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7"/>
  </p:notesMasterIdLst>
  <p:sldIdLst>
    <p:sldId id="261" r:id="rId2"/>
    <p:sldId id="274" r:id="rId3"/>
    <p:sldId id="305" r:id="rId4"/>
    <p:sldId id="306" r:id="rId5"/>
    <p:sldId id="307" r:id="rId6"/>
    <p:sldId id="268" r:id="rId7"/>
    <p:sldId id="308" r:id="rId8"/>
    <p:sldId id="309" r:id="rId9"/>
    <p:sldId id="318" r:id="rId10"/>
    <p:sldId id="310" r:id="rId11"/>
    <p:sldId id="317" r:id="rId12"/>
    <p:sldId id="313" r:id="rId13"/>
    <p:sldId id="282" r:id="rId14"/>
    <p:sldId id="316" r:id="rId15"/>
    <p:sldId id="319" r:id="rId16"/>
    <p:sldId id="320" r:id="rId17"/>
    <p:sldId id="322" r:id="rId18"/>
    <p:sldId id="288" r:id="rId19"/>
    <p:sldId id="321" r:id="rId20"/>
    <p:sldId id="324" r:id="rId21"/>
    <p:sldId id="326" r:id="rId22"/>
    <p:sldId id="325" r:id="rId23"/>
    <p:sldId id="297" r:id="rId24"/>
    <p:sldId id="330" r:id="rId25"/>
    <p:sldId id="327" r:id="rId26"/>
    <p:sldId id="285" r:id="rId27"/>
    <p:sldId id="328" r:id="rId28"/>
    <p:sldId id="329" r:id="rId29"/>
    <p:sldId id="304" r:id="rId30"/>
    <p:sldId id="315" r:id="rId31"/>
    <p:sldId id="294" r:id="rId32"/>
    <p:sldId id="323" r:id="rId33"/>
    <p:sldId id="301" r:id="rId34"/>
    <p:sldId id="314" r:id="rId35"/>
    <p:sldId id="302" r:id="rId3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on-Tzu Speechley" initials="SS" lastIdx="1" clrIdx="0">
    <p:extLst>
      <p:ext uri="{19B8F6BF-5375-455C-9EA6-DF929625EA0E}">
        <p15:presenceInfo xmlns:p15="http://schemas.microsoft.com/office/powerpoint/2012/main" userId="S-1-5-21-1085031214-287218729-839522115-21833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5"/>
    <p:restoredTop sz="94565"/>
  </p:normalViewPr>
  <p:slideViewPr>
    <p:cSldViewPr snapToGrid="0" snapToObjects="1">
      <p:cViewPr varScale="1">
        <p:scale>
          <a:sx n="118" d="100"/>
          <a:sy n="118" d="100"/>
        </p:scale>
        <p:origin x="200"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50C936-6DB2-964F-A4A8-0283CD7FE97A}" type="datetimeFigureOut">
              <a:rPr lang="en-US" smtClean="0"/>
              <a:t>4/20/21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E558A3-6034-7C47-8C70-DF0F9E16DEB4}" type="slidenum">
              <a:rPr lang="en-US" smtClean="0"/>
              <a:t>‹#›</a:t>
            </a:fld>
            <a:endParaRPr lang="en-US" dirty="0"/>
          </a:p>
        </p:txBody>
      </p:sp>
    </p:spTree>
    <p:extLst>
      <p:ext uri="{BB962C8B-B14F-4D97-AF65-F5344CB8AC3E}">
        <p14:creationId xmlns:p14="http://schemas.microsoft.com/office/powerpoint/2010/main" val="1818544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Acknowledgment of Country. Introductory remarks.</a:t>
            </a:r>
          </a:p>
        </p:txBody>
      </p:sp>
      <p:sp>
        <p:nvSpPr>
          <p:cNvPr id="4" name="Slide Number Placeholder 3"/>
          <p:cNvSpPr>
            <a:spLocks noGrp="1"/>
          </p:cNvSpPr>
          <p:nvPr>
            <p:ph type="sldNum" sz="quarter" idx="5"/>
          </p:nvPr>
        </p:nvSpPr>
        <p:spPr/>
        <p:txBody>
          <a:bodyPr/>
          <a:lstStyle/>
          <a:p>
            <a:fld id="{A6E558A3-6034-7C47-8C70-DF0F9E16DEB4}" type="slidenum">
              <a:rPr lang="en-US" smtClean="0"/>
              <a:t>1</a:t>
            </a:fld>
            <a:endParaRPr lang="en-US" dirty="0"/>
          </a:p>
        </p:txBody>
      </p:sp>
    </p:spTree>
    <p:extLst>
      <p:ext uri="{BB962C8B-B14F-4D97-AF65-F5344CB8AC3E}">
        <p14:creationId xmlns:p14="http://schemas.microsoft.com/office/powerpoint/2010/main" val="4218888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2</a:t>
            </a:fld>
            <a:endParaRPr lang="en-US" dirty="0"/>
          </a:p>
        </p:txBody>
      </p:sp>
    </p:spTree>
    <p:extLst>
      <p:ext uri="{BB962C8B-B14F-4D97-AF65-F5344CB8AC3E}">
        <p14:creationId xmlns:p14="http://schemas.microsoft.com/office/powerpoint/2010/main" val="3850934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3</a:t>
            </a:fld>
            <a:endParaRPr lang="en-US" dirty="0"/>
          </a:p>
        </p:txBody>
      </p:sp>
    </p:spTree>
    <p:extLst>
      <p:ext uri="{BB962C8B-B14F-4D97-AF65-F5344CB8AC3E}">
        <p14:creationId xmlns:p14="http://schemas.microsoft.com/office/powerpoint/2010/main" val="12255131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4</a:t>
            </a:fld>
            <a:endParaRPr lang="en-US" dirty="0"/>
          </a:p>
        </p:txBody>
      </p:sp>
    </p:spTree>
    <p:extLst>
      <p:ext uri="{BB962C8B-B14F-4D97-AF65-F5344CB8AC3E}">
        <p14:creationId xmlns:p14="http://schemas.microsoft.com/office/powerpoint/2010/main" val="1356448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5</a:t>
            </a:fld>
            <a:endParaRPr lang="en-US" dirty="0"/>
          </a:p>
        </p:txBody>
      </p:sp>
    </p:spTree>
    <p:extLst>
      <p:ext uri="{BB962C8B-B14F-4D97-AF65-F5344CB8AC3E}">
        <p14:creationId xmlns:p14="http://schemas.microsoft.com/office/powerpoint/2010/main" val="687802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6</a:t>
            </a:fld>
            <a:endParaRPr lang="en-US" dirty="0"/>
          </a:p>
        </p:txBody>
      </p:sp>
    </p:spTree>
    <p:extLst>
      <p:ext uri="{BB962C8B-B14F-4D97-AF65-F5344CB8AC3E}">
        <p14:creationId xmlns:p14="http://schemas.microsoft.com/office/powerpoint/2010/main" val="34151805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7</a:t>
            </a:fld>
            <a:endParaRPr lang="en-US" dirty="0"/>
          </a:p>
        </p:txBody>
      </p:sp>
    </p:spTree>
    <p:extLst>
      <p:ext uri="{BB962C8B-B14F-4D97-AF65-F5344CB8AC3E}">
        <p14:creationId xmlns:p14="http://schemas.microsoft.com/office/powerpoint/2010/main" val="8442376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8</a:t>
            </a:fld>
            <a:endParaRPr lang="en-US" dirty="0"/>
          </a:p>
        </p:txBody>
      </p:sp>
    </p:spTree>
    <p:extLst>
      <p:ext uri="{BB962C8B-B14F-4D97-AF65-F5344CB8AC3E}">
        <p14:creationId xmlns:p14="http://schemas.microsoft.com/office/powerpoint/2010/main" val="3572317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9</a:t>
            </a:fld>
            <a:endParaRPr lang="en-US" dirty="0"/>
          </a:p>
        </p:txBody>
      </p:sp>
    </p:spTree>
    <p:extLst>
      <p:ext uri="{BB962C8B-B14F-4D97-AF65-F5344CB8AC3E}">
        <p14:creationId xmlns:p14="http://schemas.microsoft.com/office/powerpoint/2010/main" val="34867287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10</a:t>
            </a:fld>
            <a:endParaRPr lang="en-US" dirty="0"/>
          </a:p>
        </p:txBody>
      </p:sp>
    </p:spTree>
    <p:extLst>
      <p:ext uri="{BB962C8B-B14F-4D97-AF65-F5344CB8AC3E}">
        <p14:creationId xmlns:p14="http://schemas.microsoft.com/office/powerpoint/2010/main" val="41424634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11</a:t>
            </a:fld>
            <a:endParaRPr lang="en-US" dirty="0"/>
          </a:p>
        </p:txBody>
      </p:sp>
    </p:spTree>
    <p:extLst>
      <p:ext uri="{BB962C8B-B14F-4D97-AF65-F5344CB8AC3E}">
        <p14:creationId xmlns:p14="http://schemas.microsoft.com/office/powerpoint/2010/main" val="6706628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12</a:t>
            </a:fld>
            <a:endParaRPr lang="en-US" dirty="0"/>
          </a:p>
        </p:txBody>
      </p:sp>
    </p:spTree>
    <p:extLst>
      <p:ext uri="{BB962C8B-B14F-4D97-AF65-F5344CB8AC3E}">
        <p14:creationId xmlns:p14="http://schemas.microsoft.com/office/powerpoint/2010/main" val="30656155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This pattern of colonial development would be replicated across the length of the Malayan Peninsula</a:t>
            </a:r>
            <a:r>
              <a:rPr lang="en-AU" baseline="0" dirty="0"/>
              <a:t>. </a:t>
            </a:r>
            <a:r>
              <a:rPr lang="en-AU" dirty="0"/>
              <a:t>By</a:t>
            </a:r>
            <a:r>
              <a:rPr lang="en-AU" baseline="0" dirty="0"/>
              <a:t> 1900, classicism was firmly entrenched as the government style. Here we see examples from Singapore, Penang, and Batu Gajah in Perak.</a:t>
            </a:r>
            <a:endParaRPr lang="en-AU" dirty="0"/>
          </a:p>
        </p:txBody>
      </p:sp>
      <p:sp>
        <p:nvSpPr>
          <p:cNvPr id="4" name="Slide Number Placeholder 3"/>
          <p:cNvSpPr>
            <a:spLocks noGrp="1"/>
          </p:cNvSpPr>
          <p:nvPr>
            <p:ph type="sldNum" sz="quarter" idx="10"/>
          </p:nvPr>
        </p:nvSpPr>
        <p:spPr/>
        <p:txBody>
          <a:bodyPr/>
          <a:lstStyle/>
          <a:p>
            <a:fld id="{531BB81C-DA7E-4000-A30C-CBCA7D99ADBD}" type="slidenum">
              <a:rPr lang="en-AU" smtClean="0"/>
              <a:t>13</a:t>
            </a:fld>
            <a:endParaRPr lang="en-AU" dirty="0"/>
          </a:p>
        </p:txBody>
      </p:sp>
    </p:spTree>
    <p:extLst>
      <p:ext uri="{BB962C8B-B14F-4D97-AF65-F5344CB8AC3E}">
        <p14:creationId xmlns:p14="http://schemas.microsoft.com/office/powerpoint/2010/main" val="3124711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14</a:t>
            </a:fld>
            <a:endParaRPr lang="en-US" dirty="0"/>
          </a:p>
        </p:txBody>
      </p:sp>
    </p:spTree>
    <p:extLst>
      <p:ext uri="{BB962C8B-B14F-4D97-AF65-F5344CB8AC3E}">
        <p14:creationId xmlns:p14="http://schemas.microsoft.com/office/powerpoint/2010/main" val="3320897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15</a:t>
            </a:fld>
            <a:endParaRPr lang="en-US" dirty="0"/>
          </a:p>
        </p:txBody>
      </p:sp>
    </p:spTree>
    <p:extLst>
      <p:ext uri="{BB962C8B-B14F-4D97-AF65-F5344CB8AC3E}">
        <p14:creationId xmlns:p14="http://schemas.microsoft.com/office/powerpoint/2010/main" val="2038929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16</a:t>
            </a:fld>
            <a:endParaRPr lang="en-US" dirty="0"/>
          </a:p>
        </p:txBody>
      </p:sp>
    </p:spTree>
    <p:extLst>
      <p:ext uri="{BB962C8B-B14F-4D97-AF65-F5344CB8AC3E}">
        <p14:creationId xmlns:p14="http://schemas.microsoft.com/office/powerpoint/2010/main" val="39606520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Patronage</a:t>
            </a:r>
            <a:r>
              <a:rPr lang="en-AU" baseline="0" dirty="0"/>
              <a:t> continues under Sultan Ibrahim. Construction of Sultan Abu Bakar Mosque, modelled on Magnus the Martyr which he and his father would have seen on their travels in London. Punak and Awaldin – also building for Johor elite in Singapore.</a:t>
            </a:r>
            <a:endParaRPr lang="en-AU" dirty="0"/>
          </a:p>
        </p:txBody>
      </p:sp>
      <p:sp>
        <p:nvSpPr>
          <p:cNvPr id="4" name="Slide Number Placeholder 3"/>
          <p:cNvSpPr>
            <a:spLocks noGrp="1"/>
          </p:cNvSpPr>
          <p:nvPr>
            <p:ph type="sldNum" sz="quarter" idx="10"/>
          </p:nvPr>
        </p:nvSpPr>
        <p:spPr/>
        <p:txBody>
          <a:bodyPr/>
          <a:lstStyle/>
          <a:p>
            <a:fld id="{531BB81C-DA7E-4000-A30C-CBCA7D99ADBD}" type="slidenum">
              <a:rPr lang="en-AU" smtClean="0"/>
              <a:t>18</a:t>
            </a:fld>
            <a:endParaRPr lang="en-AU" dirty="0"/>
          </a:p>
        </p:txBody>
      </p:sp>
    </p:spTree>
    <p:extLst>
      <p:ext uri="{BB962C8B-B14F-4D97-AF65-F5344CB8AC3E}">
        <p14:creationId xmlns:p14="http://schemas.microsoft.com/office/powerpoint/2010/main" val="29792586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20</a:t>
            </a:fld>
            <a:endParaRPr lang="en-US" dirty="0"/>
          </a:p>
        </p:txBody>
      </p:sp>
    </p:spTree>
    <p:extLst>
      <p:ext uri="{BB962C8B-B14F-4D97-AF65-F5344CB8AC3E}">
        <p14:creationId xmlns:p14="http://schemas.microsoft.com/office/powerpoint/2010/main" val="21265345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21</a:t>
            </a:fld>
            <a:endParaRPr lang="en-US" dirty="0"/>
          </a:p>
        </p:txBody>
      </p:sp>
    </p:spTree>
    <p:extLst>
      <p:ext uri="{BB962C8B-B14F-4D97-AF65-F5344CB8AC3E}">
        <p14:creationId xmlns:p14="http://schemas.microsoft.com/office/powerpoint/2010/main" val="15121197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22</a:t>
            </a:fld>
            <a:endParaRPr lang="en-US" dirty="0"/>
          </a:p>
        </p:txBody>
      </p:sp>
    </p:spTree>
    <p:extLst>
      <p:ext uri="{BB962C8B-B14F-4D97-AF65-F5344CB8AC3E}">
        <p14:creationId xmlns:p14="http://schemas.microsoft.com/office/powerpoint/2010/main" val="7103599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25</a:t>
            </a:fld>
            <a:endParaRPr lang="en-US" dirty="0"/>
          </a:p>
        </p:txBody>
      </p:sp>
    </p:spTree>
    <p:extLst>
      <p:ext uri="{BB962C8B-B14F-4D97-AF65-F5344CB8AC3E}">
        <p14:creationId xmlns:p14="http://schemas.microsoft.com/office/powerpoint/2010/main" val="483983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As</a:t>
            </a:r>
            <a:r>
              <a:rPr lang="en-AU" baseline="0" dirty="0"/>
              <a:t> Malaya’s prosperity grew, its major ports and trading centres grew increasingly grand. Banks, trading and shipping companies, and other financial institutions reshaped the commercial centres. Imposing classical buildings spoke of the wealth and solidity of these institutions. The skyline of Singapore and George Town came to resemble those of both Liverpool and Shanghai.</a:t>
            </a:r>
            <a:endParaRPr lang="en-AU" dirty="0"/>
          </a:p>
        </p:txBody>
      </p:sp>
      <p:sp>
        <p:nvSpPr>
          <p:cNvPr id="4" name="Slide Number Placeholder 3"/>
          <p:cNvSpPr>
            <a:spLocks noGrp="1"/>
          </p:cNvSpPr>
          <p:nvPr>
            <p:ph type="sldNum" sz="quarter" idx="10"/>
          </p:nvPr>
        </p:nvSpPr>
        <p:spPr/>
        <p:txBody>
          <a:bodyPr/>
          <a:lstStyle/>
          <a:p>
            <a:fld id="{531BB81C-DA7E-4000-A30C-CBCA7D99ADBD}" type="slidenum">
              <a:rPr lang="en-AU" smtClean="0"/>
              <a:t>26</a:t>
            </a:fld>
            <a:endParaRPr lang="en-AU" dirty="0"/>
          </a:p>
        </p:txBody>
      </p:sp>
    </p:spTree>
    <p:extLst>
      <p:ext uri="{BB962C8B-B14F-4D97-AF65-F5344CB8AC3E}">
        <p14:creationId xmlns:p14="http://schemas.microsoft.com/office/powerpoint/2010/main" val="38884570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27</a:t>
            </a:fld>
            <a:endParaRPr lang="en-US" dirty="0"/>
          </a:p>
        </p:txBody>
      </p:sp>
    </p:spTree>
    <p:extLst>
      <p:ext uri="{BB962C8B-B14F-4D97-AF65-F5344CB8AC3E}">
        <p14:creationId xmlns:p14="http://schemas.microsoft.com/office/powerpoint/2010/main" val="1426348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28</a:t>
            </a:fld>
            <a:endParaRPr lang="en-US" dirty="0"/>
          </a:p>
        </p:txBody>
      </p:sp>
    </p:spTree>
    <p:extLst>
      <p:ext uri="{BB962C8B-B14F-4D97-AF65-F5344CB8AC3E}">
        <p14:creationId xmlns:p14="http://schemas.microsoft.com/office/powerpoint/2010/main" val="2759659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30</a:t>
            </a:fld>
            <a:endParaRPr lang="en-US" dirty="0"/>
          </a:p>
        </p:txBody>
      </p:sp>
    </p:spTree>
    <p:extLst>
      <p:ext uri="{BB962C8B-B14F-4D97-AF65-F5344CB8AC3E}">
        <p14:creationId xmlns:p14="http://schemas.microsoft.com/office/powerpoint/2010/main" val="36364155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Kallang airport well</a:t>
            </a:r>
            <a:r>
              <a:rPr lang="en-AU" baseline="0" dirty="0"/>
              <a:t> received – but classical details still there, and classicism arguably shapes the planning and layout of the building. Perhaps closer to Supreme Court than commonly acknowledged.</a:t>
            </a:r>
            <a:endParaRPr lang="en-AU" dirty="0"/>
          </a:p>
        </p:txBody>
      </p:sp>
      <p:sp>
        <p:nvSpPr>
          <p:cNvPr id="4" name="Slide Number Placeholder 3"/>
          <p:cNvSpPr>
            <a:spLocks noGrp="1"/>
          </p:cNvSpPr>
          <p:nvPr>
            <p:ph type="sldNum" sz="quarter" idx="10"/>
          </p:nvPr>
        </p:nvSpPr>
        <p:spPr/>
        <p:txBody>
          <a:bodyPr/>
          <a:lstStyle/>
          <a:p>
            <a:fld id="{531BB81C-DA7E-4000-A30C-CBCA7D99ADBD}" type="slidenum">
              <a:rPr lang="en-AU" smtClean="0"/>
              <a:t>31</a:t>
            </a:fld>
            <a:endParaRPr lang="en-AU" dirty="0"/>
          </a:p>
        </p:txBody>
      </p:sp>
    </p:spTree>
    <p:extLst>
      <p:ext uri="{BB962C8B-B14F-4D97-AF65-F5344CB8AC3E}">
        <p14:creationId xmlns:p14="http://schemas.microsoft.com/office/powerpoint/2010/main" val="22475464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32</a:t>
            </a:fld>
            <a:endParaRPr lang="en-US" dirty="0"/>
          </a:p>
        </p:txBody>
      </p:sp>
    </p:spTree>
    <p:extLst>
      <p:ext uri="{BB962C8B-B14F-4D97-AF65-F5344CB8AC3E}">
        <p14:creationId xmlns:p14="http://schemas.microsoft.com/office/powerpoint/2010/main" val="35526721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33</a:t>
            </a:fld>
            <a:endParaRPr lang="en-US" dirty="0"/>
          </a:p>
        </p:txBody>
      </p:sp>
    </p:spTree>
    <p:extLst>
      <p:ext uri="{BB962C8B-B14F-4D97-AF65-F5344CB8AC3E}">
        <p14:creationId xmlns:p14="http://schemas.microsoft.com/office/powerpoint/2010/main" val="17901720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34</a:t>
            </a:fld>
            <a:endParaRPr lang="en-US" dirty="0"/>
          </a:p>
        </p:txBody>
      </p:sp>
    </p:spTree>
    <p:extLst>
      <p:ext uri="{BB962C8B-B14F-4D97-AF65-F5344CB8AC3E}">
        <p14:creationId xmlns:p14="http://schemas.microsoft.com/office/powerpoint/2010/main" val="38797026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6E558A3-6034-7C47-8C70-DF0F9E16DEB4}" type="slidenum">
              <a:rPr lang="en-US" smtClean="0"/>
              <a:t>35</a:t>
            </a:fld>
            <a:endParaRPr lang="en-US" dirty="0"/>
          </a:p>
        </p:txBody>
      </p:sp>
    </p:spTree>
    <p:extLst>
      <p:ext uri="{BB962C8B-B14F-4D97-AF65-F5344CB8AC3E}">
        <p14:creationId xmlns:p14="http://schemas.microsoft.com/office/powerpoint/2010/main" val="902692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59DD853-2809-4E46-9AA1-F8A7D15D2071}" type="datetimeFigureOut">
              <a:rPr lang="en-US" smtClean="0"/>
              <a:t>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3479009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9DD853-2809-4E46-9AA1-F8A7D15D2071}" type="datetimeFigureOut">
              <a:rPr lang="en-US" smtClean="0"/>
              <a:t>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481725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9DD853-2809-4E46-9AA1-F8A7D15D2071}" type="datetimeFigureOut">
              <a:rPr lang="en-US" smtClean="0"/>
              <a:t>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820861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59DD853-2809-4E46-9AA1-F8A7D15D2071}" type="datetimeFigureOut">
              <a:rPr lang="en-US" smtClean="0"/>
              <a:t>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3785093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59DD853-2809-4E46-9AA1-F8A7D15D2071}" type="datetimeFigureOut">
              <a:rPr lang="en-US" smtClean="0"/>
              <a:t>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1357893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59DD853-2809-4E46-9AA1-F8A7D15D2071}" type="datetimeFigureOut">
              <a:rPr lang="en-US" smtClean="0"/>
              <a:t>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4115630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9DD853-2809-4E46-9AA1-F8A7D15D2071}" type="datetimeFigureOut">
              <a:rPr lang="en-US" smtClean="0"/>
              <a:t>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686204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59DD853-2809-4E46-9AA1-F8A7D15D2071}" type="datetimeFigureOut">
              <a:rPr lang="en-US" smtClean="0"/>
              <a:t>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765361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59DD853-2809-4E46-9AA1-F8A7D15D2071}" type="datetimeFigureOut">
              <a:rPr lang="en-US" smtClean="0"/>
              <a:t>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4092207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9DD853-2809-4E46-9AA1-F8A7D15D2071}" type="datetimeFigureOut">
              <a:rPr lang="en-US" smtClean="0"/>
              <a:t>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1530796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9DD853-2809-4E46-9AA1-F8A7D15D2071}" type="datetimeFigureOut">
              <a:rPr lang="en-US" smtClean="0"/>
              <a:t>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6DCDCA0-D87F-1848-9A82-96C7C34947A5}" type="slidenum">
              <a:rPr lang="en-US" smtClean="0"/>
              <a:t>‹#›</a:t>
            </a:fld>
            <a:endParaRPr lang="en-US" dirty="0"/>
          </a:p>
        </p:txBody>
      </p:sp>
    </p:spTree>
    <p:extLst>
      <p:ext uri="{BB962C8B-B14F-4D97-AF65-F5344CB8AC3E}">
        <p14:creationId xmlns:p14="http://schemas.microsoft.com/office/powerpoint/2010/main" val="2316271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59DD853-2809-4E46-9AA1-F8A7D15D2071}" type="datetimeFigureOut">
              <a:rPr lang="en-US" smtClean="0"/>
              <a:t>4/20/21</a:t>
            </a:fld>
            <a:endParaRPr 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16DCDCA0-D87F-1848-9A82-96C7C34947A5}" type="slidenum">
              <a:rPr lang="en-US" smtClean="0"/>
              <a:t>‹#›</a:t>
            </a:fld>
            <a:endParaRPr lang="en-US" dirty="0"/>
          </a:p>
        </p:txBody>
      </p:sp>
    </p:spTree>
    <p:extLst>
      <p:ext uri="{BB962C8B-B14F-4D97-AF65-F5344CB8AC3E}">
        <p14:creationId xmlns:p14="http://schemas.microsoft.com/office/powerpoint/2010/main" val="35399748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jpe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18.pn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2.jpeg"/><Relationship Id="rId5" Type="http://schemas.microsoft.com/office/2007/relationships/hdphoto" Target="../media/hdphoto4.wdp"/><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24.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0.png"/><Relationship Id="rId1" Type="http://schemas.openxmlformats.org/officeDocument/2006/relationships/slideLayout" Target="../slideLayouts/slideLayout2.xml"/><Relationship Id="rId5" Type="http://schemas.microsoft.com/office/2007/relationships/hdphoto" Target="../media/hdphoto8.wdp"/><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7" Type="http://schemas.microsoft.com/office/2007/relationships/hdphoto" Target="../media/hdphoto10.wdp"/><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jpeg"/><Relationship Id="rId4" Type="http://schemas.microsoft.com/office/2007/relationships/hdphoto" Target="../media/hdphoto9.wdp"/></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microsoft.com/office/2007/relationships/hdphoto" Target="../media/hdphoto12.wdp"/><Relationship Id="rId5" Type="http://schemas.openxmlformats.org/officeDocument/2006/relationships/image" Target="../media/image51.png"/><Relationship Id="rId4" Type="http://schemas.microsoft.com/office/2007/relationships/hdphoto" Target="../media/hdphoto11.wdp"/></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5.jpeg"/><Relationship Id="rId7" Type="http://schemas.microsoft.com/office/2007/relationships/hdphoto" Target="../media/hdphoto13.wdp"/><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jpeg"/><Relationship Id="rId4" Type="http://schemas.openxmlformats.org/officeDocument/2006/relationships/image" Target="../media/image56.jpeg"/></Relationships>
</file>

<file path=ppt/slides/_rels/slide3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microsoft.com/office/2007/relationships/hdphoto" Target="../media/hdphoto14.wdp"/></Relationships>
</file>

<file path=ppt/slides/_rels/slide3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microsoft.com/office/2007/relationships/hdphoto" Target="../media/hdphoto15.wdp"/></Relationships>
</file>

<file path=ppt/slides/_rels/slide3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35.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CB2E84B-C3FF-F24A-B94C-CB546E0683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3524" y="284695"/>
            <a:ext cx="949016" cy="949016"/>
          </a:xfrm>
          <a:prstGeom prst="rect">
            <a:avLst/>
          </a:prstGeom>
        </p:spPr>
      </p:pic>
      <p:sp>
        <p:nvSpPr>
          <p:cNvPr id="8" name="TextBox 7">
            <a:extLst>
              <a:ext uri="{FF2B5EF4-FFF2-40B4-BE49-F238E27FC236}">
                <a16:creationId xmlns:a16="http://schemas.microsoft.com/office/drawing/2014/main" id="{4D24B75B-5F88-0246-85D2-A8433FEAA392}"/>
              </a:ext>
            </a:extLst>
          </p:cNvPr>
          <p:cNvSpPr txBox="1"/>
          <p:nvPr/>
        </p:nvSpPr>
        <p:spPr>
          <a:xfrm>
            <a:off x="331144" y="1680210"/>
            <a:ext cx="1200970" cy="338554"/>
          </a:xfrm>
          <a:prstGeom prst="rect">
            <a:avLst/>
          </a:prstGeom>
          <a:noFill/>
        </p:spPr>
        <p:txBody>
          <a:bodyPr wrap="none" rtlCol="0">
            <a:spAutoFit/>
          </a:bodyPr>
          <a:lstStyle/>
          <a:p>
            <a:r>
              <a:rPr lang="en-US" sz="800" b="1" dirty="0">
                <a:solidFill>
                  <a:schemeClr val="bg1"/>
                </a:solidFill>
              </a:rPr>
              <a:t>Faculty of Architecture, </a:t>
            </a:r>
            <a:br>
              <a:rPr lang="en-US" sz="800" b="1" dirty="0">
                <a:solidFill>
                  <a:schemeClr val="bg1"/>
                </a:solidFill>
              </a:rPr>
            </a:br>
            <a:r>
              <a:rPr lang="en-US" sz="800" b="1" dirty="0">
                <a:solidFill>
                  <a:schemeClr val="bg1"/>
                </a:solidFill>
              </a:rPr>
              <a:t>Building and Planning</a:t>
            </a:r>
          </a:p>
        </p:txBody>
      </p:sp>
      <p:cxnSp>
        <p:nvCxnSpPr>
          <p:cNvPr id="10" name="Straight Connector 9">
            <a:extLst>
              <a:ext uri="{FF2B5EF4-FFF2-40B4-BE49-F238E27FC236}">
                <a16:creationId xmlns:a16="http://schemas.microsoft.com/office/drawing/2014/main" id="{D4650C28-2842-9846-B82F-C6BD402985D4}"/>
              </a:ext>
            </a:extLst>
          </p:cNvPr>
          <p:cNvCxnSpPr>
            <a:cxnSpLocks/>
          </p:cNvCxnSpPr>
          <p:nvPr/>
        </p:nvCxnSpPr>
        <p:spPr>
          <a:xfrm>
            <a:off x="427129" y="1608591"/>
            <a:ext cx="115099" cy="0"/>
          </a:xfrm>
          <a:prstGeom prst="line">
            <a:avLst/>
          </a:prstGeom>
          <a:ln w="9525">
            <a:solidFill>
              <a:schemeClr val="bg1"/>
            </a:solidFill>
          </a:ln>
          <a:effectLst/>
        </p:spPr>
        <p:style>
          <a:lnRef idx="1">
            <a:schemeClr val="accent1"/>
          </a:lnRef>
          <a:fillRef idx="0">
            <a:schemeClr val="accent1"/>
          </a:fillRef>
          <a:effectRef idx="0">
            <a:schemeClr val="accent1"/>
          </a:effectRef>
          <a:fontRef idx="minor">
            <a:schemeClr val="tx1"/>
          </a:fontRef>
        </p:style>
      </p:cxnSp>
      <p:sp>
        <p:nvSpPr>
          <p:cNvPr id="14" name="Title 1">
            <a:extLst>
              <a:ext uri="{FF2B5EF4-FFF2-40B4-BE49-F238E27FC236}">
                <a16:creationId xmlns:a16="http://schemas.microsoft.com/office/drawing/2014/main" id="{995A5B9E-57BB-524F-A840-CAB53B7A5EDC}"/>
              </a:ext>
            </a:extLst>
          </p:cNvPr>
          <p:cNvSpPr>
            <a:spLocks noGrp="1"/>
          </p:cNvSpPr>
          <p:nvPr>
            <p:ph type="ctrTitle"/>
          </p:nvPr>
        </p:nvSpPr>
        <p:spPr>
          <a:xfrm>
            <a:off x="323524" y="2522084"/>
            <a:ext cx="2664458" cy="591820"/>
          </a:xfrm>
        </p:spPr>
        <p:txBody>
          <a:bodyPr>
            <a:normAutofit fontScale="90000"/>
          </a:bodyPr>
          <a:lstStyle/>
          <a:p>
            <a:pPr algn="l">
              <a:spcAft>
                <a:spcPts val="400"/>
              </a:spcAft>
            </a:pPr>
            <a:r>
              <a:rPr lang="en-US" sz="1800" b="1" dirty="0">
                <a:solidFill>
                  <a:schemeClr val="bg1"/>
                </a:solidFill>
              </a:rPr>
              <a:t>Malayan Classicism:</a:t>
            </a:r>
            <a:br>
              <a:rPr lang="en-US" sz="1800" b="1" dirty="0">
                <a:solidFill>
                  <a:schemeClr val="bg1"/>
                </a:solidFill>
              </a:rPr>
            </a:br>
            <a:r>
              <a:rPr lang="en-US" sz="1800" b="1" dirty="0">
                <a:solidFill>
                  <a:schemeClr val="bg1"/>
                </a:solidFill>
              </a:rPr>
              <a:t>From Imperial Language to Vernacular Creole</a:t>
            </a:r>
          </a:p>
        </p:txBody>
      </p:sp>
      <p:sp>
        <p:nvSpPr>
          <p:cNvPr id="15" name="Subtitle 2">
            <a:extLst>
              <a:ext uri="{FF2B5EF4-FFF2-40B4-BE49-F238E27FC236}">
                <a16:creationId xmlns:a16="http://schemas.microsoft.com/office/drawing/2014/main" id="{BD87D4CC-4581-EC49-8829-724BA486D9D9}"/>
              </a:ext>
            </a:extLst>
          </p:cNvPr>
          <p:cNvSpPr>
            <a:spLocks noGrp="1"/>
          </p:cNvSpPr>
          <p:nvPr>
            <p:ph type="subTitle" idx="1"/>
          </p:nvPr>
        </p:nvSpPr>
        <p:spPr>
          <a:xfrm>
            <a:off x="332087" y="4209045"/>
            <a:ext cx="2664459" cy="359863"/>
          </a:xfrm>
        </p:spPr>
        <p:txBody>
          <a:bodyPr>
            <a:normAutofit/>
          </a:bodyPr>
          <a:lstStyle/>
          <a:p>
            <a:pPr algn="l"/>
            <a:r>
              <a:rPr lang="en-US" sz="1200" dirty="0">
                <a:solidFill>
                  <a:schemeClr val="bg1"/>
                </a:solidFill>
              </a:rPr>
              <a:t>19 April 2021</a:t>
            </a:r>
          </a:p>
        </p:txBody>
      </p:sp>
      <p:sp>
        <p:nvSpPr>
          <p:cNvPr id="16" name="TextBox 15">
            <a:extLst>
              <a:ext uri="{FF2B5EF4-FFF2-40B4-BE49-F238E27FC236}">
                <a16:creationId xmlns:a16="http://schemas.microsoft.com/office/drawing/2014/main" id="{65B1FCF0-3D1C-E54E-BE92-124ADF84F5AD}"/>
              </a:ext>
            </a:extLst>
          </p:cNvPr>
          <p:cNvSpPr txBox="1"/>
          <p:nvPr/>
        </p:nvSpPr>
        <p:spPr>
          <a:xfrm>
            <a:off x="323524" y="3422575"/>
            <a:ext cx="2979420" cy="553998"/>
          </a:xfrm>
          <a:prstGeom prst="rect">
            <a:avLst/>
          </a:prstGeom>
          <a:noFill/>
        </p:spPr>
        <p:txBody>
          <a:bodyPr wrap="square" rtlCol="0">
            <a:spAutoFit/>
          </a:bodyPr>
          <a:lstStyle/>
          <a:p>
            <a:r>
              <a:rPr lang="en-US" sz="1000" b="1" dirty="0">
                <a:solidFill>
                  <a:schemeClr val="bg1"/>
                </a:solidFill>
              </a:rPr>
              <a:t>Dr Soon-Tzu Speechley</a:t>
            </a:r>
            <a:br>
              <a:rPr lang="en-US" sz="1000" b="1" dirty="0">
                <a:solidFill>
                  <a:schemeClr val="bg1"/>
                </a:solidFill>
              </a:rPr>
            </a:br>
            <a:r>
              <a:rPr lang="en-US" sz="1000" dirty="0">
                <a:solidFill>
                  <a:schemeClr val="bg1"/>
                </a:solidFill>
              </a:rPr>
              <a:t>Australian Centre for Architectural History,</a:t>
            </a:r>
            <a:br>
              <a:rPr lang="en-US" sz="1000" dirty="0">
                <a:solidFill>
                  <a:schemeClr val="bg1"/>
                </a:solidFill>
              </a:rPr>
            </a:br>
            <a:r>
              <a:rPr lang="en-US" sz="1000" dirty="0">
                <a:solidFill>
                  <a:schemeClr val="bg1"/>
                </a:solidFill>
              </a:rPr>
              <a:t>Urban and Cultural Heritage (ACAHUCH)</a:t>
            </a:r>
            <a:endParaRPr lang="en-US" sz="1000" dirty="0"/>
          </a:p>
        </p:txBody>
      </p:sp>
      <p:pic>
        <p:nvPicPr>
          <p:cNvPr id="13" name="Picture 12" descr="A close up of a stone building&#10;&#10;Description automatically generated">
            <a:extLst>
              <a:ext uri="{FF2B5EF4-FFF2-40B4-BE49-F238E27FC236}">
                <a16:creationId xmlns:a16="http://schemas.microsoft.com/office/drawing/2014/main" id="{77C9BA0B-F1ED-0D45-B3BA-ED851CD73E70}"/>
              </a:ext>
            </a:extLst>
          </p:cNvPr>
          <p:cNvPicPr/>
          <p:nvPr/>
        </p:nvPicPr>
        <p:blipFill>
          <a:blip r:embed="rId4">
            <a:extLst>
              <a:ext uri="{28A0092B-C50C-407E-A947-70E740481C1C}">
                <a14:useLocalDpi xmlns:a14="http://schemas.microsoft.com/office/drawing/2010/main"/>
              </a:ext>
            </a:extLst>
          </a:blip>
          <a:stretch>
            <a:fillRect/>
          </a:stretch>
        </p:blipFill>
        <p:spPr>
          <a:xfrm>
            <a:off x="3188473" y="531015"/>
            <a:ext cx="5955527" cy="4081469"/>
          </a:xfrm>
          <a:prstGeom prst="rect">
            <a:avLst/>
          </a:prstGeom>
        </p:spPr>
      </p:pic>
      <p:sp>
        <p:nvSpPr>
          <p:cNvPr id="19" name="TextBox 18">
            <a:extLst>
              <a:ext uri="{FF2B5EF4-FFF2-40B4-BE49-F238E27FC236}">
                <a16:creationId xmlns:a16="http://schemas.microsoft.com/office/drawing/2014/main" id="{822FA57F-364C-7F4C-AB7B-A6CEDCA79059}"/>
              </a:ext>
            </a:extLst>
          </p:cNvPr>
          <p:cNvSpPr txBox="1"/>
          <p:nvPr/>
        </p:nvSpPr>
        <p:spPr>
          <a:xfrm>
            <a:off x="3188472" y="4679177"/>
            <a:ext cx="5955527" cy="246221"/>
          </a:xfrm>
          <a:prstGeom prst="rect">
            <a:avLst/>
          </a:prstGeom>
          <a:noFill/>
        </p:spPr>
        <p:txBody>
          <a:bodyPr wrap="square" rtlCol="0">
            <a:spAutoFit/>
          </a:bodyPr>
          <a:lstStyle/>
          <a:p>
            <a:r>
              <a:rPr lang="en-US" sz="1000" dirty="0">
                <a:solidFill>
                  <a:schemeClr val="bg1"/>
                </a:solidFill>
              </a:rPr>
              <a:t>Plasterwork durians from a bungalow on Macalister Road in George Town, Penang. </a:t>
            </a:r>
            <a:r>
              <a:rPr lang="en-US" sz="1000" i="1" dirty="0">
                <a:solidFill>
                  <a:schemeClr val="bg1"/>
                </a:solidFill>
              </a:rPr>
              <a:t>Mark Lay.</a:t>
            </a:r>
            <a:r>
              <a:rPr lang="en-US" sz="1000" dirty="0">
                <a:solidFill>
                  <a:schemeClr val="bg1"/>
                </a:solidFill>
              </a:rPr>
              <a:t> </a:t>
            </a:r>
          </a:p>
        </p:txBody>
      </p:sp>
    </p:spTree>
    <p:extLst>
      <p:ext uri="{BB962C8B-B14F-4D97-AF65-F5344CB8AC3E}">
        <p14:creationId xmlns:p14="http://schemas.microsoft.com/office/powerpoint/2010/main" val="13343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2" y="1532467"/>
            <a:ext cx="4586003" cy="3123353"/>
          </a:xfrm>
        </p:spPr>
        <p:txBody>
          <a:bodyPr>
            <a:normAutofit fontScale="92500" lnSpcReduction="20000"/>
          </a:bodyPr>
          <a:lstStyle/>
          <a:p>
            <a:pPr algn="l"/>
            <a:r>
              <a:rPr lang="en-AU" dirty="0"/>
              <a:t>Along the length of the Malay Peninsula and the neighbouring islands of Penang and Singapore, tens of thousands of historic buildings are covered in Graeco-Roman ornament. Classical columns adorn everything from warehouses to palaces, mosques to mansions.</a:t>
            </a:r>
            <a:br>
              <a:rPr lang="en-AU" dirty="0"/>
            </a:br>
            <a:br>
              <a:rPr lang="en-AU" dirty="0"/>
            </a:br>
            <a:r>
              <a:rPr lang="en-AU" dirty="0"/>
              <a:t>How did classicism become so prevalent in Malaya? </a:t>
            </a:r>
            <a:br>
              <a:rPr lang="en-AU" dirty="0"/>
            </a:br>
            <a:endParaRPr lang="en-AU" dirty="0"/>
          </a:p>
          <a:p>
            <a:pPr algn="l"/>
            <a:r>
              <a:rPr lang="en-AU" dirty="0"/>
              <a:t>This seminar traces the history of Malayan classicism, from its origins as an imperial language to its appropriation by local elites, and its ultimate translation into a local vernacular that was intensely syncretic and cosmopolitan, but also remarkably consistent and coherent.</a:t>
            </a:r>
            <a:endParaRPr lang="en-US" sz="1400" dirty="0"/>
          </a:p>
        </p:txBody>
      </p:sp>
      <p:sp>
        <p:nvSpPr>
          <p:cNvPr id="9" name="Rectangle 8">
            <a:extLst>
              <a:ext uri="{FF2B5EF4-FFF2-40B4-BE49-F238E27FC236}">
                <a16:creationId xmlns:a16="http://schemas.microsoft.com/office/drawing/2014/main" id="{9B90BF8A-84A3-0942-BF7D-6308318B31B8}"/>
              </a:ext>
            </a:extLst>
          </p:cNvPr>
          <p:cNvSpPr/>
          <p:nvPr/>
        </p:nvSpPr>
        <p:spPr>
          <a:xfrm>
            <a:off x="-1" y="1"/>
            <a:ext cx="9152467"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030217"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Introduction</a:t>
            </a:r>
            <a:endParaRPr lang="en-US" sz="2800" dirty="0">
              <a:solidFill>
                <a:schemeClr val="bg1"/>
              </a:solidFill>
            </a:endParaRPr>
          </a:p>
        </p:txBody>
      </p:sp>
      <p:sp>
        <p:nvSpPr>
          <p:cNvPr id="2" name="TextBox 1">
            <a:extLst>
              <a:ext uri="{FF2B5EF4-FFF2-40B4-BE49-F238E27FC236}">
                <a16:creationId xmlns:a16="http://schemas.microsoft.com/office/drawing/2014/main" id="{B8CC3275-5950-AB4E-9DE6-1EE72E5C0FBB}"/>
              </a:ext>
            </a:extLst>
          </p:cNvPr>
          <p:cNvSpPr txBox="1"/>
          <p:nvPr/>
        </p:nvSpPr>
        <p:spPr>
          <a:xfrm>
            <a:off x="4855245" y="4665885"/>
            <a:ext cx="3975489" cy="246221"/>
          </a:xfrm>
          <a:prstGeom prst="rect">
            <a:avLst/>
          </a:prstGeom>
          <a:noFill/>
        </p:spPr>
        <p:txBody>
          <a:bodyPr wrap="square" rtlCol="0">
            <a:spAutoFit/>
          </a:bodyPr>
          <a:lstStyle/>
          <a:p>
            <a:r>
              <a:rPr lang="en-US" sz="1000" dirty="0"/>
              <a:t>A.E. Kaulfuss. Chulia Street in Penang, c. 1895. </a:t>
            </a:r>
            <a:r>
              <a:rPr lang="en-US" sz="1000" i="1" dirty="0"/>
              <a:t>KITLV.</a:t>
            </a:r>
          </a:p>
        </p:txBody>
      </p:sp>
      <p:pic>
        <p:nvPicPr>
          <p:cNvPr id="1026" name="Picture 2">
            <a:extLst>
              <a:ext uri="{FF2B5EF4-FFF2-40B4-BE49-F238E27FC236}">
                <a16:creationId xmlns:a16="http://schemas.microsoft.com/office/drawing/2014/main" id="{E049F6FE-BC15-3847-8262-E9377BC66876}"/>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855245" y="1532467"/>
            <a:ext cx="4297222" cy="3123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255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859018" cy="3007218"/>
          </a:xfrm>
        </p:spPr>
        <p:txBody>
          <a:bodyPr>
            <a:normAutofit fontScale="92500" lnSpcReduction="10000"/>
          </a:bodyPr>
          <a:lstStyle/>
          <a:p>
            <a:pPr algn="l"/>
            <a:r>
              <a:rPr lang="en-AU" dirty="0"/>
              <a:t>‘[W]ith few exceptions, all buildings were [built] in the classical style until the arrival of the Modern Movement in the 1930s.’ – Lee Kip Lin (1988)</a:t>
            </a:r>
            <a:br>
              <a:rPr lang="en-AU" dirty="0"/>
            </a:br>
            <a:br>
              <a:rPr lang="en-AU" dirty="0"/>
            </a:br>
            <a:r>
              <a:rPr lang="en-AU" dirty="0"/>
              <a:t>While Lee was writing about Singapore, this is also true of other towns and cities in Malaya. </a:t>
            </a:r>
          </a:p>
          <a:p>
            <a:pPr algn="l"/>
            <a:r>
              <a:rPr lang="en-AU" dirty="0"/>
              <a:t>From the mid-19th century to the eve of the Second World War, classicism was the most prevalent architectural style in Malaya. </a:t>
            </a:r>
            <a:br>
              <a:rPr lang="en-AU" dirty="0"/>
            </a:br>
            <a:br>
              <a:rPr lang="en-AU" dirty="0"/>
            </a:br>
            <a:r>
              <a:rPr lang="en-AU" dirty="0"/>
              <a:t>First used in imperial monuments, this architectural vocabulary would be grafted onto Malay and Chinese building typologies, becoming a hybrid style.</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5371414"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030217"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Why Classicism?</a:t>
            </a:r>
            <a:endParaRPr lang="en-US" sz="2800" dirty="0">
              <a:solidFill>
                <a:schemeClr val="bg1"/>
              </a:solidFill>
            </a:endParaRPr>
          </a:p>
        </p:txBody>
      </p:sp>
      <p:pic>
        <p:nvPicPr>
          <p:cNvPr id="7" name="Picture 6">
            <a:extLst>
              <a:ext uri="{FF2B5EF4-FFF2-40B4-BE49-F238E27FC236}">
                <a16:creationId xmlns:a16="http://schemas.microsoft.com/office/drawing/2014/main" id="{9F4AE02B-942F-9B48-8498-11F656F8B91F}"/>
              </a:ext>
            </a:extLst>
          </p:cNvPr>
          <p:cNvPicPr/>
          <p:nvPr/>
        </p:nvPicPr>
        <p:blipFill rotWithShape="1">
          <a:blip r:embed="rId3" cstate="screen">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a:ext>
            </a:extLst>
          </a:blip>
          <a:srcRect l="23731" t="19014" r="45655" b="3319"/>
          <a:stretch/>
        </p:blipFill>
        <p:spPr bwMode="auto">
          <a:xfrm>
            <a:off x="6061361" y="0"/>
            <a:ext cx="2591937" cy="4933239"/>
          </a:xfrm>
          <a:prstGeom prst="rect">
            <a:avLst/>
          </a:prstGeom>
          <a:noFill/>
        </p:spPr>
      </p:pic>
      <p:sp>
        <p:nvSpPr>
          <p:cNvPr id="2" name="TextBox 1">
            <a:extLst>
              <a:ext uri="{FF2B5EF4-FFF2-40B4-BE49-F238E27FC236}">
                <a16:creationId xmlns:a16="http://schemas.microsoft.com/office/drawing/2014/main" id="{B2A8C091-9754-7C48-BDBD-DC7CC81856E1}"/>
              </a:ext>
            </a:extLst>
          </p:cNvPr>
          <p:cNvSpPr txBox="1"/>
          <p:nvPr/>
        </p:nvSpPr>
        <p:spPr>
          <a:xfrm>
            <a:off x="269243" y="4857919"/>
            <a:ext cx="6148552" cy="246221"/>
          </a:xfrm>
          <a:prstGeom prst="rect">
            <a:avLst/>
          </a:prstGeom>
          <a:noFill/>
        </p:spPr>
        <p:txBody>
          <a:bodyPr wrap="square" rtlCol="0">
            <a:spAutoFit/>
          </a:bodyPr>
          <a:lstStyle/>
          <a:p>
            <a:r>
              <a:rPr lang="en-US" sz="1000" dirty="0"/>
              <a:t>Almeida &amp; Kassim. House for Hadjee Wahap, 1896. </a:t>
            </a:r>
            <a:r>
              <a:rPr lang="en-US" sz="1000" i="1" dirty="0"/>
              <a:t>National Archives of Singapore.</a:t>
            </a:r>
          </a:p>
        </p:txBody>
      </p:sp>
    </p:spTree>
    <p:extLst>
      <p:ext uri="{BB962C8B-B14F-4D97-AF65-F5344CB8AC3E}">
        <p14:creationId xmlns:p14="http://schemas.microsoft.com/office/powerpoint/2010/main" val="3216290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859018" cy="3007218"/>
          </a:xfrm>
        </p:spPr>
        <p:txBody>
          <a:bodyPr>
            <a:normAutofit lnSpcReduction="10000"/>
          </a:bodyPr>
          <a:lstStyle/>
          <a:p>
            <a:pPr algn="l"/>
            <a:r>
              <a:rPr lang="en-AU" dirty="0"/>
              <a:t>A classical building is ‘one whose decorative elements derive directly or indirectly from the architectural </a:t>
            </a:r>
            <a:r>
              <a:rPr lang="en-AU" b="1" dirty="0"/>
              <a:t>vocabulary</a:t>
            </a:r>
            <a:r>
              <a:rPr lang="en-AU" dirty="0"/>
              <a:t> of the ancient world’. </a:t>
            </a:r>
            <a:br>
              <a:rPr lang="en-AU" dirty="0"/>
            </a:br>
            <a:r>
              <a:rPr lang="en-AU" dirty="0"/>
              <a:t>– John Summerson (1965).</a:t>
            </a:r>
          </a:p>
          <a:p>
            <a:pPr algn="l"/>
            <a:r>
              <a:rPr lang="en-AU" dirty="0"/>
              <a:t>‘[T]he precepts of [Vitruvius]… were absolutely necessary... [to create] the true rules of beauty and perfection in Edifices ... and it is certain that these rules are so absolutely necessary in all things, that if Nature refuses them to some areas, as she did with language… it is necessary that the institutions of man furnish them. – Claude Perrault (1683).</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854666"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Classicism as Language</a:t>
            </a:r>
            <a:endParaRPr lang="en-US" sz="2800" dirty="0">
              <a:solidFill>
                <a:schemeClr val="bg1"/>
              </a:solidFill>
            </a:endParaRPr>
          </a:p>
        </p:txBody>
      </p:sp>
      <p:pic>
        <p:nvPicPr>
          <p:cNvPr id="6" name="Picture 2" descr="https://wahooart.com/Art.nsf/O/8Y3ETW/$File/Claude-Perrault-Classification-of-the-Five-Orders-of-Columns-2-.JPG">
            <a:extLst>
              <a:ext uri="{FF2B5EF4-FFF2-40B4-BE49-F238E27FC236}">
                <a16:creationId xmlns:a16="http://schemas.microsoft.com/office/drawing/2014/main" id="{ABA7B856-CF68-5648-A941-2F9FACD302C7}"/>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5410010" y="0"/>
            <a:ext cx="3737434" cy="515644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3B40F51-3BF1-2743-A4F0-04FCD5AD52C8}"/>
              </a:ext>
            </a:extLst>
          </p:cNvPr>
          <p:cNvSpPr txBox="1"/>
          <p:nvPr/>
        </p:nvSpPr>
        <p:spPr>
          <a:xfrm>
            <a:off x="251666" y="4612902"/>
            <a:ext cx="5006133" cy="415498"/>
          </a:xfrm>
          <a:prstGeom prst="rect">
            <a:avLst/>
          </a:prstGeom>
          <a:noFill/>
        </p:spPr>
        <p:txBody>
          <a:bodyPr wrap="square" rtlCol="0">
            <a:spAutoFit/>
          </a:bodyPr>
          <a:lstStyle/>
          <a:p>
            <a:pPr>
              <a:spcAft>
                <a:spcPts val="450"/>
              </a:spcAft>
            </a:pPr>
            <a:r>
              <a:rPr lang="en-AU" sz="1000" dirty="0"/>
              <a:t>Claude Perrault. </a:t>
            </a:r>
            <a:r>
              <a:rPr lang="fr-FR" sz="1000" dirty="0"/>
              <a:t>L'ordonnance des cinq espèces de colonnes selon la méthode des Anciens</a:t>
            </a:r>
            <a:r>
              <a:rPr lang="en-AU" sz="1000" dirty="0"/>
              <a:t>, 1683. </a:t>
            </a:r>
            <a:r>
              <a:rPr lang="en-AU" sz="1000" i="1" dirty="0"/>
              <a:t>Bibliothèque nationale de France</a:t>
            </a:r>
            <a:r>
              <a:rPr lang="en-AU" sz="1000" dirty="0"/>
              <a:t>.</a:t>
            </a:r>
          </a:p>
        </p:txBody>
      </p:sp>
    </p:spTree>
    <p:extLst>
      <p:ext uri="{BB962C8B-B14F-4D97-AF65-F5344CB8AC3E}">
        <p14:creationId xmlns:p14="http://schemas.microsoft.com/office/powerpoint/2010/main" val="31840434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2" y="1648602"/>
            <a:ext cx="5102171" cy="3007218"/>
          </a:xfrm>
        </p:spPr>
        <p:txBody>
          <a:bodyPr>
            <a:normAutofit fontScale="92500"/>
          </a:bodyPr>
          <a:lstStyle/>
          <a:p>
            <a:pPr algn="l"/>
            <a:r>
              <a:rPr lang="en-AU" sz="1900" dirty="0"/>
              <a:t>Extending this linguistic analogy, Malaya’s vernacular classicism can be read as an architectural creole language. </a:t>
            </a:r>
            <a:br>
              <a:rPr lang="en-AU" sz="1900" dirty="0"/>
            </a:br>
            <a:br>
              <a:rPr lang="en-AU" sz="1900" dirty="0"/>
            </a:br>
            <a:r>
              <a:rPr lang="en-AU" sz="1900" dirty="0"/>
              <a:t>In </a:t>
            </a:r>
            <a:r>
              <a:rPr lang="en-AU" sz="1900" i="1" dirty="0"/>
              <a:t>The Empire Writes Back </a:t>
            </a:r>
            <a:r>
              <a:rPr lang="en-AU" sz="1900" dirty="0"/>
              <a:t>(1989), Bill Ashcroft, Gareth Griffiths and Helen Tiffin put forward the idea of a ‘Creole continuum’ in relation to the ‘poly-dialectal culture of the Caribbean’, arguing that: </a:t>
            </a:r>
          </a:p>
          <a:p>
            <a:pPr lvl="1" algn="l"/>
            <a:br>
              <a:rPr lang="en-AU" sz="1700" dirty="0"/>
            </a:br>
            <a:r>
              <a:rPr lang="en-AU" sz="1700" dirty="0"/>
              <a:t>[T[he view of language which poly-dialectical cultures generate dismantles many received views of the structure of language. </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5371414"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693800"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Classicism as Language</a:t>
            </a:r>
            <a:endParaRPr lang="en-US" sz="2800" dirty="0">
              <a:solidFill>
                <a:schemeClr val="bg1"/>
              </a:solidFill>
            </a:endParaRPr>
          </a:p>
        </p:txBody>
      </p:sp>
      <p:pic>
        <p:nvPicPr>
          <p:cNvPr id="6" name="Picture 5">
            <a:extLst>
              <a:ext uri="{FF2B5EF4-FFF2-40B4-BE49-F238E27FC236}">
                <a16:creationId xmlns:a16="http://schemas.microsoft.com/office/drawing/2014/main" id="{A45E4B8D-1F8B-9A4A-B82C-C79C3F57A9C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6200000">
            <a:off x="4797190" y="1058156"/>
            <a:ext cx="4869321" cy="3027188"/>
          </a:xfrm>
          <a:prstGeom prst="rect">
            <a:avLst/>
          </a:prstGeom>
        </p:spPr>
      </p:pic>
      <p:sp>
        <p:nvSpPr>
          <p:cNvPr id="7" name="TextBox 6">
            <a:extLst>
              <a:ext uri="{FF2B5EF4-FFF2-40B4-BE49-F238E27FC236}">
                <a16:creationId xmlns:a16="http://schemas.microsoft.com/office/drawing/2014/main" id="{AC06E36E-6EA4-A74A-A59B-5B9932D5703A}"/>
              </a:ext>
            </a:extLst>
          </p:cNvPr>
          <p:cNvSpPr txBox="1"/>
          <p:nvPr/>
        </p:nvSpPr>
        <p:spPr>
          <a:xfrm>
            <a:off x="269242" y="4749010"/>
            <a:ext cx="5119747" cy="246221"/>
          </a:xfrm>
          <a:prstGeom prst="rect">
            <a:avLst/>
          </a:prstGeom>
          <a:noFill/>
        </p:spPr>
        <p:txBody>
          <a:bodyPr wrap="square" rtlCol="0">
            <a:spAutoFit/>
          </a:bodyPr>
          <a:lstStyle/>
          <a:p>
            <a:pPr>
              <a:spcAft>
                <a:spcPts val="450"/>
              </a:spcAft>
            </a:pPr>
            <a:r>
              <a:rPr lang="en-AU" sz="1000" dirty="0">
                <a:latin typeface="Calibri" panose="020F0502020204030204" pitchFamily="34" charset="0"/>
                <a:cs typeface="Calibri" panose="020F0502020204030204" pitchFamily="34" charset="0"/>
              </a:rPr>
              <a:t>Wee Teck Moh. Shophouse for Mr Pechay, 1897. </a:t>
            </a:r>
            <a:r>
              <a:rPr lang="en-AU" sz="1000" i="1" dirty="0">
                <a:latin typeface="Calibri" panose="020F0502020204030204" pitchFamily="34" charset="0"/>
                <a:cs typeface="Calibri" panose="020F0502020204030204" pitchFamily="34" charset="0"/>
              </a:rPr>
              <a:t>National Archives of Singapore</a:t>
            </a:r>
            <a:r>
              <a:rPr lang="en-AU" sz="1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471908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030217"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1400" b="1" dirty="0">
                <a:solidFill>
                  <a:schemeClr val="bg1"/>
                </a:solidFill>
              </a:rPr>
              <a:t>Malayan Classicism</a:t>
            </a:r>
            <a:br>
              <a:rPr lang="en-US" sz="1800" b="1" dirty="0">
                <a:solidFill>
                  <a:schemeClr val="bg1"/>
                </a:solidFill>
              </a:rPr>
            </a:br>
            <a:endParaRPr lang="en-US" sz="800" b="1" dirty="0">
              <a:solidFill>
                <a:schemeClr val="bg1"/>
              </a:solidFill>
            </a:endParaRPr>
          </a:p>
          <a:p>
            <a:pPr algn="l">
              <a:spcAft>
                <a:spcPts val="400"/>
              </a:spcAft>
            </a:pPr>
            <a:r>
              <a:rPr lang="en-US" sz="800" b="1" dirty="0">
                <a:solidFill>
                  <a:schemeClr val="bg1"/>
                </a:solidFill>
              </a:rPr>
              <a:t>Faculty of Architecture,</a:t>
            </a:r>
            <a:br>
              <a:rPr lang="en-US" sz="800" b="1" dirty="0">
                <a:solidFill>
                  <a:schemeClr val="bg1"/>
                </a:solidFill>
              </a:rPr>
            </a:br>
            <a:r>
              <a:rPr lang="en-US" sz="800" b="1" dirty="0">
                <a:solidFill>
                  <a:schemeClr val="bg1"/>
                </a:solidFill>
              </a:rPr>
              <a:t>Building and Planning</a:t>
            </a:r>
          </a:p>
          <a:p>
            <a:pPr algn="l"/>
            <a:r>
              <a:rPr lang="en-US" sz="800" dirty="0">
                <a:solidFill>
                  <a:schemeClr val="bg1"/>
                </a:solidFill>
              </a:rPr>
              <a:t>University of Melbourne</a:t>
            </a:r>
          </a:p>
        </p:txBody>
      </p:sp>
      <p:pic>
        <p:nvPicPr>
          <p:cNvPr id="6" name="Picture 5" descr="Map&#10;&#10;Description automatically generated">
            <a:extLst>
              <a:ext uri="{FF2B5EF4-FFF2-40B4-BE49-F238E27FC236}">
                <a16:creationId xmlns:a16="http://schemas.microsoft.com/office/drawing/2014/main" id="{27DCF799-6462-764C-8180-C47C68405ECD}"/>
              </a:ext>
            </a:extLst>
          </p:cNvPr>
          <p:cNvPicPr/>
          <p:nvPr/>
        </p:nvPicPr>
        <p:blipFill rotWithShape="1">
          <a:blip r:embed="rId3" cstate="screen">
            <a:extLst>
              <a:ext uri="{BEBA8EAE-BF5A-486C-A8C5-ECC9F3942E4B}">
                <a14:imgProps xmlns:a14="http://schemas.microsoft.com/office/drawing/2010/main">
                  <a14:imgLayer r:embed="rId4">
                    <a14:imgEffect>
                      <a14:sharpenSoften amount="25000"/>
                    </a14:imgEffect>
                    <a14:imgEffect>
                      <a14:colorTemperature colorTemp="5900"/>
                    </a14:imgEffect>
                    <a14:imgEffect>
                      <a14:brightnessContrast bright="20000" contrast="20000"/>
                    </a14:imgEffect>
                  </a14:imgLayer>
                </a14:imgProps>
              </a:ext>
              <a:ext uri="{28A0092B-C50C-407E-A947-70E740481C1C}">
                <a14:useLocalDpi xmlns:a14="http://schemas.microsoft.com/office/drawing/2010/main"/>
              </a:ext>
            </a:extLst>
          </a:blip>
          <a:srcRect l="2112" t="1472" r="1943" b="3817"/>
          <a:stretch/>
        </p:blipFill>
        <p:spPr bwMode="auto">
          <a:xfrm>
            <a:off x="5330" y="0"/>
            <a:ext cx="4359937" cy="5144449"/>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0D3E942E-0D7D-EB4B-BE7B-DA023DDF581A}"/>
              </a:ext>
            </a:extLst>
          </p:cNvPr>
          <p:cNvSpPr txBox="1"/>
          <p:nvPr/>
        </p:nvSpPr>
        <p:spPr>
          <a:xfrm>
            <a:off x="4534711" y="4689274"/>
            <a:ext cx="4773403" cy="246221"/>
          </a:xfrm>
          <a:prstGeom prst="rect">
            <a:avLst/>
          </a:prstGeom>
          <a:noFill/>
        </p:spPr>
        <p:txBody>
          <a:bodyPr wrap="square" rtlCol="0">
            <a:spAutoFit/>
          </a:bodyPr>
          <a:lstStyle/>
          <a:p>
            <a:r>
              <a:rPr lang="en-US" sz="1000" dirty="0"/>
              <a:t>Left: British Malaya in the 1920s. </a:t>
            </a:r>
            <a:r>
              <a:rPr lang="en-US" sz="1000" i="1" dirty="0"/>
              <a:t>Bibliothèque nationale de France.</a:t>
            </a:r>
            <a:endParaRPr lang="en-US" sz="1000" dirty="0"/>
          </a:p>
        </p:txBody>
      </p:sp>
      <p:pic>
        <p:nvPicPr>
          <p:cNvPr id="1026" name="Picture 2" descr="British Empire throughout the world exhibited in one view. | Library of  Congress">
            <a:extLst>
              <a:ext uri="{FF2B5EF4-FFF2-40B4-BE49-F238E27FC236}">
                <a16:creationId xmlns:a16="http://schemas.microsoft.com/office/drawing/2014/main" id="{855B9870-3779-FA4A-8590-CDC4C56AB444}"/>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4534710" y="578744"/>
            <a:ext cx="4488862" cy="37465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C360415-7366-BD4B-BB1D-5C2FCE2D3434}"/>
              </a:ext>
            </a:extLst>
          </p:cNvPr>
          <p:cNvSpPr txBox="1"/>
          <p:nvPr/>
        </p:nvSpPr>
        <p:spPr>
          <a:xfrm>
            <a:off x="4534710" y="4427664"/>
            <a:ext cx="4773403" cy="246221"/>
          </a:xfrm>
          <a:prstGeom prst="rect">
            <a:avLst/>
          </a:prstGeom>
          <a:noFill/>
        </p:spPr>
        <p:txBody>
          <a:bodyPr wrap="square" rtlCol="0">
            <a:spAutoFit/>
          </a:bodyPr>
          <a:lstStyle/>
          <a:p>
            <a:r>
              <a:rPr lang="en-US" sz="1000" dirty="0"/>
              <a:t>Above: The British Empire in the 1850s. </a:t>
            </a:r>
            <a:r>
              <a:rPr lang="en-US" sz="1000" i="1" dirty="0"/>
              <a:t>Library of Congress.</a:t>
            </a:r>
            <a:endParaRPr lang="en-US" sz="1000" dirty="0"/>
          </a:p>
        </p:txBody>
      </p:sp>
    </p:spTree>
    <p:extLst>
      <p:ext uri="{BB962C8B-B14F-4D97-AF65-F5344CB8AC3E}">
        <p14:creationId xmlns:p14="http://schemas.microsoft.com/office/powerpoint/2010/main" val="3293729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128224" cy="3007218"/>
          </a:xfrm>
        </p:spPr>
        <p:txBody>
          <a:bodyPr>
            <a:noAutofit/>
          </a:bodyPr>
          <a:lstStyle/>
          <a:p>
            <a:pPr algn="l"/>
            <a:r>
              <a:rPr lang="en-AU" sz="2200" dirty="0"/>
              <a:t>‘The broader visual culture of the </a:t>
            </a:r>
            <a:br>
              <a:rPr lang="en-AU" sz="2200" dirty="0"/>
            </a:br>
            <a:r>
              <a:rPr lang="en-AU" sz="2200" dirty="0"/>
              <a:t>colonial realm should not be overlooked, for colonial buildings – the homes, town halls, military barracks – existed within a broader environment in which painting, sculpture, and other kinds of plastic arts also showed a marked interest in the classical.’ </a:t>
            </a:r>
            <a:br>
              <a:rPr lang="en-AU" sz="2200" dirty="0"/>
            </a:br>
            <a:r>
              <a:rPr lang="en-AU" sz="2200" dirty="0"/>
              <a:t> – Phiroze Vasunia (2013)</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311340"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Classicism and Empire</a:t>
            </a:r>
            <a:endParaRPr lang="en-US" sz="2800" dirty="0">
              <a:solidFill>
                <a:schemeClr val="bg1"/>
              </a:solidFill>
            </a:endParaRPr>
          </a:p>
        </p:txBody>
      </p:sp>
      <p:pic>
        <p:nvPicPr>
          <p:cNvPr id="6" name="Picture 2" descr="File:William Dyce-Neptune Resigning to Britannia the Empire of the Sea.jpg">
            <a:extLst>
              <a:ext uri="{FF2B5EF4-FFF2-40B4-BE49-F238E27FC236}">
                <a16:creationId xmlns:a16="http://schemas.microsoft.com/office/drawing/2014/main" id="{79E5A2E6-BEE0-BD44-9B96-9EA963939A5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397467" y="1276022"/>
            <a:ext cx="4746533" cy="321577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524088A-3F6C-D244-AA4F-A2B73B20E186}"/>
              </a:ext>
            </a:extLst>
          </p:cNvPr>
          <p:cNvSpPr txBox="1"/>
          <p:nvPr/>
        </p:nvSpPr>
        <p:spPr>
          <a:xfrm>
            <a:off x="4397467" y="4508242"/>
            <a:ext cx="4746533" cy="415498"/>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William Dyce. Neptune Resigning to Britannia the Empire of the Sea, 1847. </a:t>
            </a:r>
            <a:br>
              <a:rPr lang="en-AU" sz="1000" dirty="0">
                <a:latin typeface="Calibri" panose="020F0502020204030204" pitchFamily="34" charset="0"/>
                <a:cs typeface="Calibri" panose="020F0502020204030204" pitchFamily="34" charset="0"/>
              </a:rPr>
            </a:br>
            <a:r>
              <a:rPr lang="en-AU" sz="1000" i="1" dirty="0">
                <a:latin typeface="Calibri" panose="020F0502020204030204" pitchFamily="34" charset="0"/>
                <a:cs typeface="Calibri" panose="020F0502020204030204" pitchFamily="34" charset="0"/>
              </a:rPr>
              <a:t>Osborne House</a:t>
            </a:r>
            <a:r>
              <a:rPr lang="en-AU" sz="1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7013685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859018" cy="3007218"/>
          </a:xfrm>
        </p:spPr>
        <p:txBody>
          <a:bodyPr>
            <a:normAutofit fontScale="85000" lnSpcReduction="20000"/>
          </a:bodyPr>
          <a:lstStyle/>
          <a:p>
            <a:pPr algn="l"/>
            <a:r>
              <a:rPr lang="en-AU" dirty="0"/>
              <a:t>‘[T]he production of buildings […] was a collaborative effort. The bulk of the expertise, albeit often at lower levels, was drawn from colonized populations. Thus, in conception, construction, and use, the architecture of the British Empire should be seen as a ‘contact zone’, which is vital to any understanding of it as a means of interpreting British imperial culture.’</a:t>
            </a:r>
            <a:br>
              <a:rPr lang="en-AU" dirty="0"/>
            </a:br>
            <a:r>
              <a:rPr lang="en-AU" dirty="0"/>
              <a:t> </a:t>
            </a:r>
            <a:br>
              <a:rPr lang="en-AU" dirty="0"/>
            </a:br>
            <a:r>
              <a:rPr lang="en-AU" dirty="0"/>
              <a:t>– Preeti Chopra (2016).</a:t>
            </a:r>
          </a:p>
          <a:p>
            <a:pPr algn="l"/>
            <a:endParaRPr lang="en-AU" dirty="0"/>
          </a:p>
          <a:p>
            <a:pPr algn="l"/>
            <a:r>
              <a:rPr lang="en-AU" dirty="0"/>
              <a:t>‘[Contact zones are] social spaces where cultures meet, clash, and grapple with each other, often in contexts of highly asymmetrical relations of power, such as colonialism, slavery, or their aftermaths.’ </a:t>
            </a:r>
          </a:p>
          <a:p>
            <a:pPr algn="l"/>
            <a:r>
              <a:rPr lang="en-AU" dirty="0"/>
              <a:t>– Marie Louise Pratt (1991).</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030217"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The Contact Zone</a:t>
            </a:r>
            <a:endParaRPr lang="en-US" sz="2800" dirty="0">
              <a:solidFill>
                <a:schemeClr val="bg1"/>
              </a:solidFill>
            </a:endParaRPr>
          </a:p>
        </p:txBody>
      </p:sp>
      <p:pic>
        <p:nvPicPr>
          <p:cNvPr id="6" name="Content Placeholder 3">
            <a:extLst>
              <a:ext uri="{FF2B5EF4-FFF2-40B4-BE49-F238E27FC236}">
                <a16:creationId xmlns:a16="http://schemas.microsoft.com/office/drawing/2014/main" id="{AF4CD673-2757-8040-B696-87AA255DEDC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371413" y="1485770"/>
            <a:ext cx="3772586" cy="2754679"/>
          </a:xfrm>
          <a:prstGeom prst="rect">
            <a:avLst/>
          </a:prstGeom>
        </p:spPr>
      </p:pic>
      <p:sp>
        <p:nvSpPr>
          <p:cNvPr id="7" name="TextBox 6">
            <a:extLst>
              <a:ext uri="{FF2B5EF4-FFF2-40B4-BE49-F238E27FC236}">
                <a16:creationId xmlns:a16="http://schemas.microsoft.com/office/drawing/2014/main" id="{0DC8C690-744C-BC4F-BC8D-A178A9DF0D79}"/>
              </a:ext>
            </a:extLst>
          </p:cNvPr>
          <p:cNvSpPr txBox="1"/>
          <p:nvPr/>
        </p:nvSpPr>
        <p:spPr>
          <a:xfrm>
            <a:off x="5371413" y="4255710"/>
            <a:ext cx="3628654" cy="400110"/>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Italian sculptor Rodolfo Nolli and workers at his studio, 1930. </a:t>
            </a:r>
            <a:r>
              <a:rPr lang="en-AU" sz="1000" i="1" dirty="0">
                <a:latin typeface="Calibri" panose="020F0502020204030204" pitchFamily="34" charset="0"/>
                <a:cs typeface="Calibri" panose="020F0502020204030204" pitchFamily="34" charset="0"/>
              </a:rPr>
              <a:t>National Archives of Singapore.</a:t>
            </a:r>
          </a:p>
        </p:txBody>
      </p:sp>
    </p:spTree>
    <p:extLst>
      <p:ext uri="{BB962C8B-B14F-4D97-AF65-F5344CB8AC3E}">
        <p14:creationId xmlns:p14="http://schemas.microsoft.com/office/powerpoint/2010/main" val="1673824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859018" cy="3007218"/>
          </a:xfrm>
        </p:spPr>
        <p:txBody>
          <a:bodyPr>
            <a:normAutofit fontScale="92500" lnSpcReduction="20000"/>
          </a:bodyPr>
          <a:lstStyle/>
          <a:p>
            <a:pPr algn="l"/>
            <a:r>
              <a:rPr lang="en-AU" dirty="0"/>
              <a:t>As argued by Anoma Pieris (2009), Singapore’s urbane classicism was ‘designed to impress’:</a:t>
            </a:r>
          </a:p>
          <a:p>
            <a:pPr lvl="1" algn="l"/>
            <a:br>
              <a:rPr lang="en-AU" sz="1700" dirty="0"/>
            </a:br>
            <a:r>
              <a:rPr lang="en-AU" sz="1700" dirty="0"/>
              <a:t>[C]lassical proportions, arcaded piano nobile, and elevated Doric pilasters [to present] an imposing image of centralised government authority as homogeneous and self-containing monolith servicing all aspects of modern and independent government’.</a:t>
            </a:r>
          </a:p>
          <a:p>
            <a:pPr lvl="1" algn="l"/>
            <a:endParaRPr lang="en-AU" sz="1700" dirty="0"/>
          </a:p>
          <a:p>
            <a:pPr algn="l"/>
            <a:r>
              <a:rPr lang="en-AU" dirty="0"/>
              <a:t>But this classical language could also conceal. Pieris argues that this was also a ‘penal landscape’ the grand arcades of the Bras Basah Convict Jail in Singapore hid the South Asian convict labour that built the city around it from view.</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030217"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‘Hidden Hands’</a:t>
            </a:r>
            <a:endParaRPr lang="en-US" sz="2800" dirty="0">
              <a:solidFill>
                <a:schemeClr val="bg1"/>
              </a:solidFill>
            </a:endParaRPr>
          </a:p>
        </p:txBody>
      </p:sp>
      <p:pic>
        <p:nvPicPr>
          <p:cNvPr id="1026" name="Picture 2" descr="The fight for freedom from where freedom had once been curtailed | The Long  and Winding Road">
            <a:extLst>
              <a:ext uri="{FF2B5EF4-FFF2-40B4-BE49-F238E27FC236}">
                <a16:creationId xmlns:a16="http://schemas.microsoft.com/office/drawing/2014/main" id="{98DBB1A8-0C60-4B46-9E54-97E9BB896CE1}"/>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5371414" y="1276022"/>
            <a:ext cx="3772586" cy="330996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ADEB1D3-41C8-B748-8972-3C70D77CF750}"/>
              </a:ext>
            </a:extLst>
          </p:cNvPr>
          <p:cNvSpPr txBox="1"/>
          <p:nvPr/>
        </p:nvSpPr>
        <p:spPr>
          <a:xfrm>
            <a:off x="5371413" y="4655820"/>
            <a:ext cx="3503344" cy="230832"/>
          </a:xfrm>
          <a:prstGeom prst="rect">
            <a:avLst/>
          </a:prstGeom>
          <a:noFill/>
        </p:spPr>
        <p:txBody>
          <a:bodyPr wrap="square" rtlCol="0">
            <a:spAutoFit/>
          </a:bodyPr>
          <a:lstStyle/>
          <a:p>
            <a:r>
              <a:rPr lang="en-AU" sz="900" dirty="0">
                <a:latin typeface="Helvetica" panose="020B0604020202020204" pitchFamily="34" charset="0"/>
                <a:cs typeface="Helvetica" panose="020B0604020202020204" pitchFamily="34" charset="0"/>
              </a:rPr>
              <a:t>Bras Basah Convict Jail. </a:t>
            </a:r>
            <a:r>
              <a:rPr lang="en-AU" sz="900" i="1" dirty="0">
                <a:latin typeface="Helvetica" panose="020B0604020202020204" pitchFamily="34" charset="0"/>
                <a:cs typeface="Helvetica" panose="020B0604020202020204" pitchFamily="34" charset="0"/>
              </a:rPr>
              <a:t>National Archives of Singapore.</a:t>
            </a:r>
            <a:endParaRPr lang="en-AU" sz="900" dirty="0">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1178726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4284982" y="1632037"/>
            <a:ext cx="4859018" cy="3007218"/>
          </a:xfrm>
        </p:spPr>
        <p:txBody>
          <a:bodyPr>
            <a:normAutofit/>
          </a:bodyPr>
          <a:lstStyle/>
          <a:p>
            <a:pPr algn="l"/>
            <a:r>
              <a:rPr lang="en-AU" dirty="0"/>
              <a:t>Text</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158534" y="156956"/>
            <a:ext cx="5073866"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Early Colonial Classicism in Malaya</a:t>
            </a:r>
            <a:endParaRPr lang="en-US" sz="2800" dirty="0">
              <a:solidFill>
                <a:schemeClr val="bg1"/>
              </a:solidFill>
            </a:endParaRPr>
          </a:p>
        </p:txBody>
      </p:sp>
      <p:pic>
        <p:nvPicPr>
          <p:cNvPr id="6" name="Picture 5">
            <a:extLst>
              <a:ext uri="{FF2B5EF4-FFF2-40B4-BE49-F238E27FC236}">
                <a16:creationId xmlns:a16="http://schemas.microsoft.com/office/drawing/2014/main" id="{B1DFC141-4B27-C148-A4EB-CD12F314E3B4}"/>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0" y="1276021"/>
            <a:ext cx="4969933" cy="3868265"/>
          </a:xfrm>
          <a:prstGeom prst="rect">
            <a:avLst/>
          </a:prstGeom>
        </p:spPr>
      </p:pic>
      <p:sp>
        <p:nvSpPr>
          <p:cNvPr id="2" name="Rectangle 1">
            <a:extLst>
              <a:ext uri="{FF2B5EF4-FFF2-40B4-BE49-F238E27FC236}">
                <a16:creationId xmlns:a16="http://schemas.microsoft.com/office/drawing/2014/main" id="{CBCA5FA0-E905-3D4F-9FA1-9ECDB34EF84B}"/>
              </a:ext>
            </a:extLst>
          </p:cNvPr>
          <p:cNvSpPr/>
          <p:nvPr/>
        </p:nvSpPr>
        <p:spPr>
          <a:xfrm>
            <a:off x="5080000" y="1434945"/>
            <a:ext cx="4064000" cy="2960041"/>
          </a:xfrm>
          <a:prstGeom prst="rect">
            <a:avLst/>
          </a:prstGeom>
        </p:spPr>
        <p:txBody>
          <a:bodyPr wrap="square">
            <a:spAutoFit/>
          </a:bodyPr>
          <a:lstStyle/>
          <a:p>
            <a:pPr>
              <a:lnSpc>
                <a:spcPct val="150000"/>
              </a:lnSpc>
            </a:pPr>
            <a:r>
              <a:rPr lang="en-AU" dirty="0"/>
              <a:t>Before British colonial intervention on the Peninsula, both the Portuguese and the Dutch colonised Melaka, leaving remnants such as the Porta de Santiago of the 16</a:t>
            </a:r>
            <a:r>
              <a:rPr lang="en-AU" baseline="30000" dirty="0"/>
              <a:t>th</a:t>
            </a:r>
            <a:r>
              <a:rPr lang="en-AU" dirty="0"/>
              <a:t>-century Fort and the 18</a:t>
            </a:r>
            <a:r>
              <a:rPr lang="en-AU" baseline="30000" dirty="0"/>
              <a:t>th</a:t>
            </a:r>
            <a:r>
              <a:rPr lang="en-AU" dirty="0"/>
              <a:t>-century Stadhuys, or City Hall.</a:t>
            </a:r>
          </a:p>
          <a:p>
            <a:pPr>
              <a:lnSpc>
                <a:spcPct val="150000"/>
              </a:lnSpc>
            </a:pPr>
            <a:r>
              <a:rPr lang="en-AU" dirty="0"/>
              <a:t> </a:t>
            </a:r>
            <a:endParaRPr lang="en-AU" dirty="0">
              <a:latin typeface="Helvetica" panose="020B06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443D2D61-E02F-8947-A6D0-FFA3BB1D2F64}"/>
              </a:ext>
            </a:extLst>
          </p:cNvPr>
          <p:cNvSpPr txBox="1"/>
          <p:nvPr/>
        </p:nvSpPr>
        <p:spPr>
          <a:xfrm>
            <a:off x="5080000" y="4768660"/>
            <a:ext cx="4064000" cy="246221"/>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G.R. Lambert &amp; Co., Singapore. The Stadhuys, Melaka, c. 1900. </a:t>
            </a:r>
            <a:r>
              <a:rPr lang="en-AU" sz="1000" i="1" dirty="0">
                <a:latin typeface="Calibri" panose="020F0502020204030204" pitchFamily="34" charset="0"/>
                <a:cs typeface="Calibri" panose="020F0502020204030204" pitchFamily="34" charset="0"/>
              </a:rPr>
              <a:t>KITLV</a:t>
            </a:r>
            <a:r>
              <a:rPr lang="en-AU" sz="1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178660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20982" y="1518732"/>
            <a:ext cx="4859018" cy="3007218"/>
          </a:xfrm>
        </p:spPr>
        <p:txBody>
          <a:bodyPr>
            <a:normAutofit fontScale="92500" lnSpcReduction="20000"/>
          </a:bodyPr>
          <a:lstStyle/>
          <a:p>
            <a:pPr algn="l"/>
            <a:r>
              <a:rPr lang="en-AU" dirty="0"/>
              <a:t>1786: Francis Light establishes British East India Company presence in Penang.</a:t>
            </a:r>
          </a:p>
          <a:p>
            <a:pPr algn="l"/>
            <a:br>
              <a:rPr lang="en-AU" dirty="0"/>
            </a:br>
            <a:r>
              <a:rPr lang="en-AU" dirty="0"/>
              <a:t>1819: Raffles establishes EIC presence in Singapore via treaty with Temenggong Abdul Rahman of Johor.</a:t>
            </a:r>
          </a:p>
          <a:p>
            <a:pPr algn="l"/>
            <a:br>
              <a:rPr lang="en-AU" dirty="0"/>
            </a:br>
            <a:r>
              <a:rPr lang="en-AU" dirty="0"/>
              <a:t>1867: Straits Settlements become a Crown Colony, separating them politically and administratively from British India. </a:t>
            </a:r>
            <a:br>
              <a:rPr lang="en-AU" dirty="0"/>
            </a:br>
            <a:endParaRPr lang="en-AU" dirty="0"/>
          </a:p>
          <a:p>
            <a:pPr algn="l"/>
            <a:r>
              <a:rPr lang="en-AU" dirty="0"/>
              <a:t>1874: Treaty of Pangkor consolidates British influence over the Malayan Peninsula via the Residential system.</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158534" y="156956"/>
            <a:ext cx="5073866"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Growing British Influence </a:t>
            </a:r>
            <a:endParaRPr lang="en-US" sz="2800" dirty="0">
              <a:solidFill>
                <a:schemeClr val="bg1"/>
              </a:solidFill>
            </a:endParaRPr>
          </a:p>
        </p:txBody>
      </p:sp>
      <p:sp>
        <p:nvSpPr>
          <p:cNvPr id="8" name="TextBox 7">
            <a:extLst>
              <a:ext uri="{FF2B5EF4-FFF2-40B4-BE49-F238E27FC236}">
                <a16:creationId xmlns:a16="http://schemas.microsoft.com/office/drawing/2014/main" id="{443D2D61-E02F-8947-A6D0-FFA3BB1D2F64}"/>
              </a:ext>
            </a:extLst>
          </p:cNvPr>
          <p:cNvSpPr txBox="1"/>
          <p:nvPr/>
        </p:nvSpPr>
        <p:spPr>
          <a:xfrm>
            <a:off x="5304319" y="4199788"/>
            <a:ext cx="4064000" cy="400110"/>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James George. Suffolk House, Penang, 1811. </a:t>
            </a:r>
            <a:r>
              <a:rPr lang="en-AU" sz="1000" i="1" dirty="0">
                <a:latin typeface="Calibri" panose="020F0502020204030204" pitchFamily="34" charset="0"/>
                <a:cs typeface="Calibri" panose="020F0502020204030204" pitchFamily="34" charset="0"/>
              </a:rPr>
              <a:t>Penang State Museum.</a:t>
            </a:r>
            <a:br>
              <a:rPr lang="en-AU" sz="1000" i="1" dirty="0">
                <a:latin typeface="Calibri" panose="020F0502020204030204" pitchFamily="34" charset="0"/>
                <a:cs typeface="Calibri" panose="020F0502020204030204" pitchFamily="34" charset="0"/>
              </a:rPr>
            </a:br>
            <a:endParaRPr lang="en-AU" sz="1000" i="1" dirty="0">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773E259E-82CE-884D-AC73-7C2AB4D3D493}"/>
              </a:ext>
            </a:extLst>
          </p:cNvPr>
          <p:cNvPicPr/>
          <p:nvPr/>
        </p:nvPicPr>
        <p:blipFill rotWithShape="1">
          <a:blip r:embed="rId3" cstate="print">
            <a:extLst>
              <a:ext uri="{28A0092B-C50C-407E-A947-70E740481C1C}">
                <a14:useLocalDpi xmlns:a14="http://schemas.microsoft.com/office/drawing/2010/main"/>
              </a:ext>
            </a:extLst>
          </a:blip>
          <a:srcRect/>
          <a:stretch/>
        </p:blipFill>
        <p:spPr bwMode="auto">
          <a:xfrm>
            <a:off x="5371414" y="1518732"/>
            <a:ext cx="3772586" cy="2638401"/>
          </a:xfrm>
          <a:prstGeom prst="rect">
            <a:avLst/>
          </a:prstGeom>
          <a:noFill/>
          <a:ln>
            <a:noFill/>
          </a:ln>
        </p:spPr>
      </p:pic>
    </p:spTree>
    <p:extLst>
      <p:ext uri="{BB962C8B-B14F-4D97-AF65-F5344CB8AC3E}">
        <p14:creationId xmlns:p14="http://schemas.microsoft.com/office/powerpoint/2010/main" val="5578447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859018" cy="3007218"/>
          </a:xfrm>
        </p:spPr>
        <p:txBody>
          <a:bodyPr>
            <a:normAutofit fontScale="85000" lnSpcReduction="10000"/>
          </a:bodyPr>
          <a:lstStyle/>
          <a:p>
            <a:pPr algn="l"/>
            <a:r>
              <a:rPr lang="en-AU" dirty="0"/>
              <a:t>[T]he construction of Neoclassical administrative and commercial buildings formed a further bulwark signifying colonial legitimacy and difference from local or immigrant peoples. – Lai Chee Kien (2010). </a:t>
            </a:r>
          </a:p>
          <a:p>
            <a:pPr algn="l"/>
            <a:endParaRPr lang="en-AU" dirty="0"/>
          </a:p>
          <a:p>
            <a:pPr algn="l"/>
            <a:r>
              <a:rPr lang="en-AU" dirty="0"/>
              <a:t>Early town plans laid out the segregation of civic, domestic and commercial areas… [T]he European community who could relate to neo-classical architecture… were a numerical, but controlling, minority. [Asian] buildings did not interfere with [their] civic square… [Later buildings] served as palimpsests upon which newer, larger and finer neo-classical efforts arose over earlier, more primitive and expedient outpost buildings. – Raymond Quek (2020)</a:t>
            </a:r>
          </a:p>
        </p:txBody>
      </p:sp>
      <p:sp>
        <p:nvSpPr>
          <p:cNvPr id="9" name="Rectangle 8">
            <a:extLst>
              <a:ext uri="{FF2B5EF4-FFF2-40B4-BE49-F238E27FC236}">
                <a16:creationId xmlns:a16="http://schemas.microsoft.com/office/drawing/2014/main" id="{9B90BF8A-84A3-0942-BF7D-6308318B31B8}"/>
              </a:ext>
            </a:extLst>
          </p:cNvPr>
          <p:cNvSpPr/>
          <p:nvPr/>
        </p:nvSpPr>
        <p:spPr>
          <a:xfrm>
            <a:off x="0" y="-303"/>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030217"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The Padang</a:t>
            </a:r>
            <a:endParaRPr lang="en-US" sz="2800" dirty="0">
              <a:solidFill>
                <a:schemeClr val="bg1"/>
              </a:solidFill>
            </a:endParaRPr>
          </a:p>
        </p:txBody>
      </p:sp>
      <p:pic>
        <p:nvPicPr>
          <p:cNvPr id="6" name="Picture 5" descr="C:\Users\ASUS\AppData\Local\Microsoft\Windows\INetCache\Content.MSO\3F8FF924.tmp">
            <a:extLst>
              <a:ext uri="{FF2B5EF4-FFF2-40B4-BE49-F238E27FC236}">
                <a16:creationId xmlns:a16="http://schemas.microsoft.com/office/drawing/2014/main" id="{C7B97775-3E86-464D-8002-37FE26CDD639}"/>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5029086" y="163676"/>
            <a:ext cx="4123381" cy="2596406"/>
          </a:xfrm>
          <a:prstGeom prst="rect">
            <a:avLst/>
          </a:prstGeom>
          <a:noFill/>
          <a:ln>
            <a:noFill/>
          </a:ln>
          <a:extLst>
            <a:ext uri="{53640926-AAD7-44D8-BBD7-CCE9431645EC}">
              <a14:shadowObscured xmlns:a14="http://schemas.microsoft.com/office/drawing/2010/main"/>
            </a:ext>
          </a:extLst>
        </p:spPr>
      </p:pic>
      <p:pic>
        <p:nvPicPr>
          <p:cNvPr id="7" name="Picture 2" descr="https://www.roots.sg/CollectionImages/1052004.jpg">
            <a:extLst>
              <a:ext uri="{FF2B5EF4-FFF2-40B4-BE49-F238E27FC236}">
                <a16:creationId xmlns:a16="http://schemas.microsoft.com/office/drawing/2014/main" id="{98EC18DD-6BFC-6D4C-8D05-FAD58DEB9116}"/>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5029734" y="2854639"/>
            <a:ext cx="4122733" cy="22848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F9B6C4B1-3E7B-074E-8DC5-06F93E7DF811}"/>
              </a:ext>
            </a:extLst>
          </p:cNvPr>
          <p:cNvSpPr/>
          <p:nvPr/>
        </p:nvSpPr>
        <p:spPr>
          <a:xfrm>
            <a:off x="256198" y="4675955"/>
            <a:ext cx="4859017" cy="553998"/>
          </a:xfrm>
          <a:prstGeom prst="rect">
            <a:avLst/>
          </a:prstGeom>
        </p:spPr>
        <p:txBody>
          <a:bodyPr wrap="square">
            <a:spAutoFit/>
          </a:bodyPr>
          <a:lstStyle/>
          <a:p>
            <a:r>
              <a:rPr lang="en-AU" sz="1000" dirty="0">
                <a:latin typeface="Calibri" panose="020F0502020204030204" pitchFamily="34" charset="0"/>
                <a:cs typeface="Calibri" panose="020F0502020204030204" pitchFamily="34" charset="0"/>
              </a:rPr>
              <a:t>Top right: Lt. Jackson. Plan of Singapore, 1827. </a:t>
            </a:r>
            <a:r>
              <a:rPr lang="en-AU" sz="1000" i="1" dirty="0">
                <a:latin typeface="Calibri" panose="020F0502020204030204" pitchFamily="34" charset="0"/>
                <a:cs typeface="Calibri" panose="020F0502020204030204" pitchFamily="34" charset="0"/>
              </a:rPr>
              <a:t>National Archives of Singapore.</a:t>
            </a:r>
            <a:br>
              <a:rPr lang="en-AU" sz="1000" i="1" dirty="0">
                <a:latin typeface="Calibri" panose="020F0502020204030204" pitchFamily="34" charset="0"/>
                <a:cs typeface="Calibri" panose="020F0502020204030204" pitchFamily="34" charset="0"/>
              </a:rPr>
            </a:br>
            <a:r>
              <a:rPr lang="en-AU" sz="1000" dirty="0">
                <a:latin typeface="Calibri" panose="020F0502020204030204" pitchFamily="34" charset="0"/>
                <a:cs typeface="Calibri" panose="020F0502020204030204" pitchFamily="34" charset="0"/>
              </a:rPr>
              <a:t>Right:</a:t>
            </a:r>
            <a:r>
              <a:rPr lang="en-AU" sz="1000" i="1" dirty="0">
                <a:latin typeface="Calibri" panose="020F0502020204030204" pitchFamily="34" charset="0"/>
                <a:cs typeface="Calibri" panose="020F0502020204030204" pitchFamily="34" charset="0"/>
              </a:rPr>
              <a:t> </a:t>
            </a:r>
            <a:r>
              <a:rPr lang="en-AU" sz="1000" dirty="0">
                <a:latin typeface="Calibri" panose="020F0502020204030204" pitchFamily="34" charset="0"/>
                <a:cs typeface="Calibri" panose="020F0502020204030204" pitchFamily="34" charset="0"/>
              </a:rPr>
              <a:t>J.T. Thomson. The Esplanade from Scandal Point</a:t>
            </a:r>
            <a:r>
              <a:rPr lang="en-AU" sz="1000" i="1" dirty="0">
                <a:latin typeface="Calibri" panose="020F0502020204030204" pitchFamily="34" charset="0"/>
                <a:cs typeface="Calibri" panose="020F0502020204030204" pitchFamily="34" charset="0"/>
              </a:rPr>
              <a:t>. National Museum of Singapore.</a:t>
            </a:r>
          </a:p>
          <a:p>
            <a:endParaRPr lang="en-AU"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62037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2" descr="data:image/png;base64,iVBORw0KGgoAAAANSUhEUgAABcEAAALuCAYAAABmcN4UAAAgAElEQVR4Xuy915Nlx3Xumae8rzbVvtEO3Q3TMARJkDCESEohSoIUITMxVzekmJh5kG7EhO5MzH2Z/0URcx8UepqruSONDHVFEgBFEiBIGMIDjfbem+ou787Eb639nUrUQNIbMXHiKwSiuo7Ze+cvM1eu/HLlylbxjwmYgAmYgAmYgAmYgAmYgAmYgAmYgAmYgAmYgAmYgAl0KYFWl5bLxTIBEzABEzABEzABEzABEzABEzABEzABEzABEzABEzCBYhHcjcAETMAETMAETMAETMAETMAETMAETMAETMAETMAETKBrCVgE79qqdcFMwARMwARMwARMwARMwARMwARMwARMwARMwARMwAQsgrsNmIAJmIAJmIAJmIAJmIAJmIAJmIAJmIAJmIAJmIAJdC0Bi+BdW7UumAmYgAmYgAmYgAmYgAmYgAmYgAmYgAmYgAmYgAmYgEVwtwETMAETMAETMAETMAETMAETMAETMAETMAETMAETMIGuJWARvGur1gUzARMwARMwARMwARMwARMwARMwARMwARMwARMwAROwCO42YAImYAImYAImYAImYAImYAImYAImYAImYAImYAIm0LUELIJ3bdW6YCZgAiZgAiZgAiZgAiZgAiZgAiZgAiZgAiZgAiZgAhbB3QZMwARMwARMwARMwARMwARMwARMwARMwARMwARMwAS6loBF8K6tWhfMBEzABEzABEzABEzABEzABEzABEzABEzABEzABEzAIrjbgAmYgAmYgAmYgAmYgAmYgAmYgAmYgAmYgAmYgAmYQNcSsAjetVXrgpmACZiACZiACZiACZiACZiACZiACZiACZiACZiACVgEdxswARMwARMwARMwARMwARMwARMwARMwARMwARMwARPoWgIWwbu2al0wEzABEzABEzABEzABEzABEzABEzABEzABEzABEzABi+BuAyZgAiZgAiZgAiZgAiZgAiZgAiZgAiZgAiZgAiZgAl1LwCJ411atC2YCJmACJmACJmACJmACJmACJmACJmACJmACJmACJmAR3G3ABEzABEzABEzABEzABEzABEzABEzABEzABEzABEygawlYBO/aqnXBTMAETMAETMAETMAETMAETMAETMAETMAETMAETMAELIK7DZiACZiACZiACZiACZiACZiACZiACZiACZiACZiACXQtAYvgXVu1LpgJmIAJmIAJmIAJmIAJmIAJmIAJmIAJmIAJmIAJmIBFcLcBEzABEzABEzABEzABEzABEzABEzABEzABEzABEzCBriVgEbxrq9YFMwETMAETMAETMAETMAETMAETMAETMAETMAETMAETsAjuNmACJmACJmACJmACJmACJmACJmACJmACJmACJmACJtC1BCyCd23VumAmYAImYAImYAImYAImYAImYAImYAImYAImYAImYAIWwd0GTMAETMAETMAETMAETMAETMAETMAETMAETMAETMAEupaARfCurVoXzARMwARMwARMwARMwARMwARMwARMwARMwARMwARMwCK424AJmIAJmIAJmIAJmIAJmIAJmIAJmIAJmIAJmIAJmEDXErAI3rVV64KZgAmYgAmYgAmYgAmYgAmYgAmYgAmYgAmYgAmYgAlYBHcbMAETMAETMAETMAETMAETMAETMAETMAETMAETMAET6FoCFsG7tmpdMBMwARMwARMwARMwARMwARMwARMwARMwARMwARMwAYvgbgMmYAImYAImYAImYAImYAImYAImYAImYAImYAImYAJdS8AieNdWrQtmAiZgAiZgAiZgAiZgAiZgAiZgAiZgAiZgAiZgAiZgEdxtwARMwARMwARMwARMwARMwARMwARMwARMwARMwARMoGsJWATv2qp1wUzABEzABEzABEzABEzABEzABEzABEzABEzABEzABCyCuw2YgAmYgAmYgAmYgAmYgAmYgAmYgAmYgAmYgAmYgAl0LQGL4F1btS6YCZiACZiACZiACZiACZiACZiACZiACZiACZiACZiARXC3ARMwARMwARMwARMwARMwARMwARMwARMwARMwARMwga4lYBG8a6vWBTMBEzABEzABEzABEzABEzABEzABEzABEzABEzABE7AI7jZgAiZgAiZgAiZgAiZgAiZgAiZgAiZgAiZgAiZgAibQtQQsgndt1bpgJmACJmACJmACJmACJmACJmACJmACJmACJmACJmACFsHdBkzABEzABEzABEzABEzABEzABEzABEzABEzABEzABLqWgEXwrq1aF8wETMAETMAETMAETMAETMAETMAETMAETMAETMAETMAiuNuACZiACZiACZiACZiACZiACZiACZiACZiACZiACZhA1xKwCN61VeuCmYAJmIAJmIAJmIAJmIAJmIAJmIAJmIAJmIAJmIAJWAR3GzABEzABEzABEzABEzABEzABEzABEzABEzABEzABE+haAhbBu7ZqXTATMAETMAETMAETMAETMAETMAETMAETMAETMAETMAGL4G4DJmACJmACJmACJmACJmACJmACJmACJmACJmACJmACXUvAInjXVq0LZgImYAImYAImYAImYAImYAImYAImYAImYAImYAImYBHcbcAETMAETMAETMAETMAETMAETMAETMAETMAETMAETKBrCVgE79qqdcFMwARMwARMwARMwARMwARMwARMwARMwARMwARMwAQsgrsNmIAJmIAJmIAJmIAJmIAJmIAJmIAJmIAJmIAJmIAJdC0Bi+BdW7UumAmYgAmYgAmYgAmYgAmYgAmYgAmYgAmYgAmYgAmYgEVwtwETMAETMAETMAETMAETMAETMAETMAETMAETMAETMIGuJWARvGur1gUzARMwARMwARMwARMwARMwARMwARMwARMwARMwAROwCO42YAImYAImYAImYAImYAImYAImYAImYAImYAImYAIm0LUELIJ3bdW6YCZgAiZgAiZgAiZgAiZgAiZgAiZgAiZgAiZgAiZgAhbB3QZMwARMwARMwARMwARMwARMwARMwARMwARMwARMwAS6loBF8K6tWhfMBEzABEzABEzABEzABEzABEzABEzABEzABEzABEzAIrjbgAmYgAmYgAmYgAmYgAmYgAmYgAmYgAmYgAmYgAmYQNcSsAjetVXrgpmACZiACZiACZiACZiACZiACZiACZiACZiACZiACVgEdxswARMwARMwARMwARMwARMwARMwARMwARMwARMwARPoWgIWwbu2al0wEzABEzABEzABEzABEzABEzABEzABEzABEzABEzABi+BuAyZgAiZgAiZgAiZgAiZgAiZgAiZgAiZgAiZgAiZgAl1LwCJ411atC2YCJmACJmACJmACJmACJmACJmACJmACJmACJmACJmAR3G3ABEzABEzABEzABEzABEzABEzABEzABEzABEzABEygawlYBO/aqnXBTMAETMAETMAETMAETMAETMAETMAETMAETMAETMAELIK7DZiACZiACZiACZiACZiACZiACZiACZiACZiACZiACXQtAYvgXVu1LpgJmIAJmIAJmIAJmIAJmIAJmIAJmIAJmIAJmIAJmIBFcLcBEzABEzABEzABEzABEzABEzABEzABEzABEzABEzCBriVgEbxrq9YFMwETMAETMAETMAETMAETMAETMAETMAETMAETMAETsAjuNmACJmACJmACJmACJmACJmACJmACJmACJmACJmACJtC1BCyCd23VumAmYAImYAImYAImYAImYAImYAImYAImYAImYAImYAIWwd0GTMAETMAETMAETMAETMAETMAETMAETMAETMAETMAEupaARfCurVoXzARMwARMwARMwARMwARMwARMwARMwARMwARMwARMwCK424AJmIAJmIAJmIAJmIAJmIAJmIAJmIAJmIAJmIAJmEDXErAI3rVV64KZgAmYgAmYgAmYgAmYgAmYgAmYgAmYgAmYgAmYgAlYBHcbMAETMAETMAETMAETMAETMAETMAETMAETMAETMAET6FoCFsG7tmpdMBMwARMwARMwARMwARMwARMwARMwARMwARMwARMwAYvgbgMmYAImYAImYAImYAImYAImYAImYAImYAImYAImYAJdS8AieNdWrQtmAiZgAiZgAiZgAiZgAiZgAiZgAiZgAiZgAiZgAiZgEdxtwARMwARMwARMwARMwARMwARMwARMwARMwARMwARMoGsJWATv2qp1wUzABEzABEzABEzABEzABEzABEzABEzABEzABEzABCyCuw2YgAmYgAmYgAmYgAmYgAmYgAmYgAmYgAmYgAmYgAl0LQGL4F1btS6YCZiACZiACZiACZiACZiACZiACZiACZiACZiACZiARXC3ARMwARMwARMwARMwARMwARMwARMwARMwARMwARMwga4lYBG8a6vWBTMBEzABEzABEzABEzABEzABEzABEzABEzABEzABE7AI7jZgAiZgAiZgAiZgAiZgAiZgAiZgAiZgAiZgAiZgAibQtQQsgndt1bpgJmACJmACJmACJmACJmACJmACJmACJmACJmACJmACFsHdBkzABEzABEzABEzABEzABEzABEzABEzABEzABEzABLqWgEXwrq1aF8wETMAETMAETMAETMAETMAETMAETMAETMAETMAETMAiuNuACZiACZiACZiACZiACZiACZiACZiACZiACZiACZhA1xKwCN61VeuCmYAJmIAJmIAJmIAJmIAJmIAJmIAJmIAJmIAJmIAJWAR3GzABEzABEzABEzABEzABEzABEzABEzABEzABEzABE+haAhbBu7ZqXTATMAETMAETMAETMAETMAETMAETMAETMAETMAETMAGL4G4DJmACJmACJmACJmACJmACJmACJmACJmACJmACJmACXUvAInjXVq0LZgImYAImYAImYAImYAImYAImYAImYAImYAImYAImYBHcbcAETMAETMAETMAETMAETMAETMAETMAETMAETMAETKBrCVgE79qqdcFMwARMwARMwARMwARMwARMwARMwARMwARMwARMwAQsgrsNmIAJmIAJmIAJmIAJmIAJmIAJmIAJmIAJmIAJmIAJdC0Bi+BdW7UumAmYgAmYgAmYgAmYgAmYgAmYgAmYgAmYgAmYgAmYgEVwtwETMAETMAETMAETMAETMAETMAETMAETMAETMAETMIGuJWARvGur1gUzARMwARMwARMwARMwARMwARMwARMwARMwARMwAROwCO42YAImYAImYAImYAImYAImYAImYAImYAImYAImYAIm0LUELIJ3bdW6YCZgAiZgAiZgAiZgAiZgAiZgAiZgAiZgAiZgAiZgAhbB3QZMwARMwARMwARMwARMwARMwARMwARMwARMwARMwAS6loBF8P+fVe3/9if/rn337t2ytLRUent7y+rqamm326W/vz/+npubKwMDA2Vtba0sLi7Ga/y/srISJennOyurZXFhofT09JTR0dEyNDQU7y8vL8e1+DfX432uw734TF9fX5mfny9Li0ulNPfkXnyO3/zcu3cvrsP3eRa+z/3j3v39cY2V1dWy1m6X0pOvqwytVjY37s9z6Np6Dj6nn55WqwwODpay1o578Hn+5zNch3upTHxfP3oGPru8TDlWy/z8XLxNGfU/fy8sLMSzj42NxbPAgTKJJeXk3gP9/WV2djY4cH2egevwb17ftGlTuXXrVjzXnj174prT09Nxvbx3Pvf169fis3wGTtzz4YcfLmfOnCknTpwoIyMjcY/Jycm4L/fn+lyvr2+gTExMBhOeW2XnHnyHz1BmrsFrvM8zbN68Oa7FM/T29pSZmftleHg4PtfX1x/XWl5eiWssLCzG99TulhaX4zPw4XmXlhbL2PhIPBNlp62oTcKTsi0uznf4DA8Plb0P7C1U+yeffBLPMz4+XlaWV8vq6lpcN5+tdO5RSk+5f3+mzM8txOeHhobjfeqFZ1S76e1tlaXl7COUl3Y+MTERn6Ns1AX87t+/H//mc9yLf/M/14EDr9++fTvKQhkpA3Wl1yknz/nAAw+US5culWeffTb+/e6775b33nsvWGzZsiWekefl2lwD7teuXYtr6npqJ7t27Srnz5+P56Ed8T6fo255ZrVLykTZ6HN8jvf47I4dO6K83K+vh+e/VQYHBqLsW6emyspq9q9208ajj/b3RZ1xD/om16TM27ZtK488/HB58rHHS0+rp/z93/9D+eTT48FwYGCwLCwuRhtYa9NvV+O+Uefz86XdasVn2u210l6lrbRKX29PWZhfLFNTU3Gv8+cvlLW1drTp3l7aUNogykgbGOgfbNruWhkYoI5WyuLiQnCkzQ8MDpaZmZmoAzhv2769vPraq2VkeDS+D4+1sl6X7bXVUhp7ofqWbeI3tpV2wrPBj7LwN69z/bvT02WWtjA4UAYG+kt/f19pNX1nbm42nm1yYiL67eTEZHnzjbfK3NxiGR6i3y2XVukJ+zs8MlYWohxrZWVlsWCiJiZGy759e8uXv/Klsn3bVLl29Wo5ceJkuXD+Url4/lIZ6B8qX3v662VpaaW8+fYvytDwcCmtnqiL2dmZ0tPbCpuP3eDvzZvT7vDc9DuYRvvuaYX9brV6Sl8f9mKx01/pf7K3tDnaL22MNpX2ar4z9mDC6avDwyPRV2QPYYedkC3BLmDqW612mV+YLc8++7XyzLNfK6urK2VoaDDayPe+9/1y+szZstZulYnxzWVhYaVcv3Erytjfn2ML9un2rRult6ddFhZny8ryYnlg7+7SU1rlzq27pVVaZW21XbZv3162b98RfYj6GhwaLv3xTKvx7H0D/aWvt6/09PRFn6COF5YWo+0yNtE3aTdwoEy0TRjfvHmzXL9+PRjCSXac3/TZK5cvxTOmzVmOuhkdG4/7yj7BBq7f+tavlBvXrpXxsZFyYP++8vZbb5b333u3DA30lYnx0bJnz+4ytW17eeihh8rx45+Wl19+Oerod3/v98qrr75W7s/Mxj2xMdjQZ597rly6dLl88MEHZXr6dtmyeVP5znd+vTz11FPl9u075d79mehX585dKC+99HLp6e0tPb19ZXZuroyNT5TSbqX9a+xlb6s/+lZfX29ZjT63GO/z7NiHGHMLQ3iO2atrq/E/Lw7AtvSU9lo7P998T2NVsO3ti/7OD/0XnroH/Wp5BXvRG3XA58fHxkpv2LLb0Tf7enujLbabPk4b52+uk3a2p8wtLkbf7e3rLe3VlbJ5y0Q5euRQ2bdvT1lZXip37tyOfk0fW15h/BsoMzMLZWW1XVbX0qdql7Q33JP2znjDc2JbaGthh/rTB1pcWirt0op2tNiMlX29rbJlcrysLi+Vmdn7ZWUF36ivLC8vlk2TE+UrX/lKOXz4cLS5D957v7z22mtldHQs+tTly1eiTe/Ztac8fuyx4PTQQ0fLhQvnyvd/8N/KM898rdyfoaylPPbYY2Xr1q3xnLOzc6WvF/+tL/oh/6+WlTI4PFBGx0ajHZ8/dz76CP0aXlu3TpWrV69FXzt16nS0q29961sxLm/atLncuzcd40gpa2VtbbU88sgj5bHHHi8zM7PxXOlvLsU1fvazn5V70/fLAw/sCxaMh48//kTYy7n52bK8vBBjYNqt2fLRRx+VU6dORd/kNT5Pvb3//vvR/w4ePFgOHDhQPvzww3Ljxs0yMjoez8n4eejQofiNzdu3b1/0zytXrkS90Ca4Fv4U9wv7fudOuXTpQjl54njZNDke3L/61a9GnVLfXKfjpzY+sXxK+VFcGwY8Gz+8/tn3YJRjT7BvbAl1Iz95eWUl+gb9kLZO3+Rvrs3n5RNzXV6HMXZINjb631o7xvXw7ZoxjeeR/8JnNMZxDfnaKg9/c1++L9+B1/RZ3tP1eA7557yua+s339G15EuJj64nVvp+XcZkmszwZfibtsF3uR59mzGmLgftRXOW8L37+kt/U876WVVOflMf8vdUb5o3UFx8EWwi9gOfgmc4efJk+N/U3+7du+N5jh8/Hv9+4oknwubIztG/o4+sLuc4i21cwX8biLJxLfx52iZtfX5+oezcuTPql37IGH3r1t2ytMLw0VdWm3lcf19v2InJScaTpfAPdmzfXtrt1dLXz1wB3yl59PdiX1bCh+Pa3BM/l75CmbBnmhNRFto7P/hWUYd9vTE+5hwJ3z/tcN2u1Db0OmXj/rwu/wF7sLS8XO7du1/Onj1X7ty9W8ZGR+MZaMu7du0sY+M5/4QzNgZ/5fXXXy/79++P58W+nDp5Kvr8ps1by/mLF8vFS1fKWqunrDI16Okro6MTZWZ2Nn29xoenHTBHXMNOM4dowTN9e9W72kXdHimD+oDmTJp31vNtzfWoYvwYuC8tLpbBwYEyOjJSFubno63RNqgH6hFfYHl1rQyNjJQ7d+6Eb834wzxoYX4uuNCG+Xt0ZDhYzs/Nhe+Q7Xwt/Gfq/vChB6O82NSdO7aXhYX5cvnypXLi+PGydcuWcuTIg+Xmjevx+bXV1bATmyYmSrusha+DV9w/0B/Px3iDb099aa6B/c2533Iww0fTeE25KHdPw1NMA1z1Ix2B9zVvjDl7KZ22Qtlo97K/te2QTaJvqd937A5jdNR32i/akDQR/s1cjLGH/8PONja6nsNrrsf3scv8z79lH+gX0lW4L2XgMzk3zrG1B9+i0R5kc9QO63n3Rja1Tartpu6/cfxQv8q5fpantsN6tvBZGh1k47jFd/lffV/P3bHzae477+sZVQ71a83J63qXBqN+IVsrG69n0vOnvUl7v26rU4egn6q+ZHP0rPoev2kf/K+5ccwb59NXo8Pjd2v8qscxrg0v2kL6cvSjgRhf5PPz/SxT6lcal1X21GxWOnNpfLDkwbyU9po6EH4i91r/XjKu9SoxV53yHtf66m/9ifXXz+s4v+TXXAm/ZOD/1u3+05/+YRuHRsJZDL5LSx2nlM7DIJAOzHLHeYnPrK6Gk8iAt4oBbxxsfZZ7y0mn4zKA4JxJqMO4YDRQvGRQ5SjoN84M1+O7DHAychgBOUxMAJi5MeGWsZEhqJ3hjYZQhjY+K2eGaWLz73VnNh0xnkkGp3aQeC0N1Erp7+sJ8VYDoZxCDXIw1GsSnjWp6RjvxlGtBwUNnnKquCdGFi449OKKkcVxHh1NgVsirQYRhA6+984778SEVY4Bz4KjQj3hSOO0p4DVG86LBk2uIyeXa4uvnHYcrxTTZ8KA812EKeqaa+IE64f3cDryeq2YhOEYadLCosLAYH+5ceN6fJ+2xPUpKxxw/GPgCCGAQQIRbKiMjA6Ho8jnYhI/Q7tZi3LLsR4fn4hnp7yI4Kur7WjHKQyvdBYDsh2uxcQAEYX743Bqws395HDBW44T19a9VK8qA/XFd+DLc8OB1+TYcR0m0/TLp59+OiZHTOyZKMGWe+oH7ul4jpbLly93JnhyrrgP15Jgrufit/rhxoFf/VyLTlwb1ghGTIjSec4FMibdsNEkXM5AHw7fQDpQsYDSLJrxrLt37iwPHTlaprZOlStXr5b/8ld/FTwHB4fKxOSmEB6oAwQgytobCyJLIYLzGRyE9tpK6W21CyI0bSi/P1ju3Lkbog1tmbaL88Bz8wzDQyxCsEiwVkZGhsvgYH9ZWkKEXWxEg/4QOGHG9Sjz0YceKt//wffL9F0WBnLSvLyaggMTlF5EtWYhgX5MG+OZ1RYQiLgWDKln6psJG88EC0TVOV4fHGjaGCL4WunvR/hMh2rT5GR58NCDZXRkrLz99i/K3bv3yvAQovxqtNk2vl6rt6y1cb4QCVlYYtGvr0xMjJUDB/eVRx46Gs929uz5cu3qtXLp4pVy6eLVsn/fgTI4OFzee/+DMjwyUnr7+sN2wLvVk3aNsmCHx8ZGgg39WRMmOExP3432OzTEYlA68zCgvJRdzqkcQq4he8LEjfZG+xwdYYLRHxNVhHTasMYe+h33nJm5V7Zs2VwuXrpQ+vp6SmmtlW3btpbDhw+Vnbt2lEcffSS4njx5qvz09Z+Vs2cvlsVFnMZWWVldC7F0ZGS0cVoXy0B/b4hX+/fvKVeuXCzHHn2ktNql/Pz1n5dWuxW2kDaD+Et//PDjj6NdjU1MRDtDqJS9kn0LMbWUMj4xFpNVJqIwnZ5mQZeFNCbaI2U+FmZWQ5ikT9GO6Zf0Gya+XPfs2TMd29miPfezIJ19KsXxpTI2NloOHtgfQizK6qaJ8TI8NFguX7pQLpw/W7Zu2RS2nvr90pe+VN577/3y4x//OASNX/21XwtR+3vf/0H55je/GWU8feZ02b5jZ4gkCByfHv+k3L59s2zbNlWOHDlaHnzwcNm0eXOZm5uPvvrSy69Em2T8RfSHWX9f1l28hnC33I4xmjGBibPEVNpGP4vszcQPEVxjylpZi/bNogT/Ux+0Ffo5i16IlbCejIXE9cVx2o8WZ9OvYSwbK5u3sGi6GG15ZXklRAYJEdizWNwcHonJDm0aoZN2OrV1a7l9524IJdi75Lxa+gd6y+jIYNm9a0fZu3d32BQm/nen75ULFy6VT0+cLgP9wyE+zTci9uYtk9Gv0/audRYiWTTIcjNpy4klgg/jIu1VPhlrBCND/eUuC5FDA+X+fewS4+IoRjHq7NFHHy3bpraWTz45Xt5+6+0QJbBl165dL/en75VdO3eXp558KiaI9OUtWzeXd955s5w9d6Y899wz5fz5c+Xo0aMx1sGABRjqeuY+C+T9ZWrbVOntb5XF5YUyPDIcz82173HtXbtDPEd8woYjeLPIwiLu1772tVz87e2LBZEzZ06V+fnZMjk5Ec+HiM64nLY1F2Hfeuvt8umnn8aiH8/Ae9hSBHO+NzI6VEZHc1ynzqnPGzduhMCNeE374nVEb947d+5cXAPRnbbx6acnQgyjjAhIiNyIinyP7/CbxY1+n7gAACAASURBVC/6Be2OsZR+w/+MMfTbe3fvlA8+eLfMz82G0MZ7lIfPU15+SwiXMC0/W4JFTopTNORHQo384NpXlO38jJjTiM9M+DXWSpyoJ83yPRm764WimChHF80F+1ihaQTwWrCsn08Tefnk+q5EAQV31H6znr0WTupJvK6P7d/4/VoM0jPV/vhGcaAWmiTMqy4Ym+r5gMaoWuhhTsB/ukctPOg5O4JPM2eQr5dziwDIGnn4SvKX8QlYFII/7YVnY7GR/kbf3bt3b9wzBdhSWPhaXV0uEWYQwQH4H+kzX7x4MQQ6fAqERewx7Cgf7YN2d+v23TI7t1zmFxFpMmAFm7hn966wG4yje/fsLrt37QqfAfuM78xn8BnmZmaboI0UYnhWno1njSCTWGBMkVvtOedLBPGwMINwKoEK8Xt9AUQi5Oe1K56znnfkmLEWAjUiOP0bW0D/ZnxjoZf5guoSIRdfncUvysHzwubUydPl6tUbZXh0rLRbPeXqtevl7r37ZXF5tQyED4PPX2Isy/G5WZiqRHB8o6jrf0EEl6Ao0a6ey4nTZ+afzfyytycXxFaauXbYi6j3nINKnI2+EMsjrbLQBBPgn+KTRtAa/jbi5dpq+KjUA2OcniP7BkL7QmFMOXjgYFyb7+M7wA57hvi+edOmsn37VJmbnSktiXillJFYROoNAXyA+w4NxBwugjNa2XY0/+fZxSLn5jzLuvDKvFniYN23Nc/RPCIWU1hKbvSGziLgctpv/EhsrvQM2STZUV2P9zsLii34NP4KWkYTCKggD2wG/YrP469SLvgx5nTG5UZMluAd89BmTlKLxXpfton6VUAg96WxYTbqdr/R7sku179lo2Q3aqG51kDqNqe2IO76rvpPPb7oGaSrSPyuReXPjBe0zVhVavpJA16CrO618f16LNA4WAv5G78vP3ijqJzPlfePxZVGCK856VriI59UwntH82oRvCl7nAFufEd1Wd+706Z6enJBubGL+JQaP7CL/KRmhGifz0i7Vv1IBM9gQhYbMvgjF1abYKxmUbruI7UupbqJdlVKef73/sz6q2B9gb9dCV8g/M+79X/8n/6gzaAhUaxezarFMTnh6vwSTweIMA6HbH3FT9fQoM13GVBw1JhMyEkLgWMN8TENS71CJiMbYkxjcBSRrAFEn8HpZ7LdigjtbGIy8DIEMkC6Vm3w49kb55/JtqJFNjr5MqDrhipXGNd/EOWIDMkocK4j0VqDsKLTNEhpcOe37svigoykuMq55jeDslZR+RvDy3U1kUIgOHbskXC6cQC1KsnnmJwyscVZ4LccBgmvPAeOMmVEHOOaXLte4JAThzOA46HJCg53RvQSOTobYhwGGMcq6yHrRQYdEUmLAlH2Hlak11eWcQZxahG0uQb35do8j4Q2Bjomj5rkLK8slYmJjKThezH57O2PCbkmpXVUOGXlJyItQ4yiPeZKPg42f1+9ejUG1KFhhPzkkSLgQEfEgBd/qx/xPdiq/uRQUF71N66v+uPzaiu6Nr8RFJhoSPARe00QqAP+57MpiI11Irn1LBK71Vb1/Br85WzwN7wUBU4d6vkR4qlr+jq7DRjg4UvkNlxX27koxQ/CYEwwe3NRIITAJgqC13neQ/sPlKNHUpj9v/7rfw3h4tFHj5Wh4ZGYZC0u5a6A6OPNrgNEcZwKolHoZ2ur+T/XUL+gDm/dyuhOBKXDh4+UCxcuhBM7NIjTTltYjjYyONjX7CTIlXWc8oFGfIEZIsczzz5bXv/Z6+WTj4+HCA4bYlazHfeUviaiiUkLdUL7l5MscZdr8bqcai2kUK9EuC8xqUVQ7+3JaKM1IkTS6SFii7Ls2bO3HNx/sHz44Ufl3Xffj77C8wz00R9gXEpff28ZGWGBBOEvLEhMnkfHRsq+B/aWxx97vIyNjUdU5ckTp8q773xQVpf5bH9ZbZeyHH01d5zglBGxq8U7JkX8n4tZOOm5q4D2yYSZBRii0/g+fVgiuNoeZZFzqWhw2SW40CYRoDZv2hx9kYUpbJTGICJZuT/P9dSXnyr/9E/fjcni1q2bQ/xHCNy0aaLs2bunHDl8JOrurbffKe+9/2FZWFgug0MjpV1oj9mucC655+jwUOwI+OpXv1ymp2+Vbzz3bERB/vS118uFsxeaSI6Vsm///phQEuVLe56Y2BST8RT/h2LiwkSK8vPcRFTRJ2Sb4EQbx+bxGvWAwMzzJNOMFOHf2DpsMxP79959N8TQdpsI4f4QwWU/tciGkMnkGbGEHjjQ31cOHNhftm3dUi5eOBcRXCF29PeX55//RjD9i7/4i7jHi7/922Xnzl3l//wvfxURrkQi/vT112NxiojZRx55OPr7iU8/icVI+uPeB/aFEI79orwsrPzT974XIgxRaWfOnC3Dw7w3GPekbEuLOQmgzoh2YmEAm0UUWUyQmyiZjK5bH1FDQAMuCxgxGUmxm76jyLIYCxkb+gfio4il6oM5Vq9FG2HhIaKHZ3P3FTYMexpj1ACC8v0yNDBYtk5tLTu274iIw0+PH4+2MrlpS5llcZjJbm9PLJ6wE2FlmUihvrJ502TU6bbt28ru3XvK9es3y/e+/0oKKsSxx66UpTI8PFhWYhdLll/9K+S2EF9COQsmMaFql1i8Cx+HJ2FMXV4omyeJSO/J3Tl9eC2UYzmi+Y8eORxtB5v34QcfhV3jme5NT5eLFy6WLZu3lkcefqTs278vBHnEo8XFufLuu7+IPo9t3Lf/gaiEsdGMhL929Xq5dv1G1Bsi3aYtm0qrtx0Ld7lLb77cuH4j2gAicPptuevln//5RxH5ym4WxhEWIKgLRHeEcPrPtm3stthepqa2R7uhjSNgIZ6fPn2m7N2zN+y6BIotW7ZGm946tTkiQDdtmuxEtNHe6Gv4PoiE/I14TTQobYc2oZ1Y586dL6NjE2FLGSe0uB2LpsPD8Uzck8/Tb2hz2C3t5kAEYiGWBSeidSk3/YjvUlb+50cieC3+1pNw2miMlY3vp11UEhflQ9d+rXpJiEaKrKUdNFHcG31fPsc94SsRnHLl2NcKsSwiXRsRSGO/fFXZKPVB+ccSbHQ/+TTyC1Xm2gfXs8ifkV8uAUz9Qs8mf1eiqT6n70t01G9xgqnEbpWdazOWxObRKiJ94/wonin0x8/uDpVgq8+rXJ+pj8bfpS9jv9lxgPgtP5UdEbR7dlzQlnLHzXQsvLDgqmvSvhAI8WtjBxzBSIR1N/McFtPxy7Dl1OuVK1djPMbPlxB46/Z06RsYLisr7fDJYl4SO+4QVQfL1q3scNhbdm6n7/XHjkdsXggzlH1lNXw97Aj9il0WjGf05xBc1zLaXpwoI/fA1obv35MBIfR7fA3NZTZyhV+96FPXrdguLbMjbDbKyWKVvkOfY1cLNlF+OM8FC8RynvvIkSMFu0FdfPrpyXLn7r0yNjEZvuaZ8+eTT0TYtyMYIkTwRoiP9kSdslO43USbNvNStV21C9Vd3e7pC+kzru9Wxp7wo7Ya7TR8KxpdCnhci/GG3YDYJvnq9ynX1asRtDA4PFTGJybK8tJS+Bf0bb6DT0AbYNzEJ8CmUBcdES3ew1/oj75PHWKXiRoPoa69FkI3u6aWlxYjsh7BnB2BQ0THxpoM86KhMjw2UtmunBdproTNrBcCNRds1tlivI8db0109cY+qXYQZWl2k9dzTpjAkjavneP6jnxO2Q3VUb0IH5/pI3I3567SL+RfKViP/qldsbxXR7ar/UuUxf4z9lFn6U/nwo/mWDyH2oQixmNsa3wftQm1gdoOqs3Uv9U/VD7dS32N99XfNn6/br+1/azHmo19kf5d2/DatnfaeBXwtrHP12ODdB/5Yhu1Gi0c63XpPmKofrZRAKZ1SgiPnRuNY7nRfmu80uu1yB27QdfWdwloLKxtfaefNruGtBgrO8h3cufFenQ339EcvhbB9QyyvXp+/KFc+EkBXhqY/AX1CwnrqmMx5fev/Hf/q/XXjYP8F/C3K+ELgP6v3fJ//h9+ty1xhk6rlSx1HjnCdC4N2p3IDpxnJmwRMZEOTExoN2xl43UGjXprDX9L9CXFghwEfV/GRuIizyERnGfU9yMCmFQebBGpojbqQWDdsOQkQO/VA2OUAWvURONtXH2Uwa+jTerBOp8fJ4bI5ozO5X2cMEU+agKnwUUc4aoBMQaXxlnSQkMKehk9JzERIa12Dur77N+/rzz88NFwuoke1hYuBtsUq3IA4/5Kd8O/Mwo6xWD+V9oADexyUBXFpLQOcgBknHk2Jtf8z0CkyPE0zGz1zYmo0qFQDl5jgq1Ifq6VAlpGwCg6VZzUpmGeg0lurWfwGBxikSC3vyIW8tyKLKXdIIgzWZcog2Ou6Odw1ldWI22GJhaI4Oi7XFeLOTwz0V444rmam1HLcOU5uLbSB+nv2pGICJ1btzoRx0SpEB3Ea1oo4vo4dXLkeEZFjisiXOK6xEZ+Z7TuUEcw0n35jgRz9Ql+8x2um4JRRpzUDh5lQ1yJ6KnSKnfv3omy37h+PR2hkmyIbE0HNyfipEmJiViTekUDP78HevvL0SNHyqPHjpXvfve75fr1GxF9iMjHJGt5BUGWiOOcoPchWHWiC3AglyIlAM5+RuRRjhTwM+I2o1G+853vhKDKltj5EMdyIpFtEmEumaYjk1GYsoH0l2OPPVbm5hGI3ovJJ+UdHs30N4iYCKYIaOyICWGtifpThIgc93rxhjrAoea54bQEIyKmYnTMtEq0a8zRcBP1v3XL1vLE409G/331J6/FRG1sZCzEIto2Ydv9A32N+Mf3EdIQeknrw/bT/oj0Io0A0d9nz5wvL//glXLz5u2M2h0ZLfNNu0nhObfVK0UO/QsxVG05xJ/2WghelI3ILCZgRINrK6gW/GRz+S58sg9q90Yu+PE3/Y1J+Y4dO0PQ/Oijj6Mu6fu0vXAq+/tChEOwo08ifrPd99CDB6OMLBZRR4gJfPfkqTNldm4hBfBl+inpXkixg1zcjkWU9tpyOXBgX9myebJ84/nnYtI3c2+mvPLyDyNqlXZ8+86deEbEPibNRLgiPDG5TvtTIrp182bSaGQKMdoNggIT2MGhodiKjLDH842Mjsbr2F9eCwF8CEE+F9KYfNJOsAVEIcdiYR/pv/ojpQufoV0rwgs7SZEGmXDFLqGh8uUvP1UOHthXLl04Vy5euhTt5Mknn4y+8oMf/CDa4G//zu9Em/jwo4/LG2+8UV544VdCpKYPIhA++OChcuzYwxEFxiQYpqdOn46+8uCDD4YYzmv/91//TXDdOrUtFgoi5UUTPRuT71amE4txu5/I+NGo9/mF+Ri7WRjIiV4OP2GzmoV1JseowfQ12TnZLS24yg6yUJa+Ri4qZeTMallZTf+DvkA9cHEmqNE2S4n2wofZcYPAMzE+UbZv2xb2Cxs/MjpWrly/Ef0tJ2WI8u1YeBga6o8xm8g6+vQDD+wP0ftnP3+zzMzMEcsTKWLCD8BLQXho0r2p7SM+stBRCyKMQ9hBnptdDHBoldWyeXKsjAwPRnQ7W9axG9u3bwthL0Tt3bti0Yx29lGT8oNUIugqp0+dir7FwseXv/zlaCf7D+yLiGzSDZ09ezrs2tGHjnTE6E8+/iRS4yAesWiDaIdIvnffnrJl65YYS0nXAisEKhbl4BmLpgODsSsDgZn+i1iFf0A/J9r+xIlPI20bEXYPP/xI2bFjV9M/eyMC+xe/+EX0j4eOPhzXf//9DxofLiNNJyZJ9TIYAhe2SKnmaGt8HyEcP4gf6pVIeYQM+h0C4gcffFgGBoeDx9mzZ0PsVnoz/AcW5hiX6IvYltOnT8eYLOGC9jQ5MVZ27thWVlcyGhEbjY3iHoyT/Jty851apJA/leNNRr3WIjifl72V/y0fW76WbKsWitcQSiuHX76uhGDsiPqMIsE15kc/ayLN6nQo+m7tA8v3rYUJjf31BF3teaMAo8/WPHQffUeiRj2hr68j8UHvS+TQM+XuwEzvWL/G5+WbSUARpxiBlY6ARfdm4aB+feMzqN4kVGlek317NSKNacOMYfjp3As/j79ZdMSOskiEr077feGFFzo+Os83NEiU9WonmpF0KKQw0+KMFmJpG/Q/ngfbrrQQt+/cKzNzi7FQzs4N2vfiAjs77sd16cP4BqRTYqxlcUnRioxls/dnov3fvHkr2jZlIYKdPpdcMgBE7Uh9Q+IOwmswjblVzvU28qyFONV7LXim34+vv1oWFjONJHaZvo29J/Dn+W88F8+t4BVuI1+DHSDaMUnaqRs3b5dPjn9a5hYWy+DwSLl67UZZXqHvsCDL4h5ieM656v7RohxME5u0ihl4lT+1T83f1Af/x2LvwkLH7+wE7DSpQT4zj4w5Us5RFf09NjoSKUk0z8L+UgcnTp6MaPAo19hY+KGkiIl+3CyYStBlbFKA17p4mYEJjF1zsdNvNMdIdh9EUFKrbJ+aCl8wFpJXV8poE/2N/aa83BN/GHIEbmTqrdyZE0EyzY4Lnp3/5d/AtmO7lP6ph/62HmXb6c+xSy7TNdUCoDQDyoqPxhikeUsnSC/SyYzGXJD3FGgU/T52lObuhfDfBnK3sXbqKmAp/DX6zOJiJ42mFhLk5+PXyi7ATru0lepEday5Fs8u21QLygqwqW2h5mW1fav1Db2uNiibVg0Dn/mnvrvxuvX8VIuvG22ryij29b11vU5/aCLBdQ0xgCssZSelg2xcqKjv/S/dtx5fahE875W2KX3JrOeNPyqz+rnqgmfRXJ4OH+nqmtfEt74e/9ZiB8+xUeRXCtic1zWLi40NkeCNDyCxvn4t+0kK6fifG+tPZaoXdnitHqN5dovg/1KP+OW+bhH8l8v737zbn/2Pv9+WSEvnklGXAyLjI6OvwT0GUoQu8lg3uZI06PMZGTQ+JyFF38WB0WCE8MlAWht9rcBqsM7IoBSneB5F5MhIEWmBM8J0Vtuqa6e2Nqb1iirX0jW1Ck1OUDk9GnBlUGKwrfIx1QNACDS9rKbn5FtRvogYiraphe569bMePGJwaYRUBm0MqoRL5efl89qqrUkTTDWwEBXFBJmBX3lNyS/MAM8zYOhT5CY35GwYVUWlZVvAgcsc4vxIIMbIK6+1HAWekWcRC0UY8T1SoiBAKK8tQre286h9aJsQPBDjeF/34/4IgguL8+GcI2yoviKiMMS9/AzPgwiGE8ZWRaKZsv2kuJmpUTJaJesjB0S1LW2nz4lFRmgiROEYwY5yExbE95mokC+U6//kJz/pRHAqIlmiqiJx+JyEVS04IZbgwPObMhBVA8OPP/44Jts4T8eOHQsxis+pLWbkTUaJ4FTqXhIVuQ+fSeEpdwlogkJb1OuaTHMdiZaaaGuRQ+2C90O0YpK+shpb8LdNbQsRAeGPuiDVwvS9zFEOZybjtKUQVMmNGk5iM6lYa5fF+YUoO6IEYidt8sCBg+XGzZshLKawPlSWm62VY+PjcW0t9iA4EHmHiBMpUyJaHOc9y83nKC95aBHkXnnlh5EqhXYkp4sc0EqVEHUUfX99uxmvTUxORnQxeZSJoKb+N2/ZEhFViIJE33Aughb4VCeKHJSTxeuyi7QTJgjBFDGdra/NtlecNbaoZv7PdkTlhG0sLETsjnZ54RwRyn0RWUW0Ev/G9tGf6QMLC6QtQOhnEYnFRvrBWggce/c+EHnASS/w4x+9GpGiRLAy8UOQZ7GBZ9NWWiZcyjusaHZEMgRPnDZSQNA+mCAjEOe20nxmiZ61PaWelZ5HC3DwwFbRHnhm6pRJ7c0bt8rpM2fKYCxYreeaxVHkDArSQbAYQp0+9vixSNfBpJ1cw9iam7dulQsXL5f5efJzj0eUF/zo05ErMHaALJShQRZB1kIEf+jo4bLvgX1ly6Yt5Y2fvVFu37kddcRCWIwx7ZxY7927L1KCMBEn4jZ+mvz8OKxE1CqyEyFMC50IExEh3dcXkdYwRVijL8kB1zgjpzp2ZGDUSit2WUTE9TCRfSsx/jIhZewZGR6KiSrbmPl98MCB8vyzz4Qoig05e/5cPBP8SYeFyP38N75Rfv3Xfz2E/b/5m/8nnuHrzzwTNubDjz4qV69eKTu2kwblwagT2vWFixcjEo/n2rZtR+zUoH9R9+SCvn7jZuRvxnZJnB4b2xyLKpHvmfRmnEfR2xv1SBteafLHxjgSIkPaWmw8KZh6G1smm1qLg/Id5C/QjmnrnYih2LnBRHk5ot6YFMMOWxx+zcpKiJWICZcvXSrjEaW/GPlmv/71r5c333wzFk5nWGwqpJtYipzgiBUsNm3ZNBkpeejjXJfxY3ZuPnLNsljV1z8UZc0FgIySlB2WzSUXvtLhaGLHs8XW8ggsyMX1Vnu1bJvaFDlf2QVx6OCBsEOIWQjhsbA6PBRCLwsy777zTuwe2bd3X6QaoU6IhGecPHbs0XL0oaPl4MEDZXb2fjRhFgt+9rPX4zVEZZiSzuTWTRZnZ6Kf07c2b90UEdiPHHu07N+3v5PXnOfFfuuMBsb3jz/+JPoIr9P2EKNzPGPhYzXGO4Rz8tUzDvKcuaPnVnnrrbfKpYuXyoGDB2PLPvnB0z/pDcF5rU2KvjwXA8GaZ1Yuc+qQVBFE3fLZjHQcDYGecYc+x+IdC4Gwn747XRYjNVZuT+b7tAt2KBFFjg1lMeDSpYvl7t3pMoug2dOKdEP8v3//A2ELWcwOgagJXuA3i8iUXWfmqK3SXjJKLM9QkT+nfiM7mhPgRiBqbI0m4dlnmpyjNPxGZIz1pEZgyoWbLBPXYWxM254Lu+EvNwEtANgoSNSii3xojWd8v/ZnNRmvRa6NPi7frUWEjaLORoHh8z5bz030fV6rxZA6mEV+fC1WaYJUzxdU9jjnotmVUb+vaDuNa5pHaMGbvq0Fjvv3Z8uly9iB3AnDzgR48TdtkuAH/Dz6ADaZesHm0FZywY8dK33he0Z6Ec5LwX9q0ppwTYl1jL/YNKUI4R7UNyL4zdvT5f7MXNjgSJkRwRILGRHPGSdNiqndu3ZmpO8QqSoXOr4AfZ6xi/6UZwk8FCK4nrH22dO25Xb/iChvzrWI1FZxbtNnRfBasBFbzRUpH2XQTld8NHx1roEgz8IB79HHfuvF3wwbyb/l90aKyv7+EI3xa0Ls7B8sc/ML5czZc+XCxUuxOEBalNm5xdLq7YuxMMfw5l5N4FTMERGwGhE8s92sn/kjX0+vaX6aYwI7D3Inq4LC1D9qERAbg+sXafaaBZzBgf6Yi2iXLX4StpE2Qyox+GJnEbG5JguKpD7BR6bMzF9iXt9cb/2+RF8zr06Rnnlj7ABs0uWQCmVsZCTmVxPjY2V8jPzrpPWb7wRnjIyOlM1bNkdwggRf6gM/TKkutZiXc63czZV12Ij97L6O+TMBS+upcpQ2J3f75pxHdgM2KcQqtcR6iohc+GDnRPrAzAl4Hua6+VxKnbYeFc+18KuoM+2U5R5KpYj91hyM76sepWXkDr5Me6VdPJqHya9Tu5D4Kzv0GcG7vRY2u17s3GgLVfbaJtVaRC3SfmaMqHYdyHZrLimu+rz8K7UV3aseF5L/+qLWxjGjt0p7pM9qPKO9ae6qe9blzCGuCUzckO9b45Xsr8orbUY8m2Eyg10aMbzmVJdZY3BqI6nz8JOLQRnUpoCsusy6twRyrq961Vie7UZpTbJ91wsQEuvj85EaJRf4c1zJc+LCHoU9Tdu5cTFcdlL6iGxq3RYsgndMyBf6D4vgXyj+/+/NEcFz62pWDcZJhk8TtNro1sYpomY5UDOcm/UVLn1e4lpExc3NfSZ1hA614nuIHFq95voSD+RUaHCh42tioZV1Pk8EKvmCY9tKRKd/1oAqbxuvM+FW1DrXjwhyBkU9fzPYauCS81obzI2DjwxS5NAbIoIghWaur4MvZfhqA6aFBd7TJEWr/4oW4P6K0s0IzZzMaBLNhA+HGYeabX+wk7PBc+B0IhKlY5LRCAjkRMRS5Yo0zlzdmZIj7yGHNUVpysI9tcWLcmllXWJ5CtIZbYwYx+ScSS4/OTFgMMl75CCQ7Y02EG2lP8UuLYLkRBAx60Z8RvnwNAgpZ2FE9zUpfShb4ypFGfPQQ7aN52GPDCJMNJTihYkg98ERrCP2mcxHvuUmkpAIGgYksSc6jDIwSefZVO5oz43IJQejXvFX/+Fziihj4IIZk3giVng+/iaHKtFsOLt8ludEgFe0gxYkNNlRG+MzalOaFOl+msCq/WjwzslMRk3xw78ph77fWTxZa2ekenNgCv0poiBKO9JDUDfhDPdndP3MLPnWV0O0kxhP9AU7LrJ/5wBPJMsTTzwZ0aiKlkIYRujl2afIxTdENNLNcufundiqSWoABNdMzcGBpumA0B+4N+IiziuRxfyb93CIuR7ln5ubCbEw20wuGETEZZN+JdrF6mrZvWd3uXzpSicn7cTkRAgNONSIkO0mNY7aMd9TmqGwMU30HeWHhc5GiH7KYZFEpjaRC9Tb0vJisy02t6PmIaTzMSHn+ZU7n3QN9BUELdYhYydKT6vMzXE4KxMudlxQP2x3TYeVPrZ7155y9OhD5dbN2+VH//yjiM6ifnpg09sbjHl+rhWHO8ZCSvZ92ovEa/omNoMI4/VdDxz0k5OxsM3NdntxgDsCmQ4wisWvpq3sjgjW3WE3aEPYrjfffCvqhrqnT/IsiiaXMIAQSf9EBNy374EyNbU1OLOgcuLEqXLxErtfBiPVTabq0dkO2YYQkOfnZ2JcYLJHDmgOISV/MmIv231DPG8m15TlwMFDUQ6EZIQByoG4i42JlET373UWHLVAogP/JIAxWdVuDya1avfKZw0/Ocu5iNQus7Pz0fbYrh39dEUieG+ZnBgvS00uT9JjRITz/n3lV174RizkEM3OfagrciETfUju7z/6oz+Ka7Kgh2D5xJNPRi582uJbb71ZTp06ERHl5BNHWIUtfZ0xP5ohoAAAIABJREFUhzHl4sXLIeDQd/LQw/uRs5mIcSbScJnaujP60t3pu/FaHJLZ5BDn/bA9sQU/UzuEbWj+JuUQIjif0eRJQg/MlGs3bEmTloaIaK4TY0gTzc94Nz4xHhP/3CnSCiGTf9Om6GsIxLTzK5cvhx0h4pH+gKi9zEQo8rEvR5oi2s7CPPnHh8sDe/eWgwf3R15rcqwTZXj6zLnY/k8EPwePMtYQCa4JpnydnDRlpGSmY9bhSZlOSima2W2ztrJURoYHyvTdW7GT4Nlnv17Gx/N8gKltWyM1R+T6bnYlvPPOu+WNn79Rdu/M1BzYQQ7IpD/xPL/6a9+OSOUQOibGy+07N8uFC+djQUCpQF555ZXcylta0d7Zio/owcLnoUMHQ8QjzYC2+9ImGCMUUf3d7/5jlIPXuG5OLnPyjKjCb8QGeD/11JdjIUW+HyIXwjfC9a/96q/FLoNot9t3xNkf169fDbsnn5F6ZBylrNyfukWARzBjHNX4oAVYfBLymX96/EREumMvc0E8Uyelv0Tu5jxME/vLAajYBaLwcywkx3lf2bVze4jw/NAu8XEpU6QnaA7Bpr8rWr2zaNOMuxKI+L4m8jkRTqG8TjkBM/ncYQd0kGVzULH4yQ+oRXdew59QIIVEOAJAOqJeddjzRiFEf9ciTi02pxiBL/HZaLRakKkFD809aoGC93XN2gevBQ7dX35WLUCIGT4S35Hfo/tKHNCMaOO949osijfRf3XQAM9TB8PIX6pFcK7HZ27cJOI789VjR/DvqEdsMO0DMZn+QxuhXbMbgfaL3aHNhB3jYMx2zlMyJVT6yIoulD3JwzDvdRY6daj4vfuzZXm1XW7dmY5noC3F7iTObGH8ns8UGkMDA4UxmL7DQjTPmPfPFFXyC3gOFoWwG/J9FWRD/8u5UoqWLPpldHGKlcoFnZ+pc+Cm4CURR6IZn6Gs2b9zxy8LAPiM2AwWnCRYcXAzKQvprzwjdllzW67H/Cj92IFy9850COF37k6Xi5evxi7ipaXVsoQgvJQLTtj6tMtNYJTmlaQU0Y5iRV03ZVH/0W+uwz01t9DCtsafTn/TboVIK9ikTWn8YzoSC7L4stQp7YZ5gVI6pcjcGzuchkaGYj6t9CnsUKQOwj8hwGduvtyfuR/XYAE6+nJPbzCNM256e+NecYbJ3buxY4BxmraS0d+5k4mDslmQYRzgTA64p4+XO2kpJ3aOa6re8SGzrzQHpjYCavT1Zidw+mZaAM+d5bxfz01SNMzo2Oy32Y5SvM5FIX7EHtGez2UEMs+HH7l+WLB80GDU7LiW78XCLZyVSktzU9kV+hz1S5tTDnTN/2SjuW5ty2oBk/vUtpyUe7UIvtE+SWiu25muoT5VC5/6fv2ZWrjdaIdrGy27Wz9fZ4HwX1gA0n2i/za6kJ5LC7tcQ/N+2VLuK9suO677qv41V904Lmi+pjai72W7SwK1CK42VY+RsjsSwXUt7Fba1/Wc4PW4Wz9jXTf1M6+3A3SV9Z1GYp22solSb1IDZR3VC7pZEOxRPWfncxrraN8aC+txTmObRfC6N3xx/7YI/sWx/9w7/4c/+p02gyNiDJ2FXHFycnE4mLBi+OlsCFvNTCc+y3usGg8PZv7rHATXU3vg+OHwxaR5ZiYGCgko/K2VQIylDCW/a0eIa0r0YJCRwKfIA56DwY8tcuTW1epb7eTKodJAGM5Z9bx8JwamOGSuSb/QnCKvQVFGmmeWYFgPtlkAcsWOfkZMVQSDyqpB4vOMZBhXbQFvUstwfxk3DRJwUBQbDisTLSIVmeStp2PI7UYS/LgvEzbYIt5QXupCE1Ox4bowToOeA5Mie7gGThhlwYnC+ZITzG9tL5doRiR4OhYZlS3xSWIW18Mp4TrhOPSmSAiz9ZXY3jIze79ZHe3t5LvGSdeKulZNYYqjxb3keORW0eHOIZncmwkg5eP7tMl0KPIQUbU9RUiRTzwOm4o8iSkO53bujCpjYsD1JGRzTdWBnAhN0PUevyVkawJKPVAvuhbvM0HSgZYS7bkvfScj39NprZ0eideqd7Ud6oby6X5yNOqBU4KbnAzqWTsJ+M3fI0PD2W6aSTRiWOT6n7kfAmNEQcQBO5luJg4xRWQaGsyD8hCzVtIZl0DF5xBhERCI2oto98aWRN/s6yt7du8JoQUxg+hUnH4E6FzAyEN3ZWt4HuqVPJtKqSJHtT79fX4OBzYPNsx+TgqXtAVafOLZe/uIWM1JZyw89GdkQLQ7Uj81aUTqPs79uE5OZLPt8HeK1nlIZrT7oaFyi3QYTdRrOu4swOQBSbRzxLnoE+TUbA775PlgiPhB5H1p5TORpgFxnt9EgEckGYduNhE2EdU/Ml4O7D8QgjgCGaIWB5JyBkBvEzVFu2MSqYhI9SfEI7WZtC+5AJUphtiBkHmxKSff0WIlz8bn4KdFAbVBWOXiwEg5evRw2bx5son0nI5DHOfmFiJPP/0YgS23nmYOXZxKJnk8B6wmJscjH7YWHE6dOVsuXbrCmktEzPMFJkp6dgSGiOhsMQ1me28uMiCcMpmkrSOwUz7ZYvrWlq1TIfbrMCYtKnFddgogglMmCRQ8M5/V31xL0X6UQzscFFGELcMmxGFWTTRnpAOKhd5mch4Lk83BWQif2GMiBiOaazkmuewkeOpLXyrfeOGFMjrGAYvLIQbQNzhklUWPb3/72xH9xsSaSFeen7zriKCRA/bkp+XevbuR0oEDBVmQUjopIoPJAf7DH/4w7Dv5wk+fOh25bom8IvIRDlu27gz/ICPT0g4xgY70VzHJXYm2zBgcuyBCzOtpDvNqRz+rRS/qgEh6fhBtaWdpDzIPNffOXUh9sYjBM9De6Ht5mBu5ZWdiMQ/xgDo4dPBQR/RCkMIuaAzFzrVbeT5BjB0R0UZ6nJlIP4OYiyhEPl/4kHP21dd+Wubnl8Km4J/wvPdnMr0V/ZkfnlsTr9id1KQNCD+jv78ske+fhXkOxMQOLDBGLZb9+/YEKw72RbgiCpl85Gxfx53iewjhpCKhj5Pbm7QLFy5czIMmG3Hw29/+Vnn88cfKlSuXQ/y6fYfFmBSwtQhK6hx2iyA8Y3+JniailL7OMyLOMFbxvnZWESmNoEeffOmllzvRr5SVfsDiPW1Xqb9UP0SX7tu3P+qJ/4ng/Id/+IeIbvz93//9ECZ/9KMfBbNDDyIUYlMXo65ZfND1WEzjO5nSrR33RIBEEGf8RgShPXM/FirgRJ+4e+dOJ70A7ZQ86tTfxPh4jM+0LZ4L+zI7N1uuXrkah8YyjmA7GHu4L20sdtSUElH58kk0ZvP8ipCUr6MUA7UvrH/T5hQMIUG3FoRzESkjv3MnxfqORokEmiDzvVoE7whNRIUroKUz4V5fGK8n/zkhz+hLlS3G9g3pR+Sb1EK2JuX1hESv1b6MfBW+q/voGerr6Tr1deVHKjWGxmP53fL/5Y+L80ahnl2utTgjH1D3V12IheYWEnpu3rod4wTthl0YpAXimabv3Qv7zEHD7Mjg87TdT0+cCNvw5BNPhN/D/IqxCfuID4rvRNtNYTgX8uRvUkZSkmHfYUcfpx/PLyyVvoGhONMAe03/ZjdM5HueGA2Rm4Xn2ea8pty1wO7OJqVHpMebj/6Dj8biCW2c9psLuxnoovac88ecY7Fbq9NuY3EpA2zqdi0xauPcT/WpOmMMxh9jZxccCLCgz0pQe/rpr5Zt26fi+Sg/fo920/Js9P14ttITi1ikmhoYGCoXLl8pV67dCKFremY206FwZkMTqKGdEZEqMxtMRINrXFZfkDhV9xONWfW8VOVR+65ZBPNIC5LiW8xde1pl29RULMIxJmFXWcxMQXYt0rdhb1jgJhCAeRf1S2R3jLOcYTE4GOMB6fV4DV+Msf3a9etxkHOelZPBSdg6HbQc84kmsh87StoU5lhbNm9uDorvjYO8OdA62wC7hfPsDc1B0geHde7STBYZFS/bg/FirsXfEhPlP9dzZfVXicA1ewVlaW7HtcKG37vXSU8q0VViuPqJ2ijvp1iegR3M7+iXjBWav4Ro3+R2lzaSqfySLeWSbyu/X3Oq2s7V4rLKsxyBazl/VbtQe9I1pc/Utks28F97T9fTvWpbV7+m/qgxpL6m3lN56s9y/dpWsqiqcmg+rUUyzSFkN3WPekyry1S3iXpcUJ+rxx5xVU5wCeD189W+ZD0ObRzLYtxpqS4Upb1eN9KFNmpf9XjCNXW+lRZs9Cx8j/leXicPx9TO+WSrwz11loAOGF4/X0AiuJ5FLGqbwzN84/f/o/XXurK/oH+7Er4g8P/Sbf/037/Y1qDBZ7RyHkIQ0bFLi2WhiSAOZ7o5rTai95Y4XXoxJqq18yqDVotp2rKm62vwoAPjhCE+ayKUAtP66imDShxa1Zy4nIYjIwI1wCKOcEo2DmKuquXpwNpizGSJZ8zonoxq1tb2PEGbKMn1HIK6/8aBQ9Ht3F9b3NYF9aWyaTIPPNPgrPLqMxgoTUYk4sqIacBEAOP5lAYltv1GZEOmcpBIpwk015HYntGaqzH4p/HNHKYaMBl86sOfELOZFErEyQjQ9RPcZVAl+PNZ7p/5PgfiuzjCfEfPl9ccDWebiZ0cD22PY1KfXHKVP51nFljygErutS78cxhib9m5Y0cZGx8LoSYjJj+bDmT9IIkUhnhGRVsgfjFRpoxEKdKW1HbksCCwxWJKE5mueuc6Ei00EFNmOOH4IAq9/fbb8UwSFiScaEKoRQQ5FXL+NLGFAd/XdWGuw460bVnOk6Lu60ikuq2qnngWbctjUkQEGuXj+/quBu56IqeBVBNnviPhEiY7tm2PbfHkceXwOMrIlsi709NxSCZ9CKEoD+pqVs9x6voQj5q8bO0SW8+5h1JFcG2ei3IjDlJehCfZAg4mJIKZ+j9//lxG+S1lHlo+yzNK3OI6pKthssDEgTy/2AVF0il3O2JxHAzURKgQEZ3pRdJ5jnokwoZtoaMcxJfbbpeaLWqIxESpEjFDWRTlI7unPq8IYN6HJ/WsRQ2ee4atsunypkjalClE8CEmLohfCyEAw5Q+zvdJxUJfinz6gyPRxkMcXsYm51ZRHKzY/tzfl2mGWj1l105Eq4fDvocIfn82JknLq2tleAShdDH6CBPdSEdU7Q6CuxZa6naU9ZD2hufRobT0c/GGKd/Pg24zckhR4Lmo2So7dk6VJ598POoPwe7NN94qt2/fza2tfaQCyhzP1JH6FxHhTPCIRuLZEd5SuF4qt27fKUvLyYjdQpkuJ3cC5MlOa5HvmnQoHEDGWMZYEIuhJKGRvW6xIyZTaMRElUXUZudRRurmxIjnIk2KFmkZPyV48ZoiiWjXRBdRl0SSE9WGgMb9sJ9Es7PowcQWexbbwGPhjvzQmTqDvpxiKjsrmn4w0B91TZoXYFFODkX99q9+Ow73ZFykPSNk/u3f/m2Is4h0RIlnzlUi3ofK1LapcP5TtF8uN29eDyEG0ZAc4jt37Yo6ob9ST3//d38fUeXPPPNM+af/9k9xECP28b333o2WPTq2JcpGnnT8Cf4dbaU5+FZjYAjBjcCwPqEs0depWzGGEaIth7oR7YbAxLiL/dk6NVVu37oVIiU/GZGch2fyfdoW9YwtwdaQ85ZzDhBf2QXAc2dO9HM5BnOQ4/h4uXt/JnKwRnQoJ+ZF/v7FQp5YpeYizcaTX/pSiFE/eOnl6FsUCaaIX/MLuQCg8Zr2oB0yMVFstrumn0FKgkwphY+EvVlYwGatlSOHD0XqkPPnz8ai4OTkeIjhjx17NNICYRv4IeLxjTfejEU8Ps/hku+8Qz79Vjl46FDYxyeeeDzaHwuVRAGeO38u8wJzdke7Xf7xu/8YCwnUO+0ce0qdR5+PXTUDYccRwjOCNf0oorhp27Dkb+wzv1mshzH3wM6kQJJnBVBuBAf6QkTOt9ux24r28s1vfjOel++ToobrPfLIQ81iXUaD0wawM9hF7cpQ4ASiz9mzZ6L9s6MhFvxHx8ojjxyLz1OuTz89Hn0mziVozhhgbEN854e+ODEx2aRdyV0Rd26TmuBKpw1gN/nh/twL8ZyyaJFUO+Fo/3otzjLpRNF+NkJW43stSmgSLb+gTgOodA0hoFX+Yr0wW6dD6QgZTd75GL+aSF2JvfILJFLIB98ogkvs0HxD9lMLnfJx9bqEGF1X/VvjugRw2Vd9T+9vFG9qcQHO8l00Dum55RPXn6+F9WTQ6ozF8gclnoiZnou60WJGzjNyYROfYWRsLPo+C4K0P/oL9gv/eP/+A+Xxxx8PE05/OH3mdKRe+9rXnq4WTnKhEzvAmJ2LsZl2Sb6bfGb8HIQ72pXqZmFxmQEr0n5Q75EasDnHZHLTZIicfJa2SnADPvtk5AcfDVEVQfbUqZORTo6Dkhkv5MMwPlEHCK6aY0gMZxE+hFzEnWbhVjvxOu22WaxROxBDcV4XtHJHKjnWEcK1c5M+SwAQfe3I0cPxfPSj9JNznqjngjnXJXf0+fMXIw3S+ORkKT29cXbInbv3IyIccTyzJa7LFREN3ojgMSdCnGoWpzXXq+e9EnflI32eaLu++JkLVtE3enKHh37HHIGFXfJ+j5KrvTd8gtxpuBKLJLGTMdJIchbD/k6ADfYx0ozE4arMATPimsUP7s2h7OSrv3j5cpmc3BRjeczTCQRo5yHd+JB8Hv+KhXXaAr6iUq8wzkRgxehwGR4ZCgEcG5k7QdJHiVSSjT3UGU60N83JYz7cbkVkufw63tf4z3Xqvim7Ju56TzsGVN+ao/O6ztCSPeE9rgsHpbHUfJHPEAQCY9oM4wk2XAFgfLfWSTTOSASvhXw9q9q7goNkB2vRN2xTJ2Cs2Q23IUJadlVlrP+WTVJbqxdj6jZaf0f2b+PCjQRUXVP2r7brdZvW+53XwrVe31WrQCAx0mKD+kz9TPWzaMz7vEVdPaPmW/VneI5Mo0NfzrYoW6K5rdqCWKqsGoNoD/iq2NpMtZkBbvyvOla50/dYD95TedSGsfn5TOk38rr6fy4+ZSqU9fn3+i6HbCOpZ3Tm0E0kvuyk5kL1+Km5hnSm53/vz6y/bmz8X8DfroQvAPq/dss//cMX2zImtSHToCxjJYdKopQcdkTwEN6ayM06Io5r8B4TfTn+ek1GKSZAcSBiOjkySFoF1+cUORlRohGlnIO0cu0ymU9jpTxjKcBpsNMgpMFVf2tAw9Ao8ksRizKqtbNSD8By7PU+h5PhsOCcyDDLOHXElKYyuJ+igvQMGpBgCUdFscg5YbDWVkruKeGAa4sFz4wxVnQGkReKlFaZqQucc5yVjODMe/E8OLpcFwclc+fmIUI5USXVQR4KqDQHingSK6VPYGs1xj0EnGY7YIq+eWq4DLS2zMaN2kRcZ8RlfU8ccqISyZ/IJOHjjz+KyS7PorQu2XZTXE8RnLLx70zpgfOd112I6PNcBCF9AXncEBz647t8VhPHrJdcpRU7DX7anfAHf/AH5cc//nE4pnL4aMdaINHnFZkqAVACliYMShfEbzlI3F/pSDSAKuqndhYltvIa9+Z7cuxoL0z+dRDdxj6hQVQr4LVDoPatKAmcmqmt22Iidf3atYjmwyHmXmzDRaRD7I4+3hxWGiybiRBCA9tmI/ozthq3Q7CUMM/3lAqG7ylilH8/sG9fRC+Tj5goTSJaEOw6EdWkM4gUGnlYIRFLPNdXvvKVEEyInMGRSEEy82quLOPAs7MjI79p74iNsi+0QdK0kH5l187dkZIkHPLYssoELxfOOGAKO8hrWrxSndCmcKgpQwjezQ4YCWFEUvbTz1o6rJPo0Iy6DyeysUtE4NCmELoePHQotvcxYf3www8jknFgiMMjF8Phi0iCHnY35ORhy5bNkSaBtsck+sjhw+WrX326TN+ZjgheRFX6yczcXORA1yFCCFW0AbU9OY8wYFKhiBmlcKAQ9DPqMyf5eQgYLGQ3aF8w4TWENybUuh+R4IODfeXwkUPlueeeDWHqB99/qZw8eTryBN+7NxOLETmW5DZp6k8COhFJCP7kGuY3IigTWrb7ZpBtqKthK2Miy0E0kSsdZ5kJXizHlqFB2hYRQZlPlKhaBELaqxYaNPHi2mHbYzEio5i18AgXJjWK5MdWYsvD2S4lFvaIziVCjQhB8t5T33BBVORQypMnTsRhV4qYpi9lnujeqAOeI8fgxTLQ11vGR0fL2OhwtI2Z+/di8puLdQ+XB48cbg74yXH5h6/8sNwjtQV1cedupDLhdcqaNkyHkTIhW43+wmSZhT/S6fCMRFyze+OHP/znWFh58bd+q/wf//k/B2NE/o8+/CjaaqvFRHkscqyzEKNI4s5BP010KuWUvdDutIieaSIhZZvpC4wx2CAOdEP0Rvxh0s9zkWKIrdwImNqmHKnQWj1N7tOeMhMHi6bdZ0Gf7xIBya4T0rawiBaLej29Ed199cat6CP0JewW7YV70GbCHq+sxEItwhb18/Enx6MdcUgm6Wti4tyT0URaBKM/xNgQKS84pDUXLkIYDxuVPpECFViQ6OtrlaHBgfIbv/Gd2JZ+6vTJcvYMBzZOl4MH9peHHjpadnFgLbtxVtvlvXfeixzWR44eLffv3S9vvPlGuXd/ujz3/PPB5vDhBzu77WhTmbIhz2HBJv71X/91fI5cxbSlq1evhd05f4H8xhlxye+dO3dEZCsR8fQJ2tCrr74aYjj/xiaz6KADKLkm9SefULaB72os5Tf9ARvBAszzzTMz5rIYSpqSxx8/1tkFJFulNDm0bfqddkJhA7m//FR4MKYdOHAo+hIL2vRF/A3EeF5jEZkxRYEImkyT937Xrh0xqSUanAhM7oVgoghUxl8dgkzZKbPKq+tI5MFuy+/lXvIdedaI6J2f77jy8kc6ooNykTYHY8pnkS1K4TTTPPAabZE+WouOubijZZjcps+P/AD5vhL4JBporiDxQn9rPiGf4/NEC/m8tX+VC28pDNYiou67UexQ/9DragN8X4us3FviRV1mPbN4d3xwSaDNAqd8AvGW38RvPa/GSn7zP/VOv+AQZMYm2vHJkyejXLQP/Bv6BOlQ5O+z8wFhlwU+5k0hugzkjk6d65GHxzeieBN5z/XwnRhzNO5qfOZgaA4J6enNyG3sZAqd7RBQER8Zd/ARETWnp++EfaK9Mj6xAH/8+CfxPIxJ9A3aEeIzXFjAwW5IJMrc0DkPCpGeMbE3y5DBSRlhrnmT6oPX1EbEW/5oZ07QHK7J3/DDr1N/3rlrRyweUC6eAf+Qa/LDddWOEbY444DDMJewua3ecu36zXL95u0yNDxSZkNgJk3Ieq58dgRQHvUBxnWWxahf+UWaa9YLRR0/YUN+4+T22Vz6KQYzlmRO8PRRSN+Zi/y0EWyAFncyWILD03OxlM9zToPqMfp+nLWEeDcQkn4912d8ZxciqbrwcyMAqPHX2AHDGM2zEISBv811WHT+bL21I/UKKbmoZwUjMX7gz6n8MJLNTYE8d+OJHQvutMO6z2uOnHPnJg1ZP/4dadE454VAK8564jUOg825K2MWc0DmsnlcQqbawX+vBWwJso2Zi/dUJ+qf0iRYxJR/r7akMnEd/pd9kT1fFzSzDXbG+oiET1E1+0Q+I38TCd6x6c13NorZspW1nZWtredvGl9qG1f3K9k6Cad6Rtm2+pobdRX9LZ1Dn+08U3WeQl2nuhfPVi9QiYOeYWMZdV29LgG77kMdyM0/1M5iXGh8tPp5NSbW41bYqybwBfsSiyCzzPtyUZvxfeNiB20ld8OmVhA+eROEgB3K4MAc01JXyR3cYoGdynaGzck+pHrM3TjZTtJ+rS+YadwTGz27tIHaHnGvF/7gf7H+urGRfAF/uxK+AOj/2i3/5L//zRDBWRUmCgjxiomf0pbI0SXKU85lRMtFVDgRWkRfr8QAiSFgIFCuMkX7yajIQGhwp9OyMh0pBhoBL16rUoHIoeQZ60FTg0Zn1S4iwNcjX2Qg5PjIaPI9RY/LaOBAyIHDyCk/pVJWMHjrOnKo9Cy1oYl8T81hT3q+WkCXA7JxkKvrJwxa41hjbDVJl2OrlA+qi3CcqvxcmnConNw/toqvrHSiwymjysbriAZa4STKSk69DLWEWYmM9YIIzyPnn2fUZxCn+B9nR1EqOfCnqJACfk4W1MZij2FzEJEMO781cD3xxBNxSCbbuTPXcR4wlwNwipcI3xEZ25+iNwNCboebiHapaGCeSYfxadBR+9y4cKGBRwI0PHD6iSR84YUX4jBLOTQ4S7BF7JLTx3WZOPAZvkN7k3OuFD+I6Con7/NdJjU8P5MPfhR9oIGf5+RzSjNUR9VqkUT8KK+YqL1IoFd9KkJdfa7exSDnY7CfCF4iDO8ES4ngsVNjeDgdCCavq1m3/ESKkb7M5085uS6HjVBPiEnpdGXkRyxYNJMh6i+jUVLYiojV27eDYdZ7Kz5P+o3Mh90TkzraMN8hMpHIVPJGvvvuu9EO63aBQ8IBffTb3M3AAZM56ad+Y8cA6Upu3yrbprY3B1ItRjqUtGEreXhqY/tUXu6hFCuwpd3xPPQNJo58DqGkI4g3ubhDOC/tSM+BPY320zjLMRlqlRDAH3vs0SjrxQsXyk9e/UkcdnnhEvluQZKH9eWhXnkY4N69e2IShVDIPffu2Vsef+yxmCT89LWfxrMh0vX2D5TxiYkQZbUdlPqjfdVOqmwu9caCEvWZz5cLe4poznQImf5EaQR0yCsTGOpSB9QlCyKp27FFm7QSiFBvvPFWeecX70X/RVAcHMgdG0pfpG23sgETkynOx4EyTb7L2L7cJm9uphJZz8uXAnieEUEUeA/4wpakjcr+Jec2J2U5UePw0tr2aoJPm9LuGhZmeZ2yYoOYQCpNR9r8VoggsKHNcuAsIiMTPHYpPP300/FdImFZZIpxI3KVZh59xNWjR49Ee7pw7kyI6nt27Sijw0NW7OybAAAgAElEQVSR0/rsmTPx7CkETpRdu3fFQVox/q2sRn5lJvwsDHIttu3HRLjJYyp7sLqGk04d5+Iu+dIRuB9+6OFw0Ilu/MlPXou0K7/14ovlz//8z6NueZ7Iw5yxLxFByw4SFi4zBcpas9spo9xhk+Nqpq3JwywzQibtz1q045zILsaWbHgh9vM9UnUQ/c6zEQ1NurYzZ8/mhLt/IHwbrkUZiLLXwm70kzjLgkk7/k9u06b/c9vIfTowWMYmN5UbtzgAdq6MsQsEMZFdX+prK7BOAXu5SYESk0UWSpoFuCYTQGcRuLMQzuJvk/YBAYFUPJFuDvFugN1UmWeZ5wmRpLdVDuzfX37zN74T6YBOnvy0fPTRhyGiI4wfPnI4du1MTm4uF85fCBGcHSD4eSdPnyzHTxwP8Xvnjp3l8JEjTfRhRhtdvXatiTJcDfv+w1deKdu2by9f/cpXwg5Td6dPnSk///mbIQ6PT4zFrpFMM7ISueOxb/QdosBffvnluC7fJeoVu4DQjN3AplOH2qWkXS7a2k5bRYTmfQRzxlvEFWzq66//NPo54jzij3wJ7e6SDaOfKoAAnoxBtE/+jcBz7tyFsnXLVHno6NFy7vz58vrrr0cboUzsGqDt4XPcuH49UgWFIM2ultHRSFNAWxsaHoiUMpSZ8tBvZR9oL7GgOpppMbQALx9Vwha2JYM6Mv0afLSjT1H0Eg8llnd8v04e/dgE3lm43yiC065roV1CTfQvndPR+JTyR+QPcK/PGwfgKIFdvrJ8OokuEqj1vPLv5GPWfmv9fGIoH7njKzYv1KK0xBv59fKx9F3dS0IYz62xTD6f/PoQ77A9zUHZGgMkfEnY4TffqYWxjNLNgy/xH8iZzHPS7mj7tG3+5zlpYwR30DY0D8FHQAxHCI85QOxiTXuYzm6OZznm5QIcP9yXcYGxVL4jr5EOZSWPYcmDtS9cCGGV60V0MSkoVteifyFoYqOx20pJRNT41auXI53Tww8/FH2JsjCWSxBCiKRt8174MbGwnPZWvnHmBc9AF55ZgRoKiKl3QqiexTn7cp6PgC3ndcqJr4I/GLs6xkc7Ijj+thbH18+MyMUHxj6Wu2dm58qNG7fKtRs3y+2795LTajtsN6uVkXMaMbrdivFBKRGjja9xmHMGx8jPzzlNLlpKWNPct54nhk/cBBdgq2QP4BDnDrEjsBGNY966slw2b9oUdkV52WmHLJzGTtsQb1ulj4Xx8bQxvE/7YqGXg7LxS7gGNliBSthuIsHJg045GVsnxidi/GJnFCnd8EOxJ1w70wyONSl5liO9GvYvX2PRPHcf40uNjmUqVHyhZLDe13Ju3JwDFSlRMhUpQrjqW0FztAntiO4IrKXEuKPzVCRQ065pa4xDfAd/QFHoCnBStDh8tFtW84/0YbM+qR98NupT/UC7Q3lfdU5dyt/XuFPbKAnRslMSKDWHUx/meWJu3wi29fc22kzN/es5suZnam+ytxovuF9tH2UTN4rIdb/beJ/QfBqR9/M0DD1DY5hyJ00zlmiskwaia6kMKm/9nPXYxOsby6AFFr0nTmKqVCKKBK/nLXpW+cfhpzXnbOS8ZjHGXv6fn8udiwRx0Bb0HJo/y96qLXBN7CO/sanhM0U6yIWY77K4KFuXXBg/lyJYJNvVejozpUZR/nvst8Y31YWeXXVXa0P1a9/+d//J+qsa/hf425XwBcL/vFv/hz98MQ7GpCPjkOF84eQrZYQir+WMa5DgWoo65d+sFEvA5hoxwWgil3E8JN7yHR1cR6QEgw0TEQZbOcx1x5Wx2jiwqCwyXClurJ+qLKMrI1uv+ikKV04w7ykKHOPE4MdAGhFiTfRMLeTKOGuSIOcaj5lt0ikY5JZ9TXLl5NeTAp5dhrnzvJWozTPJUdRKI5/T/XiOug5SmMvtktxbq9MSVTGwZ86cKc8++2w4J0RRUM+IBhLkFKmsRQPVs66niYUGW5wOrquoIk0Ksr6Xm8nBep54DqXRAFiL4OGUhgiSW+KYRHNtnhPHj+vqUE4OpsLpI7pGOwEQReqJzLrY2aRuISJ8cSEm0LQ5GMGFtq5DKeoJnpy5rJfMwau2qLZE+2ViwCRdUQBqj1oJlpNBRA2TGiKBiIyjPKof2gj1wHcYNPlNH+IHBjh5Eu0lxPOe2i8TZE28+BzPwOfkkMNbkSIafOUkqT3WzrwcFS381G20t8UCWE76iEBFJImdB22iulMEZxRnQNc9IkI8hNbBiI6K666weNOKOoUDkYm0ARxpHI04qKnZdrbuaGaZ8jBXFjpIB5FbntPZIgJoON6HIZOGF198MXjT7onU457cL53hxTjxHv58hwkW6UBgSfuh7lj8y7qibBnBSfQ2bQnRgnyMo8McmpqLTEonRBnUH+lb/NDWqFeeFRuIXQwHvznsBAeHCBZNqFMMy4OFYMHgubS8FBGXRHmTxoP28uixx8pLr/w4cuIyz4xFq8amLa8QvTse4jlb/2mrCDjk/UQIPP7J8bg+UbdDI6ORtkGT0ps3bwQv7SKQk5kiRe46wLHT52XPlDKJiTRtt17MID2C8ifCnPdhB1eijTkXiRyo9P+DBw+F+Pv+ex80th07MxQiQB6OlVETtK1YeO3PQ4CpL9pR9JFGhAxbGYtGbEvM0SPaZ6Q9SUUhjqKJCMS1EI3Zdq18oLLn2rmAQEJ7ouxa8NABVuwcQPygn5DSBx6RW7zZFqyxgHLT9nCSuY4OytVECQGOFBDsfHjttdcyF+zKSohvkbpkdS2EzAP79pW3336rPLBnVzl86FAZHxsp96eny7lzZ+MgQ/rc6Nh41Pkjjz4SE136z9/93d9FPtCY6HcOi53LnKdNf8Ye9/VzcOhsZxEOEYG0IYg35OlnQkpk8Ne/9vXy3HPPlb/8y7+M6HDqVjtkyDmPCE0eeybV8L1+/UbZOpXi6fnzFzp9LCO2iRRqJqWDTQoYFp1it0cebsyiBQs827dtK6dPnYpyIkrDhJ0OHPjG2IFQcvX6tWY3QNpxLQ4PDeRCqhaZERQkZPIa4gflHRkfLwcePFzOX7wU4lbmjx9IkYCo3RXGuvWDBRGciOqiDLQucu0zocEWZsRbRvpKrIiI79hyiyCQOWH5TRshUCCE9p5ss4iuVy5finb3x3/87+NvIsSJjI7rNuPbls1bygN7HwixZ25mtgwPj4aNXFxeLG/94q1IdUfu9jhkcoSoutnIlYuNQIC/xwHNLALeulW2bN1aHnvsWBxcSx/C1rz/3oexAIwd5RkOPfhg9C3GmMOHjzSHY98r3/3ud8PusaiFQE6ZiLjmukS7c2grohWvY2vo+/RnOFMHjJnUOc+4f/++iDTHhpw5cypsO9Gp7HTARmM/+R3CLVF1IbqlMDUwONDpq0SAs+i0vJRj0bmz58vBgwdiIQQRnL5IO2GRitcpL0I4wh6pVBSZzd88EzaZfO/UD2MadVsL3rTNeIZG9JIwyOcYB+hvjF3ytySU6qwACSx8j3/Ld5DIHaIbbaaXnOAZ+Sh7nH0pBTq1fU3ka6EhV6syCKP2rymT/EpNuDf6oVoAVnuW4FILV7pm7d9/njijZ9Q1NO7UvryeQ+WsfTMJLxIidV/5Mf+WCC5xI/ygiEBNduqv8g3kZ/N5LRTwHIxlSqPA7h4WlvmhPdNHScmnRR4Wb0gzlKmOcncjn8uxk8WUjKrOYxKagauponprvDhmbucUSniN52A31L2ZuVjAo29gD/GhEVojKGStHXYsohZjjGqHHWBMIgqcxUbO5Xn00UfKl770ZPRb/CntBmP3DP6M6l78BwbYAZNBDLFQvsKccKRKUalggoyMla+sssgPUvuLeoiI7ExzyTUZB9i5ErakrEVqJ8qRuzjSz9fchntEf4p0XL1h70ihubi0Us5w4O8sUdYrEQ3OOKuDfkmLxniv3L2xiNockhxxB1WUt9osZZC4rfYj8Up+oRZcNB+KeUlEApMfO1Or8R3GuU1NOiUWSOCSh1eSTgobRttcCV+UMSYCSWKX4kCMUbwXPlpzjg1+Sd6bFGElRHDmYrQu6pTrcg3S9fAM8mWxpaQOZVzC/rKoHwvlTfBX+lyIyIilHGKa9ibPb8qdawpCwtej3LnQ3lt6CiJttgHpEfKZFWilcZq/GdeZ9yhIgd+MMbXNZaFTbZTy8Cy0Fy1k0U+0E5dn1yIUn2P8USCg7kNfkiivupVNUMCaNAHNj2Wz9LraQG2bZKfDr27O7pHNq393jHL1j9q+duxDszgm2y6RWO1U8zJdW6/LLte2tZ4fan4sX5jvq71r3lv3BQJKdC+1eS3+qM3LVqj/qwz1+KF+wnsqr/hp7rFRM8oyK5Ci2ZHSfJ/PSseoy6Iy8Cw8J20mdqRHMExmHVD7lB4TgRBLS03gFcEmY/EZbCxjPvMzfAjsVS7Gldy92JxbkItjuWAYfT3OycnDY5U2JdtO2gL8Sdn2/Nz6mR0ag1VPYqg6/M4f/+/WXz+vE/2SX3Ml/JKB/1u3IxJc0ZdxEAtO+fx8RnNGdNRwbtdthCxFRMR1myiIeoWQfzPQSHiVQIWBiROpFxdDOKSjMkgxGQmnvrNFPbetyYAz2GjCkGk+tFq2fpJ4OFlN3iYZfBn4+m+Je7ym6BsZQxwnGf8Q4CIiJ42MBloZcBn0MFpNzm0+Q1QhK9xMCiWC1iv9El9roVrf170kzPC3VphleD8vykD1W08GuE9GhbQiag9Bhkna1Nap8tLLL5Xf/d3fjbK+9IOX4kBDBnmel/rJHMMpFPJ9OdT1irLuJWeVOpYDK0cBAU/RgxJTM1I/t8DJSdAp3dnu8nRvrqfoZ4nxTAyY/FI3RCls3rJ5/RT1ksLfegqYvD5lZMLOSi5cERBz8pp5WXk/UyOsn9Cdh2nEPLJzDZ5Rgw+8qTO1EZ7z/2XvvYL0PLM7v6dzRmfkRGSCAANIAiSYwwzJSZJmtKrdmR1rdlYOZW+VXXa5yrX2ulzlvbAufOEbuaQLS1PWjrQzwxmSw5xAEgRIBJLIRM4Z3Y3UObp+//P+v+9Bi5LvFjdoFKq7v/6+933eJ5zwP+f8j7JL4MYuSpathNjfvMZ74GMlkx1eSEq5+Zv3Nt/9nIxHIEvhuPJZK34DaXaIbUBE6WesOddxYMKUNcynjQUD1f6sFWTu3PKM3IMvZ2R4z4+NRLYjHIXmfYZPGGDOUXKMX+SFDaDIXK0QCGFeRrgdcYgAezASWBMMB4xsgBfua0eALCOuTWYp63L8+AllNtbUxvvMlWijgX2AAcL9AXl4FhoowWOIMY4BQmnkpUsXdX8byuzP1rZ2zT/zyLm4Ar8m9CkT0WeAa0J5AKDHtdgsjUVDHOQTThZz6TFxHWcicb0SIFNQhsh4rq3VfXBaQq5GNl80xapUuat5HEdGh7TPu7s604MPPiBqCpyIU2cupN++8krJ0AJshDLBmfY0SCQQg7PKHiSLHBAcB4qABc4xDiFOJvuHs0amsCmZfJ7KjkvQHLmiJDdeHVDEKeGZbaAaSHCWJPMlkK8oWRaH58RIqq+PTFx4eQHovvxiV4nHG8CK/Ue2NPdU0ECNuSIjL85KOMhqNlo0YESuCASvBYyMShScf2fxigNXvwOCJ80bICH7AzDXWZksD/tlRksA2319vaUKJfbD/HnzlHnLs3d2d+v+jInfmXvOKg4c+4L54LzbyZcOKcAAfiZz68UXX9Bz/u6VVxVwIHObsxZzEL0nFi9aqCzV8dGRNG/enPT4xkdFEcJrAIh79+7X/WbNnp3uvfe+qLyqqk4ffvhButLTm5YsWSqKH8aDXBL4n4Jnn2eqqib4g2yJwCF7C70CcMPcqBS+qlpZeKzZy795WZRVBDGQ1axVZ3enxgpYAV82jsCp09BOzErz5s1PBw58rWx06Wt0BByIrhKCj72oKhF9FdVNQ4PSL4Cvdy1erIDcmdOn9DpjJCudShC41Xt7etJn23coy5egXUlOQX81NFzKpKQCzvYNn+U6N65d19oBinTPmavycehxpJ8BJKk4UrZe2Cxhu6RUU1er6hc1gSYgXtBEEfCyzlGmaeFwYWsBLnDOBVpQ4aKy7qho4vqiGCD7r6G+VD67bNmS9OSTj2seAEQG+m9KNtsBIsFAOr0iKlF0ranxdObcmXTw0EEFRqAC4Uxcvtybdn31lfjiWReCYDwPPR+QwQB27JW5c+amxqbmdO3qtfTFF1+K952xIYvWr19fkvE0qePr7/7u7wSsEzShugF6ph07dqRDh44oU5H9A9UJmYWU4be1t5VsRMA2qBgAf5AlgHB8D4dwLJ04cTwNDQ8JoCdo5KxAyxWeywkM7C1n/3F20BEjQ8iRqjQ2Mqq9T7YXwSP6XjCHfHbWrJmpuzuaxAK48TpcyYCU7A10F/LiwYfWab3sWDMWZw96b9hmLFUAFPyyzBN7W3aK6J5CZ6LDXTnG2bENyd/YR6Vs3aJqMDj2y8kgtkUM0jIO29PWzwYULA9lOxdBwunAANcxOGdZZTvQ7/Wz2kHPQRjvSz5ruZ8DJf677bPcvg2XI/jSb712ZErnf88BoOnAiWUva+uxTR+rgQaoGnmfE2IMbnp8tpvss/jZS4kbrdjfQSuIbUB2KvuIa/I7YC12IfuSPSkqC6oxLl7UOvF7NLUuQGIAQwIe6qcTs8O9y4ku0VzeupBxoNYmAQCLJBPstmNHj+qcCtgBqKyPJpoApbZvyaxFlmAjYDs9/sRGnXP2vMePfRoc4dEkmrFE8lNQUmj/CSQNuzoCCOUeUjkA5z3P/f1c9tnsL0BTQgN2dIj9CgIGzOmVnss6qytWrJCNhxz1fHo/8B1OcHzcq9eup6HhEYHgZ89dUDY4meBUxQ3J14yKCgchtUeKJCUkN+Fz70XGZ7DO+9my22fPz+fz4nOYg1WqTFNzzMh85X9zU6MCEexB9g+fI3COPUwQkOx9KNNMj8JYSO4YHBjUGhBIwb9mzwLoEbxn7QHcZPeNRNDEvjXjVtBigj467rUTZ8Bylfnlfxy74C2HLo3PiCqMpvFTk9IdnE3+u0Im5iMo8cKXgUqMyouQt8hM3uPqQfab8QNTq/IedBdjLTXf7uiQ/Odc2Q7n/ch1+y+cEycS8TwloFNVWHGOvJbMPe+1L+RkL/aU5bwDiwbTcxDY65r7Vp5jy75cnkjuZiB4LvumX9d/my4fdY0iKBN2d9mXdRDQ48pt9vx6+b1CzwZFi/VE6DAoXgKDsS/p/arnxY4tgFtf20Etfrd8sm9gXTJd31iWWSZYlhs38TWNqeRyP8aIfMQGi6pk7/Nc7nsefG/rNyUYjuGfsE+jAtHUjaZ7ZB+w9shZ9iR7HH+WvYVMYpzRBDzkMlSXfq2McUSQlYx1y4YAwSMpIvaK5zpk0nSgu2x7lnsTeZ0tJ7/zp//2Dv46/eDcht/vLMJtmPR/6pZ/9scvTNk5MEjNAXYZu8CrAhCzQ5EDZ3kUm+vwXhQL1+J3gyg+iKagKAm7ooGCf7fQlfFR0K4YNEXIhGKOLswGaFW+JCUWPMNYEequreyryKySkCiMGByFHKRGUzQUDqLBDgtGxo3QsnPse6MseU47M2FMcmvKvIMKgrE66swa5IKa58yBZRvwhSVfAuQNjPizjIsxel28NnwO5xABDMBH1tLoSBivkXHbImN179696Uc/+pEy9SgjxNlD0AJUhEKaFPhDdgfjMw+lhXOudA1m8eyeC9Y3QJZosuYIZ9mYjSYPBtUiyzoyO+hoTuYnSoPrcG+yvwD9MGoAkjHgTUdC5hVrB9igMn5FfsvOEGNV6d9YGFesGc3zuAbPzLoGKFw2HGKeA5zIlSZz6EoDg39uxOhSbTvNzvC1Y4JzYQCA5yLTjEw43sccO8LsPUEQic8408VAOGNzqaPPC+/x2vCzs5T4O06+wVwbRzaEvsnQsSPneXGU24Yhc3jz+k0p9FkzZ5bAjus3bohT0GedYANZacyH962a0lVHRjrczOw3QEHRc8yfr+y/fXv3FPyR0ZQKmgaAJkAf7vfwww/JKN206SMB4WQ2kuWojOyWliJoE8Y14BvfeaYATUJuRLCrDDDQ1NKGFQZjy4wALphHHFQyec+dP6dsQYBHXidYCJgqTvIiY92VAAYwIsMlwAjG4LWxI2T5JScN/tAb10URw3Nr3JQMVxUNHAsKDxzLxsb61NzcmNatuz/de++acGAbm9L4VGX6f//2lwL7xY1Pw0Rxd5PVQ8PSALbhSIdj/+v9BwQuXbl8RcDgA+vWpZ7evnTy1Cmtyf33P6Asz87OyMpUoLGQO8GhH449r+WgjeUS8+SqEl4rnT8yz4rSQ9NSGZQgeEjWMQ0qVZ5bT0MmAjhjajAYtBDlrETLVuRA0C+FoWneUTUF5XxXhswEBCe4wPsMgotupgDh6WYvQqaioqamtpD7KmUc0j7if8iFCVGBkS3FvTs7OvWaGvdduKh5bG1vF5c9Z/7Klctp5YqVqbOrM+3duy/19vYo2CEd2dysa4qzvWgYxRja29rT2rVrJPcAwVkfAGrmkn2q59M6TKZJKHwKh3P+3Dlp7T33CLg8d+68SvABnLkX64mOAMDj9a8PHhSH9QMPrtMZJPDBa4w51nhKFFR1dTVyvAHA4YRmzqx7AOsZ4yMbNgjEJcj36aebdX4AHKBJqqqpUONJ9M7Zs+fT/AULlE0I4ABwfvnSFVF1BMc0GTfBDwvOQyNa1o7xOEsOpxsQnL0OUNNRgB5XLl8SUMy4oUK6r8gMJNNvx5dfKuOccVPGzXxcuhgZj2THO3vw/PkLugbnhfft27s33RwcTLUNjdTiR6NwHBGAD4D7km4vV2YR8AMIFwALcAgIXlQVcX/p2qKZKc8pkLsoJRewTuC1yFSjcoNMc9k5AiGr5CwD8Dc21KXFixem5cuXKVvwzJlTkl+iJoCuqoYmTtGUGNkHGDI0MpRGJ0cFHvDs69c/ouxUsp03ffix1he9iKxm/JTYMyZoT2bPniO5TTb0+NiE1hPQmHsiV9gHZHtbp9Is7e///u/lJEJ9xH8Ae55j+7Yd4vtHDpAYQQY/gDbgOw02yQ5nrnAmCdgQtKQyYuHCBYVTStCmJ+0/sF+yHQolbBw7iZbBOQBs8EFzrkxfAugR1Ll08ZJkH6Aacpr9DrDHf/YG8wcILu75ahpkwoXboiDi+XNn04zWGUVQYXGhZ8oN3G23MZ/TbUKD5tgk1pkONjJ2PsP9HGRHTqhKoQCkHUwn2YGAqkHwXNfbZjfAYxlnfST7s+iHIdsgA8Gl87JggsC0ouKQz/k+JTA9q1D0WuQgBuPmy7atfzcwYqAt91tyu45rWudYx+aggIGVHAzKgRoDBjxD7nf4PSVQBF1cPKsDKQFMRAazAS2vmcfAddlD7D8ywdE/fHGeCPQTEOKz7CuqAwkemaLQ/oQr5sS3X1BDlea5wvbzrTYqepkvJ8CwR7DxSRBqntGa2jo6gxu3ojKdOH48aFHw71hfUVJEVRVj4P7YoQTm8aUAl9esXa2z6fkFnCRY6L4c3I+5MdhJQhD3856LCi6as0f1Tb43mI88yYfnyAG28u8k51PpFYktvIfzSIDo9JlTsusJtIXNHBV3DnCUQC74ofsHpW9u9g+KDuVK71VxhA8OjaQqelSpSXQAfMyN/BX5KWRepoSVQbAWme7kLObNFKD2dwyS+/d8vzLX/ruB86gmBkAMv1sBjuEhrZH9C3PFo6+RBdjGyPKgwKlQljjPfQkaqdFRBdMBzEmEam4meYUqsVOqBnBFGfe3T2yAF53hZCjkO88aAdyYC4PYHe2tomFjr0bPlODv5lmwP2kGzf7GB42KYUD36DFlWYKdQKCWjHSeCVnHPjLoiK/E6wsWLCjx1XMf/g7Izfqj7/ni7LEnuAb3ZW5cnUPAlS+vh/c5/irPzx7mmZk/2zesGc+qRqNFc8Q8y99YRR68cRDN+sZ7yaC6195Au+VxVOWVYbIcmLV8mS6n7Nvl8jIHrPPgi+XWN32G1wwO+1oGmfmccRj7qfkZLeE5rrAk2EqD+ayqyHvdMrTsd0U0L39Wz4d1nGVy/j7LKgdnfIYsV1jToNQrA/WWGZ4f6wBfd7pfLHu8CoqSCtlH7DNe457sR8Ygu3hoSLKWPUOykYMxDmDjt7AfTXOmINbs2dKBBNHDj6/Q2sc8lUFw7De+AoOKlcnHabA7lzE6o4X/bV393Z/9z3fw1/yQ3Kaf7yzCbZr4f+y2gOAcTmflcbDNYVRWzHEAbbgY1DCvnQUJ1zHwlPMZo1QQHggeA0KMB0Eh43o0ys4N5uUGK+/jMBtc528GnAxMW/mQXWogz46GQXorMgtVRzcN9AFs8bPLUG3ocX8bBXzGkT/mC8PAmXw8u7ISFeEuc5tZQVr55GC2QX7fy2NkLnJHwRQWzkjxuiiDvuDkRohCZ0OTHUCgXV/tUkmjlQfvQ4ljgGO4kmmibICiOQkGFVQFvMZzsAcovzYIbqXttfG8OFsd48FGmw2dMkVJ8JZHZkXsxFCowWXI8wMw0vQOJwEDhPnlmaA94J5kDau5SyFBYr+GQ0kElS/vi/J8RsOe8TEMvGiiyLPR9AwFydij1K98OjCcb1WiRGAx0IO6AHCAM+LnZ354dvMm8x5+Z60iy6FCf8MwX7duncYIcPDb3/5WThDz72CCnUKcf/YTNAh29rzvgmYmgit8lj1o4zWfA352RjNzkBsxNnRyxzI3xnndxpqzJXz2b1yjTLxSRjXZG4PD5exzwFSdSWhJmgi+BEiqtVczwGiYyecJvlBixh7hXveuXasmgBgEzpQEBAIo4osy/Kefflr78v333k/79h9IXV2zi8zSAZVmAkZEhn40Q2W/hIMyIRCD97D3kUWsQWS1Dsp5kLEv3t7I/GLtMLjhgP1k8ycCk3DeWP/+wQEZ6OxVMk8B6nEUvf9yYMEBDpdaMo/MvxkUCFkAACAASURBVIFfAcFFk6eurm4BbMwN2aasA4EhiKrJ8OR8P/74o2nWrC6BP3D/rli5PDU0NKeJVJm+2rU7vfba75WpJaepKIlWmXVBTcUefOKJx5QJ9fHHH6fdX32lZpjPPf98qq6pS++8+24pUw1wEsOO7yoLLOgeYi/WCQCkQsJVNZwjwD/LJfNBluVznFdnR9qItWyMpqlQoXRojnp6etPwMM0va1N1dfBYwyvN+3HgyEQO2p0JZcGqyZcqhwAZK6KxU0FBMTQ8LACZPVgKOk1EIyrWjrkC1HNjKD4rvs0iWzcqFnAimyOj79y5NDxMAKY2tbe1pmVLl0aW6GTwCUIlQaBkzty5OgPMEQEI9h8BSoJgQetTqWoF9jWfJ9Mrl8sEzwAV33v/g3TixMnU3tkpJ48SezujzPsI/Thq0F+DaUZzc1q75h7tD/hTSV7bs3ev6EfY35wDZZUPDOhcImPvWrIkLVq8SH8nY/rMmbN6doKhgOBkgkcpcGMa6B9QdjVnQGdz7pz04LqH0vJlS/U7wZXXXn21RDEGOHnq7ElxNx89eizt2LFTtCkEA6Bjif0RpdmhD5Dlke0sWV5RmUYLENwNtahsGBsdUTMsfMaujs70n//Zv07vv/9eOnb0iNbxvvvuVWY+zndLW3s6eeaM7n3u7FndB8AU2cu8c3PGQSYzPNa8p7uzS3/nPPVdu5bqW2ak7lmz08ULF0UTIEekAMrg1HVQY3Q8ZB69AwRciBu3olQVAHgSmeNk0FXL8ZlCphfgI+OqqapOV/t6NeeqrKOUVg4SdlIA6ugwqI6QQd3dnfqdoIyCAEXzOeaRs8pnKJdnn01VTqXquupUVRO89/fde78yK/v7B9Orr/xe+4E9TFZ0lNKPqPoFkBvgHVolgCHOJ/KB9zg4NWNGc3rooYcEdiN/OY+/+vV/lC4C7IN6DfkIEH7m9Ln05Ze7dJ7a2lpFa0JGODqABtiMFTCc97/33rtp//596aGHHhQIvnTpsugDMjWhYA7ynGvzfgeKc5svd5DtfMtGrIqqkmt91+SUAoqgdzkbZJYjK6CN48yhQ/idZ+Y7ugCwhYxEEl4v91xR8BG7ljPtrHMDPciBMuAde8O6wlmzdtLZP7ZN+ZztNOuN6cBGiQIFWVYAjwZNuZadZgOSBhlykKJUGRNNE0oZfgbBDcgbjLHVlAMnDnA68GAwKAfIbaNPB8Ftq/N3g4ken8dv2y4PvE6/vz+Tg9K5X2B9YzsvBwxumQ8EUSGUbB/lYE8ELGMd/bPBXGwM0Ys0Rf8DvngPr2OD86yAdyR8sOdNC2Zfpxy4cWA27GRViel+Th4JIJj/YW8GmMf10TnINkDwgeHhNKOtTXIfvU3jZFczYssBdiM3HKDj/LPPed6hgUFVYIxPjsqOQG/xn/OGrRo81YOy2zkXseaAuBGYJuNYvt1kZGKiQ5yswevOmDZgJHsxo+CxzxhrDnVbXJdnRHbgtzCeM2fhBh9SJjgBTM6U+xTYBlG15Ni47CzRbVVVpRs3B5QFfuNmfzp1+myqbyAxAaCrTIET44+GjuI1VxP4WgXrHSzkHrYtDB7mwSKey3vVvp+DcQbqBYCTOV1wU+s6NHAXV3DQXdoXJkGIexMEZi9x76Bhq0qdHe2SRQTbZc8WlWXYkIwBnYadyTXxo2yjyOYU73EkPUjfsJeKDFaDyK4yhW6lujKpGTd2AAF9dFqA4QQS24PWoTrs4wggRYIbtCmMjSbW/dcZSwQFeI978iCPeS5T2iBT0Qv8J5lIQdrmZj3/fffdJ/kdSQdXNE+uvOOcqYKvqNy1bWr/MxKObkTlUwGeG8DmOg5wGAD2/uN3+8TGCUxvxfN6PzBO1o77O4hm3MQyRFnlRW+jb9oruQwte6zxUw6KWhbZz7CusL6ZrjvsB9pH5HN+j/en7Jmigtsy2N9z3VL6G/smoy/JZWzui/r1HG/x81gO5DrAc+D3sA6eW1/Luj70H2BwNMY0hmG7MvZ+VDblXzk4L31WNCLGfnaAnHs46GdqS1f4sMamfGT+2GuctVj7qIIBbzEIjsyKwG8EQGLOg+c/x0m0P1QBVA4a5PPqfej19N70fNwBwaefmtvz+x0Q/PbM+z961//mJz+Y4lA5y5pMNoQ3hg0OuRWAhT8H0UYXP7v0HYFgY5/PGPxCoaJ8uJYBwehiXmTkFVxkNrR9cG1s2ohwWVsujLl/bmQDVjri6oi7hYTB2hAkZZ5IxuHSKYA7A80oJu7N5xz1tdJifgwOWkHb4atIkzL+fA8DllYsFux2Rvy651dzmJXI8twIT96HMMXYyyk4TEXirGLKdmuqayWscTxzxWVD0NnsGAw8P88COIbzx2e4l8owqysFJAVIXe7kbUeHZ8Ng8HxY+MY1ySKLTD0rLBxlcaQWAQ81QCucAwxjDHwcaxwC9iGGzqefbhG/KM6DeAyrIysDIyyoemo0RgxeBwtCocZ91exsnMhqWWkBtgl4mJrUc/JZN8sLRQKNig3tyAYlE9WvsX/N78trDhABduOMey/buGE8zC8gLg4zmQm/+MUvZKi5pNnAoCsw4G3HuCdbx85B7iQ6C8P71efFSp2/s1/43cC5nU4bEvlZy/eJlSnX4Gf2FtfgXA/cHIgs7rZ2ZYsNjwavOkAu11VUHu7eDAQnwARYCYhJNYa4vEfH0vUbN/X8NLYDROSzNG9kTSPTtEbgLyAnAMqTTz6prJctW7amzz7blmbPmS9aFBw9Su/Nfch4MCjIeAlgmuzqKmXjA77xd0BIwLrent4SF3Ntbb0cVp6ZsbS1t2sPQhvQ3tYhoEiBvpqaNH/B/LR37x5l4JJdyVmwkW+HhnV39qadl6iSiMqFyIrHPAvHlixK9urZM+dkzMNZCRAL4CdKmEZKlhvS008/kRob69L582fTkiV3pfaOrlRRXZs+3PRx2rRpk9aK8v58j7B2OCdQGqxb94AagpKtu3fPHmXl3nvf/emhh9enbdu2pbfffqeUWc955ZwyvqD9iWfiHqwjJazxLMFrCy+3nQ/2H/OYBwe8RzibZeqk2FucS0p1V69epbmAluHrrw8mgps8S+uMNoGjlI/TFI8MI+TM4sWL0tmzZ4pzTAY52f4BprI/BRxRnYMDWQegHn0MIsgylSqLUkOCsVUVlQKv+W/9EvI8qkrItuX7+fPnUs/ly6mhoU7NBQH+COLAzS29UVsreoeBQbKbw9HnmR5//HHNLetEVQ5fgCA8E9eFvoRsfs4BNzWwt2fvPmXoPvjww5LT4n0vsv44K9HUc0Lnpb21VXQtgIVkX1+7flOfPXrsmJxa7Y+xMcn6zq4unaEly+hZME9gyKkzZ0p9GAA+yQIk2x65xZ5taWrWHKJjWNuZXV16/lUrV2qfAiK/8frrkuPca+Ojj6Yt2zan9Q+vlzx677330g/+4I/Srl27xVlOcGJwcFgOvCuDurpobDYqGQEIThOyIGnAbqhJdUUGjYJmtTVpsL8/vfDtbwnYfuP134sv/57Vq9Mzzzwd2WdQ3DQ3C9zfs3u3nGbGYqe6r6dX8pizTFYyP58+eUprokon+O/HxtL8hYsjG6ho7kZGIfsIYMkBXs4AbhdrDhUC2Xg3B/oFJijwWzhf4hWvC3qXVGSFA4aTfU6JO64ZmXTogNOnTmnfzJkzV9ns1qNco6OjVQHrcPpSWnrXktLeRVaTwURQTWd1ZDiNTY6m+uZ6ZS7jrHV1zkxdXbOkI994/c1oQFsXIC8yNaq7oIebSh2d7ZKjyMOTJwJ8xolj3XgPoEec4dWlrO8333pDe4Ig0MaNj2rfob+bGlvS/v0HSr1JWLunnnpSgDggOEANZ5vXkdc7dmxPzz//nGSiG3ECgiN/ODPsR+5L8NIAuIGMPKtUgBZyvqgcBAgnyM1aK4B144aqFJD93IdgJ78jywD9IntrSCA5YCKVE3DTz5o9U8/GWADjFURtb78F0OPM2payUc7vLt02eGYbKRIBopG27RsDN/68wQ1ToaCLpzv1Bt8MMn0jEKz+CAHA+ZpcxyCBAXq+28axzWe71okiBjFzh91jmg7C5ECSwRD0Qf56fp8AgcOOzMEfU9n5nrZzDN57TnOQJwfX8z1SmtuJqNjMgaJ8PjwO+yFcw6Xykh1wbBdUJtwfv4r/PJ/p8pD/2BUelxMcIuAxWupZ4TXhHMfclKlhysBOUD3yO9+RHVSzVdXWybYxHSGZtwZoWppbZA8MFkkxjMV+BZUyjQ2NasB88dJ52R+cBexz9jhnhSonnse+Gp9HDhBsFQUT1aVUlYwGtYBkXtFzxeeU57EdnYNYtjsCdC2qg+lTUfQOcuUGMuDEyeMaC2cOmUFQnDNqO1Z+K9Q2IyOickInAmQ3Nrek4dFxBYy/2r1HFYZDQyMKHjhZSmsunyKCkMOq1KuWTOeMMnafUa9jKYhb7FOvn0FA2/P5WXGDboHkRWWQ5EORQMZ8R1AgwN/o2UJD4qgUYizYqaKUIymBqiPmVs3oK1X1x3fGEHuuQglR3M/7H7suANRJgfzY8/ab7QtbLgggnBhLNZUVCrp3dXdp7dX/QrY+tlb4VwDhvC77HmqvQreoF0pNXRocoOIwKhb5LDrYfi9zxJ5kbbEr2IO7du3S+nq/2j9mXkyhwhl0gpgzy4M6M8B2+9YA4Ab2bd+yT30u2b98Pk9Os39nOcX6Gh9h3Iw3KOWiItU+Qg4aWy6Xzrb4S/5hsMQBzfz9lnP2r31dg+D87jNpnedxGB+xLLMs9X0so703jVdY9zCnuTzN5WMuO32dbwLBp/uc3n/T5Xf+u5/f48ixHF+vHPAMcNs0I5YDPpfGHnwOrXssf3Rf8ZpH8h5yGxvDa8x+85l39TbjYx/xWfYL5w+bIKoYw37FniQoAxAevmqcBf5HokPwfoeciLPK/UMWlRucet1LeyfT+/lrnr87IPgtZtFt++UOCH7bpv6bb/zf//yfqTEmwhLlgJNu3joyFsqAaGRK857ICoxSQhQSr7tMhL+hhCw8DSZbiZFNgzAB5FGZvcqfowGcjQcrGoPqCB0btHmUywfdwphssunCODf+uQ5fCCYLEP7OM/EdA8EAmAC/wijk+jbu84gwc8Cz4iSFUq1K9XWh4K0Q+e6MYN5fcsAyOpRc0UhxZZzoCExHkx2tR7Hb0HWQIoyfgXDmGpsEwvT19gngZx65hpuGYDDyOpFIgA0cf5w7KGEwHqJJ4GSCDsCKwoCajX7uqzkrsp35ztrzWiiZMBgNRnOdyMaOEmu+MHisXOErJzMYQJNxAnoCRrz11ttpzZq1AoQvXryg61nx8Lz8rtJzGVvBx+m1tTFAGSbKA2VUzhafTP0D/QJtYn4jUydK9cLJM9CHAgpArOx08JwunXP2C04vStIgpznBMMiZ36BEeShdudIjnlQHmRxIwbCncRJGIEqSrP6vvvpKRmrwLAYHth0uO0s2CLyXsaKiNDE4/Kz8BeaINiZoOhzlZ26ciWbDief12kYJa5R6AoITG2+sa4g5mZqKxp1FEzgUOc0kAX/swLAX/bMAFgB1GtDepGEkNDjhgJGpyD0Idshgr61RozvG++CD6wSCA7gBHn646RN2kByRAwfICu9MI6M0BLKTRfBiVHKGexPQAURibglEAG7Aiw2Iw3uCIqdGjSGZa17DQBGFUpoS6NPbSxCmWtnhS5YuSQcPfp2u9cVYfc4NurAmnkNTC7AekakcRrHfy5ljTOEALFBlDBmzgDTKUK+AOgFHcji1tjanhQvmpYfXP6hMmo8++ij94Q9/mI4cO5l+98prOk80idu9a0+p8RXzR7aQs13IaF4wf76AY3ijn37mGWUos669fVfTf/jlLwUOM06yQnGK4szGOcoDRID2dgKjIiPAP8sozmg8Q5T52dH1WfUcBMAyJgCNRnNPPPGE1n379h3p0qXLMgIpS1ywYGH6/ve/nz7++KP0xZc7tcbwYAOGkwVLYyuCGZTWsjcAwVWaC+UR1R+FvOLa0jM41mS+TEQPDDJw2buDQ0G9ZbokU1wBOIfhParmo9i1NGZ8bONGjfftt99S1hR7HHnqPcP+4JysXbtWYCDnes+ePZJJyAcCZMgH5pL9vGXLFukl5gvHD/5ScOCXXnopHT5yRJ9l7phnJmdosF9OL1zSK5YtTSuWLxNQf+78hdTZ0aXPBtXNgGQR9wP83vrZZ5E1SMPXqmpl2DY0Nki/qMP9+FhactfiNG/+3HTo8GEBloD+c2bPlp4DtO8vgoKPbtigYNaF8+fTjp07VRYKoLbmnjXpw83v6dlnds8UXcrD6zek3r6+dObM+XT16rV07PjxohEmjkuFOKl5tp7e3nQdOUGpdIlirLIABaJSBFkHLRHc+T/9lz9JXx/Yn04cO6YzjdzY+Nhjqbm1TbzeXBuH9+zZcwomnDp5Ki1etEigDoDRts8/F0XB8mXL0vVr17U+6Mkvd+9OQ6Ojadbc+Vp/Gmq2tbZJxwIU0ewS+YEDw54ZGh1WcIsgAvuBpnSSw1DgFGXwzA2ALntK1ChQmkFtND6uwCAUL0uX3KW/M8+sB03b2ts7FRyaO3eOwH7kAOdnwcJ5mnvOtu0GMpBOnzot/AbbC91a21ibumd3p5sDN9L5cxfSiROnUlUVPU2whZChwUPOcyqzUOXZUwoqQmlFsAPdBJCELGZvK7AsZw3qIDLTuyXTyO4G0D527Kh4uzdsWC/5wN6jWoN+Hbt375YuRD6zZ9asvUfn+cKF87o25+Ly5UsKHP/gB98XbQpzGfYizXQrNTc0ZwW45jmxy6y/DPDYNrAtCeWUOD8rqsRzrv0+NqZ95yzYuE6dwDX2Ptfk79h87BPGe+nyJdlRNObj3swDdgz3xYZxYDtsnqjgEshVNL8L8KJMl5cDauwFg+C2be2s26KXjVtcjwvRI0E1ClmDaut86x3L47LtLLQgdFnRIHi6k20gAxll+88AUG6X5+BGPla/JwcwvBa2gQ2u2WYxiJMDPdM9mRy08P24Vw4YOaCZjzO/pm38HFzXtTIQ3ECRgSPumwMoXI/5VZPGorFwTk/Da/g+yBRXEfB56d6ij4j9g7LvQ1Y3Ydo8E1ya+JYGqHw+Au3lHhM8q+z5m/2p99q11Hu1T+uGrKKaJ4CslDo7OiT7e65c0WuMjbOIDLkg/dEZzQ1rKtOxY0f0zFTMYA9jk/M394bgngFm4R8GmBfc0/VKzgm5ElzXse8DEvDe8hzaZ+G5sLOjsg8O/GbZKegx+0NqNj41KVomKJMYO+cWEBw/wtSCTkSorYoEEeT/pcs9qVLjqkgV1dXpzNlzqX9gSIF0g+Aan0YZ54OkjhE4rAMjKwGNPtM54Dd9zxig8/P7LHgOuD62OPR1kU1ap4A4//0ZA9GsXd/Va6I2U0VhQatl8EwNmwsKUALF0Aoy/8qGH5+IakEaJQ8PK9jK57D34gyEnuIzPFcO6GOXhq1clypIeIJea2RIP89obZEtTs+EyMLHd4eOcwZdbor5C4BcSQ+D/aJMa6hvStevUc3Xouc22I8NFNXJQXmIXuF8QdXHPsXnYh9gQ/Ea84sOIMDE35HV7B8+x3PkwW9lztfVSb5G9nZkdfO6G4Tyd15jHICW/GwZxdbF3zawbNzCPrlsfezFYq/bl7Zu5X1OTPM1VTVW6IlcR1imRsA0kpMs90p7J8vU5v25TOUzYbdGRrrOZfGaZYd1wXQMJfc3uZft+PI8hG2fvw/KJYwOAim5P24dfKvuK+hqZd8hO4pG9Rkvfq47TLXmHk0+U8y35Q/PErz0U2liMrK982CYzyXjyWW4nqOgBVN60hTV8MNaZ9PuxLWrtC/Zez7v7Bn2C+dLjdsLulXGRzUtr2Mb8br3MnuK/SbecvkpReb6VCSV8Qwx5yHf3SBT/hjxkoI6Z7qetB7M98j3/tX/cgd/nW483Ibf7yzCbZj0f+qWP/uj56c4kKZV4GeAPBoU4fxZWHCYcvA4shQCMFTW91Q0DAvKiciU4e8GfWxkkg3H4UaA4HTyHUUFEGbAPAf6GLsFNwLGxqGVkQ87vI4ICJcp8bqViaLhRSajHLusGRnvYaxuYIbCQnhT/ktjkfy9XIP7ehxcl4Yl5y+cV3YBz0WmhHioimxug3JWQFyD57Gj4zl1FNTl+M6WCHAomm55LsXPltHHODLJs0SGRJWMDsAOhOfVvj45aR47f3OknNfuXrVKBgNGBEY6oIsMWEqzqqLcj3lnrMqmyMpVrdi5JvNogI/r0QE8F8YoEwwSry/gWhirZLjNSR0dnemjTR+VmlAyfgweDJhnn302bd++XcAdzwuYyd4Rd62yO8Op5H7ibi5oLWxoMyfOvAn6kYnU09tT0KIE2B/rEhFuZ7NGRlJku9r5gQ+VOWH/YkzCs8d9eP67V6/SHIbzOqzPsef54r448fCvvvbaa6I3CKAh+FfJGAQIJmuDtX7woQfT1wcOyOFmP5DV7rkzgO2sfl63UeOz6vcIaBS1BqBcb2ktvXY2UsJ4DuOJ6wXFTzTg8zzSyLa7a6b2GEAx96QE0g6JDK8ia8P0JMoSKgxJyQQyOesI7jTo2TY++kjatesrGQP333efMqxNd0P5LXsRZ+apJ5+QsQvo9Omnn6ejx0+m7u7guYe2QYBrQ4DvPAfZS2SLwKHtSgmMCva+ZE5Tk4JvvF8AU31DmlE4FAAe3Fj7GGC3msBZOHgjY6MCQNhD8D/jbPCMOCw27pAnUI7koAProYBLVZUcD+ZCVCWNjfo8YCAgOHNKltIEGaaUEleQ3Uz5LwYRGZdQtcxPzzzzlMClTR9/nGrrGsWP/swzz4gC4pVXXlH2J3MCHcTjjz2utQQ8hb+WAEPIx0qdrdWr75FzCYf2X/zF/y1QSgYgDlJTSxhgcGNimBUcmaz1yEiU0gbwEl9cGy5UQGWCGxFkiqwUyQdVE0WgiQ8FMF4jigQaTXJuyD6mYSLzv2fPXs0HwOiSu5akH/3ohzp7v3vldzIqoYaJ4OoV6YCKRGA11k1yf3RYTjL3Fj9zFT0jggpCgTyM5wQQGbKdffHsM08rq5vgGyArQYTLVy7LuIVzk+xdAeE0Rm1s1P4ESH3r7TdLdEk8nPiwK6tEweSAFGAw88u1+MJpo/IDYNHVGjS8evnll0sZS4wVHvDvfe976cTJU2nTR5tK+lb9L6qrRIdC6XRHR1t68vHH07y58xTk2bVrj2RSJaX7cHwPD6enn3pGWcVvvvlmPFNzS4nb1IFsNoAoZeT4V6XxyXGBJYCgPAPnCjlLhi5nUE0bAU0rovT5qaefUmXDkrvuSlu3fyI5yLlhTASbWM/evmvp8GFA/b3a/2TjkfnPnAEw4kSdPXcOZaR94gB8OJpFQ2Eq0uDfHh1JXZ0doszYse1zvRdAGL77JcuXBY/6xITOPyAl2dVw4qOTyMaEdmbLp59qbS5fuqz1ZG3RPzSNPXj4aLo5EE2VkaXLlwV1x+FDh7W2AEHoTubr3Pnzko+tba3KdL92/XpqaZmRBgk2VIezpgbUBedvNMEljJ80j7NnzUyLFi5IY0XzWIJVXI9Acmtbp84D+y94VglIVyjTDi5x6diREe0lzo+cyskpPQegXO/VnjR/UTTkU6bqVEU6ePBw2r17b6qtaxBdA/JZQHMVpe0EXqMhZ2BWU2nl8uUCxwz28jqyCCoCzi8g8l13Ldbeunb9quyixx9/rMiOJqNuIl27djORhXrw4CHtIewaKh+efOoJUQ8RRAbY5vk4G6+++qpkOsC6Kb7E0Vs0wuVeyAUD4QEiBFUV578MkMZ5kaxOlbLzJsYmSjSAcAUjo9hvzgRkfdk32Eh8DnnDs7Nn4ErnnPDM7DnmAKDT9HLYKuaTzUFwO+1lEDeChLYNIxM/Mt0NPuTAiG3cABtDbytoW9iGBlTt6MsOyDitbXPaP9DnimClqH2KLDQDHAZibA/aTrBcNzAefXkC2NRuUWVeNEvjNWwB27TsMYN6Tnbhd1XqFEEvZewXFC+MT9RCRQm7x2bw2nPCfQ38O+DpeTZgYJDcIIZt2xJwqfLAciZ8DpB7PSyvPYc8g+01ZKD0Jf1nSDqYnNSeJmhIpZwbnaI73FTNAZPyc40HZVLBw3wrJ2wZTGZsAWA3lmxZxsZ1kT2c83HAywJMPHP6tGQ2fYOwe7CDwtYNYD8CVVEV2t3ZrX3Y2FSXtm37PH3rW98q8eEik+hHABCOfc3esA6lIWOsbYBhXCsAn9ij+d7IgzTWk54LrkvyDKC2Ei7GJyULeTZsaZJE+OJ8InuwzwFi8Qv4bgDM/gEyFp0PDceRI8fEBT6ZKgV+U1V39NgJzVeA4MVYi4bbAiGp/iRhxn2oSpWtea+jkDfehwI7yeZUxid2R4U+Lz2QNR1kn5CUBGhtXUfDS54r5m681DCatSJxiLl1lYjtGQA1ro3cgSoNOxBaPc8zFV8CDEkwK9a77LMWPQCoAi6SGux3BMgYmapKhiCjn/CfKoYjKYC/Yb9RicZD8+wz1Qci3sP/oIi4Lh1GLxyCtdgjzpzlGj1XetKFixf0Gr4gAUXO1tEjR9Os2bOkn9kHvNfJaCFPahWcQd+xh9TgdcYMzacTypzkxGvo8NijkbkOMIkOYezoW/ZNOXmq4GwrAl7IZgK2QVMWDWYdQGLtQ85F0ABbnrlzEphB8BwYJhvLcimX9fa/GLcDHga5LWdLvkchI9k3snczqkbW21W7lufcP9cFZZ/ZWcixbxyEyeUg75XeKYIBCHnklWwH/S0CKsxlVIIHr3VkOHPNSKyxPC1fW17pLTI8x0J8pvnurHQHFIxL6XftxzhvOQjuaxu41wgLoNljCH2RRCPI/iQ5C9vKmAX3jSzvWiWtIc95jTE5eMNaEdSBuqi8VyLQ4oQs7g34b3sg5AY0RDHn/GwQnHFjH5bwolLvrThX8VwRXJwOhH//X/+7d/GilQAAIABJREFUO/irFfVt/H5nEW7j5H/Trf/NT/9gKoR/NDKjvIgDzcFFcXz4wQdFlmRk3uBoAK6oIVtDgzhaOfgA5wLEss7JgIJc10YhwgkQi+itlShlTQaHbARbsLkhmzNgbVyFMAneOz7DgSfbwSVyBvMYj7OBTD/g74zDRhivyfCiDN4dzVH/RTaUDUwJ3iKD0NFUdUEvqFOc5WinA0GI8uZzBlHNH2chzhgN0MtQSUlK2EaHaWBQrHaQmA930GYeg6YgACYZ/BOU4rSnNWvhmu1MX+/fn84UjVMEaNIAsMj04JqUjfN5suLIWsNAoqS7sjoa2TA3XNfKBcfQQGPeaIT14T0KKhS8Ym44wn0R5LwHvkz+TomznKJi/2HA3yg4Yrk+FBeAfYAS7Ede27tnr7I0cUIR+NzLBgrRWimuSRqyROYrCtCNVjw/7BuaN2K8MI4A7CM4wWveW7weTk4YPrxusL+xsVkgtvhRq6oFfpDptmfvHmXMOavVDjNGIZmqCxbOTw8/vCG98eZb6csvvxIYxBpBD6LKgwKEhh8WYObSxQsFT3a9sjQw3Lkf+0IGccGJZ6fSjgyvM34Dbex3nAln+visWSY4i5/rOtDk9Wbu+RlnA9kwMkSgqxyQIluQeXRjP5w+B70cdPIZ8BkxYGwnCvAfjj/AEvYKmSRBaRLln8glwK1lS5cIjN2+/Yv0/vsfp/nzF6bTp09q3RknRkpQ+QD4UUJZL1BH2ZnwdxfrSQk/GTTQRkR1SzR4JNMSagd4m3GqxL1bXSVnMThyJ9LAUHBBM2c1WcPIvKTZcse0FYwNIJLz4iwC/sZY3fQujC8ofGLfsRd5dmQSZ16AyBBNhshOrEmr7o6MzJdf/o2ca6heXnjhBa3VBx98oLJ89S2ordMz4UTAn7t/376gtVDWTWtateru9MijG9NURWRYvfraazqbGG40qjUPN+cXo5p5CAdtUgAf+5Fn5yza0WhqgMKlLt28cT1dvHA+zZk1u+Qg8Yy8H8d2Qs5DNMKcN3+eMrlobogDbdAmqIKCngjZ+OMf/1ifB8AlYMI68TtZt6zhoxs2pmvXbiSAZIzLuvraVF1bLaCeBqQ4B2QxBV0QmbtNAm5HRgPEhXbmZ//ZTwUqnzt3Nr3x5hvafwIUrkbDVTu3CgaPj4n6Ad5UssvIzlfjQDmLkSnGPt7wyHrND+CZHSA3s8Lp4owCqgEwcy7gzH733XdLoBZBAdaYDPNf/epXGr/l38RUgCDKRK6vT4sXLU5PPflkWrFimSoePt38Sfryq13KFMTBv+eeNWqISYYxe4z1IWDU19uT7lq8KLW3tqUjOgN9qaahPi1ZtkzBLhxK7HJ6HDyw7v5Suf4XX3yRPvvsM2Xtk1ULoE32C4H0Z555Nk2MD+kc4RhzHpF3PDNAA4GUt95+R+B+0E7VCZhlf3FuoHq5fu1qFliGZqRevK18KcimjDeCTHVp1coV6SZBh7Ex0QV5fZatWKG9xr749NNPi2eplI4mGxMZ3tXZmX75y18G939/v5ptcbYY55GjxwXQI6PYmw89+KDAWriqCc4i6wCUoPDAcTp06LCa1kagC27/yjQ4PJImXTkCiEBwQWX68L5CwTamjDroNeB1X7pkSciwc+fTZ1u3qhdCy4x2yQnWG/mB89Pb11tUYDSqyaOp0BzAZR6VpZySaJQGBm8KTI6S76Y0b/4CUdNs/nSLAHDxq8AvrIoVqmuies7ATTuNN4tGaMwfcm379m1a31WrVirbnr0+c1Z3Onr0sLI0qT4AICbrENCWQNj16zclrw4fPiRQjkAYsorzhg6hwTEBScbOGWJ/r159d0mPWW87CH2l54rUNXIi5iYConIKZdOVua5lgykbO/SVnXw723wGOWx9CI8wwSxzf2pvVtM/pV1Au5vCsd68zudc9WhOWju6EQQJJ9djlF1S9NAwEMj6OMBtB9vj5HNOBsnHTnVW/h7WzYCKbTmDDnyesQR4VJ3GR8cEaPj1HPwwMGvgIBz0AL383wkEtq39uuUljr3AwKLpoMdmMEXvK4DA6f4K1zaAnY/P9yoHOSoQH7ckivh+vo/tdycO8Luv7XnV+hdUYOWAQ4ALTjxhDkyjgxxCJmNnOSvQz237kb1hu8qJQlEFFsBznsjgMcX6lKtLkYu5b2MQzWMSfFTY1eErjalHhXuaoCs5m8eOHU+A4ehWZDW0J/ZTsA2wkQkSAiryjFeuXFJ1KLoOO4KziX3uQAYAte1S93rhrHu+uI7PkwE7A3geM3Nov9HnwZzfqmStrVH1IffkbF28eFmBVvYDOgd9irxCjyMn6HNBwgHyfHSUPhiDqefK5ZIMunDhknRRbW1DImn1ODqon6QofCmSRyplNzC3gIc6RwpKRP8FJ/Jwf/lKBa0BoXg1NBW/dznr3XtrMk2Kj3x8YkyZ0PTxYK8N0CieJrziwb5ZSiYjAM1nmT/obfBVqYzj2thsAqRJ7oLnvJAtzCNJJAbVfM6Z65KvSnVewUdcX1evpAfkP7ayaQV9xiPzOehQfQ9kEkA2cgrwHtsKkI6kATW87+woKhmmZLcCyLPG0GNRxcSa8sWZgZYPncu6Ilt5jfuBF9jXxwdhbbEr+NmgsM83+8/JePZ1eD8gppIWiuAY74/s76DxqqkVlK+KUc1l0W/LFVXsN/SP8QMDpbzO/RgvgXsUs89e+JPcM/SIuNVF61OuZnbSnoMr0duhDIT/Y4C4X7f+sKxwIFNZwpmO8fmy/LP8tIzN5Zs/5zn1Wc2vYf2Sy9Nbg6ropkgyMRbgubcc9zUsv3N570CkAXl/JpfbzKkDCrkuLZ0xBWWCUsTz5MAq91JgosBuQueV9YuSdcbH5f/g53Mv41Hes7L9C/wpkpiuCuvivdhE2PBOKrTMNdbEvkLu8z7LcuMQQbkUutWZ5vH5SKrz/uHZuL/tB8/zdN0YYP5UeulP/6c7+Ot0o+I2/H5nEW7DpP9Tt/xvf/7DKQ67DxyZODjRGPwooePHjpWAZAkODPWR6KIcWVKzpPwRABz+MsdRNEzjYPIdweHmHTg4KEicYWXTFtzSzti2YDMI4vEZUOL9kQkWBhN/v6nGjDTeCMFmRWZOLt7njFaewxQWbk5GGVIYGQDnZAaWM1hsBKhUTQZQABsyZieCboL7YAhQ5st4GBtzpAaTFRUlYNVOix2z6U4C9zL9BOPh2jy3ucusFLg3Bjfz6yABQhfDbeas2cqoQyDLcaqo0LNzDeaerPCTx08o6yq4ORvl+LC2AqfUrDCA8JuiGCiXv3J/no3XeE5H1u0wMi8GzmM9oymlnSPWBTCOv5FVxf1tCPNMrAfvwagg44RSb4wnZ8xu3vypMgeZP9MskGFuIB0aBPaBHccA0DBmWfPg5SKbEbDfa2HDXI7ytKakoailpmUYRgNMsq6gcaU7eZTJ4RgDpDzwwP3pq11QHewqqBrmak+Rqbz4rkUJzvbmlhlpy9ataceOL1Jbe0eamqpMl69c0X4SzQDNeuB+b24WoK4sPwIpIxhUoRytzL3XmQ/2Gq8bOOZnB2FwJMiM4G84Kzwn+5P3uLKB+ZAxVoB8NnCc7WTufIINDjgBNAFIeZ/mzmwpM6xw1u2kFkRrmn/AAcb23e9+J3246YNSMO6JJ4KWif/MH3PDPoAShQzG/fsPpQ8/3Kz5wBnz2CmxZGy898bNG8oc5Av+7wgQBHDGHqQpJoYxa8b1t372uZwa5iOyj4aV0azmiwostclQIlMQZ8yGMPLQ2eB5th0/5w5DzP0MgaM2KJmLa1ejqRFjsAzleXAkeV289ypjhNc61oszxp5iTU+ePJHmzsEpuJD+5E/+RA2CAPIANR2YAliCYoTrw0cNyM3fkMPf/e73tCcA+gjIfLJ5c/rd714R9QhZu4BkBJXgtwYEw0lSqW3BlecqGs4c1yc7mDWpr63RuCizhuvYcjsCd1Ds1ElOUcVDsIHqG4DMsTH+RgZZgA18WQYiZ6FDgSIBR/yNN96QDCEIiwOEs/PUk0+luXPmpZ07d4pSoaGxTvzHgJdkpV7p6dG1GU9LS6vuz3gALJElBKA622akH3z/u7rPxx99lPbt3y++bZzs9es3iNaIgBRUCMePn1BgjhJxzsHbb71dyvyF7sHZwQB03//+9/Q80KEgM9gj7EkbwjhUrB+UKZz59957P73//vuSy13d3elnP/uZrveXf/mX4vh2dgvzB9gbVS6Rably5Yr02KOPpPlz52qufv2bl6MZZkoCMh5/7AnNF/Jm8cKFqlzYveurdPjQIQGcyE0BfpOTqWvmrLRi1Uo1YoS+4vKVS+m556ggoIooGlfB4U4Ph/PnLyhQInCnEiexJf3oj76vfbr6ntXh2I+Pac8h08jA4zl379mXxiHvViOilBrqGwV+1tVUpQvnzmg+KFM/duKEAgHsnaDwulY4I0mUMNB3zJ83R1RFf/hHfyjAA1oV5m32nDmaC5rC5hmbyKHHHntMmeqvv/669AQZmiQBGPyvqKAMOfZkU1ODQBbGd/VqTzp67GgRkIyM+hXLyYgeS1u2fqYgFPugmkoqMnl0bsJZZs5ntDRpDsVvrjL4VlEUEIyAigZAAT0Al/nmT7emoWH6LoSsRk5R/cGcIisjMWGGzgOZSQFO1IufnuAKAe+hARq7nhHIwnPzmZ1ffJkuXr6spnPsCQFAlWSvUkkRlEiRSRnONc3QKqcis4u9RLBg8+ZP5KgBghMI+PiTjwTm9/RAJXJMe5jeGHevvluUbTSwhX4lKNiui+sc2hPmlbVAnpjzF5sFWYcOJzicVychJw1a8Dp7nDE6OF6WtWHT2Sk0MGwn3LZVDoKrYeAkzelobhrPbiDEwAyBVOwEdKFf47tB0dxRtd1noME2hwEqB6ed1MA1DEwG+EwGezkrz89i3ep9lYMCuVOcv9/zkgPd0H/4PQYtbJ/59Ry4zOfTfsZ0AD0fm21p607unWfA5eBHvi6+toFqr930sRnMIeABWJqvqQCiUuZcGSw0eOAxlZ5JfBe3NiHzmAz4BIgGwBq6j72HHY4ct4/hMfIZZINtfnQN54fgp+2uPJjhZ/UeKdtPZY+Ov3HdHDjmc/aZOAPsIXQcY4x+TNA0tUqWYXuR/AJwTCYuz+JnMz0Q+h+ZsnXrp+nRjY/oOXfv3qXXoC7DvicQxLPxFbzN0QBQPmORyW6wPgfnpq8f1+Y5GTfjQO8DJCEHsAkIokSFV9AUiKpgNAKp6HDmFlCY7yRNML7wj0aKPlfnBNKic7FjOdTIIJphdnbPSgcOHBL9Ftdj+Qk4UIegXjEFX7N8GfraZBWSVHHiZ0XyQwSGkAe57PHe0TrCDdyEPXItNTc2qccEVT8EQAnEkhTCs9NzgAoc7M2BwQE1WkWXUWEEhzZ9FZBNljHMGz4K90Cuej/lQQclUxRjV+5oRVTKeJ+xd9lPzLe/M3ZTpnBtg3H2l6KHT0FpOjEhMB4bHB22cP4C2a7Yuei106dOKsAOnRhjxS7q6OzQnECHxzTb18DmZk+wLwnsivpmclK+q89yHgxmP/Ac2B58x+ZWP52moKrgM7yf57IPiw9QUxfVllQv25/nnpbnpkxhXD5rpgCy/KLqkaoVqipCV4aNqT1QGTRY+EoERuy3ec4dBCPownp4vfL1s+6wXM7XNJfDyPBcdlsGei/mmEMu6/NzyX0drMsDqpahAvXdW6OwN8syPWA+zhiJD36f7y/AnirMrAnodJ2iC4iNJGS49UaOn9i/yvWYJWPogaKHQEGL4vXgTIeeCV+a8UR1KxncsS94PuQP9tWFCxejaqKgsLS8t78WNCdDsr3NqIAvzhpjP6MTOFP2ZbgWYzddDz/zWQfKPSY+n8+dKRkZn/eVz58T9zxX8sOKNfIaf+dnd0Dwsua8fT/dAcFv39x/453/zZ/+wRSHECFvapIC8xONBo4L4B4Z21JAdDhumSFjCkUIqAeo44w0A2bcjNdszAMmwHVqfi4ygogGO2PJxrCNoDyrwQABn7XByncrKDkKKv8NJWeF4KihgXgLNz5nQIb7q9Ekjd1SksJUI49CONqo5nlU5qOsonCmuN7IcIC4KPOgGYmy94g+U2Ze5kfnvnmmhyPFBsos9BBafN7CHcGKwuU5eFaXKTr6i3LnP58joxWwpLWtPR07fkxl3coiVUZpjTKxENCvv/Z7Gd+sO+upkq2qagVAALrIUFApUcGTxlicRaRmN5NR0sYzcW+DMblRjgFj44H5cuTWma4YtzIoC0oKX4t5RXmQqYYhdf36NYENAKAoJBr3OYofFCwR+HDH9wDtgmYl+DsvpcGhAe1lj8PBD8+1MzP5ewCO5ZJNNZipo4TdPOA4PTTYiVJSKyCe9YUXvq1xA+geOLBfpaKPPbZRfNWAHIsX3yUev88/36asPuwVficTh7kjIKHsHdalmQZ0VQJ2OHuAlJWV5SxUg/feRzwv42bfAX6zXja2AEgA63nuAPKDR5Xnd6DIQLL3Uu6Q8h4+E92xwzCJbL7YV15bGw98ln3Hdzt+zDFfOCTNjY3ax6wPTqOcqbERvSaKm9oIqAXvO9ci87xS+4C5unjxSrp4kd4CN0uGvmUC7yeT+ErPZV0fCgmyDE+ePF5y8AG7oLW4fPmiwG1A8ePHT6bzFy6ozJJg0dvvvBPgNCV8kzh3BCyiuRwlsZ4fjE7vGZ9ZG4veVza6XZbpOcPoJwuU350ZTtCDtYgGQl5vEJiCuqmQA4Bl7BUaUD3/3LPp1Vdf0VkEFNuxY4cMONabewMcQbkB6M3ZIhOWbHeAJRrPAuBCBRMO5FT63//9v0/f+ta3ldXMGjcqC34yMkSLbJow1uGVTEWpX4BACk5RBktZXkrp+tW+1N4WdDV8xVxNKsMcIBPHBbM9glQ0rDM3YEFhUpxH73fk17e//W2tEzrhb//2bwUARjb6sDirn3/ueWWXEmgjE5wMNtZRdDIE/cbH1SRRXONFCS20ROiyWiil0nia1dUlgA9aDqiYCLAgMznvCxctSCtXrdLePXX6dBEEW6XzCvhOlh3zSlNCxtHZ2ZWWLFkq0AOQm2dhbgFirZ/Ej98UJd84eesfekjjIWhBNuz8hQuUJcsZINN/z969mkv+s5+v3biucXDOmRv2UXtba3rwgQc0T++8827qu3pVc4/MnDt/flq0cLGyxShX7mxvl+MOXc6XO3emkyeOS54sWLxYAO7E1KT45lmjz7dtFd0FwSvmnX2HA0EmOA0voTdh3xGMgAZkw8MPaNxUwoyMkoV4TGOkggsKjjfffEtBQdqUwhXNc7e1dohyZGJ8NB09/LVk2qq7V6f9Bw5IdsLNzx4E/EAecR4YMyXw7CGaVH/npZfSPWvukQziTBLUAlDdunWrAvA+r8hEstuprGBNoQ3iTPCZX//619pXzBv6lflmry5btkTAcldXh0BwMsyRJXNmz1GTUZrIQntFoFRgCs9FQKegQHKAmsCPaJ/SVFowP3imm5saVaUCIALXOfKAbPN3330/3bg5mDo6u3SekOHMP3OLjOPsRdXLUKkqJkCw4Okme33B/HmpqiKaVzMHAuHUFG532rdvv+TA0DD2VG2aAT+rONmjOZP0Hs36JidSc2ODsvQJxjF3BMwuXbqgMwMXe0/vlbRz53ZRHHF2xBFfWamzs3DBIp1/9Cd7BlnFf4KVvIdAJ+eAZ+N8cm3bWIw3dFvYUzwHXw7Ilyr7pgV0DThMd6RzRzO3HQ1Mh10V+8f2LfeXU63KGPh0UzSfyxrM+Wc+Yx1oJ5Wzif7k9zyr0PYy97S96EQBgxkGgKfburZVeZ15iQBb6KYA0Mu9QPLffR19PphMiuzRWylN8uCB58lz6bHxnWfNAZUcmMhtCutI67hch/o1fzZfu3zs/ruBHa7peSAbnGcTnpJRUxhk4DUDSbal/Xldj8aAha7L58jgtJ8lz9ZnrQx6mLbA72PPGGA2EMnvnEuvTQ54e249XttnvNfX8lpzDydG8H6DcLzGvBJw5rWoFpqMypSUFHjibFEhQdAbMByZwhnCdkCeGbShKuixxzdKb/GM0FtFEkWt7HSycwFyWDsAG8+lsyWZj/wrf1bPqX0cJzght8p9qMalOwDGeB6uS8XXyDCZyA0CtNFz6CFkCckNyAqagTMevqhQIUAPpV6A/ATnp6SDOrq609AwdDY9aWBwWBniAOXaR4Ca+IRFVjiWTYBnsRZBA1MbVaVF5iXz4DnwHig9P75VmlSwnCDnpPoTjOl6BELxswHmXFVJljJyN+wkKPUq00A/CT61aXw0KjcU8CxsbubResB+r8+k94p8tYLWBbuO5yjb3f1FJemNgmeeeSo3D+Z+AnOLXgScFRSEzlM4yNKR8+fOEyUZ8r+lOegH6buhpIaibwPrSZB2aGRYfZpk04ySXAMFZEPBY1+dLly8KFnr3k4GDVlHnvfG9Zulhu7sXWdx83f1wlCld1Qj3Pof2oyJNDEZ9qEBSubT8oxzzd5BZvuzEfCIbFwCIlRyNRRNX8vnD+74IpCmfgtxfa5tXWI5xO/o4Qh0Bnjs/5b5lrt+PQe4S38raESsa3KAebq8tO6ZDoBbdxlDyeUi73UGO/sgl50he0Lmai6ryxRBlsF+v8F133u6nsgB+lsEh6/+Dxojh74qXy+v7rI/L1KuUoDC41dD6ErkY1Sy8zrnAV8aG12JOhklLfuLM+/KF+5pXITnMybi4JQD+rYbjPmYlpP55PPIWwdr8uS02CNxRjk7yDnrQV7j93wNbQd6D/P5P/wv/tc7+Os3baT/xK/dWYT/xBP+/3e7//LH35niABoE1+GamEjdXd1ScGTu4BhS6gyITbOoWTNnSiAgINRApOgU7MwHH05nBHMQAS3IPiQLi9/d/CJ3LBC8jiYjiDjsCEpnBfCaHR1nO3AvFBxCqkaZ4MGfZ+PfTq6FPQLD4zVoCGDaPzhQ8AYXTQKL6KM/L+FKdDPrlC0HZjwAU5XRKwsvor8INOYnBwXtmDAGR9L5u4WelYOVFuP0nDpT1GsVmRGh0LkW9zaNSk1tfWqe0aK5BjwlE8zcxxivOKNHDh0ulfjMnjUrQP0ikwOAj4wuAHAyEBx4iNIuAgURbLBx64i5M/9ZRwP3fCb/HD/zOa+TS4DISDEI6NfcMZmxAJi4a/jhw0f1vDwbBg7N3DDAaQB27hyZw8E1zheGEhHp6zeulV5z6ZKdCYM4djZskHvPRNaIOVYb1dhyxow2ZTJg3zjzzGD0D/7ge8pA3bdvr4y4e+65OzU2NcgQJNumuqYubfroo3To8BFdB8UrGk3K6QtHgbM3rqYbSfyAzO3s2XPTzf4BVVDY0bFB5X3K98h+DwOcZwRM4NpW7nZGvD8dFOKz7CdTb/B3zhGvMd/MU/AvBlWBA1a5c5073zYwXNLlwA7AL2aSncTgfe9KK1YuL1UdoPABygCkeF93d6ccGp4BEGt0jMyVmjQyHNk2Bg8wvDkP+r0mjE1AYbJYyFRk7pA9/J17YrjyGoAMWRo9Pb0qvwQ0/t3vfiewm+xrPCEAGwEfRXPWcC5rS1lBBnm9r2wYOchouWDnlu8ERuAF5p44buwR7uEMcDu7gKe8BsBERvO+/ftK5aoAUdBokG1JhjFZMIxt7b33pt6eHgFdzMPzzz+fHnjgAV0fAPyTTz6RjGJeAe3WrL234CevS3/+53+evvu976UPP9wk/mGMcwVHiuwo91/gO44iADOAOM9MhqnosurqlNlNBGH50qVyqg3Mi6vX/6uZ48gMqaqifDgCJcwbe479bIPY8pRzDajP2AE0ASB5TfJmeFRVJDSzg6d42fJlae78ufr5zJnTCgQCpuL8799/QNdnLAB/MvBpsDs6mpob67XHmTMMYXoIkAEeFQHRBI/nRs7yOShGoNlhvgEKaNB5//0PpE2bPtQ9Hnvsca0h8wD3O3Q1BJeRIaIjqqhQoCUAkqF079p708aNj6op1q9+/WvJ7ZWrVqa29na9B3AWB4s5ZR8i88Q7WRjhyMvWGS0CuGfPnpNef+ONdPzYCZVNQ0XR1d0l2g7KrynDBnitpwyYprU0rh7oV/Cwpq4urbz7blHfnDp9Uus5PDIk6ovnn39Wshk5R+koVQLo4m3btqddX+3WPC1cuCjVVlekxXctTo88+oj2B+eKOQndUZP+/j/+Ku3du18Z4AT62FNtbR1qqllVkdK+vbsV2IK2h+atBKiiAiUaUjIHcr6msAdaJPOHBgbSmjWr07PPPiP9IEBofFyBPIIarL8zJrEhkJPsKTLACSKZJuWv/uqvJBcYEyB4VClMirJJWc93Lda94a/GQecaFalSc0tjVzLj0UlkvU8RRC/oOdBv2CBQKnFO+J21WLtmjdaMgCjrB46HPuCs0vx2/4FDqYLGr+KepDnTmLL+uYeB/TIAFzyRljlcf+PGDWnOrJlqOozsY24uXelRM1MCQ2StcU0CXwsXLUqXe3r0O9nnkb06nmprqlJzEbQiKKVA78iIqhZYp+e0LxYqAMT+Rybfe+/aqMAZjt4hHe0dBYdxpc4q54L5g1tb5eVVVdLv1m08A3IZGchaGdSrrY3qJcnmjN/UQILt0Rx045rWWznAaZ1l0MqOusHEW+zBwkaMpu6R1e/EDM8342GP58Bpfm9+tqNsOwuZw+dzEDwH6g1K8ne+So58Vv7uhIp8PmxXemzTgVfNE6X4me1r4ML3sN1hwMV/z8EY7jkd0PAzT79nDszlILhtlPz6flbrghzcEWidNYvTdbM+MX5m7wFfgzm0v2CA2s8G6mmQz58z0JyPyzqJa2GfcA5Mh+L35SC159LUKK4UytfHoJPBLj9bvqeZZ4/d2bA+96bKsk2HTGZcyFxnLsKnbUow9FJ7W9AsEZRyRQKygZ/D96qTHQVPs7MgGacb4KJ/0VtqVl8k65gCjvdEJV5BKZI18csk1pP1AAAgAElEQVQBYlc98FwOZvEMvEdVHoP9RZ+KkFG9PX1KhADUR/5FcktUUiJvuC9UhIw3EnyCegkaGOaDRtpKnqquSVev3hA3OMB6VXWd9J1BcChQMMaxBWXP0kWkqML13gAEx0dkThXgLCghvZY5SKVscWHF0XSxYpK+M9UJGjn0NkFRaOGwO/gcgDABAG4ApIpdRIAd8L9iKuQ7r4ler2j258pPV3w6GOb55LuekaQtKgAU3CX5iibIBEBIssAOK8ByVWMW/WGKRDD7SOJ5NmgrXuga7ZW21tbU0hQNMukNcurkyXT0CH7PDFViYut1dnWmGnp6jNM7IxJjCOqj0wnqY2cxLuws7D38PlVpFolO5tZXL5ECQ+DcQu3ieeG7gUM+56Qerosf0NhIoHlcPgO2oINnMdtljmUS5Pg99k5UHnj98WmiiXRRRY48Ml98kdWr7OeiuTz3tgyXTC/2mEHw6UB4eUz/MLhnOcB4qivDNvC4ct8wl0eWgT5/3p98R39YHvq+lkFcz0FK721fN+R8mZda9FdZQqHHadmV39Pzlt/HesT6JZeR9vm+Sa/H85crv1wBbJ+D69q3IgBI8k/4y9Hw0s14w6ePqnvGZawDO4U9aJkmP7CohHCAk88ijzkzTu6yvcm9eD/ngP1uOc/7OceyCwtsB1nC61QscG1kcU6LwrV8tr2mrI+DQMZafvzf/R938NeSZXL7frizCLdv7r/xzv/qj5+fsmHKG1AwKEMAPowGsm8BaFDGcPaePXNWUd7gf2uW8AgajshS5jA6OzT/+fHHH5cgAKSxs+JomZS8Gv+VGwFZkXOoDaSq8V2R6SQFPjoqA0LlbmNkXwcliSOs3D9XAAaQTblhQcH94fmNbB+MtKA9cbTTCoWsHxwdDD0bl2Rv2bALpRbUDcyP+Zg9DpSaDWYEGV88M/8ZA/e3YOfZEHRcx0oEwYzQ5D9AINfDgLbRxXsxBFG8zAdRdUWrU4VADuZG12hpkW5nvHw2mryFwBa/eeFM0FVZDe8K58oOg502R8INWju7OgR2NFSzwc93P7tBYwQ9AAr/2TPsI8A5QAqM7/Pnzwlk4HnJ5gaABXSDyxljiM/Du8qcAWz19valQwcPlTLD+Xvct7qUCa6SNLiKVRYaTrMj+7yXceSObzh0UT4FuNLfP6h9x16jxJ1KCJx2smLCaLucNj72qMZKGTgAGsYgYFJ7e6uymEmaeP31N9LxEydFh0LwBgBJfND1QekDODuo6G5KjQ2xTstXrJRRDtDvPZWPlf3D6wAIdrCYA9bPytcONHuK93jvGThmje3AYYByTeaH+9jAJksTMMgBKZ+xPCjCfHk/28iygueZ+np6tK9ZR4I3X3yxM63f8LCyZLkXZfQERj788EPti4UL5yvrkmeDDuerr/akKz1XU3VVUCLxFYGPgq9zYlxNa3Ec5s2bW1SzHC81LwvDCac/gP+IuleruSRrjhEOdzON5FQqmuhoH442r5EFw5wpQNDYKIoo9r8NxHwubCgbHHBpXFTP1Kb+mzfSt7/1Lc3XocOHBBICROaGpbMdg9t3rjKfoRBgL7a2zZCDCsDE3AEII2sB/5EP0KLwfoByADo3P0YWq0lhwX84b/7C9KMf/UhGH9nHOB/bd+xU4zplolTDUz6qbPDYD1A/UGJ9IzIaoQiajEaRE2QtAWxXTIn7kexTjH9V3QwPK5AEoAb3prPJWSsArTpVXUS2Cf8JzvX29RVrVKWAHuXHrBnPx5lmrdifixctkqNF5jmyi7E98uiG9OjGR+X8bt68WZmrgLqsy4H9B9KePfvieZqRFzH+gRvXRYsC4IkDh1xlDXBQAeJYN0p4OdsHDwFKVqRHNmyQI4NOgm6DjPCf/Phfamw7duyU3HrxxRcFjnKGaeR59WqsofgkC7Ay+M1bJQMYK6XRcG7Dm/7SSy+liirOx/z0N3/zN2rAqOBEQWXEfI2rGVHQ9wBUL1q4UA0Ijxw5mj7dslXyBRkP2EmAVHpVDvyUyrEXLliQxsdG0vVr18JJHx4qAUoKUlRV6EwSjIEOBZodwG/TBeFIUGJO/4YPPtikahgCCtCKVNdU6hzj+IYhH47Hr3/zWwW9AHcpRQekh6oGWpiF8+elfXt2STcA5ldUV6ejR4/pvMyeM1fN0ZC9UIoQpAacpvkcjTI5FwQu4GsHFAA455xu27ZN/61n3esBIOcHP/iB3ktmNfKJbG76VUATwr24D3sCOwGd0DKjRdU/rBtBDfTZnNlzpY8+++xzyXY1hZqYTH03rwtcRh+r4qwiaX6oPkDewQXLWKETaWlq1Norq5JA7vXr6bevvJYuXeqLrPLxMTU/pRIBpx+aEYI61uXYK9pb1dGzAueUjLVFC+en+9bck+bNmyM7AjlOw89Pt2xRJdvdq+9RgJb9uGTp0ugn0t8f+7Pg868kM3EomoQCltx3372aq88+26rM7+eefy6tWgUHe0U6cuRweuutN9ULhLVn33AfdCj6xyADYIYbxgLOc6awVzjfbubNHmOPsz7IaAAM1ti6+5uSCsK5LfOC5gCjM/aQ23a+cxDX4LNtIOuyEshczLGoA4rgc+64o3cdVM5B2tzmzsEGn2PGwHt4Hlea2ZayvrU95rE7WzCAiABB/BmPW8G2IiPcgEIOQtIbIQdbcrDb82awwp/L7zXdycgBDc9hDnbYHrGt6GebDmz4uh6PQRG/nj+n17uKvjaSq7G2ft12n32MHEDyM/J+DDJ0luc5/5zHmYNgvGabB1lgUIRnc4KLrluAQrbXsAdysNsBE89N/qz5c+RAF2NzlqGvhRxA1kU1XVSR8R72LvfmDEbgPjIj0QWRlBGJKvZPuJ4zyNF7yAwKwmzvQ4VEtjXvw2aElo0vKFLs09ku4tnQV85yzM+TMmGroZwKn8/rw+v2jwi+QtEoP3Wc942rgeLNm4Ml3y+qg4ZVXUjATJnWBc0FQNKF8+fV6yPOOUH8CVE/9fVdTz1915RdTUUSvZW0H6Kjq+BQ7TMF9nkHiRH4m2GnMDdUJKM3nfjh9crPbMiOinS9PyqFke/qNQU9C71tZuDHhW4IX4ss73oFnqOaDeC4W8/Y13s1NTUGfQn3JHCLDmMtWGuCEKZosG/j5CnNc8EpHD70mBIApBNHgt4h/FFTewQXuDPLDQhSgRuAYKwTdp8ywevqVGVMxSV2CDrqwP79wheUpT6IrT2uBqY8V0MjjelbpVPxc9Dp7u/DvnKmOv4HOoTADs/As4vGc3hE4+BnU0NGpTB9GzqKgM94CcjkDHC2qRyDvqem5h+edZ1v0VFGsIyf+UdGtwKGRaVJ6GhkRjQo9DnXZ6uCnjX8MHOqR3KfgfASEC2KkKhw+iYQ3LK7fN8IOPp3+XmT5T4YubywnJsuo3P5YvnnxCh+zwOF9kks13Nw2jI79jpAeZXmy7qZ7x5n6XmLzO1c3lv+WY5ZT+XyjjMIeJ3LZss/z1s8C2sRjVyjcjXmVfKyaOaJDYptxf6JTOsIGPLfVViW1QanfaY4C9bxQdcWDACq3C4qw1hLBbrUMwZ6y0hedJUDZ9zXM06CvcPnHMwMXyj2UATH8cmjOi+3EzTOcWh6I9joe/Hzn/3b/+sO/jp989+G3+8swm2Y9H/qlj/70XNTziLg0OGIoKyUBVFdnZYvW6ZMcOgByHSilOnihYv6HQAQZx5lxeFEqBt84/DZ8OMAopwp8QYYsCDlPRbgpshwRroFJtewskJYGKBD8CAggjoB/mqECtkAZQoBZxLkYCfjNHBuEEuGjTo4u4wvfgZsySOeSBwyv23oRsZMlDoZxI9ssREpXe7D+A2IeY54v4VnroDs+Nj4YHwIQ17nWjwr88gzOqptAMT3kmPZ2CTQQpxyN28qMswa8F7mQjQtjU0CwwREFGNUdhUc7sPDcvAB/xCojvbbqDcIbqfL4DZj4ov3WXn6Z4PiFvj8nWcju5H9hQLhNbJTAScIvMAhCxhwzz2rtd+YM8APqAaYY8BTlBdgGiB0Z0en/kaDL/5OFoibaWG0oywM+EWEN7I1HJywsnZ03k4DIDjXC2c7mm5yTxrTWLmi3NiTlIzC10cTHgyedeseSGvXrlEmBxnQGMk4Hfv2f50++3xb6uzsVoM6QAfGRAaI6TBw39jvjQ11yia897770rx5CwSwQ/MQwE/w1vGd9eRvjMn7ws/C2jhz2+A1z6ezo5LycHx4Bq4F2GDKI64Rz19fNPy4IUCI3+20hIEXZZkGzQ282wnlddaVZnKHvv5agBFOyg9/+MP0y1/+B4FrNE9j3ZSlXVurjEwyZoeGovwWUIyszHff+yAdP3ZamTCuisB4DtAnAHuyJBk78/T888/pugTyCFrEWaxVlj1OA+PCCDp85KgcOfZiZNbWqAwVrnlzTjbScC0FyB8geJMMe2fOc0+fEVdy5MEvU9XwebKUTp08kTY+8ogylnEwabQXXIbB54lDFEZ+0E1QehwgXFCP8DPdbpGvVO688847pYYsALY8D6A4QBhcuwBRzBnzAGAO2AddB3uTxouAmmRDMQZoLbZ+9llQoeDk0x+gjkaoVcqeR8YAaPM7JcPsbe2nkRHRoXR2tGuOyTIGDFu5clWa2d2dDh48rACqmgUODqWmgqJneJisb3o+hJFIJYr6U1yNbGcZfNU1KrPE0CR7DYOYueRr5YqVuhdzKtlXXaWGlM88+4zOJlymlN7OmQtXf60yYd9++12V0s6aPUeZSFxzdHgojQ4PqzEhgS1AQOQk6wjoyZrAMw4ACJhNQBgqJDgvr9+4IZ7VV155Ja1cdbfk23vvvZeuXb2e1q69N61b96Bk1O7de9KVyz0FgB2BJvYN64q8w3k/evSIHCuenbE+/cwzaZUA/Im0rchmdsMufx6NJMc1wf06QzzQULPQdPjtd95Tk7SKymrRZgWlVbXAURzxkeHB1NXRnh64/z6VMZ89czrt3rtbmVoA/nCqU72A3uMMAQg/+eQTAuWZA56JdV21anWaNXN2+vWvfyPZ1dbapHL7ru5OreWyZUsVtEF+E3z4+ONPFNCksgxwBhAdQ59M+vUPPaisuK1btqSTCkzVKasap2bmrFnp3IUL2nOzuru176mMYM4AwdHQrNHyFcvSkiVLUvfMmTpXBH+objNlG/PNOUF+ITt++tOfar45I1TAPfLIo7J/zp+/qL3J/HPumF8cLXhbCdxyrmbOnJWWLV0me+T3v/+9gh7BuzqV+oeH0g3AD1Fo0C9lQPNMhjbBX4IR6x8OyhvWA2c/9HME2d566510+MjJNHPWHNlqVDxwhgm0cP7DmRsuAW3OAjLnJFVV/TeupaWLF6WVK5eX6HeggXrltdck19mzrBnyYNny5enCxUva07ILmfOZ3aqU6O25LBnKPkC20oQUGfX1wQOS0wDj6EzO4ebNH2tsnAWCeOGgEXgMWilsDM4z2X7IQHO/2qHFnuI/a4I8p6KKuY+g7wwB4shxZ8Ja99iR9nfrIgOidqx53eOwfZq/xjw6Q5u/O4GDn6maQB7oDBWViLaNDDobvDXIkAOctq8MBPNZA1bWG3y3Pe1reOwGEAzMe/w5oGs7x1VitmsNkhigjmLxspuWj9t+hMdrYC8HwQ1uTB+bgQ3/3euQz4PHzWd9X4NJXov82fMgwPT3a04ExASdmMFqgzAGWqfvCwMu2gs0Ni6yrf3s+d7gvdPXznrItlEOTnkMXi/bW7bH/HoOZvOM9oVsY+XgsJ/b4+ZvDuwhBwwmRwLMQCk5pbx2UTnLewFaZ80MfnKC2+wVzizj5LmwL0mGIsiFDuDZ2trbdPaRfchFZBJ2bvhz1SXaQoMxrrpkPN7vPIMTUbi3fQT7hrnfATiL/oimidFI/GrftdTT01dUJxaBcyq5mpuUVBFAdWS2QoXChwiOI++hQhkeHk2DQyOpsaklXb12U4A4r00pA7hS+0iJQQWXtxTr1KR8QX7GXscmxF5kvqmW5v22jfM9y2sGOOm9ROAfuTpJs0kCB+0dCn6TjMT8BH3LNW0/qryg4jNwii+CH9KsZIQA7PDh8KVYU3QR65efcdmrTU2F3RhUOQJHpS9HpXNtW5L1jm7DT+MayH2SkaL6D7nbKj+BIK8zY8OHFY9m+MVUqDU26bNc/7LoFMM/wdeBcpVs4fqGugQdHXq0dUb0zbl67armAToxBxW4PqA5YwKH0NmoCuqXaDJebsSIvmCu2CvsT8+7ZYLPWaxJ0JzGf+ikylzW+PSA3AH+Q3kTQKZs3oLfW7K3AtAVcJa9AvgaCXK57FPFkCpVI3OfM8X1TI1FgkOAnLeC4JbPPJ/lPPPrgG0ZZB8XH7v1UC6f+Kzfb3lRkvtFP6w8AMfPls/TwWvW33/PwWrrUA4G8oBNbQyEuchBa/+cy1x/frq89ntyOWy5YX3hQJ1thtAdsQ/9xZr4Hsh31iGwgDGdF/Yx+wIfn+uyt9k/BsHj7KGfwl5wAiL7L/qrRG8nfJo8exwZhHx1U3VVThSynWSmcl+b0L3Tk0J9hvPsce7PXuI79+f5se84O0H/FA1ZrYv+6//tL+7gr7fshtvzy51FuD3z/o/e9X/8r/75lLssc5gwfMgc6+vtU6SWw0g2K8YEwuyjTR+pcRZKJegRLklJIaSUtZfRXeSOCAMAkCHbi+tEBlCZxsAGgwWmDUQLcSsFlC7CybxIKH6u5XJ9R1ENCFjoI8QikhzA+3S+tKqaME6i5GRcYPAtAHjRFJRyp9LYxAtZjrhxbRQmgglDxCB8nhWdG/1WkLkis5EUBhB0M/WRZTkxIaEK8MvrBjkN5NqolwCtbxAnOEAR2WWASETlmQPWjGcfHw2wRWtRXx+GSbF+ZAQgPAETuQZ/s2Ntw9XGap51b0Fto4+xOUuc1yLIEEEBO0nMGUa0SvdbW+XMk7nKz2SUqElYZ0eikoBMM8q1AZAYO4AHIAXgJNl3a9eslTIjGw5lxjXYH1ev9ek6zipzoMTz6wABc2ej0IEHGZ/VYfThdLPXZ82aIzCSZonmWuT9PB8OAIAkmXsAeJ2d7QJY29opLRwSIALHKg3HTp46LaCkvb0zXbx0SU4K3dRFpZNlomIUAgrAJ/7w+vUy0shoBQh3WR/zyBzynfljvZyBBujKNQFZ+MJYZ0/ZsHRk3EqZz3qteD+v8xprBtiA4Q0Q7b3q4E3uMN9qiBTNR6qqlJF9z+q70949ewRE8QXwipH8u1d+K0MCIJxSVoxY9i/gJdQy8CID8rJf3n9/Uzp56lyqqQ6eSQx3Gz3sWYzLiK5H+f5TTz2VHn30EQFt27dviy7eMjQjIwPQCS5cGtsCxGD4ANDTBBNglAZ/oq2Br5+M04J7lOdsrG/Q66btYG4NglveMDc+0zyXnWnA/v6b11NDXX166umnBHAD+pP1KnC7KNsDpCPb6ujRoxobIBzXCAe6IjU0Rg8BZKy5iQGT2B9qQFg0QiIbHP5e04wwDwQmmWc5QBPjAgABmdiPBJVeffW1AIELLvjIjk+aYzKxGA9GHeAkhpcqgShFr6wQvyX6BGAPTmOAxO4uqifOyFAEUCfoRvAOh5q1xvHD4SMzzZkVzkwjmEQGDgEOPmODEbkdxnBKTzy2UcD0kSOH9L6H1z+UXnjxBTk4586fS+0d7UW1xIic9i1btqYD+w+m+oZGlQVjNw/cvKHMb6oJqKgha4TGScq0hmNX2VkR7ON9nIsXX3xBgCZgJbKGDOLLV3rSz3/+8/T11wfTFzu/VOD4wQehVGlPu3fvTfv27tc5tFHMXgSAgFJCerivVzzXOK7IMuT/v/jxjzXug4cPaa8w35wbGmZxLZ37wvnCwWb9l69YIQ7tffsOpHPnLqR+6MOogKhvkOFMQBf5n9QEcETNNJcvW6qsrANf709z5s5WVQ6UMMgR1ojnZr2QrZxZdO/mzVu0tl2d3QKwAVPhCG9ualBgq3tmd5o7j1LnXu0fgFPmHao0Ai5UFzAX8LLevNGfFixcmO5buyZ1drRJ9iP3yKgen4RHtEWyCYoo9rd6l9AsVLQEAyWOc2Xy11ZrDll75ioaeZ6UTuSMEBji/KJ/2GvYN88++6wy8JFTP/nJT6RX9u7dV4AbgE0jaf6CeQJbLl26qM9HddNdApOWLVuRaOS8c+cXCjRAU1NdX5NOnzmTurq6db4lMycmFBgMEKQtbVi/Pi1YMF+/A4ggX6lA45zAm775022i2uGZqYDCJuJcMRfu05EDowZUo9fBgtTXczmdPX0qzZ7Vne5/YJ3kHPrnb37xC+09XkOvUn0Bjz2OIOffQCzyt6a6Mp07e0bPgCyJRIkFaWh4MG3ZskUBjmeeeVo6j/1BpQ/6mv07d+4cnd1oYNxSyr5inOwt1sDJFJwlgnfoG/Yxa4xuR7ZFNWKjqMp4XvQar7G+rqDjmgak7UhPB37txOf6y/NnUMDAA+eLLwNRqiq7QSVMKvVdMTjAfJmCjM/kQIJ/twNfdtIDPGPcjMEgOPcJOVF26qcDsgYVeD6Dx/5u+znPBOeevgb30jMrmzGo2abPh+eP8+F7GFz3c9j285z7debEQXKDPB5bDuAaJM8BUr/P1+Z32x45OOK/a+xpSuctB11sy/Cda9gOdaLAdJCacykgvMginz5XXjPbfnz3/KInDDDxOYNGBrGs1/3Z3F7KKwPsF+VzlIPi+ZzwOX/Wr/M79/A+NhjNNorswroiAEXVDxW+bVp/xss5Ew1YT698DmQi10F2O4uRCkfOm/n+0SV8NuyfcoM+3h8JTJF0kQN5to1y38jgjoPC3kf01iETPOYa0Ac+ZgKE/RpnNB8PH5F70hwTMA47j78hW7BLeA15NDQ0ooxvKrKammekgcGRNDg0nJJ679wKgqNTNa9wHevARyCUOQaUJajMnkFuKhiiSoxyI14/n88igCdZ4/Khip5MJAiMDBPQDw5gKpq4lpMCsD2dEAWfOFng6BaDnpYrtunZK7kNyu/cj9cCjI3KVwBq7Eh8C5IKkJ+sM9dlHvFLmlqaVFGGPYwNZB8O0A3gH9uZ9ff1JV/IwBXgV6nAr88INCnsBypCafY5XgDjkf0eY2JekXnoNPZNPFsAz3wniIH852c9Z10ECk2zxvWdces9lsspn0EHipzShu/voIzmQ+cnKihKcpUzLV1QIbsV/d3QUKc+JDxwnFfWf0JVosIfmOuCltLZw26u6Qp2NfPNgfUC1Ld8tq7y+lqG8Xneo/NfgOCeQ8u9/HfL91wP8bNlhWWkddB0EDyXiR6bPxOYzaSoZXyfPLDn93n/TJfhuby3jLWusgzO9Y7XJQfBjZlYBlufOEAI57xVKXOITxuVfgSNpuR7RlBrTLaQxwTWwDUsw7ABvV+jajQquFgP9iHX5lpgF7HG4Udif4Ytgf8wJh+KCmDOcmTRB3ht3zb8g0juAqAnSMOY3TOL88G9mXcF7lSREL57yL/q9D/8+f9zB3/NN9Rt+vnOItymif/HbvtX/+e/m8IBddYrBs1TTz6ZDn59UGA3BxpBjZEDV+bxY8fTju3bdbg5qBxECyaDbgbXDFzEQawt0W/k3N65kW7j34YPv1to8XneG02IypzfwedK2U1ET6O8OqLBBtANiOfXNXjrxpiA4GFEhmNKNpkFf8l4UYY8ZYdh5MkYrSg3oQnj3PzNs0PxFYapx2OH1EaLFb2VtCN3Bnn5nLKBGxuLEvTgYDdwboVih0VczbW1ygZ3tqpAc7qZF+VfGGz1tQGK8xwA5DIiigZOGovmlIaQkX1p54/7mfs7d9IYD+vvQIoBfsZuh45ndmDAAQYbZbyPz3Id1iQMGDJSAF8rBHIDgJ49C3f4kPYjYwekI6PYAERjA+WFE8oYY84YO4pt3vy5AvqscPkbQJJLUR1scCaPHRcit3wGUA2gi79TLklWJ0ZOR0dniaPL+5LGcTKaalyOVCVDD4oPzhectidPnk6nz5xN8LerXK42nFxAD5TlDZpGNjZovviOslu4cHF69rnnpFBpjEfWPPPIszBevuOoYNzzrO5WzetkUQP6sHZ2rPksn3OwCmUN4ADgHtzfEZE2+OE55pmpALEBxXwraFJwlPK7s3e4nx1b5mfFiuWijQDU2b17twB7QPpvf/tb6aOP4Z++qIxNqDwAyOwwwOf80Ueb9Hs0gTuQzpy9mBobmhRwAjwhcwSgLc4SQHQ0geL5uNYLL7ygrCCANNEGFA3VeA6cwdnKaJqjpngu2YWC4uy5swLBw0icFB0F13QginNDuaTn0cEE3u9gAnPHOjjDm7/5rM+Z1Z16e64oe5LKGwBgwM2dX+yUExRZx63KMsYBJMuajCAMqbpazu6EMmxx+pHVgGKARRhvAHjchwCJgz4bNmwQWG75imMI/QnjZ28xf99+4cVC5txMf/3Xfy3+SbJvndnun8mUhxYIAwyBAb+kHFA1y60Urz28xi+9+IKu/fLLL0em7wBVKv1p9ty5yignm7xlRqvOO8AqRl4AA1GFgLHJngpdAqc19yGQQyZTZO8EOFCR5s+dIx5+HPh9+/akZcuXppe+86IywAFvmR8CVFyH+x4/fiK9/vqbyj7mfEHjAYULc09Qgmui5zAm58+bq2wPMuGiiiJ4i1kTZMzqu+9Oy5YulQyGymfb9h3FXl6qxpQ3bw6khQsWpvvue0C6CrqMM6fPFM0gAb4qozlOLRm0N8RVSfYUX8gqzjWNXskG37FzRzpy5Ei6fOWKaG7Onjunv9+SOVfwFrKvm9UAejRdukQgbkBzCEUJcpRrq8kz9F6UJtfXSe7MmtmtICL8zo88siHNaKUKZkgylb28d+8eySbOFs/z3nvv6/oEKgBqOZs0MybzmwxgZPXdq1fJaeRMc0YB6AlOffXVLmUmL1++Ip06dUY9HmpralNb64y0YsUy/W3zp1vUSJi9ApUOiw9NDzKru6tLugy+V5xRGm/J0Z2eD9kAACAASURBVB/HVoGLO0BF2xl2+JBLBJnY2wTarKcA9hkvDsof//E/07lgDcOZHFPDZiiuyDJHdh88+LUcIubyrsVL0rp1D2mPqyFp31UFzrpndaexiShTZ79K/6SkQAv7bPasmenhh2jQufr/Y+9NY/y8rjS/W/WvfWMVWdz3RaS4k1ooSqT2xbI7bffYmYa7G5nuRhAEQYAAQfIhAQYBEiSZDBBMkA+TZBDbmLZ7bLcte9qrJFu7KGulKEoUKYk7xZ0sVpG178HvOff512U13ZlP1hcWQFTxv7zvfe9yluc855zUQFB+giBTj1L4Ob+nz5xLx4+f0b73WSTIyhlxQzsDYc7Csu3Hvag3vnrVinT+7Jl0/NhR1YffvGWL5MHffPe7GieZOR8dOqRzQXaEa2QCXHNtwG6yLU6ePK4xkfnE3mDv8xzIV9aVfcrYKYvAb8ZjEAQ5FanBgHAhMyIt+YbWjHtaD/F/B8AJIqH7WTPkBGuAnEG2sgZuRq5Mio4OXdeAtQEQA7glSGmwtLQZbQMYuPT/+Sz7yDp3iHITuWxcBLEiK4VnQ575miUga3uvfM3AQhmAtq42aFWOuQS7DXTY+S/BUV6z087YSjDXtrI/T4kH20i2Ka3nrd+ZZ4Or1nG2Z6vXyeVYbBP5dT5v0MRgru1sX5P3be8bvC1BEIPgZj+WAI2vr7XK+8o2sp+jfC6Dz37Nc2ObhSxKk15K0L58Tts/fC7sw5ka9fYzqtmjRSmaUv4YFLa98vv2xwzwGIB3+byeozLg4DF7vzqDIWxyMggDaAFAVh+A5hZlewHOAGxiayO/XT7QxBL0Is/LuQYEJLiFfOGscfZhXGMTqFxUe3tVd6PHvR8DhJ/JtvX+N3GGMTq7NPaXTG79c1N2Km9ARrEeBxhVOUE1mmtWg11svrDvCa7S5G6gWgISBnnPtT6xyscnp9L164Nqkjkppqdml2KIkt0KLKsMA8DuVGog2yqXFKH82tKlyyTTsY2RgxVlb0RAqgTvvNYKllEuYjLsFuZT2X/19Qq+UzKrp+dqZJ1UgpTFOkpW5nIOAOGM09kEBkX5jIkP9oOYT/Yh8+/MVYFmCoZRfowAdGQ4kqEICYn1Zh3xaSCXADpzXQIQEeSoEUEg/j9Tm9j+PkEBMmTUkyoD8IyHLDcFgCBiUa87N03HbmKPQNxS/excJgbyQ5zRafkOfM7ZudyfeWxvj2avkLiMQajcaFOTPu9AMs+L3QogLYa/1ig3Bc79ELxePDOZh9jk2PiDQ4Mx7mrZnnHtpfaOttTWTgmkShA4ctlW7BcwAr7D2mAnQsywnHAdd8aptVc5zJAf3iclWOwAYgnqWl4a5wAEt2y07in3nGWb3yuDT6VOsXy2b2eZV37+VvIZfW5b3DXBLYcsi7X381zP/m17pQTXw/eKYJ71sXUjv7n+bCZ4GXS1T4btOtAPAB0ZECIn5OB7lK1jnegTUK/gPYAzhDcHdvBPsUv8f+tjfG3WDxsMmYU85DMukYn94gAk+4BrmJTH2jvrxjrKgSsTq1zHnt+8x3Mgk41peb29b7iOA6/WC//j//3MbfzVm+sL/H17Eb7Ayb/Vrf+vf/nfT1NywKAlB/KRhx9Oba1tSpM/fuxYTg9pEwiOQjn00SGBjBj5KA8rHASBlaiBUxvOFnQ2dA2Mc1+D5TZm+c2hltLI3cwZF9fnewZhLfSlJMQCDHarWZgWKI5G2tC14c/rAhlbW1WPLJQndcKinqIaYWYQzcaJG2EGAI7DMNOYKIR0MMPdVd3f570SvLbw9Nj4nF/z85PKhlBD6DFGHEMzp/ibsZtxUjoWdYBFOYDAeDA+UOAo5kjdb406edlAcyMklH21fhb1pmRszjS2sMHNazyj59qRURQ6zxEMgzAULOAtpJ0i5Gd19oDX0sqaNQTQxNFFqQLQAuTR+AsQmr95HvYCzMOYCxq6RTdzd0sOFuxwamxqkOLxfuR1FJRBVgNsdvB8HmaczkgL5AeDD+CPvQ8ww++4XxijsBCZR+7JDw7D6tWr0sJFC/V/0iypLfvKq68LwCHFDjakAg1izFfSYP+AwEPAFtYH0AnGOCAdtVUJXD333HNSnt5rPE9Zz5vXMfqZO7OdAcIZK2fBRrUNGcZOsIHnpF40wQjX5OM3Spcxtrd3aA744TyzVgZ0uY8DPcy1GT12wjAOqNW4PZfkoLkfa3j33Xela709MiLYM4D5NFtjPIyVMhkwlqNucG36/PNzclgA5AFF3j9wQMYlY/cZZnyR5tugcwOotXHjnQIOKYVwNZc/CDlRESDE9ZBtfm6Y4HJoanHCAmjlXDAm9oxKohC1bwxGFc9eMt1swLIOLm3kz2hOpqbS5o0b0o3rMILqxFinPA6NVWn+RzkKnEx2DfPE+gJwk5Z6+vQpsTh5Rta+f3BA7xNUuOeee+TA8KzsFfYCgCSAHkEE7kPAwzIW4B89AHh05szp9OBDD6nhLKyw737vb9OpU6ejbElOE1yo0g/RQMY14vEj6EWAU4DTxvM0KbA2nB7cu1dn9le/+mWACuPUOL6RWtujlAHsqyivMqgzzryxBuw3B+v8mkEoG4jOjGEdceqnJyfEpMX5pREmLPlHHn1I80bJHWQ9P6qzOTIqp/WHP/yRGNIP7NmjvgLIftaJ6/E37Cec6h3bt4uRz/OJFT4xns6cPi1Ad+mSxWqSSF1yGM8Au88+97wAuj/90z8VyAvbmVqmex7Yq/klq+Wdt98Vi4p5BGyPkkGLxGomUIOzyVhYNwIyrOv6DRt09vk/dZSfePJJ6YeDH34ollbow2ChsT9oHCZZBct9hIZO0D0jmMNn2B+A/mmaOu40tqJeeENas3plyKBKTdq2bYvY4MFmiZqJZCzgGFDqBDnzzDM/UXYAuoWgAnOMU7F9x3btgUOHP5Js3HjnnenK1cuprzdKqbEXPj58ROPc88CedObM2XTwg4P5fFXklFODneyZCxcupe4FC8TgY84IIHI2YHDxHJcu0IiyTgFFgOTFixYqaARgGinekUGB/AM0YV8ReCtr9RM84myhg3nOv/zLv9L5JbBBwC2ayw0KGEC2r1mzSrKLc8Tz3nnnRgHhNAV9//0DWnvWp7mtVUx46ngrW0clCBaoKdeN/hs6OwRRKKFF/wjA1WPHj6n5azDubqS+6zTTjeBsb1+fSobx3H29fQlQRAHyvPaAJYAqgASwWjmDe+6/L3V1tqfDHx9SM0wCs2SHIBM50//JP/tnYpYDhLvZGGAuZV7YC8iRBQu6tefJrIDZfd99u3S+kBGUMYNBTwmqYNRFmbko6USQqzeX3JqTGcWhR/nROlaihmawUMn2+lwyDRCegB3ygoaprOWlSxfS5csXdT3kmVOaWUscT+bFjaes662z2AcGQUvg1yCBHXbbPbafS+BaARWVEQswJGRCsG/tuFvXluBraevZBiyd9tn2oQOWJYA9G+guwX07vv68neOSwODnvAmcz80x/ey2S/mMP2fihp/P8rgkvfj+tktnAx0l2Fza6f5eef8SRPQa2Hbx3Hm+q3YwyGDW076WdbHnzc/kexqo4X2BxASqZRPPlDSYDWh6zrl2CdLYbvZzG3DyXirXrtyDvpfXZnaQogSGfD9/1mAQaxwkpQDS+LFt7jV08Bjbk2ty7jlrnE9e475q6NYLG/yKbCICeuhasjyclQDIzffIGkU/oQNC5wT5IcgEZn9XdD4dNHB/IwM+YVtHZo73B8/ierqSJTTBrQ/yBixwZC0GWV9f1OElUw6dzvMzNoJ74Ts2VwH3wcF+ZW0gT1XD/NIVlUOZmJhOQ8NjqbZCz4zpNE5gn6CQSkMGCK69RKYwvhHwOP7h5GTqntetEmvYxczVYCZn8R66GPuyXFP1bRLDO0gM3oME2lkrWNOA4Ogs7H/WTX07csYGc4ycpLSZA6K+hhmkJhx5n9s3t/5TyUuBfqOy8whmoouQt3PmtKsUJiA1MhQ7mKA87zP/yiYmE1plT2qUKcR5wYfGHmHMMPIZJ4QCgit1FeQjZe5aJC/FeK9J+s0cG+S2Tx0RD8pXEFCkHnKt9ofqiOd5Yz5cqq+zK4B1Pl/iDFGyBDuUmuFRIzywCvyD4fDZVc4PuxVWeTC5mTfuxR7DJ4vxAMZGqQnmj7ln3K1tLam+gXJhUYMaucH+Yy1UG50az3m+uQxALJ8LgseYGohyVjq6Ql/xz4FAB7tMSGIM9mPtu5WYxiRnIv/4OcpAob9jeWd/vtRXDlhbXllulPLXctWyzP+PNYjeaq6s5b1veVh+1uOwLC91Y3kPj8V63BjTbF1V1Qki5gQRifsjSwYHBjPruz/785THHRYugjwIYswVyRz2r3Eo+6/IOpcWFY7S0VEl2xkPQUaaMBbZsuHDMF560jAWXhMhDRmdM8YIpkN6IGCEjQWgcPFCNCHu7Ir+Cpw/vo8NSuBIYHwOyCNnJCMJGBIoA3MiK4eg9eRk+pff+cVt/LV6Mr64P24vwhc397e883/+51+ZxtEL8CgO6+JFi8RGAvCGbQq7jB8MnCWLF6dLFy/J8MEpQeCZDW4msCPQHHqEKYc4UpqiDpwdBUV5M3PQ7CzGEI5TgOAoYMYEyMP9uZ/rgNsgUDSMOrECZiM9LYyEqOtlJWJD1ULWBif3am5tyQD7ULURCJuV75hBjbAJ4ynKFKAYQ2kGkB/ge7BnZ+q2BYDhqBzXszPkcdh4KQ1mRzltsMjgmJ6WYep7uelHqcyYWwTteJ4n5otxA0oAngCecW2a+VXrkGVnUGwLlHwG5KMZTG4Ok8s/lEqVcTiDwIZWMEyCeeTotmvGm4lQ1gN09oDrT/MeY46AB45F1GPDCebZop5z1De3MsSA5zpzOkjhi7ROR5p5HQeeWoIBagV4wH63Qe4IrY0OOxG+Ds8GAwIlGXsrWAMxf8FWQJGaTUFJFBlCGOx1FaWKA/zyJVIlT5w8qVrWqgOuBnDtAqQEouK8VOrSyPCQ2HYRbAkwl2wHwBoY8fyftPOS8c58eOysDevNWeE3SplSGMFY/KRaUsdsZuaEe5HqTrALsByAi2tyL+afa7FOGAoYlVbmZcDD17PRw3s22Bgb88iaUG4BoIdmfTAHAblwpLiHWKmjIwJyYbgCZsIuAtAFBIeteOr056mmpk7lJQCrYMarAWlOQQOw9FljXVh3gHauxzO988476cD77wu44tnDgYTtEnLHwSWcDIAu6r/zHJxvmEGlE4uRC+PDWStyWHIqm0EEZKzlkeUJ6448gQkOUAcoBQMeli9OBIGI9w+8H6WZ6utSj0pItKUtmzerJAuAG8/D+gIcX+m5KgOOeyMrmT8cKmoaw3BFlrJ/eTZAL4IHjAl5Rm1GWPmXLl8SEM51du9+QEGBHz/zTPr006OaWxwvggX33/+A6gRTegXDkhIV7E8BoNNTMsSaYFvXV7SnAYi5F3svHOMmMcLZ93PmdClzBYcVefPxoUMKwFg2CJSYjLR0nZUQmHJMmctgBEVAjNJB05Ok6kb6oIIUDZW0ctUKzceGO9cHMJCdHPSFGkbuezOdPHkqjFRZ1YCHNMiKBjo4ztx7584dadPGO1W2grONbPvww4Pp0sXzuv6a1aui5BQljfr70y9/9WuBxDS0RF/u2/dGOnbshGqX33//Hu07yrEAmI+PIeumVCqD+s7joyNqJAU7GH2r7JjGBl3PjhJGLnvroYcf0n2pE87aSTfW1laDnQIeW1oTvC+CcNPZKae8Ez9ivFPGh+wI1bWcVOYBAGdnJ3Uro2zV8uVLs24LNjRnkYAe54j9BAh+4/pAmj9/oRg0ofsm0+o1q9MDD9wPpy6dOHFcWTEAE9gYBDoJBhB07+qamx5++JF05tSZ9Nbbb4sRBoiCbBCwL9bitdTWMUf1pK/foFk0GQQBfHBWxhWYCh0Bm52mlR3tbenipQuaR2SBG2UhU5grgg48H2VROMe/+c1vNN+uq/rNb35TATnWKpp7TyVS85kDmpdu2rRRYDJnkvlYv36DgoUrVxDES7oe4ML41GRaumxpNHu+dFnADbKKeyO/1FBpNMqpESQhmAOozPdxxgn0T02hb6JfCGvPffguJXaoX+9zGnXLQx+jpxgrz75z+9a0dcvG1HutR9k4DmJi5xGA+epXv6asgpdfeUUgmIIDE+Np7Zq11Swb1u/CpfNqNsu6s/fRcVyL+wOCM1/Ide7vTA7bggFEoFNjfMEyD1DAwBzPFsDWCTFOCSyw78mcIAhHsGlyalxsSZxYrkmQFbmPHuH/AOM8s0kXBgpNlHDA0jbZrQBXv1aClbbVpAfE9ARImWm+yXPZZovna6qyAfmOr1Ua5QZUw7aMmsAGAwOQifU0CFLakiWoUAIe/r4BYBMWrO9nX4tACXKAz5dEgBIEsb0buiOCvsyrS6YZhLANUD6rx+P58zN7HTwuz50/bwDENv9NoE9mCPIZP7tsYgynzDwv59nXKNfB47BedyCJjJYqqFKUFbEdXALnv8+18/1s5/se5dr4u+UesH/gOTHQ72fnO/Z1/Owm23BtEXdyHw10FbpF9ZpTlFe0XOAs4F/BBufscv7MUOUMqhzKjX6By9jfnPcg1FyVTYHMITOqe363zh9yKUCjAI1tD6GT7b+ZwIOcQxaXgF/Ii7Fq0IXP+kxMTk2IjR3rTJYngVvWKGxwgmRksIT/VysmOLKKv3lO7MprPT36P2eMRvfXeq+nnp5e1QIHCB+jUWYNrF8artcksoSjTEUuD0kglcy0eljCka0jgGrhIpFZAIH5F7bkhL6P3WQ5wnU0/8jyHOBW+QhspqYmrZtsFzGuR6sNukUkEsPTmcCh4/G/y7KT9q8NBDNXfNe+sM+s5MfUZAKrdDNLyo+hB9AVkC8Aiel5wzWRwQT3AegJeGAzYDNjQ1D2jPrmrB1/s/+4p0hsZCh2dAroxYZirwGqA/rxw74k41ig9GhklsfYZpq9yp9sCR0hcppqmEdJT+xzbLT2OfTmmZCNICKbGjlDBICAFtlgLvWk5vbVsoWUgLKsyGtTEyQO5KFIfpmxzzhddgL7kEAsa8nYpqYBy9EBUZYE4F44QG1F2Wzzu+fJB5QszgA/gQXOnHyIhobUvWC+svNYT2MAziyyP13KvlKmWMZTfsZBN65h/6uUOyXwbNljHWjMoZRFJVBuuV7eu/zbpRqx2W4ld0v8pQwY+xqWGbOBfstc60Y+x5n+fTpbMkDlc8IPgDBAiV/WD7mBnOL+lFIi2MRZx9bBlo0G6FFnm7Xinux1Zxdz7gCrFcibQw+waLgbZ7hZhAbWHruO5yBLWRmjXK8Ggk+L5CzviRQ0Ecz0IH1SloosNrJMr2qMxtqwz1hTbGb2NH+Dj6i/UrYbjIvYJghi43T63779s9v46+9T0n/A128vwh9wsv9DbvWXX39sGiME4ANBgfJGCa5dvUapsxg6OHYGnun2TGRJDqeM4FAwCEaBqJldzWEOZR6RZFg9/DhNyoaNDUwbdDakDSRT8xJABLDFpVAQCrzveygypwZywQgLxRrgm8H0UqBaoDNms1cAF7g+Sl+ND3IKmw197qkawjJgDLLXBsuqpqYKxhDlnm2k2uGycCqVTWl8l+Py3zwjgtad2M2o9tgZ32zmdVt7exrG2LtGWYFc63wUBm9EJQGlMHLtiKA0FZzIzyKWAiVXVF8q0mP55/HbKDdr2s9jsN/MdUXBm5q0fmGAwkCMhiDcj3GHcpkS2MAe5BqAPOGEAYZT6iMAfO5LambMbzhgblDBfTDWMIxL8DruOSkQnB+DaHweA9/GGte2wxDpftE53PsGdkI4tsBIkUYVTb2CFWynFwYF80Itagx2mKR79+6RM37y5AlFby+J4XZNKZcoJ0CM4RHqtbem4aFBgeDqCF8foDZOqecJhj9sPpwNzqmbPNrhZy6ZP8bguo3MPeeFMQDIA3y4DwDfM4jtfQqozJ4DcPZrYqmnpDkDbIl6dzeneXrfl845f3NvrsM+wHBWgKOmRvsAdva+ffvE2KX8jhlMGBuASk888YScrvPnz+p5MRhhJZ89d0GBBOqzA1w999yzmqMAP6KEBtfHEI25aKqWWYFJCGPo5ZdeErBuJwH2j1kgLl3CWcDIhgkO8M9+iIaxYfzKwWvE0I39zD9eM/Biw4Rxs5ZmWDB34SzWpTQxnnbv3pWOHT2qMeO4wS7lzBPooKEk5XQA2zj/cVaW63xTSsJs+aGR4SrITM1cAiasN/NCQIPX7GAAslJ+xWA/zhDOLHsUffD52XMC4lavXpPeffc9laHA2cKpwyD78le+oueEoUqtZs1NfYPKbeAUAT7CfBmkCSDlenINc77DHgLsZK1g83KWYOEAcs3p7BTDlOCOQQpkO8Yrzy4ZpMZdAXzDlgLQ9tq3t7aqXjEsYNKe2Uc4KNSLpCTOww8/pOaIKvdUUyMQ98UXXxITGWDx3PnzqYsSR9Qrr3f5hshsoUQI16C2PKA+eALgHiVBTp44Lpb43XftlMMU6bpjYtPS9JH1vO++3Srf9NZb7wjwpiwNjUIPHfpYQRlABtW8rKkIjFy5Ynna/847OTWzM506fUrsFEBuM2xoyMU+eTw3fn193z7pcMbLWYI50j1vnoz6q9SSV73fSqqoueSoGGvIM+Ss6uNL5gypLji9GJQS2kqj3I40f/48sWvZF21tLbpHyLpxgdgA32SnfHLks/TAA3vS4cNHgqU1XZNa2lpVEmXnXduVwcD92M/8wwGklMhbb72tvfDYo4+JffjGvjfEPoMB3tbeqtrfMOYBKWDp0dyTzIOWFpzxSTnF7BkamgYrt17NJbu7CQjdLaCYILAYNHV1mjcCRDwHzg/nyL0pOFu8DyOaYMYf//Ef61zyTK+99mpuDIeTHfVCKfmxceMmyW3kEzJyyZKlkhsENQAGKIsC4oBsQMbisLNW3Iszxx5BHnAOTUwACEeesT/UII0SBk1tatCJHONzyC/Wmmvy/MhJkwnsZNrOwkFf0D03LV+2OHV1RkkSnp0gGsA1AVACNuzFn/yU0kW9+gwOG0A/P9iEy5YtURDgo0Mf6UxQ/50MCfYvY8FJwzYkm8vgi5vTBdBdr3T36L9C6bVanTnOTDDeIqiIrAPUYv74zq5d96lMA7Jsy9YtqaWFnghJ98PJ5DM8j21R5JuD3CUgUIIAJchpnWZHn/cMKNgmM9hgUAEjIHqkR3D0VkBmSfKwXLP9xZz6b4OTvkc5Tl+7tMVs68wGJm4FDPj7JSgSoMxM7VbIEiWYX71/bjFWgsS2Haw/DbDz2+OZbRMY+PXz+np8TsHJotnbrfyXcs7KdZgN6gCUSncXNpznxGOyD1MGRgw0l7axwZnSVrdN7Ocp17AEm2YHO8r3yucrfQLPXTl229YGgrxn/Uzeo9bvfkbmNJ4v6lcHAAWrVSPW3gZAAQSyfrdfRaBaQcC+6yoLQFzh00/p4wLLlzIZQYLBpnYJM7IdXf/WgJH9QMbgsh/cgzEiC7F5nJnjfcDz+m8zV5EVAK3YXwGEVdTAe2IccL8incF4jh07nolJY+qZgH2IXS4grPeaGtni52F/0BiTAP7Vq4Dg2BUTaWR0PLW0tqW+6/S9GBdLOcpuYXtUlGk2OjSQmhvqQgbfuCGSEcAwmXLY92SX4RsQpK5V75m6KpPcMqWxrkGlZ8LmpYwGQHVAJDw7tgV+KGCbXmc/KwuXGt7j8hkgJDCXyDx+AmSL0ipl0MQs4jKQJj+WDJ0malnTDyzsU0g82DD06bH/ZH+RNQ0/qk16LUDt/kRj5WBME1gIwht7EbsXohjPv2Qxpe+CfIRekW8hxn1mLmciTjC7kakBKPuMsUdEVBEZJZoCRu308JcaGkN+OOjiLGP0OM/tPWbg1EGiCOoxF0GeUvZ0LqloGcN1+Zz1G3Mcz0gZjsiUG58YTY3NjQq4g5GwtjSFV7+cuopK6bGMzCl2GT4JJVpkq0H+a6hPnXO71JeGsTpDwuOVj571meWPz7nlFWOkhJPlTBlMtYywrCpliM9YyIe4T1W/FSWsSvl9K1k2850oSYmdWpWlufxJeX8HWi1jS31g2emx+Vx4TXyOLEdL3etxYkvzw57DPoiAAuUNAw8IvAk5cl2v4SNHw/JhnSVeJxAqvy9nCEQT1ZCj7H++w2fxJRkrvnno2CAtQohxhgQyhx/WPsoPzZSXDUxrVP6TZT/jZdrCp4aIiu+dJLvsWzOHzn7xuYn9ETIeecFn/+d/85Pb+OutjIo/8Gu3F+EPPOH/f7f7r/76n0wDUmMsIDhgDB45fFjpS7DqAEsA2nDWFN0XQ87Abxi7rsNtRcvBxTkzUA2IhdOCYYNQ5nWUIz82QPmOBVdE8QPAxrDg8wByVvZ8zmAQRlQAT6SVNOi6drpsnJvp5NctTA3myrDMtZjjs6FESFez4YtwE7sxR+l5XWnnWcjzbIwPILN0ALiemfE8Bz+lwerrMwaDPP6+DV5H1M2O4Dls8Ni54jp2jto62mVwuXZVNLoZS81NUXdMbI8csNCc5zrqqm2cDQyAApwIGKh61sz4cWdxvmcmtR2Q8nMuL8L62CDzb2cHROpzAJZcl+aXPCvKihIOakw3t0vzhULlc6RkYpzz3BHACAAsjAOMuUiP81rzGTVbmQjjzWmhzAPGEc/hMTL+0iGyIgogOAxvMTomCZ7gVETqHUozDAqYqsFiZuyTk+MyAjZsAKhcKeAV8HnxkqXpwsWL6WrPtdTU3CoAETCHEjWsDesgw7cmRaOOyakotwH7cHRUa4gTwrwYBLFRBpADqOLatj5LGFWsIamsvF/WE/M54X2UK2sRXd+vC0hFBpARwveYk1DeYSx5L5ast1ivMBxslPKaSw8BvsDic8kBzvi+fa+rPALP4WvBAKf0C6xlwFn+sVY4OxcvXk6Vusa0bNlyNWCDKckzR6f1qAMfczShH5cGLAAAIABJREFU52Ee+O6TTz6Z1t2xTob++/vfV8mFmX04LmPFcoz9ATiDQ4AxFYGPSrUcig021orAhVnJPss+v9xX18pn3CVimBtK3owOD6Y99+/W+Cj5wjNHQ6cG1QV/99135ORs375NTgTMY84exhfjWZqbyo6MjQoghdXKWLge6+39DTjG/jOzf9OmTXpP+1p1rwfFTD91+rSYlhcvXFSzJ/b6v/t335ezF00b29PXvvY1GXuArjQLRAe0tJFCS2OontRCDU51Tx9QfXBAcMBT9iGAG+xdwHTq47P/cULIxuHvftICxyLbJrq7h9FKIMCynPU0ewwHgnXr6uxSBkXNNNkvOEQEp8bkNAO4wa6gwfOu+3aljjkd2hNXLl9N3/3u9xRA7eyam44dPy4218hwBMG4t8rrqBlTjYBDSj/QuBWmO69d67ma3n9/v5xUXqfedYw10hGpqQ6ox95jD+17fZ9qXjN/NIWFiUIpitgjsFiH5CRt37ot9WWG/q5du6RfYLohI1jr8mfnXXel9RvWp7fffltNDll/9BesrUULFwpUP3vufDpz9pyY4EScautgUoeDyD5krfiNY4aKAfRfvmJZamkmuAxgMCGQeMeO7QI34ydKisHqByTZv/9Aev2119NTT31J5WVgg09OTKWpmpq0dMmi9Njjj6rBKMxdmgZHynCj7sneP3/ufLpv9276hKXXXn1NZYHWrlsj++RKT0/64OBHqqtOphMp7PRUcDYOsl8AAEAAOg3cQCyzurRjx7a0a9e9uhdnACCX38gMxs9Z4h5mlLtUEGNivp9++mkBvXyWgBvlcRobAZfQ+6PanzAOt2zZKvnEOpGlsnzZynTlSo/O9N/93Y+0tynfAisO0JpzjPMEKIP8RzaRpXXxEmOEsVipNgiOMlbKT9Ncm40JEAPJgDETSAYsJ13W8mkGRKJEWSXVUxu9LuqPA1gBEnEWfvWrX+mMAvgjA3/+i1+o1A/voQcIAgTIdDQtWbpY5b72v/+esoS2bduuoElkA4bTFk3qOqLZWm4s5sBJOOeRacY5RWdz5nPFAQFythFxRC9euKQSMnv37BW7CpAJ566zqyM3rI10d3SUys40N0tWGviwPfIPwNLMiC0BTu3qnClifWSdNht0iMLB0axSjRSVCj6TTl8CmZxfB5VnX8e2aAkyzH7NupZ7GdwI0CayZAwalCC8ZYQBAtu+3hsGUwyIYN+bCV6CIJLEuZOYr287zna8A9gGwQ1W/EMgacZu8PgMvnic5Xd8bwO+JdBrgMVr5jkTuJJtNoPrpY1iu9O2I583qcNrz7KqUWjxU64PYzSJphyH5232msyeT1/WYGUJKtl+cjDHe8fAMN8tAfsSTPJen9nHkQ07MRkgOLaKSQycM+QFOgcdzpnDNsRmIjDHeVLJqToYsFMiI/EZ5AM6gL85Z9GgbUoyCJsd/Wd/wLa7SgbVR4YD59PsZQdPsHEAYsmMMYHDQBdzgwxRJkRtEFIAWwnojo+RHUz5pCtB3pkMIgg+D9ckA5BsIOlEge8p9ajM0pkgtdRUVBIF8Bv8dXKqRj0negWMjcjeIxONwDl2BD0zaifHUyVNpRUrV1RLOGGHaRxXrmp+ZS8BotfCVg42eaxJrEdDJXwYbEw/L68PjQyFDqMsmfrNRGkD7CllmRH8HyQg3Jda1LwvCE78OLhQZlLM9i3tKwoEnxhPTQ1Rb50gJOOB7dxJKZPpqbRkSfQYgkjA+nJ/GOrYmfiYURYlssEB8fHBkCGUVgE8xJdj7gCKaRZNVhf3gHTgPjo0jsROcnaeZZSDlgKJcyPOaAxI0HsqBzFC3opg0hj+Bt/DfzHg7v5GMwGhyNxmDzt4gK0G6zvq4YdIJ5BGWRMzzXlWxmKsAtCan5hrmnVPKtMNH5AAPMQN1k2yuiYJHGftCOxDcEBfck90CNlf1AMHhyCw4UyMyKgIcN7yxPLMMmJ2oA2eueUU71kmliC4ZUN5bV6zvpotz0o9wnfs21kmW4948kIHun7/zYxwy/MAdmeyav16iZ9YL5V6uxybn8PysNTjwbaPucB2gvCCTAC8Zr/i33KOCOYE4E32aXM12x77Bf8ATIexlmRDZdw3Nmqf2VZEnnAN3quS1nJWMP0p+D6ZpvxwhmD8sz8go/j8I3vVaBvfGls24y4CvPN1TbbiPgDsBJmq+jvPp+yCrLtka9TUpH/xrX9/G3+9SZt/Mf+5vQhfzLz/3rv+Z998eprDjEOOYkCZkBqPEkCImyHu2pm87hIgEXVGwIWgMZMWQcRh5mBjJMHoNIBmcNuROAO3FmxcR4ZOTnXBiSFNnkMNK8slV6SMc+PJMIqJpEfzTBQHPzYMzep1elEJ0lmR1NZFWRMxvuuDAWzGuw10Ni+CCEeaz6r0Qk4BszLECODHCtcgOK8xz2YMzxbk3I/3+Z6VLONEkVthI7At7OycVVPOssDTdYiYp2C58zkFCXIKFs3hSDEH7Iooe5AKAcVpxqa5UwfrIQlirsU6s56OppsVwHUNbAdAHMEDK1uu5bVgnj2/AiqK5iX8jcENeAdoh2MOqAkjDqYgY2G/zCjxUG4zjkI0wgFgkkE1FgYO4wv2QBgnNq54Howp18YGLGUMAqCVURBdxr1GABThtAYoBqgTZXcAe6N5H8/GZ2CmuSY17FOAJQ7THXes01g+++yo5pfSBCdOweyMyDOpkyrdMjIi0BsgHCSIZ0dR6v+5eY6dHxs43us8M2ALSpkSI8F86RVw5efjmewkOSXVDjX3Z27M0Odvym0AfsDwBGBjjQJ0ijNiI610IH1dp5Pxno1TxghLeOeOHZIPMBwBwUm1PHnqhPZPOH6RNQIoc9ddO7X/Dh78QOvCPSl7g/0ICE596zfe2CeGO/sIQ4QmfHTbZl1wEDB4OHuwePfs2aNUz0sXLqkECI5dNH6Keu02YHTeChDc3cQBxcUKyinqqnVYNGfx+thw45nZGzwLz2f2OX+3t7Wm2umptHbNKrG2YcVTgoJ5J9Xy448P6Tkwtrq7o/45ABdjZh4A4/hNU8+rPT0KNgISIbcBx9gLnFfGwLgAy9j3vGZHQQ0mxc6EhZyiLjtZCdQWnZjUnP7sZz9PJ06ezoG1hvTlL39FoCFlPPa98YbATkDkVKnT+Brr61NLc3Pqnjc3nVWjwumqLgkgu0HG5+kzUf8bB3FgkPrr1FkmUBrlA6wPmEuegTXheS1Ly4Z4zN/QwEC6euVSmiSdmhIasLXH428cE56Z9d+ybascHGoof/tb35HjTFojDFtY6TDEcMwkvwx0qcxLRYzmu+/emZYvWypdSEPJC+fPieG8ZDFlNRZJbnK95pa29IMffF/r8thjj2sOjh87nj788JDmmTlkDx85cjh98smnciKDuVFJd6xZp4ws6lBzFh577DGVKaJsCEKbMZM+zBozzi1bt4otDoteDaYI4k5MpAXzu9O6tevSnK6udPTYiXT85Ekx9jGgMbI5rwItKKE10K+AG3JMTvDiRWnVquVyXs+fjzRpZAxyGjY3a4cshIkyNjqezp49r73y0EMPp+bmVj3rZ58dS9O1tZLlGzeuTw89tFdjhJ1HMyv6bAB8UI4G0JvGoQSdyDIgg2HT5k1p51070/kLF9OHHx1S8HBiKokFODUNIwsZz9pEg1plHWQ2GQHe6elJNbDctetuNQhG7kQZmw/TkSNHornjnDk6f2ZXm31Fg1rOC8ETgrRker344m/T0DBAUEPq64ueFcwhcp9rAH5/8MHB1NNzLT3wwN7Uf4OA1VydlU8+/UzrAFuLBqCw06kZHplyLoWzQg445wgdQ4CItFjJHNjvY+OqoY18R2cR4MA+Q76xv9gPBJoceEPmI4P5R5AQ0CNNU0s3AueMmTNOIIa63mTfAA4giw599JG+99CDD2ruaMyLHdY1rzN1ds1J77z7jvYA88M1sFfMIuN71g+W6wbBZffVB1uK54vmmFF2ivmOvXBRDFTO+MkTp9T8jrEyRhxTyuoQ4FiyZKF0p4ES5gUdwD2Q/cgK/pWA2mzWcWm3GGS9Fahsm8CAtGxDgi25brTBCoPc1tH832zeEmwowQjrC4MAYetF0zrPn0EDg8QGwQ1MeFwluODrGSgw2FC1awuGXpyXAOtKgKG0V/2MBsENzhjMnP19AySzf/v6fp3vzQZVyvv6PdtaN60BerpoaqfPZgad56oEiu1fsD7sBe7tM18dZxQVr163HK//tq9SPrP/9j6yfeb1LZ0x67cSRPLf3kN83vZVaXPN3mteVwPltmOiGWWUkPA1yUJBjkQD2j7Jiij3RyBqWnYe5473+M7oyLiCj2T8ONuC/h3IUunY3EyTOVRfkoXzq+UEwk8YU78PfCexI3NZQuakzBx143Dubbt0xreYki5H5yG/ka8LFyzOZQN6cyCW/hZkXZ6ULuG7lDAjy4a1Ym5dEzwCIeMqe3Lh4uV0/sJlZabV1zfJBhgYjNIJHHBsAU4FIDhM8LrpCYHg6Mr2jo40p7NLxAHsCTJXTGwZzr1zAMIBpYI0E4FagZWQlyhXkgEugoLIr+Hsc6BjHMwFyGpVo8dmEbAoKVJpqJcOcEDBDHoD3aX8sQ9mnxu5MoltRCpwJthQooTa5suWLtV6LVu+XAFrbCfsUPQYc3D+3DntGdYj+gPFM7BuZLZiZ2ETAEAzb8h47s/eIdARGdVTCsgoAAVz3aCddEPUNsYuZE/xvOg/9DRBfewrwHn2gWXf1FT0EOMHW2PevG6V8aL8TZRJJIuxKdFkU8Gr6Wg2rlImU9Pq88TeshwxaQ+bAluYjLQ4N2PSzwJZM6IleZum9X0CzQS5mV/8P565SY1BI+NseGhANtmK5csVMAAA5zuA4AQMAMKdRc13y/PssZWytNQ1WuOJAMz5jNffsqLUN6WO8GfLz8+WU+XnS3C91BUz8jp0lghEs2Szr1Nef/bfpQ60XJutk+zPG/i2fqiOU7oszHfWH5uAvRqYyLB8FgJp+J+Qcpz9x3gd7BgapA9Tu+SIM8T528EYZJmJdVwfu9ZZ+w5gSs7kLBwIA/zfck5yndKlnZRXrNOeLolt9nd5VmRR+JyBj9lXCH1YkQ2N3OH/OjNZlnv+/tV3f3kbf/3HNt0f6L3bi/AHmuj/0Nv81Tcen7bxaRaoGylyOPkx4CwgoqFBIF0ArMHoQLmYKcw1OKh8Nmr7Rrd0fjs9ycoYQW/HhM8yDnfTlaGQm7sAFJCm+/zzz8to49quO4fgCQcHIOVmBo+N3jICWjJ1LJwV1cwAYwjUqJvrhgNWMsyLmoZlwEupYpNhWFnwuKkMz2wj1KA710SQ2hgrDXzuYXDSqTi8z7zYaDGAzpowZhvgBohtIAsgoZxGLkMhIykDnKxlKN5o1KBrZeNETHFqpbnGNeB4Q9RI5hoWyCXwaSesjCBbCRl4szPAc3jM/tsKTFHNZtLuOxX0oElfMA+aBQSjHBgHzj9KrVTqOMRi2et1DI/IBuAfygpmNvW5vU5RmzoajTIel2fxHvW82WnxPiRqL8ZAbr4SQHAwW5zChzHDuAE3+Acj+VrvNQETpBdiFMLIpKzBkKLB7QIEYWYKNFbTTUoURAMeBSoyIA9T1uwcA5nsp6jjGCx+QBzKLLzyyisCUXiP8wPQ47NpY5TncOCC39yfuWEeHN3mnO3evVtgEcB6NAKh7EyIcjsqduYc9OFaDkSY/eZUPli6NH+DGQs7mXrepOPC1rfB53q2gDpbtmyW4wQDGvY4ip7747BQh3Hnzp3prbfeEtBIwA2jHZYzDR4xMjwODNelS5akRx59RDWZGTv1ZWG5q1Z1Ew4doN5YtbwGZwGDXOCaMirG5UxikDPn7CmMdQC40ln1/hQ4V18vABxji/MMuIec45nItG3OjOI71q0VGMZ37733HjkYgFuAqi4lACOTHwylvlxnDodv7R13KLgSNdOv6T4wTQluApKxbyxvvR48P3MjpvgYJSSCmRHgN7Ve69LwyIicGsp4AOIdPnJEhuMjjzyadu++X47YSy++lA588EFqaGpJ0zQ57LsuNuuSRYvEaH/h+ecV5GBt2K8AWSHvmtKVq1cFdsHAIS0Z5hRMGDdc9lksZazZe2osk8sfMJ88J+t77JNPU/8NmMnRGAdmDuefMwAbjhIT7AEyHAimfOtb34603foGMZTa2ucoGOL698jHaFDLfqfOdptYtOzhlSuXp7pamusMytHHuTl/4XyUfJk7L61YuVKg4csvv6w9+eDeBwWkvvPOu+mDDw5ore+55145mNSb5nmXLl2m/9fV1KVHHnxYgCaBBkoHcY3vfOc71SaDqldalJMiiEAde/YMtdpxsJYvXSKdvWnzZgGwzz3/m3T1Wq8cubb2DjFRMKx5HuoaEjCE+S4nsFIj1u/WrZsFdrA/cUQJtFAqBUOctRwZodHPiBi7P/rRMypb0d29QE2vkEVjkzSjhHnVnP7pP/2PU2trBCcBwRHcBBdgwPDDHIwOj6oMz4EPDqQ1a9ek7Tt3qikmgZ6Fixanz44eTydOnFJPBUBwNR6bCjauZL/7XKAnVUN1LC1evEBgLXOI/KcUCusSZZra9UzITs4q8pA9gWxi/gnMEoTgPMH6v3DxvABnnNxTCt5FUJzvbdq0WRlLsJWR7du2bhfgREmPjw9HoAOdw97lGpxfZLV1oQAgGGBpOi2Yj9NUJ2Z5MCEjCEhwivVRI1ixf3CS2KPR5FMAQe+1aiova63aq/V1qV71UilDEjKcc4MMAPAnM4HeEQvmz1cppkOHPpJ8AxgnmMoYDx85nFLttOrDfnDwA8mbAP+jvq8ZeAbDS4ecsSJfec0guO0a2RC1dQK3CGgSPOns5HpzZLNwHmHHU3+c1xSEuN6Tli6Neupcxw3F+KzLrnDdkqBhQNkyxb8ts+2A24YowVXbNrzG+yIXcDCmsRtn/s123G0L2f4p9WYJoJbfq9qdGRy2c14CBLbdZ4Mi4TRHyS6DxiJ25BqqBhDsqNtfYJ45Qx6Tn7Mci5nes0Fwk00MkMwGgx1U4Jqz55H7e/48B+W9/R2/VwIyWofc/6cEWNxsj+94De0TGDApAXLbe74XpyNY08GCL/dB+Vo5Fs9juR68X/og1bkuSud4fm2Tl2AX3zXZxKA917Dtbf/Atpzt9GDpTkg3qcSjSkeEbwbrF3nFP8pZoPesTwEPscP5HOdIpTwmp1L/jSGVPnMzOEpLYQvW1EwrOM5zot+R5wtoZDw3Gm9HCQBIUtEkFzmBDENncw9kBufWxBPbp94/Jgcps2tyQplm2HroHMba2EDZliHZEVwbfxSZDjOTQC19FchIYa+TeXT50iXZ1djK2PMEU3uv30gXL15JwyNjaXBoRLYl2ZnYmnWU1ANUwl6mFAJBqdGhVFcTASPGvmDRIgU/xyYmFChgTptaWtXwO8DAiuwb/4ixTTZlLrOIvYWtCRAa5zyz3ilXhKzhd6pJ9SJcwDTNjWrrKgLe7Wsy315j29Lei5YfttvDxxhLaXJCzSvDPx3WHGL/E2zEDgkSR5CpCMZi82F7Wq6L6V6p1+v8UDIVHcd+otwaQQKyeQy0sl7syyCxUZO8NlWk0wJgxmiLZqrY1BEY4zX7jOwXfCnsUIhS6H5A7xs3evV95oBncQDU+xifibkpS8fwOf4fARH6y0R2O/pc9dzRlbkhp3znLAfs70SpiiiRCIjPb+2JlpbwXYewwUZFdomyMLXSFQRP1q1ZrXWjOTifJYhQWx9lcRykte+M7V5mR1hOWI7JD8mks4lcFs7zbdnqsVtOsAaWecYrfF0TeW4lb72fSllrfRJyy4HUm0Fw61l/r7p/ZpVJuUmGF+VYq4cn/+FxOLhsPVfV52psi5yMDBdkQhDfoiQNJBTWGBIK4DS+FjKDfcsY1Jsks8l9psLmapYvg4y0XcHr2Pz4s9zHvlWc/RoFbUbHx9RjCZkUPdCiYgL6FnJiZIEOZhIatlBkkHAPZPjwcGBp/PAeWfqQGV2GiD5R8kNFkJmUzR9s/NC3/+pvbjfGnL2Hvoj/3wbBv4hZ/0fuSU1wNxHi4HDAkRKwgmUk5cZ6jjCjiA34BpDRKMVhEI1ImAFRAxgWrBzmSJsLg5J72SjFAeV1yq5w0BmLGGrZWXzqqafEROX6Nvp4jzEq6jwaDODSeLcw5f78bWZ06WhYEMMa4W+uOTBAjbdozmgmc7aEM/QXQl5Gcq4PxbXDCQhQtDRmeR5HdM2enm2YW9lFpC+afzI//N/NMJk/M+z5PALda1GC0FLENQEmhDCk63GUipEBME136v7qGDGyEJ58XoxjgfrReA7nOVIMAzDlM1aiYfDGj52tUhnzusvTWGFZuVpR2WHisygWl1jBQCbdkn8YPDj1sALlPGuswRQF8I6apTQtBSBokAHqEiuMFyYMDrcdT9e3516Mg+czu93Ky6mTvB/PTkpbZD0whrIUCu9FlgFBo0iPxogL1sOgWIMNDWH8A/DBNpWizA0mYZ1Qg1B7MUVaIgAFIDiOA43exLBpb1f6JYBJNFRrqaZoObDCPWC6ksbPfBlo4Xl89riWo9eRzRGMOdaCObER4MDMQw89pPHCDGSuDYLbALNj5jNrI9TOJHMq5kXuCYARsHD+/PSNb3xDDhXj/N73vptSTZQ54rrBpq+oTi+lIKiBTT1KgPiLFy8JsKQmOEYFoA3lcwCK+DyOzrlzZwXuwPbUczTSCCecWVis9+++P61etVrGOGx0ng1bm9VjnqqgxdSkZGFE2APAIbXNDobOthiakYppQMfGJffjb6fnA8BRFgc5xmdhqTaTIlwTzhQpklrb5malywEcChQcG9H+4/zaQaI+JgEeWJMwt1esWqm15PqsN2vFugLgMS/IWHWpz3X4zcDSmarAgI+UOxwc2A8A4FE3FOM+ad4pf4KzCXDLPgPQRS6/Qrmc3utyHnlmSmmtWL407d2zJ73y0kvpkyNH9CyMC1nOHoIRhIyhRvaVqz3RbFXGfIMcIsblQKoBHZ7JzhyvsR44RQ7SPbB7d/r89JnU23M1O3VDaeWqlYlapZTTudbbIwdvzdq1Gj8O8He/+91EPfj29jk6W3X1jamhsVms9KgHWCu2MmeSEhgqdTg9LeBt/fp16c4N68XyQRdQK5z1+eDgQTX0W7l6lf7PmlDugVITMIABDn/7298quLR+/R3q/n7k8BExbQleYHx/duTTtPf+vWnd2jvSj3/yjOTH448/nr797W9rPdEFDMbd6B2cZE4pjUJWydXLl9LK5csl7xsam9I9u3ap5Mvv3nxLjidyFF3Bub/n7rsEngN8EkgiCM6zNrfQ4Gdhau9olywmeGAGbzibHQIkcCquXrmWnn32+bR585ZEDIKgJWdzXKycKZ3xvXvvT/fvvk/BTRpuMq+wwjHoOYBcE8bVwYMfCvzv6JyT1q5bpzIv8xcsTDt23pU++uiwwHzAYEqEsHbYISNDwwLUlT6ekpxN+jOMjg6n5qZ6zRsgKhkVnDPYz2RmcD45f8gawF7OEY7Rs88+q2wR5pa5J63+9JlTWjfKXNH4ERmDvGGd2dMA28glnBNAW7776COPpYMHP0rvvPu+0nLdzNNlZdh3/Eh/9fdLXkZQuEvBM3QaDTKVNVQfDrsDuOx9O+j8zf05Fw7yGoCzXCXzpL21SYA4soByKKwpgWeAD1iAyIrnnn1W9+S8PPjgg5oP7sNrQ6NDaeGiBenkKRiXFyVru+Z2qTk1n8e547MGfa3nDdwZBLdMDjswAASaccKk//jjw6mpqUU15QmqMG/IasCmcELnpP7+XpVEYc24r20vO6e2NwySWmfZ/iqBZduOduhLO64EEvy5KkgukBSCxIx78/vuY6CP8fiatkFZixIgMLhbggehM2Yaa5b2bgnsGqTx50sQ268Z+CgBZs6fy7rMBqENGNseZI49v2bKlcCbn89zbTuhClLk4H4J6JRAaAne2WYvARKet5w72/maWFV8mkm3LwFsf88BAK7pM+JnlD2VaqpEmHJvWKfzHY/d4/J92Avcv1xjj9Xj9DgM3pQBiXJdfWbKe3j/lPvB+6cEwbk2clb3zNmQyBaRIgYGczYJWZZx9lhbfDrsBmQMegEZzvtDg5SdjPIMMwSbQX0Gsgf3tZ+BIEeXoDNsb8PGxq4jWGxfTMxc7Jt8L/tKBFqtzzwv6FdYyOfOn1PgkF4QZB9Fo/YGMbAhS9GAOMhU6Og2Ae+ApIwT2xDbBLspGMw1Kkd2+UqPYOb6huZ0idriIxGU17ULEFzrPT2Z6qbGU3NDJQJ+/QOJ3hyLlixOo2MT6l2Bf3C1pzeAYdUTJ6g5w4pFt9bXhk8hH2t8TLYnIDjj5W/tD8rY8N7UtILtZBBpb2WWb3Nbq0Bw+6nOhmGNyv1k38d2VOwfnnhatc2v90X/KHxpdCQ2AOQXMgLQ69jsAIT4M/TvodGfM/IUqITUMzQcgfexCIiLQFJXSa1tUS5H7O76htTWGntCZd0oEUGmDuUaJ6OsirEGxmO/1j5nMFxDBrK26Cn2HOvd13e1miltf9TkqvDF4n6Wq6UsYQzOMg//LmxLn03OsX0YZ3aadS7/ZjLAyMZmysaED9jZ0aHfzC12CM0xIThhY2PzYJdB0KCcHutJ5nB7J9mDESA3ZmF5L0Z5Pi+WU7NloEDSnM1j+V0+p/WAn7HUR9aRJTZhWW3dMhsAL+WUZaFBcORNVUfO0o32lfwcxhGsi0pdVurhUg5b1hoEFyaTz4ZkdJZpnHMCJuzjCNYFCB5BvwaB4KwpPhk4g+5BxQPhUCETPS75NnPmKIBWNvRlP0MQMfHMc6n5ra1J7XPmqE+bs2/Zi3weP8B4lv1j62XmwHIegB6CAOP1HPCez7PxpXLNtaeKGvL/y//zd7fx1ypi9cX9cXsRvri5v+Wd/7v/8i+mqcepMih9fXK8RofecHE6AAAgAElEQVRHAohS/eFgaxvc5LNOZQKooCkcyo70H1hSAFoW2o40WjjhZFpxGCRCeCCQECz8GOQ1GIzjRXQNBhefxWHF8ECZWfELKMlddTHWrECsCOVw5RrYIcwCxLThKyAbRvvERFq5coVYqQhDMTxzOpLmIAq/6PmqIBiR3WywRHQ7UoD5MXDsupThhI5JcFm5ck0iyAC4bviC4MJgs2K2cuaeOJcKVGSA2UrK45RTArtAjXCC0a6ayBPUUB1S3Vw+A+PPCuhWILieIbPxzUKRc0j6aCXKVTj4YaAYloaUB2wzlHFuGBoAcTyz95KVtxnDZhdxD5QD6w77AMMZJjAgLE46jBW+i2HOs4XRBBASTjRgJMEQs/KC0YKRGaCqAyesoYMCKCL2nx115ovxsgYzSgbDJZjfBsIFDsoRi0YX8RMdpAHEwxGNeuIYOIANsFBhzX762VEZ7oBvOj9dcxVwYi2IELc0N8n4xSAGzMJoxhh32newFmaATsYK2AnAi+EKMAkDlfGhsG10+Gz6LIqRkkt1ALaw7/meFTHfc1mNAwcOZFAyQHS+F2mGNPYJg9V7nPdCicNwj9JFZqm0t7Wp9jBMcDf5fPXVV9JPfvqMrh/lWCIYBFhFzW/q7SIb2ANvvvlWlLxpahFYy7zyHgA5WQSUPPnpT3+S/uiP/khMT1jIlHtwwINzdc/d96Rd9+4SmAKo89JLL4upSS1Ixg5jH3aGy3NQniHWMxpu4YzJscAZyaVh2K8A5eX5Zj+wngasAPMZM/MPAx3wua2ZxppJzgfAGiwnQFNkrZgLOHOtLdp3AD/s6cGhAZ01DCycBzGOqOs4PKzn9Nl2M2HWgu+xRzg3jJ1nZ9/j4FD/ubU16j5Sm1ipqhiBU2Tn9CtIg5EPaEgdb9imzDX1wZkr5v79Dz5ME7m/ACD+Ypjgd+9MY8Mj6cUXX8jnYiI9/PAjacWKlWLLcm3W81rfdT0foCbsZp8xB0XMYHTtS5c6Yn/yzN53q1euSvM6O9VkNDKPRlTX+r7d1NQelQPnIAaNC8fGJtKrr72WamvqlPoL+xT2UkNji7IzOINi77AKk2RC5Vrj49H0iDlb0N2d1q5dLRAXeSUW9tCQAFQabfLD3HMGqKW+cuUqBcnefe/d9Nabb8oJZu1Za5j8Dli89/Z7aVH3wvT4Y0+IgQ9z+Wt/8ifpe3/7vfTIw49Il3x69DOVz8G4J73T5271mjVa15PHjqWuOR0a06lTZ5Tq3Nzamt5+5x0563PmduV00UEFHL/yla+k3/3ujXTq5IncQLkptbZxdqiLOiEQ+K677pK8CxlJgx6YtgTNcSoa069/9ZxA3kptveqC43ykLBtoJNnZ2Z6efvqp1FCPrB5RnfWFC0ifb9LZh+lGUBan5LXXX0+XrlxJ3QsWKCh058ZNKqODzP27H/04nTlzNgJiDejEKF/Q1BjB4qGBQQWTCDRNT5HxEwFcAFuAcOQkYAq1sB2QZ+4J0kSwaTL9+Mc/Vgka/uZ1yixx9g8ePCCgaOPGO7WuBOiQI/yQMr5q1WrVlackDjbRiuUr06pVa9Kzz/02ffzxEe0Hzi36nzGxh5VxUqkosMs1XWYOWct4sIPa2tsEmISmCUeP/aMgXM5IU2mmHKR3qa7QbVHirq6SUmsTjVtHVDN++47tYpxT65sMDzE26+okQ69cviJwmZJT6AfOFADI2PhImjN3jmwKAAjkDHKVdXOpFusczjCyxCw9G6KUKKIETIwt6isH2Daskj+UiampCRts6ZJlajxKOTHkNMxOWIvj48Opsak+Z1otkN3AuvAdA0V2zkvgwLYZnyuD+SXwKpZ31mOl860GmK6R7dIhZAflJowGHWzj+UxaL/hzthENRJjlZdDTNvdsIILv2ck2IKv9kAOu5d+zQYMSWLGO9/ds48oWzeXdbBPZhjeAy7NYNhvcdolDf6cEnq2TynGXAQqub3vca8BzlH97Xm1/G8gxiFAC0pozNdcL36X8bunPeG5LcobXBeCRPeDv3gSw5PI3JQg0e7z+f/V62W/weLzOsqsL4syt1sw2dsnCD5Am/BiDJdWzlcu88H/s3/h+sIsptcGZpSxi+CxRPpD7Ygtb95d+xoIFi9LI8JjkOnKZe+KPBXNxWIAQ6+9gNGtDgHDxEshNUwqA84yUKAFIRbahn0yQ4D1kCPdkX2GbuMSHdXsYPCmdOHlSpccIfJJ5hI8KEHv27DnZJcgSZLbILyJgjMlWAajn/9RjZj6i9nmb6oJ/8unRNDBE0L+SRscnxAYnK022XT0NmKNch9Zucjw11aU0v6tTegsbBjtx0aLFaXB4WLXAu+Z2p5OnzohIgKxAR4kxnWWKep5MRq0GXRNWeZbpRJ4FICMX8Q8pa0Cfo2kYoDXEkXU++UZDc5PujRxnD2h/cJ2cgeizGP5hZFdjwyqgoNIZY6mhtiZ1dLTJt2QPkA116dJF/f+BB+7XugLC8Q/fWKWmaiNYzX4gqxVCCkA2+4K9deb0mfDHeIbcSweiGiBeZKTSuDwAYZGvmujzFGUoXXaCvWvdYX875FIQM/gcNgP2APrg6NFPNC/2l10+1KUr0KHMD81RscnN8uZ8sM7YF3wWmx48wbgI4wCYdsa1QHD8tJxNzRgFmGud0b3B+O9oa81scBqNj4kNrqbdKvVSm7rmdMougy1O1hY+yrzu7tTaDvkl/EnLRMsS5tMBXstS67WqXFOjUNefD9lnvKUMlNkHt2wvAw6+X6nLys/5+n7tZjmd/eLpkDvl+KybbBv4GQx6+/0yeKtxZZKRCH4wcjTAkJt6DhF1IpA380Pp0tiP+BrINkgJjIm9F3sliFTet/aNhlQKaUL+CIEqrmvZi+0GIcV2Bu+58SZnoyzdqrknK5+snKkgVoYtNK5zhEzGZlKJTchwNArOZQZvkJ0zgj8X/VX4nLLGs170eZlpeDxDvoy+aEE0NZnzn/8f//Y2/lrsji/qz9uL8EXN/O+577f+9/9hmiYWRz/7LB36+GMdGAQECgTGDQIbUBLgGaGB4QQQKgOUdCHSMnINLBwQHD4UTACfwf6k2zGCS4Cey3ColmKtHDFHd+0MlFFZHFVAIcAanEHKFnAfp/RbmBKJR4i4zvNNbJdcJzsiudHI02wWhCiCgt8DgwNp46ZNArpPnjgRkcIMGAkImYrmLI4kI2RQhlWHMzNp1aAR0IA6aJSZyGVfHFk2OC8nJNeT9msIfGqWBQszwBMDaIwHw43vIaxt/JttZUXE78Fh1pDav62pe948rSf3x6GF6RM1SCMggLFFMMN1yCL9KwIhCNrSAPcaMTaMkDAkcDRQRk4/CgPNDUxI6TG7uFR6JXgqEKBo1snz8dPW1qI9GaUfrlVZKXGvqN+sWobj1MkKQx/Hn2dlrwF4UAKBZiQ8D/uI9xyMYD4Afg0WorSi8eO0jMBgDlRSW2uAs9yL9Y09E4w89jtz4Bq5zB2OgQ0EIuKMCwN9+44dYu6S6g8YCguckjMYzq2wYzMAApDD+YnIfjT2U7OMgl3k0joGSQDAYSuyRr/+9a+V3g44BnjB9ziTUZ4IUCKAF4BNxsszw4LkN2w75oRn4nlhK4SD1Jv343Tq6uzU2YBlhFHJj5wagfY0uY0URoHFlXrVysPw5zqAXAAtBJy+/vWva09eunRBjdhgVBJ84zpY8xiJjz76aFq3bo3Wjy70lBOhGWNtbdSCpyQK4Nzzz/9GIDHM9f373xMjEsMdVgss+kgPjjJOMIOoc3vPXXepluQrr7yc3j/wgYAWDJxXX3tdzxRGSLD2zJbCoeG5MOB1HkidU0mTipwaXlNASFkDwW5h7pGhlHyA6fvwI4+k73//+6on3cAeHh+To8gewVmjQSApxcyXajLmOtiUrKD0AIwm5oOahzRZ7R8YSJeuXFIZAYICbuLJXF7r7ZVBj9GoM1tbSaTOYSCSqrp2zeq0ceMGgaDItCgpEP0JQmZNi8mEwwFIzLkF6AOQU5A0pfTue/vTb377gup6i0VXU6NyKBvW35F23Xtv+tGPfiSmPvLs7rvvEVMY5/Htt99Jhw8fEdiuoBKpsDhTND4aGpRxq7qYGYyIuvwhvznLOGDaM2PjcgTRTxs3bEhnz5zWGjPm6zf60pq1qzSOzs4OOTg9166ljw59rKyMz8+eE+Nj+fKVYoQhz2F0sV84x+qZUF9Jk+M8F45oFANCTzBfrB+sWgI6MMHZC6wh9blrKzXSo5RIuXL5sgI/PD/n7GrPFe1lWMUwmphvgh/ovC2bN6cTx06kC+cupB3bdqT5CxaoHNh999+n2sisPc4q5xwZxxxxHQx97bU5HQmQf3hgMN3o61PQB9D14EcfpuUrVqajx46lc+cvpCXLliiYyfUIgj/y8EO5seOp/KwE6OhwH5lhgBPUWOWMcPaHhkYU/GafEtRjPb71/347Xb3am+69d1d65ZXXxOQdzuvFfFCTddOmO5Uuf/rUCTWspIwMTbgINTttn/NPwPD9AwfSshUrdDbZF26qCpv9pZdekQwAFKeZNwG3ZUuXiJFz7uxZ1U9F1q1auVz9O86ejRr01Le+++67tVcju+Si9iZrTnkl1gB9SCkXgHKcEJp6knXCXCNT0K8E6QgsXb1yRfX7r/VcS/O656W5c7vT4MCAStC89urrYstTJuXkyc/Tc8//VmmuONHsdfYszTJ1nnOjNNZEbHA1mpxW7VZSZpHVDU2Uz4rg+fjYRMjW8clq2SZklXs2IKOQxZwjZBOMeBrHdnS0ap56e3u0ZrvuvUc6lvI9EBoG+m+kF154UenvDfWN6ctPfzmtWbNWZ5SGz2Ok0ddOK8NGjEIcRQE20QjMgIxBCebcpbZmnOLINAsQNQCQaJBJL4TDkg3cm8AKn+H+BJEJhHLdBQu609WeS2l4eCCXXEgC42C1o/MEaGR9yZxwjX9AUGgkbT+aAoYdEzVEQ3dHE7v4iQa9NwOhMV4+CzhV2jYOnhvcNNiqz2aw3K/ZfjOQ6e+W4K5BDH7zukkPBoL9vkELO8qea7/OnnJA0evEZ/19JbNnJqGfJ3RflEjx2CPAHYFhA1RlBlkJfpSATPlMvqbXqASiyXLSNWg6nht78X8WRb9ppppLAvF/ylR4D3q9kOOzQffyGUqA3/a33SSeT6/l3gJuuos9H9VvQs8HMEpCTthmgBmWYTqH7B8Fp9ww1TZcBNSjN0/sMcE3ZT12rucBAWLn/g3cVww/lQCMM8Q11GQv73PtLQfCKlG2RwC4ZDa+QZAXZKuIRBJl0PiH7MBXQ3+gTwKcbpFMP33qtN7H5ou6zxAWwh9hDAA7BsAVGGtqVHYbfhlBXDWrbG9TuQj8Tr5Hpp0zJ7GV+Cy2EPKOayDXmWeV56ytkU2HLcE8o7uxLwGzKbmhsoh51oKBHtmYANSRVVyngL8yfvsHVA881VQU2O+51pd6r/cnAf4w0wcpATktW1TnJ8sAlRAZH03z53Wm5UuXCSDHN6GuL3POmLDrsRvx4yirQjdOTGL8JT4zMT6pZyawXq01TibhZLCcsa3l47jXFrb42HjsFzU3JeiZZP9hz2BPMP+sR9W/zHImbP/IULZsETmKJpvYVil6gahswtS0al9v3bIlvfb6a2rQHZlemSjXe033YxwActju2Br4mfaj2V+Q1bAnWJsmkYoIrFEzG5A+smnxAxQAyD65wGFs6szCRvaqLEoudcT12Y8EN8oMQfYfPgoZ3Dw/z8WaqanpdGRhcp+VK1Zoz+ET0d+E95EBApxVFj18P2VL40MrwyEah2uf0pMml6pEf2Nbsy8BLllnAHDhEZOUUanIPyDDjWfA7ieYwd7TmJqaUqXCmFbKPiE4xF6lET1YhoK4yjrQUEKOZXnL3GmuctAcUpp0R850lcxx+aYsqyTfdZ26av8KKzs1bBWxpxJZrRnf0fXICM9lXhgLfo8BaWXbVOVxCDCdEYI0EA0nySQMbCDkorSSJV3oDp7LmedZRlZlLzpGPbdCZlovWzeHnZNlZwb6Q6fEuHgPfxf/jgxLMszw6Xnu/hv9GiuyBXxKsrMmSsPxXYL/rDXPohK3NWBesYfxKdhT6H7kJevNffF7kRsQDcoAiUBw9phkMmWlBqrlhKPcbfiW1scuW8neQ4ZF5nXoYJMF2EORkRD+EOuqsySCp0mWZO6TkR6y+X/9Nz+8jb9an36Bv28vwhc4+be69ff+z/9pWqDyBGlcAyqjABBHrVYi1xgXUlg4U4m06ahZhPBHOSGIJzGsxwBxYI3XCnDk0KnRX+58i8FkQ8tCnEOttF2V9QhFgwDGQOFv1xhk3AgLjCOzSTnwZpXbIeBzThMuI56Mg+siVBgDAozv2ohnbGL9TkZ96PV33JFOnDghBpvB/wBsg51qcFMlKnKnatefpA6hARs5NwBI7t6bHQcbKihCDEBHZEOIZaZ5vlcA0WFkcj+zl8N4nQHky+/6elYSnksrDNdfZxwYBEobbyI9Ohqb+FoYToBvrLVZXGae2HELACKUstn5XheM9GgGE44SBgbfjwjoTNM7pcPl+uWMg/dUp1iNWnFQJwW+MI8AzmKMqrZljnBTWy+DZFJGSnWKUjoAFIAuI6PUseuT0RbgVgCTfh4bFA5wuHwIzrnKjig7IlIMHaVXMzgxqYO9jQNuB9NBhHAAIxqMsuU5OCPqmp7rAOJg4Bzwm4CP6u5nZ9fnwk6q54nx2blk7KwD+5hyC4BSP/vZz1SGwMyBmevFnNlpiRqzBBImtD4ArPzAJHfdaoOa7AsaeQ4PRzd0DBuMPEBaGH0wRvnhWZgXouyAGOzZCEqFEcR7lCyAKUSt2UhhPS0wE7Z5APDUcm5XM8i9D+5Na9asqp6j/fv3p1/84ldiWqLgeUaa9fFd7gVzHceH9eD1F198SeuNM+ZzBPi8efPG9KWnnlDXesp8PPf88wKqIh30cHrn3Xcl/7gHoDCsAOYdowQjR0GPrNGQhV57yyHLCaeNG/Tg/AGe8XlKLbiUgZzZzCwHYLtj/XrV5oVher2vN5fjCcY4oBVMdZi9BMbOnjureXjhxRe0vo8//oQaOLK+sHoAV3EcLQMNyhM4wfCjNjPNA9n/GONR9igMK4MP7H0czZlSQ1Hyh3sQnHzl1dfUGNF6gMY/PM/Xv/6N9NZbbytIwXsP7n1IYBbO7IsvviwZ5HNdQQdorjn7BKBy6m9OrUU3cX4xPplX5g7AEgc75q42raVu+vSUmlXiaFAPnHIed+3coRreyHR028nTZ9L3f/gj1dobG59Kk9PcKxrdKjhYXyfgVBkXyKiGKLmk0gcugaCmwsHwYjwA8dQsrW+opAUL5qWv/skfay5pZMp5BDwmqMNv5hV2L02A2fNOPWZOn3ziCRnib+zbp4DTvbvuVakwmCyMn33+pS99qdrccfv2bTp7lObQtRbDwr8nDQ+OpgP7D6oO9h0b1qcPP/pQjiRj5bwsQD4OD4rRT1kLzg7r/jlyiIaTk+Np2fJojokDj24HmIABTRAC+RgAJ+nlAFeV9O9/+vfp5MnT6cknv5T2739fsnMAVrQC6ZOq/c/53LRpYzp58nhatGihmPqccc6RarhTI3R8XM9LwAJZQODFjsHKVatVq/sHP/hhdnqCSUzKKGWWAMHfefttgcbInuVLliTmiL1GcJAxuwwIpZCYE4IKvI7uh+3OeeHzygqrr0t3rF+X7rr7rij30den/UswCvuJn96eHtlNjfUNSoMnKLF16zbJc4BbaoNX6hvTSy+/lq5eu5aGFCwk4QAHNsbvpsOcYTHeaCAtxx6mO45PfWqf06bU+zffelvnaXhkXCA6ASgCq6plmh1o9m0d4IgY4LXaq9f7e1NbR0tav36tmnMRsDl9+mTatn1r2r5tu+5HJgWZBVcuXVag46knv5TWrlmbg2OVND5JWahxMQJtL5R2h20PBT1zwJ79Ec8VzCoFrLO9hLNrdh969vTpzxVAwXUmiARoh+4gwIlMZp8TOF24qDutXLlMz+B6nOwzAqD8c9Nrg4O2FW1nIb7RVwFkR21p1JRJFLbd8ia7yemXs56buFufWsbbrpDGyzLUgHRp79m5jSDSTDmU8nv8bV0fe6RG6x4EgJm0fT7Dta13bMv4+7YZy/UyG5zX5DzDIANkI8sps+wMqnkMvq7ft33HfXz/cvwBWs+UzHMwwuO1XyIwO9vK1E+9CWDJ81jO4a0Af79msHv2HJSAvIMOnh+Px7apn9v3LOe1fB4DLv6cf3sveExlIKGcW3/ONppBn3JeeM8BDAcLSiDMwJHPXbkWGl8Gx5Fn9pH4jrM5ubabh3N+sJuRb8FcjKyc3t7rqa/3ujJR6F1DwN6AC/LWQCz2HeCLbO2WKA+hrCWaeTc0qNG5M0eo6SzfI/s3jPVGP006o98BnzMBimuQbQSYRfAaQoMDwgTB8U25F3YwYwG8xS7hmthwW7du0Xv91/ukW2/0D0QJrbGJNK2yJNNpcGQk7NaGxtR3/Yb0rAHQWIOxVCPfN6VFCwjcUld8Qsxn2MJk/lA2DqCY4CLXxGYCCFeGZ0tkRWITUG7FrGHLwWowKmf1WG6ZXOE9on0MANsKGBeM22iiHOdGQY9cH5yzjA0km049vMalZwkULlm8UEHyz8+c1ri4FvYpshNyAtdzOc7oezIh1jWvMRaeJwDdWtmj2Nk8J4x49hplZRQoqsDIp6Z6nRj2KmeZ/UaBg7kUmhrR540/I6OD3RtnGRbvsAgO4Abs1WoN57r45szZiswHxA97mP1EgJQyXuh07CmBopRgq6eROCSdpHnBT2Pt8T/ZIzTXhIggv3BgQGuN/OAZ3V+KuVUGmffJdErtHW3yc67fuC4WPVlvZKYxf+xfyA9zVaqnX3YOdmGU8Anb2rLastFz4jKxlrcOTvL+yFj0+yrlSCkXLVf8u5SJ/o5lo6/v337f+9DENQdXPP+xH6M+fSk/Yxxx53gv6CQKaub+FVUdFjSqqGutAPTNoPvN8jVKkpX6R3MxOipcC9/fPQjY/84SYJ2Zb+QIa7lt2zaVOWTtkWk0A26sb5TtCTnAjeS5D2WIyD7B/+IZQy4T1An7gR/LaPY7gVp+YKUrWNPaJnnEd6M8ULC+rYuV1U42OAQB1cUPLME2AH4odmlVRuQGyvKvKTvU1qr54Nl5nr/55eu38dfZm/8L+P/tRfgCJv0fu+U//y/+fBqG2Pr1G1QDjEODM7z/wIH03v790RygiMZhbChNHFaCGmEEIMCBNXiNYrHhy71d8sJ133jPTR44xDjWOBMWYFzHQt2MbwRaONkBFEet5wCyeS0Mr8bczCyitiVIbiPSTphYVpkBLkdyeDgaLfX1SaErLVss04XVenUGze04GPh22QwUPDXw/OxSwKSw5Qgu/1eqVq5lSNSVqK0crtwZW3yj2kjHMmjt77l2Hq9b+dix8XOZ6VQykaRCspPjBhvMYTSawsGvlzC2Yh0XC406dMH2sYNndrWfnzmyMRTd5TGQ5uheCF3qFJMC5IY7CqTkdWTcYjlnB8+GS1lHNGp2R7kDDGobAq6LpVRwMXWCWcDnGBN/c20UT6TGwcwNxcd4ec9NIhmHHaXSiTToT6SYtEuezWAw82XDnu87cm5wyo5p6VyxrihBMXjyPPia/J9r4sQDhLEurtnNNZyGxd+MnXtGVkM4loyf52TuSfNn3nA4WBMAZsqbKIWxpiZt27ZdYD5MDddrZ1/Z4aQmLOAxjGKfvTKtkA7qtRXYDNybsigYszQQojkM7JAIjEVKGMGRYPS3tsCIaKo2fqTeOT8wMmmeCBAGGxM25ZEjn1TT5KnlvGfP/QKNOZeMFSb9z/7+5wJKLF94duYTQ4ZGoFyLvUAaPwAwr/O+o+0wr+d3d6UH9z6gUksnT51Kv/zlL2Us79n7oFLuAW7tvAgEZ85rAvDjfjJ8aEaXWYAlGOC94r1h49FZCE6LQ1bCLOdzgH+MmbUg+MRnWY87N2xIH3zwvgKUc7vmiq0BKIbBjFFP40Bq3q9ctUrBixdeeEF7jJrXPBt7hLV2qRuvPeuEAeg1mNfdVc3sYLxKU6U+sxhkkalhIMspp3bAeA7KmsDgXLWSuuxztJfZAwQWeP2ZZ36iufvy01/RPB848IEMTZw3yTqcN/RNXb3knwOeZK4QoBRjPstQxs45Z77YGzjpMK0BjHFGqPt55fLF1N09N4ExknIK23337l36/ODgcDryyWfpb3/ww9TY1JprgMJ0iTJQY+MEWLjfmAK8yl7g3Oe6/dE8LhocweaC/UFQhP/3XMVhmpcWLOxKf/2f/pXmnh/mkPI8rBlZF+wBXgMcB4i1PmHOacJI2aDnnv21nNkvf/nLug7Mb4IgrD1ALRk9NG+kZBQBLBoVHjjwvuTlPffsSpWa+vTmG+8ogPPkU09qfZ9//jkZyADUX/mP/kh7D1Y4mR6AHDiwiWqhIg9PppaW+rRp0/q0ZetmBe8IqgAgk6VhfQxYjRwmtf6F376Qrl69JiY4zVRJWZ9SNsW0ZAtzC7MMZ1oNQOsrykJgbciScKo2TmvokpDp7DlkkYOZ7I/f/Oa3qh+tLIv+/rRyBT0EorklwDNlNVSSqbFRTDDY+gDeAOHsXeQje4h5pHwS+wp2Pv93Iy3ef/ChB1NTc6NqwFP7mu8CpABw80yyXXJZM9aL/fjcc8/pfugc9k5tbV0am5hSWZoTp88o6wFgoKGpWXIluMYBxLK/mCPAAWSlyiFNTkjGds3rTI889oiY2qc/P5cWLl6axsaD0Tk1FSWF+L5YTHWVVIeNQbPfCnqC/gJDqaYynTrmtImFP29uV+rvv57OXzibdmzbrqDY8WNH08CNfjWOPXn8ZLp/9wNp450bVYeX+ZyYGk+T07CnImhf/rMusW1imVsCtAL0JqJ0HEEnpxw7EMD+oVfA5UuXle4OEM46b9++I+3Z8zISj8AAACAASURBVIAcxjfffCNduHg2rV69It1xxzpdCxnHHuVeBIMJULBvSvAbWcMZ44e1UsZiwWi2LcL7dm7LQLCfr3xmA/3W+ba/DJxaN9g29DVKR557zQZ2b7IhVI4rsmwctDcwahuvvH75mq/L58v72KaqArE008oABd83YG9wrgRXSnvJtqqf08CK57B833NSzoGf03uE0l6zwWBfy89YzlUJtPha5b09VoM3fu7Z81u9f87osi3p8fM9z59Bm3Ke/f6t9ogBY/s23mfeKx6bn0UbtAiAlPPN676OZbDXyD5RCVwRTKLcnssAuPcL12Ev+f/Rh6BTMg0bKkpIjCvoBEkjGmGGG48cBijns5xx7E3sIuYlGIxBZuJ50HN8ftHixdU6zhEompA85XPHjx/TOLgn9iC/DSYF2WZa2YSwrtErAjBzLyF0F3IEuW+7FpuNht72ebBzAGx7rlwRE5iSJ5W6BjWzHACAUlZmNKnHbnFZKoHIyKnccI5mF5TymtPRJr+Z97Fv0N+UsxBQ33c9+6YVMUoZO9dkLCLgNDQkGt2rmWL2/fhtn4DnKgFGXi/9PpcMoUk3+8K+FNdQ82NslexjMcfKTKV8Sm7gztxjqyD7W5ubtHaMH5sTYJYABz4E5dmwUwxmenwusyAdRUkHZXnnUh8NMKZhyE4qOEupO2Ut1OC3Ui4kAr/Mh/eS5qDIgoizHa+RaelzFZkErWLyonud7cPY161dpbV3oAc7gmsYB0Ah8l3sUvx6frAFLpy/oOvV18GOj6ALOtsMcubG5WDwLdxgMXy06EuFrQJBImRWkOUwabkWJdQA07mXyg3OIYAwqf4qEE6w1YaGBjRuAifYzsYmmAfm3uvrQJp1gImD3kOSFxksLuVINaCQgyuWz6UMnS2rbyXDLOtKv5nPlbLQe6X0h0o5W8q1UgeU8k3ji5pjVRDdn/X3rZ9mX7t8JkBkwGpsAmQQY2MPu4+KA+XUu6eKgfcGsofv0NycLPmuzmjey/dYf9ac7G1Y5sZeordeQzDL8dEnIiOA910OkWeIEsBRWoq1jxKgo7I5uT5AOBkU9r1MBmXvE8yy/rTN4bXwHrHfxP7kNWQFz/6vf/jr2/hruXm+oL9vL8IXNPG/77b/zV9/Q40xEQY41VF+5Fz6mBqkR44Ec1MplGF8E71WSg1KikiuGkOmaNhBFLemRoaMBRbCHAeVz3PA1cyr+FHZEMo+ZOHkKHnJfp6JdE9Um6i4vpfBED6PsnNnXgsIM5URRggFBIRLYXhcNj5Q4nbADeT5+362KAESSg7lyDX4m8+LNdAUqbs2mpXOk4F7KbCimQ+OH86qDO2c7sTf+n5dpWqwInwZN8Lb97PyM6hmY9ZsIpfKYBx8z0EBvu9nQjAi6PmM60axbjRmZF3laOUyGlzf92J8ZiIxLgNjVRbP6KiYcAsWLFSQl7/Nnrais3FrB8CGvI0axsR10YSsqeeA6KlZSmqEmhuu24Gwcg+FAChDLepRlSXwPPAsURYkmK7+KR0+OyyRjglYFWV7bJxaudkYYa74rNk03rPeW3K8c11EXgsHIAIBXltfn/PI5/m/WcLOZiidZsZioJr19ZnhM4wFww3li4LnvHDNhx56WL/feON3Oqfe13bIuE/Uem5Nb7zxhpQ0QBGMZdZfjdkyCA5bua6eckKw0jD2+yULMOzU9T2nuaPwYYQzRtXdbm8Xw5Z9yBnCGKSMCWOEjfnaa6/KIGGvAmJu3bZVLB7Gws+xY8fTyy+9nE6cOKX7IGN4Ftd7B0DEGaLmNnNtENLGAfNEM8Pa2qnUPbczPfLIw0p9pTYwTZH+6q/+Wo7fq6++ppIZ7Dk1cRTzpTVdv9Gf2ciky8F0nKk/631hp4V55HuMj/mzQ1UafDQslNyjDFKuk+jzzL6i5vOa1avklB47ekwBQ2QmQC97iLRhWKp3btwo0AeGL2Ar88VcwPZmDJYBzC3MaZi0yGPYTDt3bk9Lli6W8+mSQQZlq8GxnD7NtSx344xGkO3tt99Nb731Vm5kuiLN7ZqXAw/1WjNYu+yzeXPnS5/gzEYt5ii1o4ZAjU1pRAAZjcmCoeOgEkFKy14HojhvZuISRFLjT7xVAUZjamJFKR3KoMCmh5VDYIASOoDgP/n7nytYd633RpqS9xApzJQ0oZmt66hWZJjm1MOcpq9aqxjpmXnFfgZoADSnmWRnV2ua292VvvrVr8qx5GzRDJNn4P+MmzXCOWK9WJMIhrSnu3buTNu3bUvvvfdueu/dd1VLnLMMWE55DvQ1rFj2FJkR/FBPnlTzjw59lM5+/nlav/7OtHrl2vTJkaOa/y1btwiUPXHiePrggwPSyS1trbo2DOaBAdKYj6Uzn1MehgBDlp1q2tqU1t2xVvsDh5fzyprjTLIfYE1v2bJVxv3LL72qJpCAJtR3Zn3rm5pS/8ANBVyon03gaMeO7WKEUw+TshzU/b/33nv1OwLnsd6wyy33OMPoA34AXwBD2FfMmfby4qUCwQFyeb5oEPxpGh0e1pgBcpl3nHsActYsGO116emnnxYDjLr3lEgJlt+45Oef/fk31Vhu6bIlWgfOEixpfthz/KhXysSkyAEEdwhOIN+Qa8uXLVOWxMXLVxX0GoGtXUcTTNiI6BX0A4y6ugBFyLTJTiCydW7nnDSvqyudOXsqpZo488zviVOn09Vrfal7/sI0Moq+gB3UKPa9AAQln0ezQxjhsPUA0scn0InTyha5b9c9kuHRPLRRZ+PqlUtiYZN5se/1fWn9uvVisuO4CRienkxTNcFOKoFD5sHgJbIpyolFKS6/zuejFNdYblhMwCWAjtDjkBBG0ydHyJ6gKWlD2rv3QZXAYu0JbFJXn8yhgx/uT729VyIYuGaNgG+uw15wwMxl3qz3ed8px5zVKtiSGdDsOTvW/u1ntKyzzWCH27ZP+XkDEwYJZgOks0EG24zlvcu5nZmfYGpb/9sJL20ZX8P2kN+zDrS9ZZClCkbl0hh+37ZKua62GWzblNewg16CLiVwXt7X1/G9S6B6MtdYnw2Ee85sq3kdZgMkJQBTPovXr7yux1quMa+VNlo5VoPgIq/kANDscZTj8RqUti7nwfan7Wff/1bPUu6dcn/4vv5uOdfef7LtJiZlD3ousEewi8zCdi1vA9oAMrZpyU6kQS22DDY18pAf2JHYPgSeAPDQY9wLncD54x92mGuLi8SU+8/wfeQiBAWyaWDKAkxTgmXVqpXSAdyfa7AOAahHXXECtTRNxn5hTPRfgBjB50xciv0xrWaZJvJAKOhoo/Y1zOfPZX80NLWoQfT1/gGBtPWNjam3j0aTZN7S7DAyLxRwqKVcSAQ721po0B1ZeQTo0CVXYQvPD7awMmxrAryESAEwKtsZUIqSM5WK/CL2ucFtyxDfz8BiKVtm7w1lp4mBGgErAWa5TCcBPhNsphO+Z9gqfE62fOatQhAQeSD3psA2WbpsmZppQ6DhnmSMMW77Eei1KOU1nK5f701trc2y35RFh93W2JTmzuvW/B04+KFAcErEsH9USmQ8SjvYb1PmUhHw0XOqnBD/gvgW/luD7Ah6W/F8bk7IXnhw7/3SzRcvXtC6489Tco3PkBHAPoM5z7XQFTyL2MGTU8ouAAyP8hf1ss+wIZgT9iDPgd3Fb3QM+uvylctp3txgjPMdSnKyFgDZ2IbcPwD1Nt2b84HO6+yaI7uHwD+6HZ2M/gVYZS8wLnS719qyopTFYvNDhsmlUyyrtHfqiwzOPKeWy9Yhlg3eN6WesC9oWeLvlLLO1ysDbr6mg3PlPUt/xzLLGECJl9x0D8pyFX3ESv3m8fp3KX9vugbBuut9sseYM+Qdv1kz9gp2A7Yc5xW/iGdGZpENwOeQfdeu0kwT+6RWfhz7Af+QfwSxWC/WAvlK0IdsPGXbZIIc/jz7gNe4vkqoTJBx0V6tX8+5wVbCnwEXIlgkSkTuu0XmA/elt5h1k+0UYw2yQTPh0sQ59gc+Bvbxf/sv/vVt/NUb5Qv8fXsRvsDJv9Wt/+u//CfTGCmR+tEvwwYWHtEzlfqgJm0PEcxgdDc1R8kDM27VPLKoE+UDaQDFzU3MHi6ZCBxm1fwCcM1GPdflx0xYvueGO7yOEGOcBsGdRsdhdz1UPuc0NoMmjqwiqD12lzqJOng4Xij51mr5DoOS/g7PhsBEqSKQMRTdxZzfzGHv9b7odq1yApVqp+bq3BdRbZQvTpieNzeEUSoVzITBAQkunpfnQmHwDErNLzpElyCogSkLQ0cImWeD444OquxGLkFipcUcKPrN+uJEp+mbghNWamYD2Ln093h+hK9q8TWSQtQlFxxmO+vD9wyamdHEuJhfnsPrwtyyruEkJAH1fnaccDs4KqEwDRAc12VPcB8z1iNjMNgmKA8bWTYaS6arI+ylA8+4AOFg8Dmo4Lm0AuK3DKDchNQATel08l1KK1DrjR+D3wa8XC4EgAjgJJqCRnqV18bjs/PncRpAZwzMEUEsFDvjAQBiLsx647vUDKf8AyCPMyu8X7gm1+PzgEGsJ9dkXLwGAAdI09zcLoekVx3lg11Yo8Y+gBtEsmt0fvmHIqdjfDQRpYEIZUq61OxT9elzpgDPCajOfRwIGxkZEuvwqS89pVq8UZuyWemmr7z8iuqqYzw4G4F55nn5LM+JYfPMM89IfhiMZh4xZB5/7NG0fNniNDkxJnYnQPcnn36WPvn0UzVuZKywiAAE+S6scM5hY1OzZGTsoTDSVOcxB694dq8J88p4beyVzg1jYH8jS46fOCnHkdICMJ1wPiRrm5rCYRkdlVMIY56Gtr9743digjNnANwrVq5IRz45LAcThjFsFYx+gFX2KyVnKAtjA8lzjFGPk+OyDvfcS6mHYIE5U8d7grl1oCWCIcFGNBDCGcQRPHToYwGZjCuyXigVNJLee29/+vnPfyEQTfUzO4IxhrF3552b5AwDhNcQFMqAmJpI5fnkObgfYxfLIqf6cn/kDY6JmEw5cFZR5gtMU5gYE2ndmtVp1aoVKi3DvG/YcGc6dvxk+vDQ4VTfQCbQWGpt70g1lQhmTtdEOQqze1lLOY2qCV4r9jegeHNzY2Qx5TIClMLAgD7z+clUqZtKre3BLPrmN7+pZ2EOMXRdR5vrMsfIY4JONPRi/glEPbh3b+rr7U0vv/ySrsm8MvdkLLB2f/EXfyFHje+y1jDBabxKHXsyOXDqdmy7K83t6k6vv75PgONTX3pSIDYZAy+99JKc2z/7sz9TWZ0bNwZUfuSjQ4fUvBFDnft1z+uSww940D1/nsB25h/QAlkTQMSq1NnZpXrOXOeXv/y1jPl58+ZrfBPTUyp5RHp8nJWoy3/vvffoOkePHU1Xr17W3n3iiccF8vOZANjqtE/iHBFMj4ax0RtkQmf8k08+lazm3FLTm/lbt+4OZde89ebv0ulTp7SWyEfkA7KHoAN7lvWmXAxNQdEhyEbWArAVHc9nkEGwyLrnzxXoLcep55qexQ2SAJqpCwnDzun/BD20nuvWpaXLVqS33n43fXbshNiHNLMFsAYcqFTqRTBgj/Nd9nhbS4v2Fn/TVGvjhvVp//53Uw17s65G35+YhN3WkYZHxxXEQS4DQBBMA0YQI1x1OkNWIasxS8YmqAM/IUYjwYiNd65PmzdvSkODNIOm9uy42PM83/PP/SZ1z+tOmzfRiyAaSNPITan8uQ5pCSBaN/E5ByAN+BlAVHCapmwwPCcD4DAIHGXOkgKm7NvBgaH0xBNPSiZR5mv58hUqM0NpozNnTqTfvblPdiR7kP3IeWM83NP2n7OvykwxjSXvRYFbmXVmx97OZglClKC07Qnr5NkAVQlcloCknfTSkeezBrZL0La8n+W3AVnub91i+872t8c+Gxx1INb3sk1XtXuyLDM4UoLNJVhhYMT3sz1koGY2qOLre44NtJSARTlfpPSXdmnpu9wKyJF8LurTlgBMCZD4Ht5rnmsDjr6GQbfZQQN/33acx1+CSr6Gn9Ey3rrSutNnwvcuz5Cfx3usBKQMKNkmLD/rz3l8tu3I7nQ2oBu38X3OlPU433V2ErajeySwx9CXNKUn6BiBzE8FhnPeCIBybeQgz8b3uCZBe34IJsaepeQITe3xsaZko3iO6A9DpiR6MfyeKAk4G+xDv1BO4PLlK9KVAPDMI8xrshyxObkvz0VAEHDUjG71b5g/XyAx36Op8iB1o1OtelYQDO/o7BQInsskawxV30A1kiNAuXghJZrCTqNXwaXLl2XXYPNE+QEaHeM7YH8Em5W+KqydewhNIUMzyOez5f3E5x1ksfwp3+M15rpHpQijSaX3NLKwEdssZwDiX7uvCoAyPyKCjY+rxBv2OP4ndglzZ78OMBAfwHYmc6kM3+bmKvALeAuIDhscn29CfZfChoRdD1OWuZjE781l0xQEhhijjNgcNM3gvH0znTP9CxCc//Oemjm3tybqYFOSjIw05lvg9LxOZfnxvNgcZGMBMKPzeY09S/YZZQeZS4Bu7ADsuOt919PZz8/K12RusMcBytElKv1ImZ4b/SIDsT+xPdj/zBVg9kA/GWrXZQfiO7EW+DPYMPyDfEA2MuMPzIMsw3EF5hkL1+B3AOoNVZIZc2/SVynLHZz5/9h7zyc7z/PM8+mcu9EB3cg5ESRIAsxRkCjJ9GoseyRZY1ftTJWrNLsftramav+A/Qdmv3h2xt4d25I99pTGVimQFJPEBIISI0iABAECIHKO3Wg0OqDT1u+6n+uch8egdj4NvuCgUN19znve9wn3c4frTs5yMh8TL1Aj93jdjL/6/ZLH+zrzt5JPl/Ko5MMlTzdPquWPJd+yLLFsMAbw/weC32wu5ThK/lc7ZxR2HGzYOLxsB6J/sI/QODoBfAP6N24E/QY4PpIO7D+gcil8hq3BuIN3Nyijg/3mb8rrhJOnSdfxGfuDHepsa+t2LrOKvhZOlogad9Q37QCM9TBu9PwrVy4nmok7Y8PrZtnDvXmes+mhEfiEM3L+zz//0W38tZZwbsHftzfhFiz673rkD77z9XkYNMaemjEqSqZNxiOeXhQeGADR4FGXMV4hkKYU+YYko7Z1RApEChAHPxh9GDccRg6oAIbcdBCGCegctcUjhcugrsFtlwCxss810fAkIgR5hpVI/oapMQ7mY8DVkQRKQ8uAJQzEIBNjcpQkYJ5BXkVCNzTI6OVaBCQMC6bH810zHEFKdCHK5bO/fC4rYFHShWYmTsdSpG6+p8CdGzcUdc36MWaBU7lpY1NL1AA3wIzSFk4KShag1ATIbqXBkeEee7nnXiMru/xESVBt3BzlYAGLgkP0upq+ZQ884zAgq8gGOmfncjGsBfsBeMCaA9bwE4EC6EvaGyViDLzZKLYhx7o60pOfnrPBZWp94q1nXIwBoMUGLjWh8ZgzJgmdHF3D2EJ5jugzynaQRsRcAU+gC8ZjoNG0bIDbUaZBV4LxBcRYKbWyWWvocT83LrVRqDMyPq7oB+r+OfraUc3MhWvYfwAgwCmDwNyDtWafHFFnhcTKhQ0r9ptxc/YAgHkBjDEe9oP7AEz+wR98W+AuII+j4RGS3M+GNAoD66d6fxmMJZqVUgzUia2r4zkLFJERJQsidXFo0UIBxZwDR//EGW0Sf3A0NeuKAoviB50QKeEGnjSrg/d89tn+SlYGRhVlXohIX9Ab5S7ef39Xev75FxR5quaEzS0VUJ9ncz0vAK1QLOEvUUOaeW9Yvy498MC2tHrV8rRwYEDXHj9xQlkwGzdtEmhPWSiieA4ePKQIWdHVTER6MF7uSwSMHXY2fksQHPounVFW2CJDIZQUaAwD4tTpkzIeWnOfgFKBbGttljKvcjlXR9Pnnx8S4Mv3W1qbVauY6CIUMWgC45S9wNCE1gDHiYRC8bOzIIzReQHhe/d+rOaHnF8ARAwE5sNe8tO8kuf5fMGDzE8VGUOdzdFrUvjhC+IpOcuVUijvvfe+1g76otEsRvHixUvUKJLo9aPHjqs2JzyDJkNhMEZN5xK84L48l7PEXjNPaMQOUrIMaCyLY5VyHlOTOGbm05rVK1VuAzogCouayqr51xp8qoXa/DNzkaJMpCuR3vpXNSYwpoiojUZKYRAH0EjpiUbR5qZNGxV5/vY7O9Po2FWtvaKrli6VnIC+eUV/gFCJmCtlUYikD5B+Y3rs0Uc1BsqPAMRSEoXrOdN//Vd/nf7wj/5QwB9/8z32ALrnWTxjz+49qnO5ZtUaOY6OHj+a/uRP/lWud3k9/dM//URNFbd/dXu67/4HoqbqXEp7P92vkjpTU7HuNKJaOEDE0/V06tQJOWSor03EMACHaTwcqwEK/N//4T9pvk899Q2BFT/+xx9Htsj16+IZyAZKcDz++OPK9tizZ7cie7nXw488JKcNBmKAda4pHMYoa8X5o1Yi+075JJrMkoaq5k31DXL8AJZCK5Rc+XDXrnTs6FHxffgs+8B9AMIxZlmzRx99VGeFSHAMZtYbgEcR4y3Naua5bMUy9SkA4CcKjvs7mpJsAYE6WTeCzimJAu+F361dt0GRh+99sEs61uSN6GvR3EzTpCizZIOGsZmeACvIzGKvz5wmgvFCam5pTKtWr0nDI6OqsXr23Pm0oLdf/AqQQVFIAnkjEpyF4T7SQZrhOdSSJhsKJ2JHevzxR9PyZUvS4kVDuarlvJqmIYPe/u3b4t84Jmg6Jqcq+stc0If3pAR3WQeu4/xaTpoPhkymqSBOsIY0OxNgl406DELWhZIoO9/cKdDr/vsfUGNUnArIEcCOTZs2pLn56bRz5w7JH/aQ/65NbCd3CazYgcaYeB76WMVJkEHwUrZyvR3yJSDmObGytcY971m/KcFWv1eCmNa7DPiW62m91jLDOl0JSpheakFtnqE1zr1XKiB34VjnPh57Zc65jE45rxKo83dKvuWxWxfxmEowuByzdU6vQ6lH+b7TublcCZCUOq3XsnyW3zM/LQEgr2EJEpfr6rUu96hcf+893ykBS6+v5+J7Wl557bw/psVaULtcixKQ8rqV4FTttdbdSrozgGw6n8q8BRkBX3KgjumT8fGeeav7IWBPwS+R7YDgK1aslO3A/eG97jHCOQdANcCujKzGRoHN6EeA2+gG2DeAixHhPSO9F14Pj6ScGKEU/E7EbNg+UcrItEXPB/gDkd9k8wCAch2l9h566GGBttZ5yETlmYwRWw3diR4rF8+fy8DprHjw7HzST3SAzu6o++syi6al0GWiUSUie+XypWn4SvT1YU1wPKKP8KwR8WQyTEQNAXSjXyjoKGwcPiILS80vswPHZ9Y0bRvCUZ3Bu6OZpLMKALG9x/wMe7tOOooaiVaiQ4MXuME6vyOLsY0oK4LscpYze8dc2Ht+sof8DvCLfsl18Fj0LhqkAixT1xrEmvk5eIua6ujLyLopejjNzwtDIFqWKFoCSsz/GAMv1sZnRo5bAOicZcX7yrqsjwbMzIXxAYQzn+ErF0Vba9euER3SvBo9AT0CJzfN4N95523RLXTH/FevXiXbdURR2jNpZPiKgjHQz7kOOYNO7qaxrC+l1NBtmCf3R19mTU4cw0kQAXVh/wSoDV1TAsXl39i/qDmO3RzNm92HBwcJc2GvHYji817yt5J3++zyU/yc0LOivxjfr+XF5qU3k2klbyrvU/K2knfW8nG+b1q0I9oO3NLhx7NLOfnP5EHWvS2j/LMch8+IZUipg3AdDZYJ6IROODvOhGde1g9cbpW9dZCmnQ84No4cPpIuXriU691H41nX/oa24SvQELyHwARoHNqiNBL6JLyHs8I94Vfoi8JZGhpTf/+AxoWtyXVxxlukt7mvGTjM0KJFCtIkPZAxwhOMARnzCT4YNpl5gvEVxvPn//Dsbfy1VCJu0e+3N+EWLfyXPfbf/es/mkfwDI8M6/CdOn1aIIZBSBgEgAEHHQZPVDgvlBrAaw41AoDUXUd9O83IRpAFDgeTZyFQnZKCgYq3F+ZkRmlgxQoI79vzWRpUJXN3JDDXAQQyJpgFTMVgE0zCDKIEz6MeOF3FAffxyEVErA0BgBOiy/AsU2fUwBBMmXEzP4xqvvPMc89K6atEh6lZSaTU8WzNKdeAQ5ArcpG09GxcAsCgQF0fBywgJbxFihX3UGRlrptWuT5HRZrpWaktlXkD0AawWE/G7ijVUnAIWJ+eCWUrRR12Xh67lRQ7EfiJkoRQZ5x4LAFdR69dk2JKapYjdQ2eMzbPxQA0jJz3DPDzXMaF99POC/Ysag5GlBfR6pOTEZVqA6DqBKjWbmxvb1EkNt+JlLTpiqLmiAqlL2WnioV4KKU0v6o28yoNDdOn6Zq9soPGtOyodCIgSRfkOTasLdS5husBlDhnAFCcITuAOGsS6HmMNiJL5cBngWugSRQ3Grx571k3Ijn+5b/8jqJIT548lVO8AuD0mFgP13eHzvke96MJH8A5YPD8PE1Oiahgz1BoaXg2m5YvX5auDF/W932GA0zvEIhiR4VA8tZWAeDsLQ0rDWKyPzQnoa4x8+Rz1gVlgvvjlANUp671K6+8lqOCqXkYDi7TP+sHIMLfKO7OJmHNgrc1pBXLl6Ytd92RVq9aFU1Nc9Rl/8BCRcESBbCgtzf9+3//f1UUY2odsl44Y+AVAF4A7D6X5bljzxTpmB0dToezw8sGBgYU141PXE8LBxaquSK8hnsFL4vyRKwDvAPH2d1btqh+Omevu6dbytETTz4pvgyox/ftgGGdMQ4oNeMyEV4H1k00OTeTDh+mTvx10R0gOv8N8Ft5xSjFgPFcHKXCOVG/iMwrzHcVLFpXn/7zf/6rdOLEyUodSJ7LHj399O+r3h4ZEMgeIDu6TKgp4zyZA2NaW/Mf7g9f55ycPnO6YrgDSroDPdE4RJIRocTeLF40mFqbm9L4BN8bUu8LaPFnP/uFImmHFi1WORxSoikJQsQS5VDskAswiB8tqAAAIABJREFUPQwJjBUMTKfvEjELD8eh2dfbWzHiHn3soXTnnZvS4SOHBFA/8sgjojH2HvnH+KFD81fuDTiBMwCQAYcV4DnjvzE1mT786KN05+bNcpbAT3/2s59lA61fa0DkHtH0AJWAChisZGAc/IxSIFOKSvnwo10Cr4m+Zl8vXDiffvi3P0rf+MY305a778nNmJrT2XMX0o43dqjckMqhYRD2LFCpFZoRsieUmEHmwRs4m9AvNd6pM45if+zoCZVHAZiAjv/fv/pL8QnWIGoqjqUNGzfoDFHj+ZVXfq33oLP+gX6NkYjzyCYJGpLhNxtRddC0DI3sbPnpT3+mFGhkGoYpkYvUxGcdWOcTx4+njz7cpbVVuZlt2+RUY4+RV5wjxobRS1os98CZiDMBXkOt9TVrV6uZ54qVK2WeOVUX0AHgnWKnyhyYjSbArBPP434HPvtMWXQTUzNpWJkAC/X32bPn5bwKsGReuhZAM+eHOqVyUIYXRvPo7+9Nly6eEyDz4EMPpd6+/vT8iy+qtApN2CjnM5nLVgG0yNCUfMxRh9SadVkfGm9icDfUp40b16tEFNkSOPaIEIfWOXfHjx6N2r00ulN9bUDwpKi/ErStBYPNA6xHlcEAsafVJmbuC8Ac+X12Nhwdr7/+hnjvvffcm+677wGt53vvvSc+R43/gYHe9MnePeL/PlfuS2KntZ9vINHgsHQYAVM3dJ5LPcJyxICUZX0FoMnAValXl/P3uvjzaHgaDgPubfCBsfg9yw4DHAZYDbqWQHItYOZ7lOB07X6UQGrtODyvKEFQXQuDVNZ7+FlG7VsXsT7tz24GutwMSC7lpT83kFOCMV5/z4/neZ2ClmJda9e9HH+5Nsriyv16Qu+PsoTcw/qxdWret17JewZ2vAelHljSg5/Hz9rxlvRk3cF06jF7/qZB38/fLedtevU1jNc6NJ9N5FILBoSjcWRX5q1hm8A74VnojdGobVz6Ft8HpKEEETw+mhT3ivfy4npkT9SzDRq3nGMc6HRRpol+G7mBdGdkbG7deq/kAeuPLEHuEiHrCPDOzggmcnAUtXLJZES/4b6A6YDvAEo4ypALzDFsjGigjd3q7CvKfhw7ciTRkBNeSUsh+pDMo2sKEDddACiGzK/aPjdU/gxdrIfyFpcviu+jI/b19WvtkCXoQmT1zMyQXSJKk15DtiF7wn2lz09j4wQPNU2Zfmw/lEFNJd2ZBuhtw/fRAUwDAOMAxNFXgh4ziCZszWgArF5UGahUKVN67TS3qBxff1+fxnzq1Ek5qgmIwnYybXA/R8MqWra5OXp6EQlOv6OWsFEV+EPWaHt7ujI8ItAffU4RrwTHqR54RLuz9+h78B7bysHzoqydGvXmElXUziaoivIl9EzxPIQ9zN2QfksgDcA3cptSaMoaG1oo2Y4NxDOI9MYBC12QkTY0OBgNvK9d0/W2TZAz1oNVjqK5WboCnyNveD7rAB0MXxlWPxgcLwpOaWmJAKwm5GhjRLALqI4MDJ3LiQmV6CuBWNaYlzO+La/MQ/ibe9p2Zv+NB4h31KBs1l3NT0xjBp1vJrdY/5JfmkeV8v5mwHPJfw3ml7RtPutn1z6jlLfIZJWMLbIxKnIq8xmfkxLDKPkp+tS1sSipFNkh4cS3rWg7iHHYFlJzU/oQzcwoeGTfp/vStdHI3OUVQU4BhNMIF5rjO9AFoPnlK8O6F/0P4JHwN2iRZ/E+ti60Dz3BN6BFskjgY4yLjEaXYyoBbmXxNdZXMgXLmt/hbOkQzThS3DyduXGf//Bfn7uNv5YC+hb9fnsTbtHCf9lj/5fv/76kPgKPw4l3nYMkIZ0BO5j5FnXN7Ur79+9PZ8+dk9CSAJuhaVNnbpJZrUtm5cGRD2WdY4QKDJmDC8iJIoBAs1IHs3L0MYyDw2zg2ZGxVnQYo5UUe6dhVlbKBeo6Ui+nkPFsGKFrl3PPAJy6ZYjbeDIgC5NCgDIGmJlLXkjoZ898MLLL6cixiDZz6QZ6XTuKXV7L+WoKHMIdIDzqCkeKFBH3gDVlh2Ebk6yFQYEyGoX7m5nbG1waI+UaMFcLPa8zc3cUtSLwAWUx6ucjQssGhgWD99bf8x4xf+9hV65XTEQn/5V+l2so8j2nB9kZUkYPCxDMGQMoxJ6fnQs2XvC4jl6lDvUXlcCqMRFRG9yDcig8E8WZ8aLEW2ksnSyRohdRVKFoJqW4uyZ+afT5+xa63N/N1HzebNCoQ3p9jNMGihUl7sn54LsAlQBa0A+ClXUxLXtMnE8LbRvRPM+AN++hoEGneKf5PqUSaG4E8HPy5OkvGHvM3yUuMET43emt7A90sn37dglp0tN7+wZy9A3p8lFuhjWOBh80xETRpSlNGBEBbEQEjMDxG9FIk+vZD8ZrZYY5oDhwrn3GUTIB9vg+UbFEYQBWUqKksyOyDCK6Zl6KPvdzjXDuhXLC+EIpJZqECEeiJImwrE9LlyxOW7dtVU1tDCfOYJzH6Mr9H//jf1JqvsY+GyUiurp7ItJmPu5nRcO0yM9SyWR+Xmc73cyDiB7gd5q4oOgMLRwU4M0e2KlBjV7OxOJFizTHzXds0prgmKAGNEYOACnAJDTEGAH/AVZJ4eTZlNOI7ufBa+344xkNDaTxkalwrRIR5LRYZwSwh97LUgH23DDuogRR8A3vP2f07//+H1RqA+UP2kYBxJFAPWoUvheef1GRwNM0mZyK7uZRGziykwBxVSO8uVkOQoCua2PXNR5eNhTaWslkqUuTE+MyAokI72hvFWAGfyeKh+gbFFdoub6hOW3bdl86cPCQjDVAccA9jBYb9Yo+UsPiehmXYTg2pKWLl6QVy5eJ1g4dPCi6h1Yv47ibGE9PP/31dOdddwhIBdwGeMUxg5zlFcZROG7MczDuARWQZXfcsSlHt9OAZ1hzxEENr+A6IkWIcCJ7ge8QvcyY+S6gOyU4Rq4Mq2zH+Qvn0+EjhwVsPvmVJ1V3lfIk7773nhTxzXfeJdqH5okmJtOCckM4AHFkUBuaszQ4NJguX6YG7BVlclDrkuch/9h7QJLPD9FMqzP19PSqJAnR6cdPHk5vv/1bnVHoCj2DiC2+zxyIvgZg5zPWAwD83q336hy4Njgp0Jw/XtA3c21toZ5mm8q/vPTSy1lWRKPGb37zm6J38WDqlh87mj7a/ZHokKae7AdOA65lPbkOAH///n26PyA4joTRa6OimzNnz4qPEumPAcQZj0jicGwLMMhZbXzO+cPoptcA5XNaqH8/X69ow0uXya6LhrOtbVHfG+eNs6qgc/bcPUPC+TWeFi7sTxPjyIkHRFOUBaEu+PTsbLpw8ZKAcOraLuglei3KQxkwgX4jkrFOkX/QOPfEYURZnwcfuF8OIwCEvt4enR0Akhs3JuVQgl+QXh70Ksw/kOyaBoo+97xfAqYei0HgLwN37RAgAvzdd9+TE4Fa7tQFBxynTj5ygxIK69evUaNVNanN5aOs3/lclUax5bJ1GkbPuS2BIa43oGr57Z8loFDq1KWMLudfWftstBuI4BrrNSU4YZ3Chn8tQFYLbHsMtXOsBSg8/lIXtFFv3mk6BngoQZBaEJZxMy4DEgY5DBZbHloXLPUkf8dz9nPM/7wmbu5WgiS+Xwm0lGPzPf256ay8JmQy/4OPlMCSdWh/j2utl1j35T07fk3fJR3U/m46q9UVLbO8lqW+WAuC3wyAKunYuka5Lg448ZzISEWWqgZyDoAxIGTbg+/DB7HxGC+8l/9EVmP7AYQTKAW/dxlIdAf4HPNwvVzG6yAO1goexzVRIzoilQHU4cF8jtwnW4hn4rREPgOGw/d5Fj/hCYwTGQUgRfYaDjFeyAFkDXal7QjmCfhNpiDzZT2QXz1dXQJVcQBT6o6ghvm6BpUwqEOXUIPuAN35LvvPOknfxi4j86elWU5IbEV4YgQrRdNmbBJA3hznJH4VPLIuYRMxJgN2qT7KNfIyfdjx5fPl/SvpkO+zFtLfyETLgR2ep/tARL+D+RxNHxnTskUrDn3AtkaVJuQnY3A5Sa5lL3DWo0Oy3gDCPMO6NffGbmf+ly5dlGzGfmjvILMTB8WYHL0ElwhTkC0QNi4gIuuLfu2SKGAJrDtzFU1mZ617rjAm5A+BNmSBOXrc2UbdXVFbm6A15D5yDL3o0317K9nGrDc6F3PBRsIxzzpxLfPA4S8eNBu9hKxrQluMC6C7r78vnTt7Tll0NKpnb7lnazMNRq8JIC/BfLKuoGfWl4Af/uZz1pqxc5Z4QevM0YFmXG/91ryo5Lv8bpuQ6yoBKbnOvHlnyTdNZ5ZLlifmOeYhJQ+1fK/QbcHkSjlTy+u4Z+0cvuwepa3kcasMTs5jq+Wrfi7zLudQKyPINpvMAXUOsmPNPC4D9dzDIDj6uWUGIPiHH3wocNs4U3wWtvzAwkHp9LzAP9DBALSFU/X0iO45L+grvFw/HNpCP8POMejO38ZUeroX6IzgVOM9ZxSAY1hGupQVz4LvBa8MfME6DPODL3HN37/w1m389XcJ6/9Bn93ehP9BC/3f+5j/9U++NW/mAPNFCJTeOg4UYAwHffWaNUpDcxkQpYSoOWZTJaIN4YXC49pLjMMeTddr41A7YlYebFFFFRy2l9SlJczs+V54TocqtcrUoKOFmsQR0cozYGZWCPid92u9qIwPYVVGVyMg+W8G6+hrM0SDRjCUSNmL6GzSlAGfuN+vXvl1jhgMJQUQnOsMCrn2uYwbGLgiBqIJnBTjHF01Qyp+kSpfMndHcHNPXjZCbLjZqEFAwLgZvwFSrnFEset0+958xpgxvIk2RZkqQXWuM2hjQ9MCiL2yYsxziQQHcCR6kAgAM24bXlbc+R7jYZ/MwF1Wh58oUwaNHZUMUMMzxq6NSZA45ZCxWFDxPteglI2MXBEIzv2gXa5z8z/2ke+w5+yl6daOERQ0QEcEUqkg2IAvzxnjd8f60uiMCJg6pX9bCXEEqEufWAnwfkHnbrjGZ7xfAtU81004PRb22KmKKK6chRC2URObF86c48dP6nfWNQwLonujljvf4VpnePBsxsH5p3TB3/zNDwWwoMxXmnWoTnMAOqrvr7JGU6oZW56ZSmQg9DBNncmNeiaR6Sik/B6R4xH9adAEJYFxs1ak6aJIE3mhhnLsT66FZkcb++RSL3YYuOQRY+M6NfBsJNIgUiwp/YSCvWTp0nTv1q0q6YDyBK0B0D333C9FN4CxUtznnE4fKarmTYzbpWBMAy7BwrgYK0qRvfasMwaYlP9Gaky3am0A1wA8mTu/41w4evRIpc4vY30UoHP9+nTy1Mn06muvyHHG/YjeIhoGAwZegFFLSQf2EsARAwEnkA1w9gUQiRIL/DTv5CefVco9ZIei6cagPnMO4CDqN/MKYD0Aapp5PvvsL6UIUmeZ+uDw7UcefTQ99uhjMpZ+9rOfRt3n2XkZpwLqMJhQ6FA6cxRlZBnlpluDQ3qGm/tagVTNRRTH62MyEpEvNBYlk4A1xDHE+qsZZ1t72v7Vp9KvX3klTUxSlqg7XRnB0ImGR6wZ93P2jqP+B/r707333COgmWaCx48fS7/61a80HuTBxx/vTj09lDhaV8kS4myynuwrCqsNFxu+PMvR+6w9RjvOCT6HbnBCcQ5C/kwLSOZZKOhExwJgRLmnG2np0iXpkYcfSWvXrEkzN27ISN314YcCvr/1L/4npQGz14ePHFE5ka3b7ssGekqNTS0CWHfv/ljGfHNjS5qZDscaYyfy6+jRwzICSfVlzOYbHe0d6ZNPPlXt6Bs3ZhTxTNmUJ7c/rOiynW/tzEZvnWqME+0OIM+ZBCRnf5kD5wGw+e67t8hpQCkp8WkBWNGcW/JSEWVxrn7+81/IaAgnNCB8j0qcLBoaiqiyRJ3/w3IyQjNkR+AscINs5sE4cBpB84Dolk3w05d/9Ss5njhD0lgIHsgRXXJkqyY5mUNRAo69xgH3wx/+UCWOrpId1daZHnzoYfE8dCnqd8JLceYhxxSVrFJtpFPHeeZ+dphMTU6kxvqUvv0H/0LrRIbA2Pi4ssfgI5wXovGGFi9WbdsxpbzPytneqJRzIuvqUwNAz40pRTXyHs8kAnzz5o1p5YrladnSxQF415Gl1ppG4VMNlK/rFN0AtlMTE9luANMGufkB7zuik/UwnVv22Gg3wOOgC0XVp4h4IsIUIJyzgCPWzgKypaixet9929LgYESkQgecWZ7lkig2CA1SG5S3sxt9F5kFj/UYS8cy+2m5/2UGPJ9zvwrIVNSntp5jndJALX87IMEGeS2462c7ci2iSIM/87Lz0cCIabIW0OBZCljJxr/3KZzBVRCB71M72nqe+befZ13H++if5mPeV8v8ErwtwZdyPX1Pr62/Y37v9fMYSh2s/E4JwNSuowEB69OlfVMBjnIkuHUp69DWqXWuswOuFrg37Xku3gefg1oA3HNylF+pS5bPMa34vuV9vMd+tsfJT8sRnyfuT68KeBg8w5mZzN0Obunso5RZ+1zgMnwe2RLlPWhMT7nDi2nZsuWy77gHn5ERiAyAltHNDEz7/EFjzs4ZH6ecXAA0AJV8h7Pn7wNY8h72HSWnyHBDT4lmjLlm/jxyY1SyDucy/CUchwBAEbxl247SEugUoY9Sf3mBsmy6uzrT6VOn07HjJ1SmBMf7tevjKouCo7C+IaJsXdrCejhRwui57WRO0nQbXirgOIJVWO+IhK4TIIysQlck+h07glJwLh8jgLARnSlA8PKssT7QiG0Z1qQWBK1ck4NNfK0CFerrlNlCkIa/V98QNbZlK+Z648EL4/2gGWymRs2DNUdHZk19XriesdhpwvsEFnDeCeBgDJRUQzeRTM5lX5grgCBBDQREob9ZD1a/D6KmxT/DWWHZqQh2MmUKp+Tg4EJlPR46eCihg5WZr2k+HB6sMc3kkf19/b2iewevQW+cAeQJ10iHkHxtSOguzIW+RgZH0ROwswhuoHQfQSroGNA3NibXij83Nqeuzu5EuR7uj76Oc5Y1i6DC2FM7kZkbdMp9yoAjn3XzAfMu8xzzOQek2J62Lq9MisynzBPMI/xd8x/eL59jmrI8qe5DtWxW6aQp+Z3vXfIyy9GST5fPKPENy7Xyc31PmWzhDCj5n+/psZZy0fIUnREi9vlxcCdnle+zb7zQy9kL7sVeQwMO/oJWDx2gX81l0ZrLPXEN556sYewsngldnDlzLg2PjMQzi2ANYzRcy37Dwwg+UeDjjRs5ejvOTSv62xC2WzSch/Zw1rCeBsGNPTEO61/WY41BlHNCL/ovz++8jb+WRHuLfr+9Cbdo4b/ssT/446fnAS844AE+cwijdAGMBYaO4Rc1Xy/oAHO4zVDq6zAgciRmjpKwF5TDHYKyJ4MkIaCs0CI0A+eNBowSSFlR93htXEQKStSQ4+ATJYUAsaHJ9bwPszRoCkOx8cOz+K5rPpXAp8EcjDuMUCkzObrUij3X8J4btyBYXVqD9QF0Ym1eff01KYkABmK0GbC18BDwnQ0ZRSHNoCyFUSNDJdcYdV0vK8pKk8mGloWTgXgbSVaMDaQarOLeBrNdNsICiHlZWCnSFUUH0BcFZo56blGihPW3gm3jy4akHSWsG+vDvRHEKKBE9Dia2cokwDdjZb8Yj5h7c7MEEL+j+DIWou5QkAElAK54RfPLzgCEgemp56dI7aAPG2QhCKMx1tjYVQHQRP0xFmgawWKhxt88z+mh3Nv3gtgB6aIhZETBMcYAKiIi29c7st7gNHN0SRvWY2a2WtvYa23A0QZTuU+8x/cNzJcGPb87bc6KUOlgKO+vqNlrEeELiBA1V8OoK0FiRyBwH9cF5Dsud0DjOMDgK8OAh6T2hWJicF41lBXxBiga4J3oXhwjlA6Eub4zeUNze+KJJ2Q4UcLDUawBoEZ9O84ke8wa2FCLKIrO1NrSrmv4nufCmeNsspdWIO0AsxIVPAZDYV5NfTnz04pk79JcFi9domjqtWvXKZKFbvN/8Rd/WQF0GokMlpESYKuNYzs2GCvrD625ia+VO6+7FVQZFS3RsVxjamiI+oPj49oDlCaiRzDceP/kiZNp+MoVRdBSyxwQnCj202dOpY9271bEKmeQtQZgxNjkxRoDbMKzAP9w2hHlxdjhWy0tTWp6iEOA93iW6de80ue/YlgRNVW8dO5V35e9bdcZgt9Tx5fay9TOXLF8pcr9YHx/97vfTatX41g9qvrulACZnJpOH3z4kQwpjDVqSvI8+CH8JJ4R5SZYN8bIugswQFGWEtmS0H8BuERvdSkNLhxI99y9RfROg1d4dH9fv/Z4yfLlarjXpQ7u0wIU77jjTq0Z35djMDfQw4kJb4R2KUlDeREMawDqV159JZ05Hc0iz5w5meZmp1NHZ5v+hiewjuwne+YUSjsVmRfrLkd05j+cIwHeOeWZpSadm4h/5Aa9OnpyXVbq/8d4gw8SEb9q5ap037atafWqFRrzsePH01tv7Ux33rVZTVYx6A59/rnA+0ceeUyGageZFS2t6cUXX1It/Lm5utTcAJ+OGqfUjw7eckMZS1bOzc/ZVyL1enujsS5AKYb0d7/3La3ZgQOfpQMHD6Zro6PiR9T/hi8DepDVwNllv3FAAUyuWr0qrVu7VnIAHkLzMgaibI2mAPG4nme8/8EHqoPO/DdvvlNybPmKFWnd2jWprT1qy/LCsCByHB2HJpk4jSzj4CW7du3SPb7xDZqIhvORsb6xY4e+g6wHqMFAh7eEIx93N41tQ3YwV2gNOnv55ZfT5YuXVO6na0G/mq+tWrU67f7oIzlXSz4VpUAigopUcqLf0XWILqRpLud0enI8PfH4YwLjX3/jDTUVpc5q9HSpVybDwsGhNEgU36VLiuCM80ITzoY0PTUt2akIOzlZiHwDPKlXeRHq2d+/DUfgynBqkiWi/xE9jr5CFDhgdaT9hzwpQU/Tcy0gW4KaBiB1vrNOFMYtxnmA6zh46OsAH/3e9/44lwiblBH5xhuvK1ti7drVkg/WsThD8D/+MzaDAAaRed/Pg1eQJYReZiBKGmnNmBhrOAsjS8z83NdZfrNv1m9LwJtne59L499j87rY2C+f73tbNy5BDIMjPNP6ge/h5/B960cVR3RRtqqck/obRLWG4Km5xEjtenjc5XVeN+uFXge/X37HczBgXQLXGg/pJ/lluvJPv+/v3Axg5xo/v7x3eU8DR9738jmer8GWEpzx/Qyk+FrTRbmntfKxHIvBxXJdakFw87faa7zu3n/vfQmSQXMOvnEwjuU637NuahmEHoAexnwiA6dFYHMEC7UJAN+9e4/sOWxBzhyyjPu49wzX2rnjs8d13PPM2XMC0rm3AxwoBUH2DbKIc+hI7shCa6n0E1IErwBtesuMC6zHuW/5v2jRkkpjTmgcnQLQGV4Cz7bNgtNyQXeX+C7NGYn6xnF4/sKldObcuVRHgIWCh6qgrHXp5iZKMFLKD6dw6Gu2m6N0Cs0viXQOJyhmHaC/3s+2CDw69MU6AVoTEwRkRFaRbZeSt9g2M9hnOWU7gUydEhzkdxyb8HYByK77Px89ImQjZKcYz8GeQhdhjsjesB1nK5lRrDm2i/l59HCYlU6CzEVGY1sRwCE7GjuM+Wd+qu+Jt88L7EaHc1CY+DGAf47yR54YsAx7N0rPXR8b0/sAyIDXOD95BrKW9XFEbHNTlGlF/0Turl6zKj355JOiVxzu6CNkADhyHBmObUNJO2iP+1OK0HgIjJCxosPyH30cux7atG6r2uY0IqWcTEub+ntERteYggRYc9ZGZ4H17uqMkhctUbKGdZI9KcdvlIthbb3vlTJ/udyT9hqiLv/OvM68qgSvzdNKh5p5r3mDz4ZlCD9L3urrSxlgm8rPLHleLVhd8uFSFhis5h6l7DKtmX+gA+meapIa9I5NCR1WZGJEUn7BSVzK2ZJn2167mezxOBhT2NN1afTqaDpx/IR0Dl7mXfAtytHxN7QF74O+4SvwR86+14L7OsjPQRrYSPBNeF7Y89XSs91dCyqBaTwTGh4ZGU44swIDiXJS6IaM1X3roG0D5A6Kc/miv/vlm7fx11Ig36Lfb2/CLVr4L3vs//5vvjtPKRSAFYxaPLIYnAgemAQHDY8qhiqHaf9nn6XPDx2SIJGgo+GHGrlVSx9Y6TYI7sgQmI8NkapnL2p+OcLOiqmZqkFap5W46QYeWg4/nwPslDXF+a4ZnZVImJE81jk92MzJhliMlWiZ8Ha7Fi7PMADMfRkHgpDPeS7KFuUZMIxhOi++/JIYGgql6oXnxo3cA+GHUKwoy7m5moREjgJE4VC0Va6XKVA6RytHOYeICvTvfG4Dzfcta0UZuPJPN5KxQecIYQtCGDKKHkYhxq7v7edYWfN6GsS1c4PrnJZMrTyMZJQkxux0L5e5CFA0AAaUETso7DUFoEAxAEBjXAiZYPYRJUen+BCwVSWyKtDDWA0jfDaNXB1Weh+AN89UA8Jc9sclOZyKz70rAli1xwHZAvAtDczSUDIIpPpzg4OKAHSEpICU6RuVtCzW0PvH71G3L+YQkQgTFWcOzyCCpTTmTd8+K3zPn9tRYoWG94nqoXkMhsNnnx3QXPgO8zVw7+wAOySsbJvmWa/vfe976b3331edVmo8AoqwF1amUJ6jbAwZA43qOs9anztPrbOIMHHaZUtTNLKkgR18hVItnGmUXHS8yHKIaBjTdRgdN6QIhcPCTdkwdMb0twEowHP2i+v5XWcvO6BY00h/n0/zs4Ak81LG4WEyCLOBSM3iNWvXSeH48Y9/LJrDASADhHvmlEwDH456tDOOv6ED7mmavhlAwRhZNJR7FLvuri4p89wXw4QInUVDg+IzrMXhQ4eCR7W1iVc89vhjaeWqFen8hQs6K6Qv+xwCeHOOWFdAUhqvck/AWO7Hf9Uan59V8x72jjGGg7IaAWLj2oplLUBifq16wTnGhbk0AAAgAElEQVRLAeOPCHQAWozO733vu+ndd95VLW9qNj/6yKMa/yef7FV0LsD89fHJ9N77HxBjpbmqszpNVfMZoQlgGItRX9RgFgO3sk4kFA48xf5qf5OcCADCNPn6eM8ele2AT3IuqNEM8Llk+TLR0OnTZ9UDgoiO06dO6Tyyp97HjrY2nVmMNJXTSOHchY8o46CZNOWZ1NlJeZHIXgoHVADi7Af7YqebFW47sRwZAt1iQJGSq/NADVtFznUq8shOsH379iu6nqwZNxUUiNraljZtWJcefOA+RUNfvHQxvfnmm6KzRx99REYfYDNlVKiLTiOxhoYmlfohOnznzt9oLVqa2lQWBYOvuTkMEs4+53FyKhR49pFxM/+FA4Pp4kVKY0Wd3kWLFqfGphnVfyWdHhCa8w4vgC4fevgh1cXE2cn7rAv30b0WLlRDSiLgo6HjvAyHaspxRD4StQe9EE2IQXLP3ffm/hGzcgQtUup9GOqMlzIlyG7+JiOFfbQzDZrldzJfDJhy79Nnzqi+O/yd/UNmkQ4u3QG5l0vEoc9At26AyvrSZ2P/gYNp4aIlaQI+iIN4bk7XMR7uH6VUIuUfaEDGcUM0fRYPFEXPpdYm6pD2psWLFqf7H7hf5+v6+Hi6Ojoqhy1nBIfOHZvvVPT30WNk7w3njKyICgcUC9kexrcAEzmaAFFoWDuUtm27Jy1ZNJT6+hakzo72NDEZjdTgT9AJxh6AfQl2lgazda1awK401kvD1bwlylUEEgvN7d79UYLG/+iP/rDi3IS24Bk0V4WuXBveeq6NY+s5vG8npaOnJCtUQiV4xZe9DF6XUXd+z7yfuRoYqHV0Wh82j/TPEmiwLlHVi6t1qg1kMN7y85InM1/rvAauve6lvlCC9LVOCM0/Z1p4LUrwpARBbgYg+DvWuWvBPOvr1kXLe3wBOBFFxv6bJvi9BKRrx1cCHuVz/QxfX97P+lMtaOPnVOmxSuO1z1Et4qIJaS2AZPoun197D+9veRbKM1N+7j0oP/f+lqC616tCi3X1Ag2dJYssQ/+znGfPXC8cwAWdB/4FmBiZgEukSxERyXqhS1BaDz3FNhLXGgC3PukSKZFN1ir9ie+jFzFe+C7Nzonq5VyOjl4VjTtDkabpCtSoD6cbgCm6BLoi0b3IAmyaJUuWCpR11qMy7BooaRaNCrm3gl0aGtT8l3teujyc6uob0wANH8+dT/s/O5AayLqbItqZCMsAvAw4U2sbxzoOQ0q2sPfjOVgMOyfOXb1sHmUqUmM8174W78i2H30tiGbGoYze6j31ebYu73Ni3THkQQQkWS6p9ElReo/vSLfNUdRxFqHf2QqIyMR8RrgPuj06IPdlnZA3BFMwDj4nC5T3o5dHlFZgLLxnwLIeOZLHoTreGQSvAKvZaVoCnF8ERyPzz2cJ+pV9QVQujuXcMJOyXYDLvQt6VcaFl504i4Z6RavIghMnj0sfI8hm/fp1klEA3dClGhiqX1hkCiPP0H+Zl0pwZIeE7QXODP9td6OfoO9wL9aEdcIe4j/l2cLuIAp8WhlsakrtwA3ZIdFzxvtqPds8wvpAKSd83n1taYuWfMM0YlllJ7Sv9z15P2ysWD/LSZ5d7kst7zFfKWVHLRDuZ/j9L9MPStlS6yyv6PU1jYh9RszX+Fl7n1pnpOWh7+lnWYbbZq6Vn8Gn69LczJz4DD2i3HMgzmCLAkaM93A2ursX6BxgY6Fb2/kMzRijitK+UQ0BfY21jMyZ4MEqkdcSjTPN2xVccm1UOAJ6sDNtHNUOL2K8dnI6e5c5Wc79xT++eBt/9SG7hT9vb8ItXPybPfrf/dn35/EEo5RQe5EIQyLbSLu1AkmkMwoPjB0Dcf++fbmkAAID73JEZBloMthtcMwMuQRVrCwiEPiPAWjmbyDTzM1CH8HFYUcAuXEL1/A8mAQMIIRnGLt8j88cAWYGbqVXQq9olkkKE4Y9Y+M5Zt6OqLABjfDHEOZ9PH6AlCgSGMUnTp2UgggT4vmd7R2ViKSKcu7mfDT3sflF9BtN6tQlvQOXp8bGmjAvfmcdzdQM2FY8oTmSkGe4/IsjJA2uMn6EtpUY/jYztXBhjVH0FPEIwJ4V0lqghrVhzVlbA+tcDx3xfNaI2nDRMTyiGy24SmOO37mW9SOakudE+mM0BSSNnzHZERH1+QL4oF4rgsNNd6xUWHA4yg7g5sLF89pTlyTgWp7DGgBEWFE2zdpI4F5ENvJM1pp1Mj0xJysSBrRQtAFIEGbQBnOuALAVZSiiou1Y4D42HLmW+TI27u0asaZFrqsFIvnMRoefxT0wUNgPXt/61rc0/l//+hUBZewRa8E1rDMRQIyD313X3PPlWq77zne+ozH91V//dUTqGoysRF1xdiI6EuA2oiFx3MwoLZF6066NNk/t5ZkZRSsDyLJW7D+0fv78BRk0AhUysF0FRSKijs+597r161RfEgCNKA/RU3OLyvEo0rExAFMbFCp3hMNOqxKR4BGFNCsnINGSKB/am6bGtH7DBl0JOAcfJHJWSoXSSCP60446rmOtrDiyT8xXkaI1DhQrZGFAUjOwWZkCKPZEo8g4XLBAtABgBz+mqSN0MzUxka5cvqy9UJR+S3O67/5tadXq1dpD6jeylqwpY8CIoQQKe2gAErpyzUc+JzW0q7ujUo4BHmTl0Gffyq35cmnMWxn1XCk1whh27Nih8QBwf+1rXxMIyxkmy4N0QPgMdakBJLfeuy0Nj4ymD3Z9VInKP3z4iKKdKevAM8YnppSy7JI4sYuRxowjYxZDTmApkWPRg2F6akrrsHkTwPvDiqCmESNzBOzm+RcuXkzrN25QnXIiipctXSFHB+dHDi7tz6xoSsYwmSj1daJxp8+Sqst+cH7Grl1NX39qu4xcQNBIKe9QXXZAWfiFI+zNn52VAX1hQMmIgGcIyCfrJaI9VS89haEF//vlL58XIBAlm+rVo4PyPkRbU/Ln4QfvV6NJsh2Q38eOH0333ntPgLjd3eKx9fWNadHiJUrxbWzCOTmdXn99R/p4z940NTmdGusjehbQm/PMmQGY4Jzrd9Vvn1AGAI1OiZphbBgNGKWzc9fTsuXL0vLlKwQcE5V+5sxpAb6UZoEW4ZmMzyClS1etXLlcEffQr4EefvIM13EEbOjt7VMEG+AoZVjI5gCkoIYnOg7jjJI94TzhfJw+TWp/p/bENEyZEgyOu+++R/qAjSVwWZwnlJSh3MuKFcvT4MBCRbhRY1vO/vl58TAcjmRe4IDE8QPYSsOktRs3qSY4GQM4mzHu2UdAdL4fwHSTIumJJIIXQmecp96+PjXuamqqE99iXf/0T/9U9HXy1CmBVJwjjC9Ko6xdvz6tW78hHT9xMu377DOBMvAa+KPKOWVnhoBVQBNlB5EBNq0GnBs3rE/r161JS5cskvMDoKCtjV4JlHFjqnWVciilcW3gw3LN+ljJL6yLGgCybiSkpoji5V7s6Ztv7lQDVQcgMFcAM5xX69atFYhjuczztKYFUAPPsqw2eCM9RMBVPLXWmLf+W2ugW4/kcwPfAaqE0Wo91jqV51PKBX9mXuo1M8jtdfGzuQfj91p6vUug1mtoUMx0a9lnI9/XcS/rStabiWJUNHh+eZy1vL72+aVtUY6jBL24xjpaec1NwZCGapPLcj7eoyq9/POIdYMgnp/3q5wT9wxgKkpa+JpawKakxXItPA7rbeZLHpeBl3LvS3DJ6+n1L9fXdFKuS0mb5Ty8D3zOGAy6+Lu8xzmkHJOdach1zoAzSFkHOx2ZD2ANfBu+wgveCL8jM2jp0mWyE7k/jkmvI3IwSnFN6T/fR+Y5GIR7KtNumgwm5E00N4YXE5FLw2GezTjURDBHO1IeLhzeUULPjkFAKRye3Av9HUcrpxiZAR9gPIBUlDNgbXg+a3P50qXU1kLULj0XrqYbM3PK9qMp5jjlDiYjOrmMBDe/AHBWxurIsBpI9vf1itcitxzIEI0wAXSJeA4HfPbnSUYKKFaZFGQojuywWXnZFi3PqW2EEhAPHSDKXBLFXNVtI4KXiHXxs5ydI/5Gj0lGJjA6bEn+cy/WxfaseSi6m7NpuCf2GXvjci4+Ly7f2dAUvC/qe0ej6MhkC/nWkgOXfB4MtnLvsKsD4Od7pmXVX29tQTDp3mGvI3Nm09IlS0O3y7Yl39l67x3S2fidrEL05iNHDqsEH+Xh7DiIYIHpSslH9BFqgvN8mpCjS0QkepQ5tK6OrhH0iXyOnlJ2xrsGvrJDc8ZQ7KpLgVZLYUKnkVUV4LNxEQPYtpPNS2rlBncN3CQCEkoey3dLR6nX2XtuXmp5Y3u25GPmKSXvKt8r5V7Jj0s+W8rOUoaZ1ku+ezPZYp5cylCvQ4X2ckaWeZ3H4jn7GbVyoJTnXhc7OnieM2RiXecStipR2uA60JSBZrIjIXJjPdwXm4bsVRyI13IgKY4csvqcSR6lgAnIjD4NPAcMg7FwvnhWcxPlVjoq2erYM6JPyozm8ramT8+7DJIsZYf5yp//w7O38dcKt711v9zehFu39jd98g++/615otNg7kQQEmGkdMa5WSkdCDIOuZs3YLhhfNAsMKJ4w+DiUBsAgQk54qBkUGZoHNqqFzJqlDn1yELfQhpB4WsNyllo2GiFOTBml9ngO/xH+DJGPuPFvRmP0zUdScff3BPmRLoxL4OUNp4MKPNMrmWuBmatTBBRtqCvN7366qtKVUaJpBafI471PLSE7H2NtP1c6ypHgqsOsWpIV0uYsDch+KqlVAx0l2CalWyD0DbGBOJkA5s1Yp4GXFxfnD2x48AGMgCHygtkYM/rXFVIopEKigDrxFoD+rE+/QMDUl5JD5zIDhWUZIPCpcLHPVCyEDKsqSNUAvSfESCIIRygCABoi64BBKfubKnQl0I+ssao19mYro6OBJil5l5RK7ukIx8OO00sxAEMUGadom7j1HTNnF2/2+vNfFCSiDhQJCtKNwBMpnsLMSuzjiAulSH2hXu7dr4VBSs9rE0Zrcs9nHLt6G7S/JkPwCfrRbbC+++/r6hAO3QAlgBTuMbgO/vpZkB8n/sB2v3e7/2eDJYf/e2PlNaKwmely4pjjA9awAse4CMRxtGYsCcikS9cUCQkRA54gcLqOtqAPUQGW+FRYz6lpsWZDgUx+BIRRNT0xRgDmALQAgwPhQGlnLqrYSSorrNK50SZj/a2dkWZACjznhTH7DyzYg8PoPQJcyf1Fj45cvWqQCmfF4wKK4vsCXttJYzxlo1SSzDIRrP4iRX/ORoNh7KMIxIQXKWk6uqUCgdYSYmHrs5IhcNZBa0RKTy0aDBt3LRJfIc1Zw+pZc6ZYi8xAllnIqExTAHoeB8aCYWTuo1EuHRUUusMWHjcpvnSwK8FJay8YgADUPGf9duwYaOifZk3f3PeHXn/6quvqGTDgw8+nC5fGk7vqAYwkfANavqJkUqaLX9jpALmAdp6HHVE+NY3qE7xDJESTRh306mFqH7AjukbaW4Gw2mxos+pE06zQtaQUjPjUxPiLVu3bkv0YsBwPn06moDhlCDygmexr5wj6I+UW5wPzJ9zB60MLBxIa9as1lh2f7Qrffc7f6i/OVvsBQY7WVU4JOzEDACyTiB+qfC7TBhlYFyz2ZFpYWDWZxk8nf7hH/6rHA5RLqZBBi2lUADBjxw+lAYH+tITTzyeli5bKjqifnlvX6/oobWtNcDkqSmByHyfdG72BtDjzR1vpQvnL6eG+shiwo5nbaEXzgHp3IyPfWXP4P/Ll6/U+WK8dmy1tAbfXrpsmaLShxYtSsePHRd/6+vtVUYCY6FBGs/FKEVWwUMX9PakDRvWq1kmqbE2AAPkjIZk7BVngWap77z9tuTF9u1fFT2jo/T2LRBP9lhDpqWI2Jmkv0FvpfQX0Y6cH2qVRyRfyF6iBkdGRtNrr72q5kcLemgg2acGjUsWL9E13JRxff75ofTGGzsU9f/eu+9qjNS57u7tT+s2bhAQsmf3R1Hyh8aO9M/o6EwdRJhNBmjAnM6ePy/6hz6IasThMj4xmtatWZ0WDS1SD4HNd2xOJ06eUKkknJmKQJqZVdOmbffdny5dGU67PtydxnMEEs8gug7SitJV9aojy3oAglPGBx6zdes9adPG9WlBDync6Fj0P4i+AfDuxoYmybTyZePazvpwlIahbz5ZXn8zcC/eYymD93PufvOb3+os4TBl71gLePqRI0e1f8gReKWfE46kAKEMaFhXsm7JGHE+aA1yerm/b0Pb8r4EVg068Zmdzs7esp7p4IQSpKgFMyr8K2fclAENJQBRgqfmryXg4GtL/mFDX3ubwW6/Zx3W87BeLf2S7DkM/7yvvmctz681Jsp189g8Vu8h7//3gODS65WhEC/rdOUzS+CkFuwo5W8559r1N33U3su6X+0aG1wq53Uz/dtrVtJ8LRBU+0zPrTwPHof1Qo/fctjr4vf5Kb2gqKuMbIKPdnV2KbuXObg5GzKLv924je8b3APsgZfDl8kQQj4iFwFrcLgiv9HZXA7EmZXM0yC4I8mtdyM8Fizol4MxmlZOyhFJJof1UXQEHMcuUciZxvGFLoTsUTZUQ6PGAwiOfEGfKUufOEgK/qlyF2Sj5ijqqzSYnpmRjoOMox44fUgu0YSYyG9sRIGLARBbtrPmyP0lixYJSGcgNIZGFgvoVxRxgxyXRHwr00c1xtFLAKspoRRjl/07QzYvzuZohmd90jouf9upUYKavlY/Fc174wu8VfYtTS5zVHZkF6G/UJqFnl83os5yLnVkGxrZHE6JaARq24QxYLfCd/msLN8QvLVZDUWj9rlyM6OuuoLJ5iVn0N1sb0qO5oAt20s+Z6GzRyR2/E8KkkDPRXoE2DilSHBK2SniPK8dc+zv71DAB/d19PqHH36ozPYtW+6SE50Xa8G8oTHoT+Uxe/tUXpC1waHB/qBPoceYNtVkUeVsyL42gG2nQpR2VSkd2b2hkwLKYwtZDpmXR4BOo4LMSruP+SiYIwO8FZ6XS6CYH0onz3sYjpWgcfNC39O80HK45PkeSwnEm5cYFK/lR36+5YGvL3kl7/F84xX/bC7Z4Wz+ZVq0nAh7L0qZRu9tPDiRvSBtg6zdXC9cssvr4DJmyPXcDL3klSWP9Tz46Yh+aJtnwTPgO4ETJUWCY++Cj7nXFuMjMpysD/dYYLzo0Ngo8E8CsbiO+4XuGT1eWPco69uqSHDOXaxX8AZouaU5yum5jwP7CB3jPHNwJ2eWZxtcZ67GI6z/eC0Zx+1I8Fqt5db8fRsEvzXr/qVP/bPv/v686+1eunxJUYiu0Q0ohtGFIBK4Mx2GExFvAEIIkI8/2Zvq6qI5XFkGgIPKwXbaDH8bMON9R2HE58HY7JW2kslPR8uVwLVT1Kzc85PrEFDcw6C3n2mh64hyz7cE6mGmEb0azVX4TpRvqJYFKBmnDQeeZaCLqFZAcCIf+T7RYNQEr0QCu+5lLjOimqYyQKPOFcqCo9kph2JwXlGHWagYdDHQz5p6nhZM/LRgs6Lh9ELG7Yh6fuc6num1kbBuCIA1vOJxDfdhDChIFqQGc3k/6gpHjW/Wg6g1KQ+zc1K++N31qmyE2mPOs1BKYfg8x0of7z/00IOKGsXYfeGF5ytgdETK9srwJ7Lzi97bKMthIY8BT8kCGQNdXZqDjQUbuY6AiFSlEODMExAcoJ31sYJq0NoeYO7rsjJWXFEaeQHi8AxAcCnDOcrKUbY8xxFzpmHGx3UVWshKgdfNSgZ/BygckVuOBmdc/M4ZJRoSQOill15SNgfgDSAP3+U6DAaUQ/YPg4JnMyY80m5QyTpwHY3iKKHw/AsvqKlbNM8JIzvA5lgzK+boLpypru7OdP/92wRiEZlx4MDBdPL4qYqyy56wfqwZSvWpU6fThfMXFB0SSkxEiAT4FVkeAN2Atl/5yhPpjjs2C2RivfZ+ujd98P4HlYh/1bvNjis3UA3+1qgQHUUctbWp9uzkjWjm6CY/Ud8xSudg6LAeKGE4dbTm80lAumnWvK6kqeArEb1uPhUGVTV9HeMrwPAwIhzBw/2iJny7opqZH/OcHKcExbTKoQBmcl+UdgwxotUp48B7pCfDg2gGyPgxJAE+MSq5Fw4awCP2hbN5ffxagLvNzRVFUApZdjrZgCmN+1IJNl9gvoBxODw41xjS/OReNpZ5Xnx3Pj377LOiy6ee+nq6dPFK2rHjrTSwcKGiefft36+yJCj6pFNPKfIn6mzO53RFDA4MV4BF1qWuDuNrSnyMCFfi9VE82Of1a9cq0gwnAOtx6fJFRfyzdjgEcHIwqrNnzivF2inAYUjWKY3VPJWI2MgcmdP5hnZp5kj6LdlSC7o70pNPPqH1JEIXucD1AKPsg5wskn8R1V3ygaCh2dTSFo1YZdTKkRu9FshCwFhjf3/+82cEKrS3dWgelEG5/4EH0qLBwbT/00/T2dMn0+rVK9I2NUsdTFeuXBY93IHDRED2ZPp03z6tKZF+HZ2kZjaKhz7/yxfSJx9/mlqaaBzbkZqaAUObxAcIKztzJsrFMF5kJ42xUO7v2LQ5mmBdvSr+XFc3Jd6rzBacIuvXKwoc3gmtcPaJmuaMQTcYIazzsWNH9ZyhoYUqWwLADw2Fkh/AO/JGRlN9GNE4fihbgiFMBoIM/Ya61NEZfQVskHrdS8e7+Sj8z5HnYTjjpGhM18cnVOMbAIYgAc4/sgjn07KlS6UrMRb2+8UXX5STbvjKsErwAGxfGr6aBhcvTsuXLk3nzwPgXEw3yECjLmpTsxwV16+PpyvDI4qcpJkmtE0k5qnTZyTH5tNs6unuTHdvuVt0vvXeewVif/75YZ11HErIXVJ1t9x9j+rc7t27T5Ho7HETPGuW8jo0nqqC2ALv6ihPF9F8q1auSPfee1datXJ5aqXZbGNdamwK3svRFQ/NLwMX5n2seRkJ7vdLIK8E72xEl0a3f2c9cY4gI1z2xHoe17AX0AuGZmlYc9bgM+x5GTRgw1B6odK/q/VyS+PesrX8aePc71kemYZsyBt0K0Efy6ES3PQcSz5aKuvlujkYoQRe/X0DryVAy2clwODnGxgp5+prccbUjonrrA9Zly514XI+/t3AR0kX/s7Nrve4PTdAcAPHXptyjh67nS3c27zUe2N9rdy/kl5v9rvHWLuO5dhNq17PWtr2OC0ny/X0e+U9voz2y/F5LUrd1LRefgbNO2PA+iQgCxmpisglKjGXcDHQFY7ASclDZwjC/5BPnDe+d+bMWfEg9D5eDszhd3i3nYjWa10jHAcwsoZn0UeGpurIEeQAvIoMNORGOHEbVZ4MeTI2NvoFEJjzrSzljg7JDcbEfdFt0ReZl6NwoW/mg3MXG6FsBAqgOj42Jt7OfOZSXbo+MZmOnTiZpgh2oRdBBneRfz7XzJOoa+QWGY3nzp7VnJkL41DtbzVrD1sNMFQRv9LR0UvQFyOLlM/RsxqbQlc2WMj7fA5Nl7Tv82KaLOmF0ix8Xjk3uRxKlIQL20B9HZqj/JbsuHxWfJb52ZqzZNXUOTvDABfh4XwPOkBv5D1Kp1LWhiwmym2hm8stmgNgArOMPg/WZQ22225lDs6kDTstosftCIwshcaoCX79up4VPCgiwQGn3ZvFdmhKk8r4QreyPbp48SLpEHwXOY3jAt0F+uE97o2+gJMCYB2dmvvhMGbs6CPRcJVgh8gcBwyXzl/fkNraKXkXwVq8GhrDXnHpNctB2ZJF4FzJA+OcR+Nu8wrvf8l3ShlR+33zAt0qg9CWRebtocOGw8U0Zn7C12wvf+FeGVguZVItLyx5mmmT90r79GayvpTV5kWhT2fncrZvS/5fK5uMM3k9Sr4q/vwlTap9T9bBGSvYQ9wH3oCeGThRo0Bw9I9DhyILGP2TPcZmRN8WVpIz3dHZyASBf5K9qiyc1lYFajFW+FzIqggcdQkq1oq/eUFvLc2RCQ1+wBh5BoEhgOC2deO9CJSCtqBpV0hwRlBlLRsa0l/+00u38ddaQr4Ff9/ehFuw6L/rkf/bv/njeTzzHEBhCmoOGTXHro9d06EHhKFDMwIbwQOTwJDHeKZG8OgoRugXwV4LMw4yh9UlRWqZlQT7fERblQaSPVlmjo5YLo0aM3kD5QaWQiiFIsH9DVpYoeFeAo5yTSyDvAAoUb4hvosy5vHb2GEtDTrbsIKRwYRQFFraoi4dkQoCzlpDSNp4krDJZTUU1ZYBazUYAfjMQD4Rif6OAXcrSwZq+dzKBGvhyA7eY0343IqGFSwzbKeGcU+XG3EkP8B9pDxXG0A5asbfs4CzkeV9AfBSBHyuN0hkhYUrPw3Uem5WDhgfwojxub4sz3zqqa+phABz/tGPfhSCZ2oqR7VuTIc/PyJl2tHv3p8QAjF+ohaJJmSfeD9SJaMeOeMwqM21noeVAtUfnwfMpRt8BiuLpiRWcni+jUtHUQD8sbYIJimIuXlHGARtFceC95Mx8TuCzYCnjQrGqYjy3KSP5xpA53fWrXQ0MTde3/72t/X81157LdM7Cng0mDVtr1q1Sp+xjlYA8Hr7GewR43jqqadSb++C9MaON9Ine/emjvbOrCDGPVm/KCWCw8tNeWZSb29PuvOuO9Ly5cukZJw5fSb95q3fin+YfniffSeiB0B97Bq1EqMOZDTZhC9VG59GDetORWsCnvnMY/BRugQAmLVCQWCdHMESygaZLspbTd2dXWnZ0hjXwUMHZcxQfgKgT02M5qLUEp8LqFu+XEA7yoxKM7V36N4GNNl7GyteXz4vnWbcy7TCHrmJbFNzTinNdXbNDzmLpGzyk3sBVMh4qq9XZPfQoiGlycGLmTPOOM4MNMl6EJXAmkjZn50VOIhSxufsMeu3evXKNHadmsLX5NzkJ2uHIwWlz/zDYIjPAmMsjTTuB9+DfjinpFJzH57LeeAnRghRZqwT5w3nFs/76lefSufOXqh165oAACAASURBVEg7d/429fUNpLXr1qVz588rGhzjFBCcCNdcIDSiNCpNggBNAgSnid+8nBTUfJ9VHVBFitOwM5fRIQqLUij79+9Lp8+eltKLEBqfuC4Akq+vXbNOPMNGfPBxmnVGLUXzXvalLtfIVv39u+9Og9RgP3lMgCLlkZg755BUcs4qDcU4c+wXZ858KBTkOENTNPVsJDIozroAtYRjmMymqP/35ptvpZ1vviVeh8HP+mL8E23++GOPpRs4hvbsVjmojZs2pMcff0z3D+B5SOMmUvqffvITnTuan1EfvKurJw30D6R3330/7Xr/wzQ7C8jdllPV29OKlct1nk+fPin6EjBQcaI16hwDqLN+akI2MSwnA3NnPXHERfmQpD3m3kSIA3RT2x7+hUMe+r185ZIytAaHBlU7lvI4AnSaW1QKaXJiMkph1EX9dRwE8KeTJ06k++6/X04YlTVJ84rQssPTOgp0aBDBwC17BXhSNfCITGtIFy9dViNR5uwmgsxDtd7vuSctXRIR4YA/gOXoSdTufvmllzS+y1evqe4sdUgXDvTnsijjMvahV3gMPI81oAkoADbgd3t7p5xBLa3Nqb6RPhLj6c7Nd6S1a9akpYsXp8GBiMI/cfy4MinYU1jcsuUrU8+CvnTi5CmVVuG9WTHWDJDiTMp1oDnLNFpT8+5Z6mW3pJUrlsqBsnTpYjXNJIUfZ2SU54l7lEZzaaiXBqr5RWlAl9fezPj3GQvQqNoYHZ5hnQ9aRm/gGpctqAJNEVTA9fA61800QC0dRrpYQBCeS2nUGzCw/mN5ZWC1nI8dLNZdfW2t/l19DpH31Qg+f988le+V6xJZKOE8tU7la0s56vF7f0zfNqYdLFICIBWgITsM/VzPr9R/7XT3vDyfcgy1a2AasU7uMdaCOX4ufMln0nP1GOxY4PkGwbnGera/Zx3Ve1XOie+WTt1yz0sbpXadTcd+RrnWJVhTa+eUtMxn/r73z6BXeSb8nunCYynpqhYgsr7Pd9BJODfj49dTc2NkLXEGbO/wN58j77knMpD3nNUA/+NzbBll/DY0CgyHDpHvXAtvDTC4Xf9dFtC1ugGpXZZN/Q3Gp5RNyPjQR9An4VvID+7FZ9WzhowbD50nl3m0Q54xMFf0vNDFKDfQrjm7JApRlvF+ZFUKgEUXHB1VhtDQ0OI0MzevpphjExOpubUtXR29JgA0ojJj15zdh8Nx/bp14hVkU0Ud6HY9zyA4MjRCoqP0ifeOcw4Iztpr/+c5x9GQ0c4a61im1xL0ZhwGMKUz5qAkor7No3wuCZhwOZSQZ+jvTWF/5N5dPrOyjXNkKvcVv5yalEwg0y3s81gHlaLqaE9XR65KLkvfp/SHos4D+PeYzaPCvo0AKMmXjAeUdjnzVtkJgbNhs8t+FQ03pZlcgzyyuunZgxZUJ9sK3ZL1Yo86O8OWU0Y2JfTGrkm35X5Hjx7RXlHCrKenu6LPMq/Lly6LBnFCk41lm8tBctCPo+N9/kuwXnY4KaF527VYciTncnzZbiFQgiwv6dDIUDsKcokaOQHmooGmM6HcV8XZp3Zay1VTZOvg3OYayrLJbivAbssB8zv23NhHydfNi3jPZ9B8q+SdpVyxfKj9WfJF861SnpV8ruRndp4SQBF0MRvNU1XSx2WrIj+SwJCwc0OAqzxlRhi5v3qL4JyorO8Xy17FNa73PSw9ghe0A5bjjJnRkWsKaoD38bIeoX5ns+HsJxBD+nwrNeHDmUNQI59ha2NzAbLDK1hb+BLXQWNRSq1avYCQnXDoNUl/5gX9kbWKnYfuy7gd2Gh9Nnj9eKUKg9fY6/v//OTl2/hrrTJ2C/6+vQm3YNF/1yP/j3/7P8+7Ti8CZnJivOKNJRUcsAkAhtqaMN1oiFUvw52DeeHipTQyEmkkME8Ds+UBNOBskM4CPQRmbsrktNwc1Q2jcAR0CfhZGTKI6agHK9kSzLnjMs+xwmcFwcKLexqEcG1oFC5H9/FdA6Jm6NzLikg5v/C2h9euq6db3wP04G9ANsbjdDB9P9dqg2kjrADAbcDhWeR+47lWXDkXg2elt5RxGvDkGQapArCoOh9skLJnXjPm4GusSGgfc/1rdCYrbVbq2ReUUgPmPA/FCaEBgyfd/7333quk96MkoSBa4WasZuJlhGmkmc1WGLvS5OVxrUtPP/10Aqj9xS9+oXqvCEPWF6Dl+lgoyRbwVghD8IahPjU1kTZsXK8xu+Ys9GOniI1iCa7cdJTvhfHcpvQ2lFuuN31ZETUts46uF8ezQ9C1SaDyneGRYSnXBpQRjFY0EKC8rHwYdOV+vsZnizlUlN0MfPO3FXWfA56D0AV4Yk6sJ8ZIKKIRgQrdc3/2DuMFY4J1JaoRkAdnhg0nriOSnMh8QMmdb+2UUt/aSupkLj8yT7Qu6zqdO5xHlCz1wDdv3qg9BBxnvgf2H5IhVRsNq/qPOdU+6rADAIbyEr9HJCJntYHIxNzcBjrxfgKW0w2edYFGMKxUNiSvAUYh+9Xa3Jq6OrpUygDtifkSFTw4NKSIdfEDWs7naALocdMddwgsx7jjHkSkUKeXebDmPlv8bqMc5Yr3eY99Ko1zOTJy7UiiSNQJPRvJfMd729fbU8lgGB0ZEc1jJABmb75zs5TnD3btUi065sqZAWh1iQAiGSjpwk/ogvf5LnOCDqjL3NFJc5UkxQsDleu4V0RNdet3O9cYd2mA2/jhzGCYIlMAf53NwvUAzziTcDRG1EXwLuqEM5977tmqMiSf7t2vKC3GhwL85ltvKRW7obE5zSjttj5HWhGVQ+PdKFEVIPiMgGfAPNW3JTMoG79ktmBQAa7effcWNYd89bVX09FjR2UcdfcQbXtKZXUAfTs7uyv14YMvNKf+gX7RI+Ml3RFahwZxWrIGBnMBoHu62tORw5+L7l2CivVwI2cDCTgyUJJL/g2NK1tlNlJzgwbrlXIdQEas5QsvvJj2fvJpGh+f1J4ChBNVz+9f3b49rV21Mp08fiy9/967aXp2WiB4RKVEPwOMMZwwP/rbv6t0t+/shNYo6URt72vp9KkzaWoyjGnOGfu3cdP6tH37V6SMnzhxTKDA+Qvn0/lz51JXFzKQLKqWSmmd2enrOodEY0Ej0Njx4yd0HXsGT2D9WCuMbYByQBkM1rNnz6TxieCR8CpoEV6GQ3T1qtUCwoM+O3VfonFYb2SFygDRhLSbCJ2gk+AhUWeU8wgdmwe7BwMyzZltIfOjtitA8osvvhSyHtleH8A791yxfLmylpYsXqzxAYLjYKP57xuvv67a3FfHxlMTpbyUldQpI43Sc3A46BQaICABAGdmLqW+/oF05tw57bVGzJmZnkqzc9MqL7Rx/XqV+ekhKyclgeAffbhbKbk4jNraO1NX94I0em1MNXABK2bSLOkR4nWREROgio1ngCLx0oa61NbarDrgS5YMyVG2cGFfpRRC6A+hE1nm8dNrXAuWloayDWK/ZyPbwF95LfeB5qAb81gbfshlA2LmR95T6NvlINgf1221Q9IgOHRdGiYlMBtgDaCzHepVbboEMrnOgJf5djmHCviV6c6GqdfNumoJNljv9JqUUaIehef8uwBd749liTPyuL/5tgEQZc1kJKEci8ES66DeP6+V5+O9t9OiFmg3CO4xeY1KEFpjySC4x+CxWr8tQRQHuVhHsg5Y2gS+3vO03nYzsLq8t+m5vJ7fy70v7+37+778bV5TPsv38PU3o/sSBC/n4r0v195OVGc4lnxOQR45Sy8ipiPgxufDvNdOP+tRXAc/hKcieyhVh1wmchxnLvewY5PnoR8gd5BPjJ3vIicDnJlIZ8+dkzwB/FEAQWdn9DCYJNiooVKugs8A1tGdkbnSy1XiKfQh24PQscu2ACq5VxDylbkgC9GlXd5KgR9kpI6PSy+hfi8NuK+NjysinNIo1ycmJFdccgya4h5yHE3fSEODgyqDhY7jqGayx2SDESWs8n0Ki5aOEnsUQDL6iWglos1kW8/NRX3vcl527JieS+eHzw/PQ09URlYGxW2foPuIXnIkdpTpCNkNVuszVaHVItND9lm+t4FyaAYaIVocGcU1Kn+SXzhqcRC7LIV5hPoDgQlQni5nKPCVMiLZfC94ZrVhp/lSWwbiuQ9ZpaEIRQYTmAT05mjboaEe8Xv2+c47N2vfKK2DzsA11AKH5ij5ynvmQTwbYB9dhCAJl5eITPgJjRd6Yh3KoDKfPwXWUBovAdgC0IZjU8B0BqVt99kOqD3P6HWSNWRo5Zf3vbRtzY9q5YT5ryUZ68XLoHIpi8o5OBjNPMx2i2W3eVDJE8OGrGIhJQ8veVzJ00o5b97p90xntXxNZWHmAgQ3/zXf5KexkVJGlHwXha16JmJ9+dxnrVwbzrcdNfAG6348B/2XjHPKn1h30Do1RRaEA9aYF/YrepecDDlznuwExgqvw+5hvPA3dDHoNXq+BUbE92RD1kdvGP8dQXBkhUalA+jRQUwltqVM4awnmb69Pn/zi9du46+V03Xrfrm9Cbdu7W/6ZCLBAaoQAAjJifHrlQhi3ic9ivqQAYhnwTdPra6ITCNCj0Ov2pnZgysjk1prAg0xigI4N/BsJcZGA5HgAsNz5LajXe3tNuOxYmfF0oqzlLwc/W1jxJ9ZmBqA970MssNQEKQIOjzHoVBEhB7PCSOo6jk1sOXvl6AkYFffwIAELUCbynS0RKM8oulVB5bu4XjfZfwGc0dgEdWGJca1za0YwRGFX4JNXGsAPBhuAGbUAEXzIo0mKgRE2ZIyutDzN/BpxuhoEe7tOXOLMIIjooDI2EjfaZYyevnKFQFJNPPztShIV0dG1KgQBVGKHHVOu6JkBusR84bWDHjTwCbGGV3haagY9dO49uGHH1IJARTt7du36/eXX/5VhZbkJZeSEc6ZUDqs5EVJG9Wlm55Kjzz6sMCfH//4x1/w6ttBY+8/AslglKMK5dHPZjLzsvC0YWY6iedFRIPphtQ8IlyOHT+Wjh47prlG1EJn5T6OdGEs3g8AI9YJsFURk/kFnQroq6/XPEoh6RQ/PnfEP+MhupAxYbxELdUWRWFTyxaFiKgOgCuuRQGkhArn9pVXXhFfQNHWGjc2pMcefVRR/i/96qV0/dp46uzqTtM3iK6nhMucQBUUF9F3mlO6fktrU7pry13p/vu2KboVg+zqyGh65pln9Ry+5+j/sBECdFJpEHiNojxDeSFaA+X62thomptDYZyXQsBeVYyVmRndzxH2Bt9YAyJgAahQ5gHx161Zm+66a4vA4/2f7RfAQymJXbs+SAcOHkztHdUGuYyFRoJSljiLpLq1oLhESqsVLPMpnyf2V0ZLPU04Abmilnook03pOkaYSjYEcE5JBWeIBF+L6BBSh1GoiGQ6cfxYGhmOyIV1G9algYF+3Qcgn/1kz2lECRBuo4P3qeeJAQtdsZ4u5UBNcQAuA/V8xjWqMTw5KcOC0imsq+dg3upzwByUBjg2pj1xSQtoFBqyU5Pr2ZtQ3ubTu+++J363ds1a1au/cuWqgECMVADNN3bsSCdOnQ4jc25e/A4FlOZTUT8xIkOgUZW/yVGsinDFQUkUNWeTzJbZ2dTR3qYSEo89/lh6++3fpqPHjsgworQMpXouXbmSZqYp4xS1+6BplQVrIho5ml/C6wB9XQtTz0XWpYhIXbZkcdr+lSfS4MJ+/Q1PhMac6cLaUCecKOihwaG0fAWR1SvS4MJBRVsFL5lJs/NElNA4EX5Kn45weEE3AIC/+MUz6fy5iyqhwXdWr16j98nu2nbv1vTQA/cLZD165HDavWe3+PEjjzwkcHb0Gs0r61V/97nnnk+HDh7SeevuiTqqlDaR8286Sv+oHAxNt+pTWrx4SFk60ATG/MmTJ3S2qcn/+UGA/9VKnWcPieBubY51URZOS4vABJwIKO03pqa1NvAnzvnKFStEDzijyPRAdpCl4Cy0aPh7WdkNfJ9nkXFAHXTSvuEfyMIwXIb1/G6ivwABcr1R82jLV4N20C/7y31tEIaewn6kdPjI0fT666+rrwG8YkHPAp03UsQBauH3ZGFQKmXnzp26x/e///10ln4FH3+cPv50fziIVb5qMjXQcwXH5syMapIq3V+RizOKACf7obm1NR07cUKOCYCgyWnKl91QWboVy5el1StWKttmdnom7Xr/A4FN1H5lo6hjjvwigYJ1VoJwQ12aq8NpE4ahGrUJvCGCLGqNAqBQG7ypCcfLfOrsalfkes+CbkXsL1mySOUJXIaM9awA6TkYwgZoaSQboCyBnVrAsJSnfJe/yZKxk1qOw1z2xw3VSt5iHY9nIBMN+sK7+G8jXDJaZc5Cj/I4bgZWWv5a/pc8z/M2MOC/S+DBoL3XpATNS7CjFgy1TsH7jhj1+lgPNjBSAuHl+mqPMxhrIKfcG+vdonOFIFbrcJf3KQHoWnDXAEMJvpZ6e3m9x+l9KNdd66wmfrHvtXviv31vO7SsE8XfkRFk4Ma2QLmvfq/co5I2y+/6ewaaTJMlmOPrPWbf19eUIFI5Dr/vdTZdGSSrBZKst5f8y3QXPAxnzdwXouh1fnK9Wa5FfvNyWj3zso5QOjO4nzMpuC+OaLJ7KD8EoOOzD6DIvXgODkz+2y4qAz1OnDiZzp2/GCU2kDM04By5qpJkADxsPJ+h5+AUhhdSKiVKUkTghvV1jx0QHIckgQ8uVwHPx4FLzwTkCY5LruecI0fha8j0ru6eaAI9g4ydTRcuX44mmZNTQX9zocc7gMKNGpcvW5YunD9f0dngL2S8Skaor0IA4ZRHCbAO/hIOe/gNkdPKHqO01XxEdNpx5vnZ9nPARAn6cY17VNGkm7EiPwyGoT8q8ymXgwgHXuiX8PeIQEb3Cocw5RtUnoUo9dwklsAf8zrGT11raDJAXJwYROIT7DIteU7kLvcx/bgUi8adI9NVXrOwWx28wHhVhiaX59L5yH130NPlIFbfLmh2THoWOh1rid2C3Q4tDvSTSUrW4YzkPVH7zI/IdmgS0BzdFF2UniSSBYo0nlMwFT2mwklU7SEW9Bt0gI3DusFf4pzK2K7Y3JThI0qdKH9hF1rfKNEmO78xalyXvLDCNzVLdFhqXEfwlv+X/NJ7XPIt8wzesxPT2ABr7Ixu8TfVp0dXdWPs0AFUYzu/p73MpVtdwvML/NDldLJcqXzm0iOZhtxgucLvcp16gdDo/gQk1GSSETTHe2VddOzJmG8ETZa8X6V4NNYo0SZHj56Ta4ejtOXgTZfDdOlBBw9CB94HvofswD5G5yf44+KFi9JNCUxgL6IsWZKzKBzkgXX5rMOHOBfMpXfBgrR+wwadV/gmwR3wE+wa5oGei57N2BiH7XZnjkD3OGO4VrQ1R4+u6PHEi88YO3TPPoCjEGwHf8P5xPeEGc3Np7/75Y7b+GsFSbl1v9zehFu39jd98g/+1R/MY4QBLHCYqXvGwePQumkSicTRQCiiLWEELbnZpLz8AjQCmIPpS7ACVgjsjOhNDDgOaXipXNeX1KdQCKJeWdQR5/rSoBL4lZtX8hmKGZ87tS8URdJSSIWPMchYl1ISYJMjzlyrSyDtNPXPqtGZGKUG3u0NZjzyfOcSJjYYtFazpKAvCEM+p9sBgq9csVJ1TccBTnIHZwQrRqOE8sRkVgRzZECRVixws7M95siaStjSbKNa+oRnVyKWJeRiLFZk2WhSr9hAz8fKtJVTG2U8z0Bq2QyRPWctvU4IIEdPk27vkjIBmtFpPepp8R2egbHOs4nOQxgAyhhMiOaEEUUGQ+f7VmojAg8hM6dGjnhfAZAo8QCY+cYbb6Rz586LlllP0suiYU+75s99HKUOPQCK8KLuMVGGpLJznT38nhPXGNy2hxWFSfMW4BZph8w3PLfVRnbM2w2CvJYubQIYSZ1DAMU9n3ycz0L7F0BwxmxFh2fzXObKnjF3r7WUnPoAAOSoacXpURdNzqBT1ayry5Ec9Wo0h2K3bdtWKXaUO0GYG3Al0pL6wThvAHJ4Qc/b7tum7uvPPPOMgL6e7qg5FiBtk4Cej/bsloLA/gYthrNHaWoCeWheEk1h1FBoyaK0bds2RRzzTECkf/xv/yjaixIwUcqBe6DYjk9MpjoK4xegFSCgDHo6rqscSDRPg4b4HuUZoA2iUll3lBGUdUdqMkbXlIUecehQvgDagp8BStLRG7oDiHzzzR0yoNoVtT8rsJ/MABQk5kltY3gkvFGGe84+UFPbhvDcq0Yke5J5IfSIgmqeQrQsjS0j/S0MFH7iFCNlF6CNdbl44byetW7d2nTXnXdqXXEKHTxwQAoX9E0zWtaBiH5ARQBz1hyA0Kn0PJf9psb+wYMHpEQBKq5bv1bNS9vbWyv8mfOL0UFk1eHDpJPSILVb4Bv7FTzEURoYfFE3kReKnuVFgDAu3xO9IeLaMKxoIMjcAGYnJ6hb2pbL66TU09uXXnv99XT0+AmB0hha1PAUT2xuCX5K1HEzRlso+IS2yqgm+splUVT+Zk6mBp+tWbUqbbtvq+iDpqod7R3pw90fKlKe+87OIDsi4oVXOPCCx/Z0d+ucKVMDHi1CDMCN8URWyFi6/75709O/981w9MzNyUHx8cd75CAATDh85IjoCx7T0xPNIalDTj10alPShLCtvTk1t2BER4rl9I2o2clPvvvcs8/JscU6IlspywEvPHPmdFqxbJmiwQGsoZePP/lEcx0aWpQextGlaLQ5AQE4It544005dch2oH4r4z158lSkelOzurlJzlycihih991/X7p7yxalaV4bIzsoap+//OLLoikUfRwu0MrSpYPKDFAj5dGrKnfECwOaciHKIKC+68mTkSI6MSGwlRr31KEGCEfRdwky1pja5mT2MEZ42fr1RNRH40R4JvtPCREbF+LfOWXbIJMMP+1ZOGDhxegqruPPPhsspib4Bx/sSu+8865qeTMeItExZE6ePK4zD/8EBEc2AfrQkHn7V7brvpyNn/z053I+9Pf1pQmMm5kZnSt4OM4QOQ0GB+Vc3Ldvfzp56rTO9ekzZ7UuyPWZ+VndjxJfA3394gnUup+amExvvfVWOnvmjHgefBFHEY1kidQTmEGKLg6bukhlD8N7XgA655TxOEIaHo5hT3mhhQv75biAjpA9A/29qi/P3jt1OORTGPMGJw0Cloa8z5Kv93cMQpbvG3gVnyU7YoqGtC2JBu0h50MfLPUf8xXu46AB+B4yGbowuKC5S6bgTK8COFWDOOtneV7MxfId+jFvsAOFvw2CKogg/20aCx0jdNUS7OR9AwUlGFoCoVzj55VAq/U6v+e19PueS/kMz9/Gu0DSpghyqIJpBnmqZQpjjLG/lRoJlUZ24bR2GQCBEoBFuUleCfxEsAJAhRtwBnDBHuQirl/Yo3KtvCa1ALt1M9FwEahggKYEd28GgMc5+Ofgsb9nR0Ke/BccKb5fyVNqryvB7Fr68lkpge1ynnZYlOP2tWVEpp0hXGf7xM8lu9M0abp09CP77l4/thccQINe7yCNjo4uTYueA6dPU8qkN5oO9y6oZBkCXqN7oRdGYFMENwXgM5b27f9M8gqnLe93d/XIVkAvDV1qNi0cXChZEyDVnHgpICbPgbejS10dHc19MabkTCV6e/x6lMfAQQrv6+zoEs+A706MTwSYJEBNkk9yIdU15IyuuTQ2PiGdjpIG2BXOLENvRPfjO5QFJat0+PKldPXqsHRDeCq9IuRgnI/SHio5lYM4IgjMjYE5E3UB4qqsWpw96752yvo8s5f+zPtmEFxnSr0ZojEl/JrHyA6TIzP0FXSTsKmjD4Qy1wSMzTFcNbaEh0r/zOfZwUnovW7qyTjQfcORQnDIrLQ/+HGcjwAhBarKno9SU7IjM/gadAtAPy/dSY4GOU3JLAwbrBqdPBs8QbZikwJS0AMU3JLBZOSoSuA1NqaO9gbpy15DaBEnPWvMe+gufBf5AB1xrQOMIiI3+kc4g9hAt+fCZyGPXAosxm05g50T+EMuuxFtQjOvpFyMeWcGwssyHwrSCDzE51y8y/W9s6wSLTCf7MAW38rXsY6cc+5huRmBIQHUsl8CVyXX47qSFwW477I7sZdRhvJGJfsiMiQCkC5rv9sx4OdW+WkA2OgeXO+sqijzUpUnpnc5h3ImuoHtkDWGDoOfxN54L8y7gx5xOFXOG7hNBtDBd9h/lssZLowNfRweiJ7KvbGPsMEJiICn8DtrjC0NHcL3sEVHr44q8CgCSGNv42edPgd/AKymPA/zu3jpUs5U7NR6wI+wrXgO68eZcm8xYWczUZMeukTvgn4Yu21xNbnNfAxdO+Y3mWVwdiTkDD/W64c/f+U2/mrBfAt/3t6EW7j4N3v0D77/rXkrSrVKlt/HUKgKLDpfR43rUDhn0o0pQM2o5SWPVQa5UXY4tICIGJYwQAOI4f0OoUFdM+qjxXdDWbMhI+90XZ2MF5iGQL/cPMFGgep1TRNdgLCv1t+G8XBtgIZRyoL7w2hh7pHKG+CCjIT6ALwZm9T8LICqTDcamDma1zXJHC0BkEUEI8oV0Qkup8LfjMPpc2U6kuuCSRhlz6pqt9WF8EIBwRtu443nY6h4nHMzERmo9aexijoah5LnAlm1CrP3lXnyGWsDo4dhcy8MzHC6xj14fmQkRWQ1Ubxa68bGUJ7r6tL18TExasAoRdlK4EUDO8aKcLSAQ2mBFviuy9pw94gCr6Za0ZUewJWGXyjijz32WNq3b5/KaLBejmpn7Cje3E/1yBVp3aXxIFislFmZZFyMiX3kHlrTrHx57yvGrsAf6uXXa40QUgIjWloqHlqEqGmMfeLzEPzhNUYZo0nG8RPHRb/QgaNxDKCHdzkiDEznBi55T06gHFmCcAWclMMkN9EsjayIEoloDX4HVPnKV7anzz7br2jQ63RD7+uTMAds53Xm7BnVxuM+1LF9+OGHVfv7nbffuW14wAAAIABJREFUCfCprTVtWL9B0Z3X5PTB4YTDK84rAhoATfs+TZOgiLydmYm95z9RnV//+jdk4Hy279P00osv5XWcUOQOe8Aar127TmA0/MMZDNAa54NnoZRxBogyR6AwP8YNDTCvPXv2aC35LgANSo33l3I9zPvQoYPp/Lmzasq7etUqlcc4feZ0+s1bb6XlK1aI1jDafvvb36YxokSo617XkDrau+R0gX/09fdHiu5cOAjt8HPJKBaDKJVwFExVSqXgSMARxPgUXZKVJ4CwaMZDWZLgrfxOhChlIfgOwB9A391b7pKhA+hFdDfpmMwL0BtaOXbsuABJgHAaZUZ0VjRbYW2gMRwsRFLxH8D17nvuTJs2bRAgH86hSM3jexi9e/dSdiPKWgDiRiOtOBvQYgBd8XtEf7dXIpbMgxwxwXo52va5557TPvX19soQIIKLiPDhq6OK1np9x5vp0uWRNEa0c32jjE2APZ7NWFEiu7u6K7QhJd/GRK6vqEhPGeVhWHV3dSjimLIlMr5nZ9MvnnlG86T+8txclOKx0cZFOp85cyfKW0UNzVB+vwgaEW3W2UVWxQPKjoFOiAJhr3BGsaY4emDTzS2kGZN5JDNWKefwpa6utjQw0J2GBgdkbLe2tKn5JfWkUXYBSTlDZAYAQLO2AOkAk6dOntDZ/OrXtqctd2/RGGnoShOx48eOpwcefFBArPajrl5Ojp/+9GeiYxrNbrlrSzp+4kTas3tPGrk6EvKAZs1NTaI71gs6gFdQ/oPIMc4fco+SHERBb7nrrnTp8mX9fd+DW7XH1PSGTnHSkGXAmi5cOKgzDO/krB44eEDOCEoNUbedMwAYs3TpEq1NCGsc87MqwcW5PXL4iN7mnFCShGcRCVOJolGzqkgxtSEbBmA1SpY9RCfh3FXrTwZPDr2iOX3w/ofiCdAcfJ9MC8oYHTl8WO91tLer/AqOIhwZdQ11Av8ZH1H6f/df/l6ADXtEczXWTanUc/Nq8qm+CAsWyDHAWtJ4PN7vSJ9+uk98FtAC/si1akK9YEGUNurtTXs/2ZsuXbyodXVTLzexC5qbEGAz3xANMqVf5ZJq7CuNTHmWIqwF3EDz89INtmy5S3x6+MqldP78mTQzPal5wGNwvnCN5TlrJmd41tVKENz6lAFf61oGy0pAl/uZZ9lxaJ2wjLguQSPruQZADfr6/RJUDVqOTBuRVQbDPV6/Z2AReWrdFDlukMrZiA5OcGZSRL0GDZX3KsfEZ/5vPdpATgmOeWwGlMt5eO38DK9tCd7a+WqgQgEOOYLNKeDWe7iPwajafSn3pwTZy3FZp44zFzq8wRjvS2lveP7eI+ts5TxKcKhimxTlZQLACkCEZziK1mMpgfDavShtIL5rIL2iexXj9xgNxFdlXzUTsNzfcv1K0Mnr4aCLKhCU60YXTc+9ZqXDiPe8l+Wa+tnlGhGWwF6XJR28xvxk/71+zlrjPoDT8Oqokzsgng1tE70I/0PfIsBjZGRYurZ7ylgvZa04J7LDpmfSpUtX1GBODafHxqWnw7sOHjwkXh0liwIU7uzqyGW7bqSeni49DxtCIPjVKFmCPo5+Dqg+MQ4/6lfZFvg8uhXvYzsoeGTqRro+Ma4+G7av0OkArJQtokbsISOiuWGTQDD0zmi6HIEO99yzJV2/NqwyYICsE1NT6ey582ladIfzPBpiqqlezkoIQDgCvnQmudaEVNBsLQ/ib/OAsF2rTnki2NFR2trbpWtjR8OvKfkmWUZgVmODmhojIwj8QPfBoWm7c+z6WLoxGw2E2SfYoPksWUhqTq9s2wqLrDg2uFYO5OaQqdKDMp9jTRkT64CdrUAUANQCAEfXK2s5RwgNWeYRxaq5ANwLBI9yeirH1oJdMynZh6ziP3vb1BRZoQSwIFdxGOPwZ49YCyLScRjIEZybxFICz1nAAmhzFoWzYcKvF/1EOE9efwHWBHw1hwMA+sZuZgGR574O8N+6L/uvM5v5IZhK1LsO/s/9AbH9TJOH+UcA2ZGNz17ZeVbiIdrDjMWY1/AMRbznsTiwyPZ9gMTV6HONKUffM14BsmQiQdPZfvB3xStzZLnpUw6YfFYk/3KpN57B2jO+ivMuX8eYpKPn3iiKTDfYHah7zhSI+cu5Ck8umsbXRrgrCFJNTKflxILnwGPgTfwkU9+yAT6ydOly7SMBDhEQAcA9oWdDVwTksYbwGF6sCzQYjd/DNuXlBpfYKDwL+pPszX1NvG/Yl+i1jAU+wfq5HB7nhffQIQlCUbZ/hmRMb6wrtjkN36F/AlG4t8tRjef+cuwH7//wp7+6jb8WPPdW/Xp7E27Vyn/Jc//su0/P1xoQVgAdOWAmXAGLbSgoygPBJ5YnRuqUNBQiDEreo3Ym6b32rHPwUcYcLSBn72yA1Qatrcg52tsKvIFbCdwMisH4pyajLicGsz3rSlPLXXstZHgPY425WfFzeQ4Et4FLmBBjcQNBl1awIs6z+R5MjvXhd5QGGBqAkxUXg+Y2kjwOGwyOvPC8SCmPdKhIseHerc0t/x977/1k53ndeT6dM9BoAI0GQEQiEiRIgkHMUaI0kmW7ZI9sa8rjqfVu7Vbt/jfemaqpsr0e25LDSB5LoihREpNIigGJYkLOOXSjgQY6h63P97zf2wd3wfH+JPyCrurq2/e+932fcJ4TvifVmvO5njZCjWc40lwp/2q4EbV62RGAy4gAiC7nNrBYO8ADGKhT8RxZH+U2on4xe+t046gj3aKIRLyXNtLCWIw6pQiMyAgIoJe9s6HA/pmuDIp6XIyH9WEsrKOBW74DaArgSpQu40cYEV1oYWZDh2hXDPFPP/1U9YzZY54PMAFQxnhcm9kNf6ANABlnFthgsyEVxjpOn0ixdwNEOyBMIwgug9jMg/Hz16AA30O5QuHintA/a5DpT6VyqprRgIOsFbTHe9xPQDOKeUtLVeIlnCqcIz5TiY7KKPK6Mn/GAc09//zz2pu3fvWW9he6BWACoOd7AHQ4ECgVArDz9NNP6+y88soravKGcYOx0tXdU/bs+UgGTdBTRMQ5goHxGhhUc9XZOFMGFSjBcvf6deXE0aNl9+7dKmUAKKQI24W9AmTvv/9+0bHrUjNnnDvQYjQbmRAQR+3awcuXZaC5FApGGa8x3uojbBgXgDBNAwE7d+/eWS5fuqA1ePDB+3VeqGfPWjz77LOK4Kfx6k9/+qqii/qXLisTEzjoAhjWGSaltYo0MU+ykjPPF8LZZPDHUVbsk0oKVVEEGHco6wYfqA8IH0ARogHeuvVry4UL5/VLLWDmuXfv3qqkzIyUN+ZCWQ0cDqwfoCdnY/PmrWXp0iVV7fKq/mBV35+o4cHBS+XqtSHVjLYzjL0MAzL2FAMY4Jwfzg18jvU27ZKM6XNvoMhgODToiHwbepEV1Fhee+013Q9DjaykxX2Ly+kz51RDeXpmrny2b38ZuYHhPVqmZpAzTWWi4s1a47FofCeDUY2eSLUMH2CAA0RIRQkKSqWEYTUroPKFF54vmzdt0tz+7u/+ruZsIhJc8Sepbi6KP+OVE6uNuoHRyJbzjIFAxJodbKWQ1gq/6irPPf+cgHBoEn4EEK7ItTEi2kZkYLa3dSqZlWh3amPGuZ0pPT2tpW9Rr8BfIoUBR3GKEMKFQ+rdd9+V8QWt8Pfuu9drX86eOS1g4p5tW8vjTz6u5qn84MC5djXKfgFiR+muMYHqf/3X/494PDwFZxHnkUyDg4cPyvlCZhNnjX3CYcbawnPJpti6ZauMAzmbmpqURULKOGdI+97aUKMVrmOdfE7DwdRQ6zMCXXz88Sfl/PlzMiDgPaw530NmKZKtcpQzD/4HiMFBeunyJdE5c7P8gUbg4YAiPNP9MgwoZSOT+9oZn0E6Iqr5/u5de8uePXs1J2gW0B06Irqb8ix2THKGyEx54IH7xcdxzG3evKX89//+fTl/aNgFuBRNkZplxAwMrJATw85j+Ah7DC3Qj+Hw4cPK8lBsU0OD9oL9xCkIMECN8cuXLgtQhzYZP+MgqjF4Ms4vGsC1l0kipConbYBhUXeXlHH14mgIBx7nmHJ47DVg98M0Gl2xvFy6dL4cPXJAwArrybj5nHPoTKwAVeaNfF5b3zFwmNfeQF5WVcN5Ho67W4Hg5iU24jNQkAHDWwGuOtsCN8l0iJ8MLGcg02ByjgQ38GOaMZjCeNlXy+YMcter4Rkct96ReU4GwQ3i3uo65m0j3OCm5VEGpLkmA6cZYLuVoyKDI16fDMhmUNcyLox1O49i/3wfjz2vrdckr1M9Lfj/GpBTPcMAk3UMP5u/lv9eF6+Hn5fna/04A1K+dw34SiBU1hEzuJ7nVQ9G+/lei5p+XzWotn7g/fHZMP37c9OM18J74Hn5uXkNAdcMbtsu8ve4vx06pj3G5tJm8FbONr0m0CmsP6MPAkajE3Du4XPInqwDMhfOAfeF9yDPuQ9ZMuhZc7MNcqwx1ojEjdKJjGftutXRGHEaEHyh5KsiPKseDshT7kX/A6ImAZ0p00gWDYArQD3PJHM1bNCpMkWptE74H7020KGpOV5lESvLMgKCsE3Vd2M8gp4CBI6I5C89+nC5MnShnDl1ogysWC6H/KkzZ8sEDtTZyPagyaYdqZwx+IZtoXDGRwZWPd/yuWEvM33W8yY5sOh5UiJATL1JHBkrRz8O+lFlvuGYXbggyi/i+F61aqXeA5w+dfpkOXH6pJyjyEYFo0xTCi/6UKDnljlAXoJPCCTTSG7K1HB2deb1pl3mZ8DTZ9OfeY7uw5WztMk+ki2qGsnoxGHbo7/RvwV6w1YZvXFdMjgc6KHzW3/luegM0CQ6RDhOInDIWIP0AQK5qiA0yw+fIfMDxmo8xDY838lBU9NkfXrfHA2e61mrIWo4rnwPrIcaWI29WZWi8hk3T80ORMtO8/nsaLZdbp5kuWVeUS+PzVNMX5l3W37DL7juixxu9TLEz+RZHpv5C2toO9XX1cvEoLD57CjL5sz7zaesq/GdPA6tnwLpZ6XToKNHxHVEV3MtzjLoALqA7nGYODqbz5k34+1bHDYOILj1Vj8v9P+rum9Emc+JJjg3zqYAxNY6VGPku9Am9iy6oPU9A+Gss53nBI+qtLAyTkMPsiMeGxkAnOs9VgVaktHF+KvqDqaFv//RG3fw11sR22/5vTub8Fte8H/rcf/pW1+dq1f8LbQzcJuZsRlpNHCLGmuOqnb0M0qEhb4OqRScKE3h+5vJuoYZxoiBRZgEh921ra3kO32JMXNfjxHwI0pxREQDzzB4aGHLX97DeESAWinlHih2gOCMCWUOZggAZI+rFVYzcIO6Zu5cC/CP4oBxbMUyatEBXIYHk3E5Oo33YVBZMACoEVkqJafyLFJX3HWrGCuaiBk+io+Fk737SglC+WwPL7VB0awUA2S7OYjXyfvBOImyJJLYTolId6IsC1GsE1qviOQMJae1LcBzFC8EjxVfGxDOAGAdIro0Shm4FIjBCaciMV9oacuWe6TA8Lz3339f80Ep994bZKNuOIALCjmN9qAP5hdR1aH4IAh5PlGHjAdHgJsBmRZYIyscPjstzW0arzuis542eLkfrxkXdINiL9CloiOuhTY6qjp0zAmgN9MVc1D6flVGIgMxphfRU2s0NXKDHSuXPM/RfqyLzxBrqJq4/f2iAZRHmgCyR9yXtH1ALAOZAKrU9MXgADgFgKKOGZGPKJKki1Gn9/PP95cm0UE4LKAT5o+ymo1daAj6MEAfxtGoIllnacw3OVke/dJjUk727z+ghpyUN6BG946HHir7D+wXsISy0NUdZXWIMqd8SHNjY+mv6vyxLygpzBF6Yj7sI881ndoBQ71zQHbW+9NPf1M++fgj0RJrA3BMA1PoB6D8d37nmwKXKBPx7ru/Vp1oVd1roHxT0Z7ONcypCajPjgGHrFyaXkxb5gdcK4WnOudO8UTxlyOqKaIpoz4vpYU6FeUCz128aFGtvu3WrVu0hoePHKo5YCjpguEK0IZBQ3mbDRs2VrwpUk9DwY+IhvEJjEUaKi7QeYaWrawzbugAZwifQRest/kYY3QjRQwQO4Kc2mdDgvuY1/Ge579z506Ni+92Ykx3dpUzZ8+XTz/bV06eOl3OX7xcJianZWyOT0b0E1FbC3sXagyAfooeqqKRMG4jE6YKnRAIHkpxpIQCI84V6mmy71969FE5yHD4cGYAppsacU5EpgM/VsDVyJg6nLUIn+Dp3D8yWYJ3KtW/IJOKnvGVr74kYNZ0ggJ+8NDh8uGHu8qFi5dKUyORPZTKIYsm5Be+kfZ2SlRMVg6EFhn5SxYvKYv6FpfRG2PlxLHjAjd7exeWoaFoJokj5OKF8+XcuTOqh/3k00+IniNrg+yiWYGpnAHOitO2//Iv/1Jri7LP9WRDsJe79+wqn+/7XGPQngJITkxqv8xPH97xkM6aIrE6OkQve/fs0TyIFv/lGz/X+cbBBo+GNqEHZXFN08iWxlTjVTM0ehaMKRIaoIN7AhpDczwzDIhwtvIDaAINqqHrmVPKgLBMgzerSdrCXoH6bvBqB6SBUusklvM2HCwzI+ultezevbfs3rVb60KENz/Lli2VoQQdu7kwNMBaAYKzHz/72c/K88+/oGh719RHDxH90qvgxEk516C/GPMCrQVADvIuMgN6VNJmUjXwaVoZPE9GdBW5pQydKhqPOXGuAiQJOQTA09HVpehFCCyiUIn6blSEJesOmM5ZYm9Hrl3VHjFG7kV5mnVrV5fehZRGmC6Dg5clY9g75DTXkBFgQy4DutbhbMTbgW39xDI4A68GUaw32Bg3/8jGvnUmA+23MtrrQed6EDwDihmgNy/0WK1/mqdxbeimkWpuPdjywHRmnSKvSwa+MkhRb9jfCjzIgKgBgQBH5gNTDOzYOes55nU26AN/Mr+rtx38Peue2W7gWtsIGZy1QzfP29f6mfkzz8dzqQd8fR6zLmtHiZ0Sfn4NaMpN/KqzkedmurHMzuCMAXyvifX4vHZfBILf6vkZ8LKeaX1gntcESJb3xLqD6a5+PN5b7wGfW+7qvFUgOOO/KRO1Au1si/g70DkyER2Z9+BFn3zyqfgDvIheIsgO9EWeDV91AAK8HL5m20FOY0pUqSRmgzLsuIbsoxvXKeXVKN5GRC/l7LDhADyJ9qW2c3//EvGWKJECKB06LvrI2bPnq8zLKI/A3MiWAtSKXkHNAsEjIGZEDvKu7s7S1EKt6CjHtmBBr6J9kclEf4YM4LvI+ShTEM6viKR/4onHysjw5XL+3OnS2d1Vxicny9lzF8oknYxVgpIeBjSxC4CTPXGmaGTWGFCfD4CoPzuZF/q8eE+19wqqmJNOpH4rVRk61oaIcCLAx2kej8ynPrHmiRxdWZb1L9VrbHZKsg0ND6lsGHu2csVdtcCbM2foR9ReOtopgRY112NcUTLE9GvwOoOUmXeyBtYVrIdbzsY5DKdt/mHv0dGcbaha4DPT0k85wgSF0N+EMjfDVwYVLdvWRvPWIekH6EEGiZFJ2DPeC/Ny4xOUc3GwnWt2m8d5H2TfKJo8MqfYL2xslykVyCm9soK4XNopnUMGzrq4YarWqCqNVZt7rd54lIwyD/Fa67m1rMvYA39mPmS7sF42mJ/4OsuFzCsyLzY/tfM5g/cem/mQx2X+5mcZwzAfzfIw38PXW/65R0eQRziNfEYsd7yfWYfL8oFnERhCpqQb9HrtmAt8CD0R/QXblkATlyfhOo8VJ4n1Rcbhhr8hL9w4O0BwvhO9byjzim41Kz4DL2X/o8xeZCwSMR42dGRLR/+yCFoLEBz9v122pualpvTU4g97QOugMkJRto0xa53VYLWqS1/hZHz2t//62h38tV6puQ3/39mE27Do/7NHEgluZmTFywaHAYvMdC3czGxUO7o6nI6A4XmOQuU6jFNFTM/MlatXh2UoIbSooRmZLvM1GWECNihgHGbo3KcGeFfgkYFIlCxFnUogREqKGT2vzczMxBkbkX8obdwfIxPAFMUFJmWF0N57vs97MB8bN9n44h4wVIxeNQitAB7Vr6u6VfOeDSgzS9c39ZyDgc031uB5/BAJ7mhLGb3V/QU0l6K0cRmYKGpVxLfSySqhK8FbCU4r0zZa7R3lf49XNYnbaBi6QJESKIYY4zgypqaiPjtrpwjIlhYpr9RrY47Uiw1wa74GYdTgul41HCHiI+p5sl6Mjf9RkvheAM3z9RlZT2iHFH2ABSJIqGvLOrj0Dd+jLirRu+wl5RUsIAE+/DxHnjr6m7m7lIxpxgrFvLEBbUY0kz3i+Vq/tvHIPS2QAD9QxgB9KIeyYuUK0QPAJONzZKydNrnGfRbCNfBJNe4BEiO10vRswMHnnDkAdvAs6Jr9Qrij+F4buVqbC+8TzUPNMkAm1n7Pnj2K9uEHw4M5EB3N2Hgm0SsXLlwq/csGNH6UC4wiO0yipEAI8ig7FLQAbfmc3rVyZfl4z27tucC55pby+uuvq5Hj7t179KyvfOUralCIkYVjIWqLhsAXaEeDkPb2wr04y9Hcs6cWsWBewV/WB3rhNRGLAMTQy5HDh8rOnR8o4pGxEaW+fv268vobr0tB+epLXy3bt99fxsYmyi9+8ctyYD8RscOFOt44gvoW9ZWJ6QmVmbBzznM3z+F91snljFwayIqbUm2ryEEceVaqnVHBOXajOpVQmZ5UZDDRty6X8+STT6g+MPcEAKRxH2eGshAAUuwF/ImSIewzxgOAMM+ogTpk9CgDJdIm7dzzvkGzZAowPwxg6II5QlfQGtdTRoT54kRhzU3XjIv5OxLNirOVbyKjDZ4qa6O5RQbr3o8+Lu9/uLOM3Bgtk5PU+2ssM3ORMjk9PavnDF8h9bk5al1Wa0UjJDWpNOBRpXeqtwW1+lRPvrEs6OlWBhGgPmMEuJWSOYUMIVo+Sn4ZvHP9YPbI60MZL59FPne6OU1bG5soI9Etpfk73/kTlTRZsnRJ8FlFoIyUt976Vdm3/6Ai0IiK45lRh5GSQgBrpDKyL5ynFhm7fKY+HtQirJoFbdq4sVw4f14G/oYN68Wbjx8/qoiwbffeU5597lmtl2o6VpFcjAuwFX7C+fne9/5BY+U1talfeumlsmnTRtEvTWMPHzmsz6hl3d3VrXWD3uABC3sWyLkEyE2kODyBMij0YOD9yZlxlYGhvBU0uWvXLo2H1+wfr91bw2n24agcks7AGOGlyCTRSicNzIjUiWwteBnXQWdDVwb1LH4N9PcuXFQBLdHY1caaDSrzzgyC3wx0NYsn7Nq1t3z4wYfiQw8++EBlnM2WTZs3CTB6//33BN5ERsaqsm/fvvL444+Xt956Sw2eiebGyUdmCeO2cQa9E13P/0uWLFWZAMYSTUAvq4Y/jsHDR46WYWRMAiGgBRuszKO1OXpeQLc4JKgzjwONJqxhjDWWCcpUVXQsJ2xVUg2DUTVz52b17OsjI7oX9E7Zm/V3ry+bNm4ovQtpeB2lm/hhLywL7aSwzPDa2ljL4Jz1kQxcet3r9TjrY54r381AdwZevK/5XlnPrRn70g8jErz+O7cCGMJBHeVyPI56Q9/ggvVAPs9gav28MqBrEMDjy8CS55vnn4EO63nmWeav1mkMlPr9DFh4zFnfzuOa14fm66x7HtlZal55k1HuUlJVVo3HnIEPj8mfGQTn3gY/MtCSgfgAweHX89fyuWVx/RmfBxzDUWAa9P0zzTiIw9+p0U0lW24F/ngutj0MnGeeU0+r+Wxk24V7oD858KGe3v2s+Tm5znrYQL6eCFPTrut014NK3nvkNGuA/ohMhM8j5ylLyD3RIezMJKDDpaycVcr3AaiRFXZO4gDesHGT5JtBaUD1y5cGFQHOesAvAaJ5BmA3chq9Ehka8jYisXkPJ7dKCQi0jvq76IWRpdmmEpw4FV2SBHkEb0XutnW0VVXBkc8Ly+rVZDOtLJcuDSo7MfrjRHO9hkJwCyUTJ2t9n2jwfvXKxTI2OqKa2oDdg1eGVVO8samlithsiAbeVRaEeZf0YkpaKSr45kyzTIems3reefP7Aap2anzUMA/nPiXLsJVoRAkfl06p4KNJZZFt3LihLFvWr89OnT5VLg8NqnnkEFH1Y+MC8Ew73d0L5GwPEB87MvQ61+8OnjMP1tZwgVxeoyp/4bNtPmyad8kK6AdgPrK3Z6L8RnW22XOAfTKPaAKPrsU80OeRt8eg05X9tWxFbDzrCC5JsWkT9NcoGRhAZTg3GIezw2plNypgsSarCKyr+qIxefc+Mn9QKQ5s/6oCuPaphofPA+PS+zO4XeuLEDuLboZ973PLe/Vn23zEn9WfY/Nj28D1dOU5ZdlSz5Pr8RPLJdFtVaYkOx2/6D3bQT4H5oWZFjzOep6uzE3A7yoDx7SVsRfzX9sUvr8cm1PT5eowjq3IrOZaeGAAyGF/2yGIowu+ga6FLoNu5ucBKDN+aAr+Q2AGvxGAEL1WvBbo5PwE7UVTbkB0ZaRTAhj9YXpGzc+xc+wci/KKjWUMPYpob52BOMtkhkavjQjmqzkXKWdbwsHGWB1YqAa8yoidj95nTP/tTk3werZ6W/6/A4LflmX/4ocSCX4rgWvFOeoLRwq4D7oYTJXWovQfouOq+ogoGo58VKPLChRz9C1CjEOMwHPENE2ZOPAwGjMePkfJycpxBrQYk0EgxhXMIkqqcA/Ga6AiG0+OxMPrTd1jmB2gEcyTaFOYlcfn5m6OSHekqRV9M3IEKEpSRC9Hg1FH9zpS2Qw4PIExVxtJ/FXEZxUxQA6bASoBUlWdc67LkV98h0hw1kEdlavnwrQFGqqRQgA/WTHnOuYJkA3Tj5T4SHWHaYdgp74aERWLqhTBG2oMgZKKksScXR4EQ7itnQh8N8uIqHfG5WYj9caNBR/XuZklexMCCwCrCHiPSLWI6gWw5bkAL1zHOL2ffEaDQ2rJEtHJ3jnd3lElDpmjAAAgAElEQVTCjCHoOOr9MgaXoTHdZY+7lIXU3MYKD/fwGbDx6LQ49sfOC54P3fM/tXEB6Xim19gRfuwjill0Ng9hzS/XAWKbpl0T3GfF59GRRPzPHqIYAlwDTjIu/rIGSvPs7pTByLP4n+cwRqLoAagweiix4CwIDBMMHdMsEbhjo5Pl7o0bVf6GOUQk8LxCScSO54miDQDDfgBeQf8jV4fL7PRUWT4woPR69vSXv/ylQGiiYpnvjh0PiYY/+3yfwCzWGcUBBQKNgHIUUkartGs74FBsQqGIvYZO+B/DxtEoAG9btmwuV64Mlf37PlckKePE2ANQZg2ISH/ggQfL17727xRBSoTS4UOHy49+9JNoyNLQHEBrUzRBcZMv9sC1cBkL66+xV1GbdqL5/DNHFCNFS7W1af8Bolhbag1zL9XopwRJX69AP0XDVM5Fzs9zzz1bHv3Swzpz8BsUNM4BUak0g2VerD/rzHgMaPh1NCWa1Z4TUewIb2iJsdso9vvQtXkR83XULg4C/ld9774+rTf7w+duamiQ0byc+ZKVI7C9OZqGAuwCRO/96DflF6+9XmBfY+OTAsAB8ADvMCCJ+BoaHJThhFEkA1OOl2hUGvUFI5Ik+E/UL8TA5j1oFnlE1KuBUcZDdFVrS4ecM3ZGyVFZNdET4NJAdFNPOHSnaDZ6RXUHmT9lafr6ektXN46fRu0DUcM4eXoX9cohRh1sQO3X33iz7N37m3L9OqmUUXuabAPG3dRMpAfNr2gyN1taWmkKNlGmJiglUqVJTkcZlBXLBzSGxUsWl3vu2aIxHTiwX9Hha1avKs8995wise2YgB4AXpk3oDp78I//+I+Rsq5SJV1yjj300A5FOVOmCx4FjRChfejAAYEPdkCcOX1atfyRJZSXwQGDTKZECQ1cn33haTlRKFcFr4Yu4CvwF9Yc2oIeoTVonnUFbAGMxwFDpgg0SuYKzXUN6AXfDV6J4W9nZUtrs5x5rD3zISoH4N4Aejjkol5xNtDskM7gYhhaRGc2l3fe+XU5sP9AVQ98g+qMUp4IkIeIf5x2AN/U7cfZxhigf8ovRYbZWHnkkUfFB3fu3KWzylxYa2ruXh2+KqezncFE0TPHX/3qbY2BRkyXh6+WhYsWhb4wMVnRJdHgRApFnXyAAYxyaHbZwIDS4AHeyXSJWqRRX5S5s97sG+OgAa/0t5ZmOSjYw8GhywJI4B+UmgFM2HbP5tLb21MLOmA9WTvL9ZDbAchl49UAYz3onY1YG7Y1AKKKpswOauusBkktN7Oek/Va38v76s/gCsq6SY0xbejXA7rmedbB7Pi2fuV7el35X/ykAsOyo8Lj8XgzkOH7eN3yGrJfGQTP3+dZ3LceBLeu7rXy/QwmZFr39zP4UlurlGGQgV0HjdSDNfle+foMzniO+Rl5rzK9cI3HbL3LYF0G1gwwe58ysF8PPguUqoAm39+06P+9Xh6r14vv8gzP02PNNosdKRn08fPyeuX5GwDLTop8hkxXAUBGDw6vh+/psWcQnPNpe66eRqxH8T7XWadEF4L/wKuRE7zGbkKvQi9zZg38w05xPkP/4Dt2cMLn+xaT0UmwC87ddvUYIUtt8PJQlfXbJdlw7txZjSH01lbprCtWRJND3ldU8Gw0ouYXUB1nKWuMriZ9i/4ZnV3ipWQ2uYwkjmgAXzL4qN0M71uyeGlZunRZpRPfkIy6di160kxPRVnCAGYDBL5n6+ZyfWSotLc2l1HVDG4UAH4ZAL8JALpT5dqwCW0zWO9hPwBz+Us5tPozmM96PZ1kOp3nYw2lZwF8mAyvafXGYpzo4AF6Ly5XhoZU6gqHKHZit9ZzhRqN4tz46JOP5VjArkO+U05PgScqAXldellkQBJpOl+L2j1TnF1nug/gGrnqsh9RwiF0ZAP/cjtW9mml/7aHbor+htwKORAyTfpre6t0S8r34dxnzvfdu01BGdDF+QunpQcgc6FBaBIdlj1mndF/0ENd4o/PeZ71W0d5a21TnwadJdelrur0E4xUq2FdNa0ka6Cma6ZIcO1b5WQVPaQSe+R0ZWCYjI16fmIbPvPQLOfqZZr5nnmb6SZfZzqrfy8D0Zn/ZOC9fhzmPbYrzD8tr/k/O+88dsurel2rJjccAe5a5on/ezwRDBf16DN/VrDLxKSc+OhC0AU6Jr/wFZ4R/V+iN1mU7g0HiQMX+Qzdzb3V3EAT2gKbgObQgeGJS/v7FWTkSPKe7gXhWBoaUvALoHZHF86lpuBb6PFVuWDoM7CssLX4gXcI+2mJXj+M13gUc+H/ngULZOcwH4HtHR3KMmBc2JSshx0ivL4TCW4pe3v/3gHBb+/6/3+e/uf//uuqCZ6VUStS/PWBuxUIrggXAdDzgJSBEhunlOSgBIKA6tZW1bY8eHC/AG6Yj4AYIlxV63WePAxq2SAJ4RgR2WZ8fLcGKqtr880pgGaMVkT5n+8bnKLuKULy1VdfDaCxqtUkJjIVqcn8RKmTiGS1wWNBw//MzREIKE72Ijr60YLWyquNRYP+WZnFQOXXNdb5rkue1IyDEh2CVYqiLVKiAdCswAqUwxvZBeAZnnVHn1sYAWTA1JkbgBWfB+Ad9dd4PutLlDfR3xFJO1OGr1ytzc8NHLm+uaVJYJS7YzNWPKswdiuANhrt/bTiLYE1OanoOa5FcDCWiNZfXKu1BTAAYGtB7Xmx3gDgRK5RMsWAJ4oc92OPTTuO1HRErtfH4IeF67yR3ijatGOEvwY0WR9HAHM/g6/qJj07q8hAnqvGjXOzZaiqBY5BwC+gENdaGYjUv0j5Z22pfc53+QlDNqJODN6HICcCJjzmHgPgCwYK8wek5n7hFGouNMJB+WXNEPh4y2lswzyIeiYVnjVEyEMDMh5mqF9IJGRrmSQToKW93L1hoyKgicpnH30WGQ+gt7IUqiyPqC07LmAM4Pvjj39Tpicmyv3b7yvf+MbXdX6omQtgNkHTy5mZ8tRTT8ug+c3HH5cPP9wpZwrzgLDVVLWjQ3TK89hD1pH5wFPsVHD0NXMwwGaFLMbYWsZGbwhw5h4YWs8884yUiX/6p3/Sfb797T9SE0iUf4y1v/iL/xwRRo1NUjRWrVml9eM88XyeY/DXyradiDZCma8VN4BaFGqer88r4Nz1L6k1zMZTlxewnnTerVs2qxQMyj40wr4+/8Kz5ctfflH3CcPwqkowQEeUMMAxYkcE8zI/j+wGSm9gbERtSZf1cGQBdGXasvPJ9eo9p+BxU2rI6YaHRIsBwvNd9sX8M9Mqe22jG2BZkVszEQmxe+/e8tprb5Sm5rZyY3S8jE9OqQYm644yyf1Grl6LVMXGcBBi/IWSHYBJiJSIVMIIU8SOIlmK0lsB+1gz8wfxoimybZojqqsxGp5yb36I4sKQZJ0APuE7RFWdOH68vPfer6uIWCLMesqivp7y1a9+pfzkJz8RfcJndzy0Q8orcybid//+g2XX7j3lytA11UuNVOMKBG9pKHMN04r+J6O/u4sSFDS8mi6NJRr1GgRSFP/sjEDK5cuX6RyfP3+2nDxxXJF0Ox58UJky0aQ5lH/mZbASOvnrv/7rqowI91mqc00zyntoNLmEsilhzOBAPXr4iDJc4DFyeI2N6S9A8+pVqwTqkqkB/wIMWbJssT4HlCbyH4MUmoDWbIxyHRGEXIdsMi/k7AFmcC2GPevIuNhTzhhj6uvDGRFlpbgmGhpFfVYaUNK8yPfledw7nwMDWJZV1kXmgdeINP35z3+pFGwchpEB1Vk1wR6TI5Ha6ZSVQhZxf/SdS5cuyslHDwb0A9Vlv3ZNawHQv2kTAPhiXY8uBTgOEAMoEbXFV+t/ru/qWVhOnD5TFi/tr/GQyfHIXsvgK2tCZph0hPYORefzufgJPTyqRr3sKWNlTZjPqYqfmy8MLFsmfg5Yr3NM/e+7VpatWzaVVatW1EphsV56lgICosyAHdTWmcz3slFvfSQbzjaSbcR7bzLQl0HF+ve/CNjMym/t+1UkuNOvbYAbLLWuYWOS/zO4ap2OZ1qOO/DBOkQtdVn8KHTcbLBbr8vgfwYarI+bR2Uwm3t5vl8EgnsOBuQyAFLTKesim61v5/OQx+41dyCCnVLWZef1p5ujRPO5yvp+vWHC+fQ6KRIwObzr9zGvX+07qSZ51ukUIVcD2AJANn3ltczjr7/eeivfqwWlVJGvHpvHNM8/bt73ensrf8/AqHm719rXmAZ5P5+pDNbnfdXrquGhZYbPpkDZyqYy2GKnBjwAHZZG9NwbXVwNePv69B7jgG+gC/BrWww9Dr3EOrP6SCxaVGh0j+DlPoCrOOUuXLhYzpw5q4hrXkeD3YXi39eu0TfjhvTVKB/QIpmJ8xp+xLmK33HpXowXXQ29kaabzgyE5/KL7oITUcEoALRVKcelS/rFp4n4Rn9hzjTm5p7wegD7sIvQLRrKmtV3lSWLF5TWlkaVE6HRMHrJ9dFxNa9HTlCnHHDczoYMgqND8IMcBrTyftefgf8Z38s6P/MMWonSJy4ZE9mSbSoFhizG5gYQZ/2iHEo0Zb40GHYS+4Vz3kFOROnTg4fgp+At0EqUGw3+6BIVZBSGDunzx1iCjgKgtI1sZ4T5rHmby5wAgLep/0+Mh4aofBYlAqfLqrtWStaDIeDY5QcaRMf95Ws/q5Xlwe5BxqJ/2EEDHSJvXRMc3uX60MY5LHt8rhineYHPV+YH3gdHgdfAYmVVzscX6gw6G7taD/Fx+qGlyOoobHZzo0rzkOwIy/LDsslrb1018+s8lszzMu80n8mgvGkzg6n1ALrxlezQ8fPyOOt5LftbL39qZ6Di91rrCgTn2ppTr5JXxlI8V4/BmMLEGOD3DemptsdNe6rJX601vAja5n7wFJfpA4twc1M7oIP/Ohu7WbokOhRnBz3z/LnzKq+CYwk+NXLjusre4CMJflA1G60yRym5yTmZlxXRB8zlULwvfNdrH2e3TfYg1xoTQ04yBzUMTZlArOudSPB6Dnt7/r8Dgt+edf/Cp/7vf/K7c2byWYH0gXQUiRlHVmIjPYguvWFwwZd8fURXFRnjGPEBti4qzz77jCKnUKLCuz5XmhsjAjwEaSgIFi5WIiyMOPwGMHkdKdGA8aFwIHzNbLNymxVJ1cXs6JBihgKBUa70lapeuOeAwOReREMAEhg4ygqkmW2AkdH8BWHLPWyY8myX5HB5BL7HGBQRMEq6P2l8rVLQSAME4LMymgWjmTygt8D8llYBEI7El7KFAdDYoDScDIKzxmbkBmpZZwPqAZQGWJpBJMBvGDKebl6zZgag+YvyQzkU1h4AQqlsqi1J0xY6tAM0RhNR3kc5YZzcx89GQCFIDLIAiCt1W7X6hmTIAzYSsWiF20AG64dyTto9e0lKI/9zD6L82Q+eayHKMzwmR4I7GoA9MZjt9aIWNKCiHTMu44JypTI/VfkIaID5QOsGhwz0AOqRusQ9iAqlRh1jRUhyb+bukjQARDybEiEeM+NsbcNbzBmJaGM7qaz0MA5AE6I8+OX7/FjxtGEJgBcgdQAXPlvRfGiBlAXTo/c55kn9a6L9msvy5SsERqJYhwMknFOKtq3q1EEL0CtKrJVgaOU6yunivvLMM08rqsiR4x988H7Zt39/GRwaLL/3e7+nNFXqRr71q1+VQ4ciGjxqFHZEeZGqPhtjdCkZNSGdnZXiCzC9Y8eOKEdz/bqUA8489MTYiHqm4BrzD0CsWaDmvfduKy+//LKAeer4AshDx9euXiv/9b/+pc44GR+s59r161ReBAAPkIp58myD0VZaWAc7WjI4hBGEYaaa/zg1dJ6i7jQ1xxkjJT/OnzsrMAoHGQbMM089pTHjSDlx4phAyvvv3y66ApyFRonGOnHiuAzSXOed79ng5Zy7nAT7xjrZqGKduNagPutspwPf53/PJTKAIro0nntCrwHCGQ8gH/fjtUFwGyfKZKmiORpLk0BoDMudu3eXN954S2D0jbFx1QVH8VMEclUbnwgnHLGAczg0GC9yiZalGURjnm7MrFIzDXRxb9X3mAu81E62zVu2lk8+/kzziayciEoiSkfGgAzY4NfUkWfdWaNf/PxVOZ04K9euDZfNm9erBiff37x1s/bhgw8+KC+88KLW4fqNUaWYHzx4pIyPQ8NdpbmFc13K+NhEmZ6d1O/EJGWoIjqb2uEYo5TIwvgX4NbRrmyEttaoBdrc3FgGlg/gGhOoSU1xgGnOWkSDh7xV09+WFvEqfv7mb/7mpjJK7tdw3/b7yqbNsY+cM6JrKN1BRg41+1lveCz7ztzXrl4jwBfHS08FOF+7cU1rBH1BNzhwADw4e3YsWpZDJ9qbTpqFyiTUmM2ziARkTRcv7tO5cUmvHBHOPtk4ALRBRtiBk3UM6zyMI8qZRTmgDCz6f/boJz95RWAIID/XMCfAGvg4fB0nBONhLZBBBABA3/BJHJNklDA2or7RL6yDuDQN6/PmG2+KxxPhRhkU1oL1Eg+bmStz1I5XQ7cZ3Zt1U/p/VR4G+mFdoGvpMjSU7u6Ro5y1I3qdRqqsJ+vi+v+bN20shw7S7HJEz6a8DEYkPIhnGeTi/77FvWoIum7dmlqkJGsZjUvDEWeQzrpc1iGzoZ3BO+t+9cBmDWyoiwqrV2yzsZ/v5WfU3z/qu0YauyitMq4NgptPOprY72eAUvpn5Ujjr8uX2TBlf0Juz5dQMZ3xzAxi+LXXx3yR6817eYb1Wa+p9WTux2uu9+tsOHs+ed0yUJGBeANRXGu9ked57J6T9VSvDfRqHcDj8znzWHymMgiS98iZdXlPsjPAc/P3ff+8vxlc5Lsek+9ZDwDVPyuDXl4D8wWvU/DRebM2A0QZtDD9fhEdety+n8duW8Zjt62WQfoa8Jbot3495lRia0pn29kf3MP7mgEw68pcC18js4WgDUBswGIccpxveA/jRbYbTOd6bDv3xuG+XAcPxi5BjwKkZiyA3cPD18qJ4yfVKJqocIDo0K9n1G+AQAWyTJk//IbsFHgpz+HHDieeD4gOSE4UuLMoCcQB2HbvBWBJ7Lw2ZGbVJwEejPy6cSPK1gGcAszjrJTd1hogOLonukPfokVl88Z1ZXZmshw8fKgMXRmmCVNpwIE/h2NktkxVerrPyzzApdzS4AdNkRma6TTToGnNjptM8zVgrCECu9iHsFsiswXQG5vQJULdMwLnwo3r0exc9mZzcxkmG072eqNkWPS1WFguXrika/ghwCHObAQN8DN/xp2hEU6h+aj5eVuc+7BX5omyZ6peSowd5zE2Lw07+UGuImemJieqUpoRYEU/IWQsEeDo91Fyp1X7tm//pxqby544Y9iNMlknbELroKZN2ya2+1kb7uN5ig9OTsku97nnO1ozypJVfWZAOWs8hfWZdTR7db+qB5ibY2rfEgiu+ymYfB48z7LR7+f3MtBp/pj5eT2/YG3Nr+t5UebNvkf9WvgZmXeaPj2WjLvkuZjO/Zy83v7M39W4XQal6ulQj0HlseTxWv4RCU7wFZm12IAOvOScwL/ISoFu4D3oa1HHGx3pRq33DLYwmZuRoRkYVci56AXmkrrwCnQf9HSy+bgXfAS+c+zEcenn164H7+Uzn4W2VuzwyLKYd7xEqRZ+HCDC9dyLNWOMjFs8vmFef4DnwdtsZ2JbZufF3/3w9Tv4a1Z8btPrO5twmxb+ix77v377G4oEz0pqeLrmIyYys7EnToxMzUNIDW+qgTeKtpvhFwMsokLF2aVIB3hHoxMEGExNkVwI1qZIp7UCZmFphmbghv/ttTUz07XU0hZziog9R+naiLCCDnPh+zAsjG3X5eR/RmlQGmH51a9+VcoRjQEBmwLwjcgRxup1Y71iXcI4wXjn3lzHfGB8rjNlwNFGi6OizawQnHjnI6o6ahwS6WWjUkKpiqrX3AROB5DH4ZKyVTXtUH3x1NHeID7XMiaMddbQ0fusIwoh6WcIDytd9uaPjo7XGsUYYMAwRzmhJjF7j+Iaqe106V4YkYtV9LSFGM+2sm/askHPGN0xOWimpbQ0R2kcd6V3GqQiQKvOyOwT9aWZA+U81EhsQUS6R2mXHilMfA7gzD2gBRR41sggqRUzp0+pv15DlE8xoM0a2cnB/rGO3BNlizk6QoW5+Rk067t0+XKt7ALjRsDyHcB+1aRvadEYqSELCPGLX/yiNmbok3EADrJ+NkBMhznS2WlbGAouvWJlyMY8a8s+8b+dChH9xxmK2sbMEyCL0iA28olugV10dfdE5DJR1m3hYMheeYyYcFK0ag1sNNHY78L5s2Vx78Ly5//Lf9I8WUu85hcvX1TtXMD1F198sXJQRfNAwCCi4PHWCyybmi69CxcGKFeVdVFWSRWRRQkFOwSYAwAUQBLryP84UwYvXy4dHW1yGPDdY8eOysgDnIc//eAHP5BH/4/+6I8UjUmK2n/+v/9L1dU7lBQiiihBwVpCBzXluAILuMZOCoMGBgnET9ThOzJOqLWs2tYCkca1dlu2bhEP2vfZZ6pdvnrNKgGbGDlEnrJH//IvPygDy/s1B7IAAN8ACHXPsbFy+vQpRaeyVjt2PCgjgHHKwJERFQ1H3Z3cAAxniNecIUWptsZewoPMp3nN/ALAnK/DDR1jhAAKsz84FwwcQifmhzkSWJFRjfR2mBOdf7hzV3ntjTfL1PSsUoehPVKqDYKzXowb/qfGt4D2rWQsRMmjGthZ8UbOY8i1AK2oOQmdsC8YToyZtXnu+RfKyz9+Rc9Uo+IKUCIC3PXZoW/x5slJ1ZH/2te+Wvbv21erdQ1r7u3tLt/85jcECNDFHdr76KPfiFbIuliwcGE5cfJU+fCDneXkydNlahqZGvW/ue9cw2xpbmuKwPBZ9olyIcx3TqVgcDyzP6wn8i/2J1I9Bwb6lUpOc6yONjJ6OmUAPvvsc9p7gAjolec48v9f//Vfa7UOsxN2enZakVY4lKBFHDUAI59/9nkNAOI95ql64r2LFMn3+GOPKxOAc7hkGfs2n7oKbSIj4RGMm88YB7zfzlLmQXYCf9lznyXm7KyjDCZCo3ZOMC90Dz7PpbP4bjbaDAKxl4qgscOjcsrMg02RCv7qq7/Q9x1RhpOfdeSXTBLmaplKBDhOEMZCr4UDBw4KxNm8eYtAJc4Q1/LdSH+d03Ws48MPPSze88EHH8pZytwwuI4cP17GJmbKTJUqHOBNlHyCd5C67vl6LpwPOZGbm8vVa1d1Nhg30fSKVBoZ0RhffPEF0fCRI4flUO7u7CpHjx7RWhNJzn3DQQGYMFAGli8rd61aWeOfzIc9hL5s4DJu8wgDnz6XXOf9MM+xflVvSGcDnWsz+FsPLpvf+l7WgbLRX/t+VSbJpbWsB2c6sb5kUMTPD7oMR4Od6fyF37l2J2tiuqoHVgxI+74GuRmDn5EBJ+sc1gvZX8ZgnTw7cDIdW0+1cyKDbv5OBk6sM3tuXM8+8suPDXg/3zqF7Qbr6vnzbF/w2utvvfcm8CMBywYG8pis85iODEJnIKSefjIIOQ82hDnqcZs+/V3Ti/m/9c1Mq35d/x2DRHlsmQ7zGtg2y+BWXh+fJ8mEam18Xz/H75vm6wEtwFCiVR0AZPr0voSuHRlRpkOuxe6BDpDdNJvkNY5PMmEcaeuMMZ4NL0GvBUjNzkyuZazoOgA1y/oHysaNm8rIyI1y9MixsmvXbtkKbhJHVgo6oRomT0QWEGdpYGBZ8DrKAfT0SHcOHt4s/orNsbhvsQBs5K37VqC/w7+4nkAOgo3a4IkVMGl7DN2WfQYYQ9fhf2X0TkQJT2Q3OmNfb09pLLOFchbRsHuqULqXTEmc1ASsEPhie890InqbjrKdyPPodTOfIWK68P5bx6g/Sz7fXR2UM5vUvrIP6o01O1t6FyyQXt/d1al1Qt+VTSpii1r4yFTm1tHdJT2NNWRc6AkEedCgHKdtlHwLHY/1sO7ncxM9fyKoZl4XDFlv3pT5qR0mlgs8EwWHABmD4+i+yFIyIMfGbqi2M+PgOmQXDnQCLM6fP1f19Oorx44fqfUoIusUmiGAzXYv68A9oAtneTMug9kZvHdAmNZ/YkI06zIafOasLdnYBP1UPbnEgyobBFve948gpsjAdD1x8fGqrItlTAbB63mIeYxBTp6VQXDbblk+mreYrvibMRHrN/7cPNTvZxA885QMrtaD4D5LERg4D+pnOs+80DIsHDEukTMjfYbv5EjwepluLME82nxRdDg2rr3DmQ8/4uy6X1EE03XX7O5PP/285pRBJ3JGMaWUKCsLcG3MIJ4RTSrJmERvIwgKhxtZF24ai9OQ8Z04dVL9rcjCQ18jE/Ta1avl6rUoxYhdj34vm0TBeo3iVay3A5KYn/EBrrOe2d4ZJS6ZL/TJ9+A7opEK17Ps++efvXsHf80H4ja9vrMJt2nhv+ix/8d3fk8guMFYDpgNaw47h8pM3yCZlSWUKlLYFc1dGT4GVJUqrDrBk4oSRpmJ0hpRmgPAVAY1EeRq+hW1c82EszJghYD3XOc4DOEobcJ4qIXGPa3gWwDbyLXyDkOI1LYQ+CgB3AuGhnJkZQUjlRquePOorwyIxLNgNo4a5jXPYw7ch0i9aGoWSo6VaisCXOsSDayllfkstCibQbQnhqaFN9FY3MPNXUgDMyBP9Oj1kYiuAxiTocOzMYhbIzo36ouSoh81ei0I+Z/rUQzd0DEUKQNJ0XGdr6AwMV5S8QEDnDIkxXDshqJ9UWLuu+9e1dk9ffqMgGvq40VkZACEyA+iCmwcMm6tfRUJz9gQQowTYJk0SeqQIwxsNCKMvO5c5/VFaXbHZeiWZ/FsgCyiewG6fvjDH0oYMk/vu8FJO1x8f8bCGFavWitgnedzP9ebMwAfteCjmYYFOffgOfxISFUN+awoOgIv1jrAfF6zTtAIz0VwG/BHeWPniMT3fG3AMY9sCDMP0yhjMnBpA91goADs1kMRLgAAACAASURBVNYaoM79eA73IpIXhQFQ2I0nBVp1UN+7W1EszJlnKaJ3dkYRkdnh4ZI+qvFXARfwgAbSNFtbyn/4zp8oYjU6w8+V1va28sYbr5Vjx46Xb37zmwJ9MGx+8/GnZe/ej9SgkgZ3dpywlqyVveZWAl3qxWDtk08+KVCbpnTeOyu3ruGHURSOu0k1sAP0wwDkl1rH3/nOf1BjzB/84H+kNNC50tKGIRMOAIGRleJvR4V5gc+rgQSvHdkaNEOxU2OsUn5YDzWwpPEJ0fqKCugqm7dsUgkPGgFxvgCXiaC/fmNEtEkk+AMP3C9DhvMg3jg9VTXXO1ra2lrKmrVrtLeR2hoAB2uIMzIb+FkprRkLVa1EK7c38+twFtkpaNoFDDfPpcaxnZ1cB03BY+EHwS9RhJvKpcGh8vbb78o4Jup1fHJa0VXcv6W1TbyOSI8b16/L0IMWhi5HNBGZCWHkRY1i6IEfz0HZDyUi4DlnGEqcbYM33/qDP1Sd7oOHDovWoDHJoAbKoRD9Ez0bBISXaEizYf16AQVEevNsjLPt27eWHTseUCMnOz6Y+5mzZyUz161fL/74wQc7y/vvf1iuXIFPq8uG9qZrQVdpbm0sQ8NXxMMBhDvaoxY4jkGMA8sQgfNzbgw9qywCkqqmJ6kFGusFgPCVr7ykaDnzW8tRzsdrr71Wjh8/pnWi6SNrg9wjEuaRRx8R/4ROAVM5R27kiCOBqDP+njh+QtFakofU8J+ZEfB7z333iLdAo5bRNoQyaGa5b8XdTYdYL9Nc1CAlKyQi2ZxxYlBMDcLkgI5IO+5l0MBGUgZODVIyDmjDYJPpH9oImm0vb775ls44IBBnJzKH2rQ/3BMnShiLsTeAC9QwDb7QLHA5dJFw1nsNkMUnTpwUvQPc0CuBOR48cLDs3LlThhFR/JevXCkf7NojPowMwaFHKZ6BZQMagw1cxsCeyLk/N1dGroUzmHPGuejsbC80U0XWugTNl7/8Ze3d278KR+QD99+vqEX4PzIdWcD6cV7Gxqlrv0SNMnFkum4ua4ishjfZuM0Gsw17AyCWC/N7G9kkNrit+/l7XrMM8maD3TTAdRkQ9L5bD+Z/0UXlgOUs2ZDOhrtlza2Mdhvs1vPqQfb8TF/j8eX5ec8yqG0904CRdZS8Tj4rlv0ZyM7rFGsYzSPzmC0vM/gKfVivyGuf5+Z1MkBi3TqDMr63dc36tTJN+DqDQAZQvN5+Rn6fe9rRkUFGy/sMmFueZQeGx2mZYxDHY8jzsa3jvakHcgzCGITOII6dfpnmTQemP+sLprN6Gsr7aJoWeFZFttfvuWki81jROc7iqsSAeZ/p0zo01zkzkLHDX+Dp8HpkGzKJYAIDpfByZ2MGv23RuXdgiG0KdB34gmweBaFE41+yYU6dOqPSe/v3HVAkd5QhADyckZMuIsIHlU3MM/h88ZIlOqvoDvxgRwJaU9IAfsgak63HNehD10duiF4Yz+jYqBrUoY/HXAOoRT5HqbApPQ++DgCGDCTjCv2I5/Adso4XdHWUxx97tJw+e6acpAb16HiZogcDkeAz9ESKvzmoqwbU2bFeRX/aieRzV++wMe37fdO0zlbDnKKn5UAepYRhKYt6FxQiTKWvV05I25KsZ/SPot7xuIIwAO8JJuDH18Wzol61GvRVkdtuiGlaCqAz7Gdl4c3MaJ9dQpT3bB9BT+4LxHW2vSULpmi8OSXdyqVUkN/IUfZn+UC/AkOYD3ow9924YYPsTrIdGcfoeJRtMYgJSM58oGFwg6iDvqiKxu2ojVe2+sys1sX8me8ZXAzwPwKasn6QZYL1TDl9oae2+Uh380CXvrHjQ2e7asxruUTWt89uPp/m+z73PudZnvm1cYnMq8xfMn/I9zQfyTIz02G2ubIMs4yv54vWufK1tnHNZyxrstzI19s2C902aNHP4x62Ndk/aMu81DwTXjQ1MaksA/Rbzpkz1aKZbpTeJAANm5MzC6+DT9ipDc+jFxXYDnvvTGPGAw/DRkXvunD+ojJF0P/c7Bw+x/27errLkWPHytCVobK0f5nGDT0GDlYB/ZVziedIp52kLMt8Bhnr0qbgnqaazavGu8raj0xmPsOWVEBfVb7RNMFn33v5rTv4qxfkNv69swm3cfFv9ej/6z/+gcqh1MqKpGgADp7BXA6RhZzTMqTQFaICWxWVFnVl2/UbB50Iwkhn4z0+5zktLa4pFtF0uEOJboMxOYLIipoVBCu7jl7me3xm5sdzqIHG9w0K5shnK7jMw8zU9UQZq+aWosRglgBxGKfUSHYkuKNgDF56XPwPU6RBi4WjldZscFvYGIw3YHSTd3026k7bCEGB5R4GYEkxdwNS6oVzD74P6CCDXk3UIsqT57n0Cff02jA2p9Q4XdcAuJQR1dSNiPGmpki3oxYyDR3YMoMoMf8ZKakA9wiFwcFLAsq5BsMf0NQGAetv+mFOjAEDGoUNAYTwYYwCHgS44/WMqH3maAHKPdgbR19nY4exMicLDGqCrb97Xfn93//98ld/9VcCl5kr62FlXx76BKgzL9YSpe3ebfdJyabpGfflmSh2js73XrGmCLaspBrgBihF8c6Cj2dwDxsT/A992znkrAXWKa7rCgW+SsmyUsG4GSvX8V1+rIgyP8bKfHF2ME+EPpESlPswbTgqHLrnWpcYMJ0K/GppKcOqwdymSJf5cYQjCOcNgBDjkHNLxneADSHsifRoUQTNkt7e8vSTT5SFvQvK9u33KUUfTzmlPV756Svl+eefL/39A6qjRn3G9957vxw/diJqRks5D1DMiqrPmnkcignzhKaIjGY80dyJ7JSuiOCbitRW5ovBMzU1oWaUjBFgBwPqpz/9qfbnT//0P5bDh46UX/zitSoaPfaNWm/URvfZMYBmWmUPbWxbgbNyK75QZYmwryj4lDZir1H+cWIxltEbNxRtAqhdGmbL1i1bysoVEcVJOQ7Sj995552y7d5t5Z57tirqZ8OGuwUu8wtvZJ9HR0PxYq2ps8n4bby61nq9ocwY/V421jJwEop1GBDwBhv65uUoo8yJlER+f/d3f7eWNkr9UIxOoow5V/AYSoJcvjxUXnv9zfL+Bx+W5lYiEKmP3aBSKfAWnH8YLsgdyoEQXQVPXLSwt0xMEq1e5AiA9hzVhQEETWAU2QGEoQQw+aMf/Uh8qbunR7RF6RXzENaI9QMgdFQKTl9KXaCEyrHT0FA2b9wk2uJcdXS0lpUr+8uzzzwVqcdVFJCzhI4dPyH+s379hnJt5Hr56U9/Xo4ePV7aWknlnpQDpHtBd1k6sKQcPnJIzb8w2JGVRNwv6Vss8ED719wkgNLlTy5epCxPo+gHmYjRjiOFs/LU00+Vh3Y8JL5mXmuA6O23fyVnH/v36KOP6NzAB/YfPCDjkRIni3oXRZpv5exQ6adLl2rRocjKFaz79Izq1rPW7O+DDz+oqBn4k/lRPeBlvmkgKXgG8g1QY7TmPDFPZf3cJA2nhKPKA3Sa13YCJI1mzTYC81k0CA4/tfFmUIvreS+i5jrLe+99oP1cteourR9nUnxxeFjnRM0kW1t0NumXAA1hGCEXkTs417lPOEjDicc1fJ+ob+gSR9HatesUYED2CjXCcRxT0/3i4GB59ZevKSuGe8AzFHmkbLjgu4zXpWRwfsDTFcU0Go164XOMmz1m7OwPzo6Nd28ojzzySJmYGCvvvvOu+DXOY/SN4ydOlEsXo2YvwMPRY0fK+YvndZ5IoQdgMIjEGKAXO1/rjfmaXlOVnjEv8f4b+GTta87+BFDYyOV7NmR5LzuHvb/1DmODpzUHnxxv6J/z4LvHa5DAhrlBAcuaTKceUwYZfJ+sD+Z711/r+VtHDf0pnOOsaQZcTZ9B6wGcZN5tWvd12UnusdaD4J5XBrA99zhDIXM9h6x/GOAzL8kAikEdAxneX+vOWQc2gG25bvCZ59rR7Ov9LEes19OA18vr43lZB85r6Lllh4Q/v9X++Xo/I/MWPjMf8fu2AfxsxsQ1nkOWp/Xr7M+816ZLj8u07uu8j5kmkJOKoqj2z/fKe2Je57Eht13WBN6KHk5WoJ3trBVr78haZCS6h21F9gseUAN8SpEMiEzc3tLTg15/pXz++X5FgwNcU6IAnc0lFdFfCEwYvhr9ViRHW1trGbwGN5GP6HxqeE9EMtm5jY1l0+bNkpPwPwVxzcyqaSXPiKCFcJTCh+HdyG/uyb0YW8iY+D7z1NqWUu5aOVAeeWiHShwcOXqsnLtwMXqWVCA4FRwYQz3vQ29gI7R3VZPIen5TE1SVI896F3tlWpdOPTtTSiXfWRfujTwGLEb2kq3EmlHqAR6PnsK9KBvHHgHuSZeWTlGVfEsZUEErUZ40xjDvfJmnI5dAJaI6eJUj5pmjI/hjjTuFCfB5DmDjOwQzoL+E49xO5xY5YYnE7enqklxFNrEP6Od8Z+3a1XJ8oEdeGrxYy2ZAH0fuoufwEw2oqQHeoff8fs3GKuFgcVAN+8/4GavPg7ISxscr/TyCr6AP18R3gIv0llzOtCqDRQk/Of9y9H9VR70GIld2jWVLpgW/Z16beY5piL+2BTPtmadk/p3lbuYdvGZPrMdnPS3LvsxL/v+A4FyTnazmY77PTc7c1AOC85x5oMfDPC2XIrMiAgf5nHPCno9ej55P7J3lKXsa84teeNATmcbOhLXTziU2yb7kLMMP4Q1B45EZC01x/ZWhK3pPZS2rc1LLgpudUST4wkW90n9Pnjyl+4Scn7fdOWsxp3A6dXZEI80A5q8q+Am9KhxzYzrTYzRAJ9OvKq0L9sO+c7aN15l/3QHB82m6fa/vgOC3b+1v+eT/80+/JdWIQ2XmaRASZmJljoMFswhQYbiK6m1QvdrpyQDaDPZQywvhMDx8RQA4DMlRqACSKAFhhFCPmsgyjPV5JdfM195YGyy879R8K7wYgowzGj9Ni2FkZueoCRs/MAszbEdOmYm4AUIYvdPla1/7mpgkNaZhOFYqHZHsciy+HqUuPOPzjS2y4cS9HHXAvRinjRsYFmuMAkNzQIS1n0MtWr7LGvIdFAWX73CdWt6zQU1EO8+ZmomuwgbmLBzMnK3AG0T32kQUMUZlpP3EGpYyMc54o2yC9wJlQnvaQEQkCkNR7XeuD09mRAmYxjLQkY2UnHHAa3466LI+MVlrFMn17L/Hm43CTKc2rvgbgmC6tHe0lT/7sz9Ts0BAQxQX6Iu5OpvAf03LfMZP/9Jl0WDt/Hn9z3cRfH5tkNfRJvzvyAnXWybCH+8s9Mp3GZufB/jnM2JQ3AAC68Xn8kBXjTUARHgG++m9ZKyOVOev95Kzyvqj4PFsGhKxZ0R1cg+cOy6H4Kh8rjdNxzhwhrQEfU1AAzOliTMreo7aghgtE5MRYQvgf7NhHhkaKMmKuJuaICe0rFw+UL78lRfKtm33lIaGuUJq1+XLl8rff/fvy+OPP1EzlAB8KIny8cefKC2VaFkbk3Z01SJiUyq+FXArp6Yr6AbH3ULK9cwVRWsCpnV1EfFLLb9pGWuUZNm1a1f57LPPFEGLorNv30HxLBr1AWh1dneVY8ePaX8ccRxRo1EGiR9H5dvg5LOagqTakE0BolHzvGq2yvyuX79W2jvaBb7KeGqYK1euDJUli/sENGK0RW15ItR/UDZt2ijj4NNPPyv3bNuqOUDLAOWcSc2tMjAUYVMZLYxFfKtaV/PfHFlhxTgb1hkYCZ4aIHhWrs1rWQPq80MXriEKyMoa0TgSQwYwuqtrQWlobC4XLl5SU8ydpElTIgVaa26pDMdGleRQ1FAjUVwtMuyI+rjrrhXl6hUixObKY499SWtL2Q4UYuheZVOqqF3GglL57W9/u1AK5OChQypBwRmhHIsdbDY8aTIF/2uCr7RXTXUEPgVAtKSvTzQBCN7YMFsefOC+8vAjUULEBhDrz7XXrl0vBw4e0vMXLVqiee7cubvMzgSgRRTZyrtWlM33bFKZIGqHUyaGsdEgkz4almlc3790SVmzZnUBAIdGcAJAk6wLEcGss1M8kc9kO/DLPaBbQFFo/c033xDdUJIJ+oJvUaef80H6OiU/BELJkGuKck2UtxkDwOhRtgX7IgW+aiqF86mlvVX6A2vBr5v1ZkMug1TzNIR60iAnwNEjR8sVdIrW1tK7qFelVpgXpX8wdAzYhcEX9TkDkAo56M8tnw3OMR8bVNmY83mN+yEHW8onn3yqcwQ4E9lfkSUQAAyN4qJJHPKZuvDcb8nSpVoLDHX6HEBjdjwb0Ie3QTfMadu2e+U45lziRHj77XcUif2Nb/yO0rK//z9+WJpaWtRbAR7GOcVAi7NHRFuTxiW+XmUyTE1MqYkn9HZWpaJ6ygMPPlAoT8UY6R/B81584XnxCkoeQA8PbN+usks4Qz777NOI7CfLpLO9XLh0Qc5p6AQgHOMM3mZZniO9MsiXwTzzkMxL2FPzTmdlea9u3uPodyHQoQIabPiHvAn+a51DjvWqjJ2vd5Nbl0Px2DKAIOCiSvU3AGE6yfPyHAwOWw/x8+tByluBmtZrDXiZBysCtUoXrwdGMj2b5vOzbqX4m7brAd76Mef/vc5e13ymPEcDo14LX+P14n3eq6cNvmeZ6c/t4PA6sX/5vXxPP9/v8R3r/n7POo2BHL4TukDoMg6gyWtXDyR5XgaVODMZoPFaB9+JEk4ZTPIamp68p5mOfG8/2wEkWV/Pc+A1n2Vbo56OkY3c1+/nc5TPnsfPe+i7nHuu5TUANU45ZBz6I+MyOIxsgaehS/FjkNFBVDybkoBwUprH4ZybmZkrH330sXTrsVGctGShBv+wDUcWVZQ9uaIobtVfnp1VTxr2F7uM5wLWswYu2cLz2Ff0IzWEvHJF9kjYNS1yIvqsed2c8QWPwIEeY0dWX5V+xtoxPoDZdWtWlW1bt6icxf4DB8vho8cFglOyDSc1mZLRt2Q+wyRsP74fwLGA54o+Ms35zHtfmJd5kOkKXRGjeWZqsvR0Ez0fTTaRJ0ODgwLt1q5Zo3mgA547d1aZRjMzESzDXMgsA8TD4c8eZD7ltfHZSGWq6+YUpVAam4iijV4d7q3BWNkbO9vZR/aL/hXYGFFrGRumvTQT6DMeGATlTlgnAdn9SyWvkO84nhXBfmO0LOrrK9euDpcVK5dLFovuGuMMM2Y7xN2UlXG4JI91D+hMQUBVfWci6lkb3o+SnhHNjQ3E/+atXGOw1XLGACzrprKqFQhuB4b4EbymAtVr8qrWy4yMBMpiRJnZeh7kc2s+Vc/T83nP5/lWcqBeRvi7lgV2PHpu/DXvjDMQjqP8k/Um38d8zzKEseT1yGC+5cRN/FY0Pt9zIfOvzK+FdVRBYHZiKujmzFmdBZeWZQ/tVOfZOMf4XgQXUiqlV8EKRI1zLXowtMl+2v6HfuEB6FHc4+LFS6IfBwFBB/Ag5mknG2VPRkavl4EVK/QdMuk4CzTShNbIYGGthJ/VzmHwGubJmKF/QHDGB71Dz0PiaWOqVc93FeVeZXJBZ9AuP85e+Iv/9i938NdbKUO/5ffubMJvecH/rcfRGJNrXJ7DDM9RClkBg8HYEypvrmsYodhcvCQhgfBC6HLt1WvDMng54AaCAEpRWAI8Q4HEc09d8WC0NkbNbG0Q2UvoUhYGAR1pSUo8EcxuvMU8bGAyPzNcA7IwF6e98CwY4cj16zUvNZ9REoHnkS6clVsrsBbuZvpE6rprsAWNo1eyomylxsCtgXExc+rFTUU9U5d5oAma5ysFuVKwJYhmQ9kG6BCY5WZYVWMOxpGFmj2m4c0ML7cNE68Xe+JocMDCSGGn4dN4Gb0RkR2eO/QAgELzNr4HSBKRkY0SEDSVVJmQlmaVbeG7jAfGTBo7dXGJLoxIjajBB/AiIGgKMDfWAcXFDgZH84ZwGK8Zu/7cxoKBUtSSayNXy1NPPaX9pLEPAsMgktfHEeoR9UJ5FxQi6jRzPqIEC2tsZw/X8F03luO5djhYqDu6AOWdvZHQqsrw8D3WkfVBGBqYdwSqFWjuy1hR/lFao0b5zfXmTIOM3YaLnSLOAGD8RNuwj4wrmp9draWK2WjkDIeXPGotA7qztjhoehf1laEhDIJG1b6zsgpdEhkr0KKuRmAI+GhsB10BgLc0ltLa3FR2PPRAeeihBxWduGDhAkXAfu8fvlt27HhI6bLtHTRJKmXfvgMqGzF4mWaN0RTE+8E8lepaKa6sPUoKgBzPZL1ROlwaBhrk9SMPf6l0d3UL7Ll8+WJEXY/eUPkmQCRKHrDXb775psArsiCuXr2ujA9qTgL6PPKlR8v5C+cFlDPPmGOAbqw7a8rzMg9iz82HBMxUhgO0cZUal01NagLF+aCGLyD45k2bVF/4yvCgyh+gsFPmxY7Jv/3bv5WiBl+FlrgWZeny4OWybt1aRYYDbsGPcTiodnLlIOKcheMjDDbzg3rjq95gz8p2KMEBgud7eE0AZL/3ve+Jp/IsSqSgZPI/68u4AP/6+paqEeap06fLr95+p3z2+f5CDC/OFxnJLa3hkCOVV/0Rok43YC/R8netXF5Gr49ofpz3pf39KidBSQfGxTmmJh9GIjSNUvnSSy+V02fOqNQFDkQi3gBdWVv2hO9RAxnapikkRjCKDIqms5u6Oqm5DA+OTBZqcX/j619RqZYl/UvlAAL8515h+M6VAwcPluPHT5b+/uVlcOhK2fnhrjI6OqFYM+RA/0B/Wb9hbVm+YkAOoCOHo0kipVBGb9BwETrt1Jham5vLsmVLVXu8tTWi06G7s2dO13gXY+C9cC63KFIMIJzsAd4jcvm9996T4UymCGdExu3oqCL8mBufia4rw4hmsZL1w8O1Ul80IoKnU3OfaCzO38kzp2vnVbU+e3pq2U4GDQWUVM2zZEy6hvv0nLJBPvpobzl48JDGvrB3oYxizjkgbJwXnIORNZX5NLQQoFgYbqbbDKKJv1YZVZYf2bGGQYIDhCZrfC9qMkaDouB9dha6adh0OJkU+RWOaGhwcd8S6Uc2rnHysvbvv/+Bxs956Ouj0Vz0fUD3oDcE98cxsWLlXeW//+BfZFBTs1s8uKVFWS7MS9kp0zMqZULdSXig5RRAvMqnnDgu4+7Jp54UH2He77zztkqYvfjCcyp9wHucS+ruP/rIoyqlgwH4yScfiyct7V9aehcvErhEdgcOLbIRmJezpAygeL0Nslg2Zt00g4C8n43hbOBnY5vr4Pl81/qh72kD3qCRgdscNax7VY0xWZv83QwSWpczjRjIzNdkujKga91LAFWK1L7V97N+yLWslQMk7Kw3EOb18Rp53P7cemUGTqxL5Hv4vXpwlP8tA6wfeu+8rj6fvtafGwTPextnjwjY+VrnBsE9RgN/eU2ts/saz8vPtg5Q/6y8X36252HZ7DNu+8K2B58bhPY6m+ZMS7ei4/rv+H+PJc/B9/X+em1uBVjZNrPjnGebnkzTfpZ1QNNF3kPkpenOZyVfJ7mUekMxNs579CuYkDMOkAj+QtYH8tr80voleit8iPVy2QmvlfXSkRsj4hnI16HBK2Xx4n7peUODw+JJkTk0FGVHqmjURYvoh9MgXQbglCjHgYHlAkvhy/Af1/uG1znIBF4EL4N34qybz9ILOwkQzE4V1sSBIzzbZ9jj93fl9JidKRvvXlfu3XaPzujHn31eTpw8XdReVyD4TGkELFep0NCpbjrzcwE4o2/JXVtFvXr9DZB6r03ned8kM8mynJxQiTv+t94FT7QDwOcJ24p1saxCDwinD3oMDU5vHgfsENsPvT0CnxzIEv2cLKejJBhl9xqVEcln7iXDeND72Ds7iySfUtNe4wINAjuLMtaglSXq1URfIeosLygXL16QTbygZ4Fk0uRkOD97FnRLF1q/bl1p726vldI0gM3z0GN4voFs6Ap6iX5RUQKG+ufgGS4NyphND+YZjgzmrwNrGL9pyPuks0p5mPYoLVqTDdWziAS3DCRi3LQm+0sg+HzWWj2vNz1lnufXPs/mdebN5u++znwi8wPr9paPlqmWF95v7s3aWp7lZ2c+aZqu5+f5HGQg3fyxNq/qTIiHpbri9TLN/N3ONq8X/wOCk72GLQdNYes6aBK7Hv7GeIKXzUrvQpdE58I2R9dlL6epF1QiqIT34VNkxNG8nmb3rBnvYSdDF9gUrBt2tjKywTzKXOnoIhMiMBD4F/YAfJBxCMOposthCtwrYwmSIyrzF0F4NZ7SHJgcY+C5snfd26ZaTPOT//L3P7yDv97q4PyW37uzCb/lBf+3Hve//dHv6IQ7ktQMNIPgMEgLEUfecPAQkHj08eASnQVocG1kRAImvGHhoeNXUaZtkYpEvdRoLBDgrkDgyoOVGbeFihVvR0IzFsbBWPkbiglGQzSQzEpi9jxa4TWjd6d0z5V6SghwGKbrl1nIwQyzUWxFi/cDiA1FBHAjGxr1xk2OuM+Gm4Fw5jQ2QZfySMPjp7M9osLN4JmrlWJeR4mSqMtOxKSUDIXkRkSuvZ+sn/fPEbTZkDIYgWIDcKB7yqONRzFS5ihRAnN3lCRKBpGoLa0BAFPqhrGHQtckwIb1VARFBcg7SgRjnHsChrG2pMp5Lxifoh67u2u06f3jL+uYgQ7u7f2xQDe4DTCCQ4bnAgyiNDtVyMYQNOYoNoSU0/ZVcqDMe8KdymcvKwq9nBdV80/vkaOWDHgCDIfiHU2zEKIYDBgZeQyM0dHuKFsB3IXyyn5SO99RPzyD1wYb7KBizaxsME/OJRE8YeBFGRwELsYMgp5xsCY+p45SdiS1aRh6xGlByQqiQAFiUFJCAXGTrkY5MQJAjSa2oSSQPtYSjR/JAGluUL3iBx+8vzz3/DME+5buni4poT/80Q/Lxk0by3333a+UWXTCC+cvlddff1OgKCB0gFLRrAilAAWH8fm8A74xT4AnDCDW3Gc1lM7WsmXz1rJl8xbNf8+efl0zoQAAIABJREFU3WVkxLXzuwVCcm/ug1IkIGKCVDWUkG6dAYFW2++Tg4eUU/bNjiSfbSsydu55v2rKIZBnUwCkgIdqjlmVeYGfycvf3FzuWrlCTS+XLF2sxnVXBgfVuDdA/qny4x//WPU6GZdrgW/evEnvoThRDgigEHAcQDfOTuwRNFHveLFyaQPdxkIGcwxuWTFVuY4qyslKtLMMMG4BwSn1QMQ3oCrlheyMYn0ffviRsnz5XWVqZq6cPHW6vPWrt8uhQ4cJ3VLUGHuOkckYMJaIeFVDJcCVmWmVhFi0aEEhgQX+TV3re++7r3y0d6+ibBXN29xSVqxcqbPI2rDu923fLqD4w507KzAtmtUwd5wizJPIN/grsgvAN4zE4GnQPgA89cKdGdHe2lJefPHZsmL5sjI+MS7nDjyTGvDhLJtSGZQ9ez4SnyMSDoB15DqgXqhJ1ARf2t9Xnn76KTWo+vHLPyl9vURAXRPN0Ap5w/q7ZXxepf6heFBreejhHXJGsgacCc7+2bPn5NTinMjo6+qsIkXmVIqGEhcAF0T88RqeDNgALZGN4KaX7JeaC1Upp64l6pIocnhioNNka2KiUu5by9hkyGbWC3ng8ko+B9kIs8FteTE5Ma2SNjgCaBzJtYwLIBx6jmbO7QJFWOPgzRFN5aiwqCNOZGbIxwzqcZ0BTp9f8zX2gbMSOseUUuQDZI8+DvOO8OB/Ib+g1+mQwZXhy1/2ARomSt4OFhlrZ8+Vzz/fpyhw6Cx4R0RDw5twTJjPPf7EE+W1198o5y9cKM88/XTZs3uPZImyDxobNH+ywzCIVixfUTPo5By7HmnwgPI4l80/oHF43JtvvKHyJ5RdwXkDKM6zV69apZJVAMXUNz946KAacy5euqTWDwG+jVMwagdH1pB1uewss3w0OOj/+WvjPIOMmf/k71qvNX/JBrX1xtDHAnDyWc1AtvhWqEmaWwYss8PPwIO/y/0zIHUrECvrINbdsm7LeLMTxkCFDVa+Ezr2/Fpm8CiDBhm85LUNZOtzWafPa2iQzc+23pp1Vq73uA3ceJ28Lhmszjq799Tfy/97feoBWc+FPQmVJ/aFZwRoFzWCPdYMiuRx+0zn8fg9vmOdy2PL4JLvabr187hX5h1cl/fWNJlpWsBWisD29VwTkYJRQmL+B76V7xRZuuG4nC8VaODMa5PPmOnegH7Iy8ic8ny97l6z/H2+F0EqU7UgCWgRoIfIanhtBL901PoMOdoQPsIaKfupihiFd6KTInsuD12KZpfjRDAvUC3tVXetLieOn5IMRi6iUyO7wlaif1OTnoNeee16NE4mKp3AEgAjrifbxsB5RKOHHYZjTmVCquCbiAYloyCause8I4OGtTDYZyDXgLJ1bO5J6bW7160pOx64v5y/eLH85pNPypXha6WlrV2ZapOTM8rUMf3etMYCOKv+FkjwKkPJZ8r0bwrIDq1M86xJW0tL6e5oLWfOnFZZP9ac8Y5WttGy/mUqe8c9mSvvWx9nrdENiFqfKxHA4PPp0mGhw0fJG9vptg2yPgsATpai9KAqu8K07UAu0xRZBNyLcRoQl1xqbCgLF0Tfp8AK2vQe8yQbAKf+yNWrqrXdu3CheCdOEXQ+6olv3769LOhbKBDc/aewpWzn+UzajnefLPQVzbHKrvW6W+64lATfU4+qindkPcG6snV96TfYWFXPEvNfbHPbceb9DQRxVDxAz6yiwE0XtwKRM3/J9DLPOyOwrZ5X2dbPgQbmI7Zn6x2opst5p0eUxbVcyM+0TPNnphnPITsxjel4TP6bOZ9KlCXn3K1knp/htfd9+UvPGjJIOP920LmSANcTEMY5xwZGvwSLQG+Cn7DvYAU4gC5dHpRdxVrxPWyGVatWl6vDlO+MWuKMDT0evY61dDAQUeU67U3YxXOy50JvdMPwkGtoIuj0VESwvDBGA0BP8Fg0iY2MBH46u7qU3edMBeMdasxayaqsC3z3x2/ewV9vFq235b87m3Bblv2LHwoIDsMwMMxrM0+EoJU2FB7XDeZwYizz2do1qznf5dKliwLGMMQCiImGiHyH+/HZ9FSUcMCL6/QRGCpHNkCT8JBakc8gC4yDMfDMDOYi3HkfIB5GUW9AWYG1IsLYzRhgHo7IkvCmrnZnpxaLa2D8jNdRm44QYIyOOuV6AIJQsPFck2IW6bNZkFmhgBnza2XBgCbfl2BtblJZCQAqe67bqLlOzc9KocbhYDAWoVkz7FDoHFmgWmoBSjFPxsJ3eDZzy8qBBeG8w2C+zhv7GU0xcVY0C3iCKaMQsO7UiX3//ffKseNHBXICRKCUAVS2ttCoMhqmGNhgDKROE5G2b98+RWV7Tzw/1oI1N+0heLgHwikETKRIRf2tiLbg10ot97NA5q+j1EORj/RV1oS9s4HH+3iBWXOAB56PUonx0NIS43fUOd/xeKAR06XvbQXKgL7ogXM1G8of16MMcoYcJWwlm7/8AqoCRFlZEsCv6OcwmGzgeM/sbLKx5Oh5QBWE9ltvvSWAmb2MtPVW/SUalHsgrA0YW5Fg3VlT1pn7MW9oSpHYFUjIHP1ZNKpr0nfivJIhEMYU+yYapi54U2Ppam8tWzdvVAmj5194trR3tKoMCVE/P3v1VV372OOPl95eIkKoeTunRolvvfW2Uk05Zzk6x/zLa4NyC52hlLDOlCJg/AZnoGFKCWzauFl7S/o/oDNRA8HDRhXRbgOCayjPA9CLYhTOjY4ySvQLZ62qx2t6slPFDqj5KKQoTVHjbXxvelrngRqHogfRV7WWkxNS9BcuWFA2bdpQ7n9gu4DyXTt3CqyipjXpxR9+uLO8+cZbGgelClgPokqJcGdvKX+wes3q0tcXZSRWrlyuMwSNwY8N4Jv3W7E36M26+lxlg21eCcaICuXb70ED0AK/gJc///nPBYATeY1jgvIonBmMVp775JNPlbs3bC4dnT3l4qXL5fXX3yj7DhxQVBVnkDNEBIf4BXKgaorYQP10AeXTchi0tjSVyYnxct/2+8pzzz1XDh86XF79+atqQrlm7bqyqG9R6V82oF4PgPP9y5bJAD9/4aKcHnaa2NBj7jiMNty9vpw+faocP3ZM9G0eOjZGFPqsIvblCL52rczOTJZnnn5SNcEPHNwv8IDoc+p0d7RzfqJx1unTZ5XhcOL4yXL9OqA1NduDvze1UEpjUXnppa9or3AKHD5wSOvb2dktUHPVXasU5U8ZoWPHaPA5VVavXlXuv3+7+Bl0BwAAeMtccaDAx5EvGK3QRcieFvEkznr/sqVVPc1uyWmcPNATtGneB2hoh87k+ITmjGHJM9kbQHD2gvcYe0vl8LYRmUHAkP0hM7PMD94e9f/HxyYVdfPrX/+65jjs6GgrmzZvEp+GxzEfvgPA77rjplXOtCPBTeOWI5b3Nqg8DhsVAYJHiSjoJI8Ve8Q6h4FznHk8z4aoZRTrT/NZZ8pxLtjnd9/9te69ffv9NUM7ztKcnEU4azinZE888cQTAqwpUUNt/fffe097dWD/ftEt607DMO5NdDZjP3T4UDl18pT2hYZp9HXo6ukpX//6vxMtAjTBA77//e9rPPTOwOCCB3209zfKPMFRQskd+Pv5ixf0u6B3YeldFKVd3G8CsCpAqqjFan5oDdQGcQbv8nXek3r6qAeHbAj6+syTrHt5H7m/+ZiB1JpuJoMy+Lcz7KwrZV04A76ZN3pe1i8NUHh8mZ/mtcgGfdbODYLDe+yEtp7Ce76/9YIMRvj+jNVjzGB8BnW9Nnk9TNcZ2Kg/k963DHT4eZ5zBnYzEOtzIEygOu/Wi63zG1DPOjT3zfLdc8prkdfBa2s9388LHT0ivQ0C57Oe3zdPMOju9c7yzWvhvc80UE+/psHsMDBQ6HXz30xTvOY65pyDH8xH+dz6r+dpENzRkaLt1FjYc6mX46Yf2z7IWfg6eiGgDfo3mUPwCMaE/qiyFlVUsXVn+IF7TsB/fB3RyMNViSj0z4bSVN5559dl8eKlKrVItg92IvNxmZOoA01UOED4wjJy40ahvADBGJa/to0yTWvdpicld9W0d2JSTsmhwSGVIsOeYX0iyjkcmPA7N7dHJzFN2j7i/2imvbj0L15UNm/cWI4eP1Y++fSzMjo+Wdo6OlVmhb4l5Io5e9TrbUcO9q72qHLy1DvcTEfmlflMmIaZX1trc1m1fFm5MUI2Fj1AIhCNwB2yutgn9PuVK++SnB++erVqvj0r0A+9UT125qJxbtCSncU31/43TzAfNd9VeRd5V6IEmZ0h/FUmWZWR7QClCIiKspa8BnQkQ3iKiPbW0Osi4GRS79EcFftt+cBAaW+LIC7sCpoyk5E0eIls2shs23b/fdpT9F3bP7bvXXqS8fCa+7hMJDYRDen5DNlsm4q/jNvZEM5+sC7MvXNQFNdKdqhu/bwNKgyicnSpsFqFDei8N0aZNvOj8MjENcYuzItsD2feWM+HvS8GnM2bTUu34hfmwfU8z3SYZR/PZt18NnxNlon5HOZ5mL94jJkHex7+6+hv8dsqMt7rlmkxsKUoLetzxnzYF/jRhPoAzMjGoPQne+ngMhxh6CvYXgDYzsqDNrlfRFwTODJShq6Q6UjwRof4GYEMZ86cld7DdXyXe7tMCtvIGJRBSZZtw1wZqwI0uQcYGT/IdsYHQE6AhPpsKaM37AvOpwIx1RQW/GasZj/yOSVEoWd4Lj9gWLbTsDeyfL9TEzxrWrfv9R0Q/Pat/S2fDAher1wZVDVYI4Fb1Y3lkGOQIWguXDhfVq5YXtasWSXhFR7uBjEcoogcYdjWSlPMiJaFqcEEArSEcYVxSn8I/U2gZmbgoaREaQOYMH/5MRiN8JYbLaXS2tCBoVixM1Bp0Mq17MRMU+ddvmvG6nQ/g+IWRpSTQDACWEbjBWoBRx2mbJxlpZP72qtqpm4hI0W3pVkp6Hy/BrpXzeYMJAIuWBCS0Mu13FPNsSxwlZkXTgWYpJV57mnFxOsL06yPRom5R+qNQIhxyhHQADW6ilvJ/frXv17effedsv/APkUdICgAZLTOs+xnNHNgjI6CR4gAKmG0h4Id4HwGNQ0yu5kJ46aWKkIFsAulPKI9EHhRvsNKv4UrQA/3plYdgQ7sG2NgPxF0Tp1kPVgDABzGCWjKuqEQqbyNYk0jWtZ0h7IJ7UEDgPlSfiqA3sqRhFIVDUNksaP07YTAeLBCYYGIBxrwkgZE2tOqi7oAeKUnxlyzs4fXPltukMH1jIP/mQf3Q+F0oznmyb2YB/PmTBNFQfq8nSasI/NlnVy6BeWeNQfAs/LOuvKazA7OoZuHKHKiMegdfY/7A55RCqWrraW8+MKzijpdvmJZaWltKtMzNFRbWD7+5ONy8tSpsuOhh0rfoqWKvm5r7SyffPKZGlNixKikRRU1wtqxjuyBI5hYE4AxAF8MAeqw0fyN9YB2KdWD4bWsf0COHTIFANUwtqAX5t3aNl+TbWZ6Vtkt0ArPhxZxMBw/eULlUFCkGANzhK7ZN85ONpAZp41jK3Ly2IsntkfkbOXkCwUYoHRaipzqwS3uKwMD/VKcjhw6pHItAP0YhxcvDpZ/+sd/1mech7kyW4gE5wenFCDXmrWry10rV0pB7+9fUtVUjlqEPv/ZoDbfsvJqWs7vex6hXBOFGApcBjOhJxqMEq1KiRIi2qFNmlEyXhRJZAZp0WvXbyyrVq8TjwEcpoEkfKypKoNCOrScTkQ90yOBaC6i9gF1aUSlWtAozjOKOv/yl78sevzxyy+LZh944EGt9Zq1a3VvSk2QPsi5uH5jVHtmRdlnjDEy93u3bSvDw0MCI3muom6bmlRvE9Bw6ZKlih5hfS5fulDWr1tVnnzyMckHgEoMN5TUAB/IAABcnim7du8t77//oVLCkYnNzW2KbBseHiwLF/WU555/VvUDh68Mlx98/wcSs4yXDCDqa27duqWsW79WkS8A7tTnXnXXSs2feRJZThTY4NCgHHzwXCJ6oZOHH35IZ9bOWfguIDh15Dm/oofKecQeqzxMVd5B4HBrWyjhY2MCSeCH9AmhzJD2o4paGa8iYByRa4DZBqCNM/+dpyvFyChiDZ0DZwrGjACFGYAYosS6BXb4bMOH4iecqQE6Bw83OJ2BPt630ejxeu8tG8JJGbUh7eQMULJqcibg0cZr402OMfgU9zFf6F3YK6DCcnvPnr2K5gZgch3IiP4hAn5YgAX0Aw+nBAxp1kcOHy6PPvqodDDV7r16Tb0uOBdPPP6EIumWLF1Serp7xJOI3h65OqL3z52/UNo6O8sf/sEfFurDM1dk2SuvvFJOnTpZvvWtb5XlA8sievPKcHn77bfLwLJlcrbAO3HmXr4yWEZxKqvhefAPgzXucWG9KYOkeX0NEFsxzcatZXg2xLPMy7qT9S1/Xu9QyeCugVG/x6ZKB630Tut2jvTLQGoGtOtB6AxgGiDIgGk9wFxPf5n+rQPzPDu1DSL5OQY1DGTmNcz39vUeu+WPn2Ed4yYgprpZ3ivm4jmbnrnMRnaWCQYN+dx6iQGdvMd8nvc5G+zeU66vXzvLl7zfBufqZWwGvZlPprnsIPA+e32sk1uPz/udx+Z9sIysH5N5i20R8z3bAeYlXGea9v3z30zv+RzksXitbLfdFBRS2Qn+rp+X9RPLfv/lPsgF+AfvnTt3XroUelWtzF8V1cu8yCZEjjNWroF/mCczFgE1jXO1MgA0xOzppjnmsBpCo9tfukTN3XCeGsyyQ4gAhbaOjnL12oh6I/A5wDX8xryV+ZgfjY2Parx8zg9jof4uEZzolOgrdq7gCISXu8mho4kFUlUBNs4+3bplc1nQ1anI5bPnz5WDhw6X4WvXI/obWUWZEyLCpyJ712fLfCFsXfTdsFdNu6Yhn2XTve1O/uca03R7W3NZv2plWbt6leqlo8+w7ozz0KFDsrGinOGkokaj7GI01EMnkmxrbS8TE/PlmrLTyllT8ELzGWMDjDEcMxF8QDALtqt/DDozXttFBr9NnzwfuwMJf+P6iDAAaoNT8gQZc+niBX2O3jQ3N6MSKdwLXZZ9p164emGofv258uiTj8vuhF553wFFzN8gIWuJrGNP/TmlWMloZ634PBqzRi8mZ9Wal9u+YD0cqZt5GHOTDZbWwjxc+4lNXtnl4q/6DRoQj3D6WKKbDCqznuZb5j2MzXRsPm19xuc886n8XsYmshw1rzT/8/wzbzePtHw37zStmI/4PFrmZF5nvpjlvD9Xn45UU7/edvL9PFbWxWeINSdLUU6d6Wll4aEfca4d6EgkONdBY+A22LV8Di8xZiJnXSPlc6JGfPTPiX4r586eF71gf/E/34X+BGRXNp2yeCiRSEk8VUWIRsI4yBgr9wpnHNhRRIcHn5gPJgIUF2bQEmctnhElN3G4CFuwo6Cq1Z57DXAd+/b3P3rjDv5a41C378WdTbh9a3/LJ//5v//6HGBheKmjkUuAtBF9EJ1qo9QHB31g2UDZsmVzmZicLJ98/LFqsW7btrXcffd6MRe+s38/9Xs/KP39A+WerVsFXmGoufmGgTwOfKRIz8kLnJVuM197Kc0AnYZnJgCYyWeUUwl72+mEAcgHk3VUVgi+iBiPph1EjRk8BeADyEVI+rswUQxTDGvWR2ll1A3u7CyPPUak6kJFM9NdmDERAZ+NnyyoeF+R75UyXm/0WdFVDdGpKOsi4Jmu47NRWxuwgZ+aN7gQJTut6FABb1U5F8AzKcXNkc5mYyfG2CEwEkBGaWeVt5HoV9bF4LEjI1gPFE/K2VBvFAXUdak2btioKHDqRUdt5mEBn4AzRM0CGCIkmDfrjbIZRlSktDIuG8u8b2WFewVIHPXXeA2ow2vANEdQB/gajTezccBrKySTk+OqCW6l2ookz2dujjrnr6Nc2As7XcbGJlTv1/TKs4KOpssf//Efl5dfflmKlw1nvmdFLxSfcKiouV81ZyuTrlPN85gzoAcNPBHE1DJWdB/GiJwXpM5GGj40zXliPRGsoZQ2lRacA6lmPJHYyweWq+mfm6cS3ckZ4H7QNQo74BXjJ9oyzlREKEBTNobkYZZDic730TmdH5TS9rb20rtoodZl8PIlKXcAO5yToL9JKeZzM/QAmC0tjXNly6aN5cUXny+dXXx3gfZoYjJqpu/Zu6ds2rSlrF13txo2zs01lUMHjwgEB5DvW7xE85aXfHJKyirnH48+44402maVLtl6z1YBh++992vRCEAO6319ZFTNBmkOxzmJFGycc2MCn6Nck41/mjECesFTGpWOSxT2uQvnypGjR0WbOMTgBaYF6MnKVJz7yLhxKQ3WbmIyUqJRjBnH6A2atYRzMCLRZ5XuySZxLqmbTkQmfAmDh/utWb22dLR1ln/4x3/WvaWczs6o4SjlN44ePSK+0dXdWTZv2SwAnNIrlEcBQOU7oeyTUTHvYAneFZG4PE/AbS1qJZrmWnllLqG44TAlUizOMmms8Mzvfve7AmCJzAaIhtZ/+MN/LVeuDMvpQ7Qrnzc0tpSly1YIID516ozAW0Dc8SrSA66uEknjREa0aW1wEtCsEuAbvtbYACef0/yJnCVq7L333i+nzpxW5goAM/wJWn7lpz9TVC2R1ewFvJRzGuefpkjjch5BZ0Tjs1Y02yFqf9XqVWrKyNgx4DCk+pcuLTse2lGmpybKvs8/Kfdtv1eGOOV2HvvSY4pC13qKF4RcPX/hUtm1c3f59NN9qjW/YEFv6V/aX06ePlGammfLlx57tGzf/oDqRb7/3vty5mAuEfXL/nPGHnhgu87w0NBg+fTTT1QnnPO3bdt9Ze369aIDnDuujwowf+LEMdHQxo0bBLJyrpAB3JP68dR9VqRwpXhDw6y1wbka2DhDSa5xAReq9U2t+emIQjGvIgrGUVM22rJBVQ+AGVCFR+ncTE0XypUx7nfffVfnAd7G9xxxBiBONHs0NIqMH5VsU81SeGY42W3s5f+zQWdFybRuQ830nkt7hb4x74S0EcN5gafYKON91pcz8f+y96bPdZ3XueeLGSAAApzneZA4SaJEihqsebBsSY6d5F5fOzdJtfumb/8BfSt/R6ryoTtdlTgdO47j2ZZtWZZkWbYmUpQoS6RESRTFeR5AgACIsev3rP2cs3hM5X67/EJUoQ5wzj57v8N61/CsiTR15BfR5fBEjKf1629S3W3XkbVDyVFJOJJxXjBfavyThst+s8/UEwf8PkTd+4mJ8rl77y1LlyytHNVRNgpH2MkTJ7WGR44cFf98+ktfqulsoyOj4hPPPvvLcustt6j+OM52xn/2zGk5fnD0AawoW41SCYOXlMUS5bUi00fAStVokPf+I13IwKOda42Aro3hDM4ZNMqgYAadrdeEDKg3kK6B3glsFFAwEXyez/k7O+INtmZwwAa/dVXzPwMTwQcji7BOwynSryIur0sGPjOgbHDCMta9cDKAUAML0j0bQU7Tcgbzs5MAWQPfZhzeB3/H+2FAxeeFZxi8Ncid9VyDPrYlrEPwfh6/x5rBPe8v68pe5O/6bNk28PgaAWKDLtzX+2k7IoOI3susO3rdfW4NQHncjfq8nXqmUe+5QX++Z8cK37Xd4rXxOtZ0/1Sb3rRV5ylXB/nYfvAYDYBlEJznwAsDUArZnr+Xba7sIPD5se2ATgMQBK+lni1nhnq26H7YD/BASnahrxqYRi7xyxyRa0T0zp47Rzz52NFjyqwbH6ecHo5+6ut+rHvyTIFPlZ1EFC1AJeVQ2rBXqprOkZnZoqxTbDIiH6WzX4nMUfTJWf0RmMOc0c9wFFOCRc0xK6CJJeeZ0ArOUuusrAeyxOsJn+Z33do1ZfnSJWVyYkx6+aEjR8vxE6fKBKUwaWZXcIJGOR/b1JY/ot1aJDh6QBXJDy9KoHictXDaqAm4AK/Q/ZE5yP7e7q5y09qVpYeax11d4utkfZEhRpQ0ARIEC+E8xpEKEI5Oyt84YYO3kIlIxWL0J/TG0HfjrFaAe5UlDW9ljXX+q2siyAWbLiLtGR+2AHtDhmT0m4lMWttMzIs9s/MdRy06w/iVUekN6HG6T+XMnjt3tsq9DAxclOxDp8Spi6MfLZRnUTN8y2231YIYsKM0zlZK5tXLvcJHKU8neT8xKeB+7py5AibZMPhZLaq2CjaDliLDiQCJAdlH0Eo+s6ZV1pQAHRzVOr+Vs4D3FWhSlb8xn2ECrn7k7DreMI8zwJ71E/PhzIsYt2WOMiVFT4Hn+B7mc9zbz6+NI9XdzvJOGEKVtePvNY7JssV6kl6reaIfSA+rgsHM0+QIQBZX4D9rLx5a9TzLPB25rOKq2L1kC+oM0Xy0NfCjYM41HEH2ALpL1VgTW5f64Oha7B17zZ6i26NnEewhHlmaVJIQOsN+cekURdCVwAPAI5ivgkZGALKLMKMA0AfVPyd4ZgVSt7dJf74CrZEd0NRSFixcoGfzHHiy+beCfVrcUyYiwmt7gUMchxO8kUwc6K+5qXTOmKH5q5RKZfdr76ugDNYh+tI0l2/+4Lkb+KuVm+v4emMTruPiX+vRf/NfnlQkOAfRwJwiCKoorjAk28VQBocG1UBixYrlYuiHDx1SytLaNWvKsmVLlBoLIzt54oRSfG+97bby+GOPl48/PiAD7A/vvislwoohBjMHHUbpDr42IMy8regyDpQTjEfes/IJM2LcAEg8m5pLYbwGE7TCrvlNRsSqPm8GfDipyD3GgNIAQ6SxWBYSVloFtBLFXZWIgCESZYpwI/qBCAOl1TYRBUkEXL0xZwikqMdsHTcLEhhsAKgBOnINioXHLmBmakpeP3tGrWRLMaGG32jUX2WcShOcirp+YVQEWGWjA0bOewh1lRBoi47sKLk8O+qbR3MxFBrWHOMZ4A+vvQWjvc+Dg5fKbLz0bW3l1OlTtbI2NJog5Y6bhuODGl/1RjEIMzkGqpIpPBNB4j3i1dEsPJNoP6IYbeWDAAAgAElEQVTf8OgCBLm0iIW+6cL0xXdw4AAmkkZksNyGENcp4rdK72Q+Xj8bSKwpHmMACxRN9h9gBrpjbH/1V3+lpogCpipDUlGHQlRj7VVPvdp/G4JyOpF9QPTy2BUptYAJp8+cLv/j//of2uuPPvyw7H5rt6L8AAMjSjAiMHgWgpT9cz0/AekCu6I2NmeAvVm3br2iVdUQkmga0g5RbFvIOmiR0swZx3iJjIYxlQVB2HIttfeYxZy5c8rw8GgZvTJZumYQJY/CiFNmWulhM2Z0yhl2+fJgOXXyVOV06BDgSITrsaNHtdbopU0Fod6s+sX33Xdv6ehsK1PTk4roAKx7e8/b5eabN5RNm28RfYyPTZbDh4+Vl1/+XTl48FMp0QDxdWdCj84vyr2jXxgzNIaji309ffpkVQ4FRR+n3pjKLFBXDSPF5w2DKnvc1WlbZ2Q4GisKRG+OOt5Dg4qsoZEg/6No4fDjeay/Sxox74jCt8MCw5FooUhx5zwrbXfsihyLrCkR22pQy98qSUGkfL9AS5ofArhi9KxYtkIg+Le//R2BkfRlaG1vL+vWrxeP2rtvn3gdJLli5Ypy6y1bVNdyYOCCSnwQaQPIZoPc2TYo1QKHqka2OdJCjrTKSRIRsXHGecVg5YxhbACisgY07iRSjEjwu+6+SzSxc9dOAXgPP/yQjFNqcg8OjZSu7t7SJAAjnJXBP0NOUHIEcJvrL1w4rwjVTw58rPMAMI6jB6chtD1v3pyy/c7tioj/6MCHqkG+es1qlXZg3eBnBw58Ul586bdqeIriSjIRxubEVBjUUeqnaLw60BhKSk+8UhYtWqDIXAywk8ePaY84Azt27CibN28se/dGqaft27ep9Av0TPQ+69XeEX0SMBJJzYZP7tnzB+0VPJao+KGhS+XS4IWybPnS8sUvPqno6jNnz5Tv/tt3ZZTRQMwKFTRPqZlVq1eVC+fPKaODxpRz5s4r27ZvFyAuWVqZXDhbjh0/VqjljRGAYo5MhEaIKoMvwUsio2dKabtRPx4DpN7oTrRbAY6cPX5mz+rXHFlP9o7Pr1SR4AaQAU1UaqVy0prfmgYNyHBmgl+HQUeEF6WLeMWYAfRfsGC+AAAMX9aFzBYcF5wVNdcVyAlPDrbMPO14spFhAyJqw1a1czHkqpJiYY3Eals+hUEX8syRujJ0HQGrpt/UoY8gA8aHYTVndpRuwUFHmSbOEoC21yZAwQBTI0ggDDy+Cw+n3jugFNkBu3buVK30mb30fTii72zcuEnlcIiUQ+6E04EIuMvlxPET5b339paFixaVRx59tKYSKgNiYEAlUbieDC/WD7pnrMg47rVi+YpotDkdvSAIhrBRzrhzlJ/lcgaObQRnGe2IuhhnvTEh//t+BgUaHRkZ1LN+k4HMrPewjn8EKqghVTSAU3+VK/RCCcBGpQIqHdI1g8XfKpnu97Lxz7wk2yudzY4UA4/ZCeP3sl4e+l99nKZL6MulvLwWBjADA6iX3wmd749rjufrDKwG765HItYM8grEyIa19Rvm5jNgHTDrzNnhcC1Q2J/7zHi/TCf8b9Cncd+9ZtaBvD/MwbTg9eMa01Pedz/HTjqvY15Xz9trlu0Q75efY5rO+5npPN/DY+Q1MuRC98/XZNBbY601Twx9MhyDoYcHs4r9DxA1SktGk2t0jYpvV7WGMx163W372YnltbLuzfvwmwi6CGAY2iebTiB0Zce59Bl6LXq3s/MAiuEtyACyU9AJsAOR3TQ1JLv0ow8/Kvv3f1TRcZVT3NSsOttRsgOnZ9hEzkIFkGRMqi1dlYKEVw1XvQ8AU4nWpk+GenZUvYRGr+DoJmI7AN1w/gePDHs3nDXRmDECbAjkQddF5q5ZvbIsWjBfa83cjx47UfZ9sL9cGceW6pBeChge+lHIk8h2jkL3CiiImhcCp3jFLuI3AMSICpYdOBb8iBKYwZfIwhwXILZ65XL9Dg0OlCVLl5aTJ0+L3gnIAvhetny5HOqMgx4SZ8+er9nG8LlwNnSUMTmr61HcPgemYZ93O6uiZngEyQS/iKys4AF1W0/fB/ymN9hEBDvxHcrHoW+iW6CjqBH83HmFsp8EUzFv9U+RzLskWxg9C9143vy5KulHwAT0jT5oQLp/9pwypwpYcK8m9hJacxayMtmqEhoCVok87+sLoH4y+D58FscJuqev53OcwM5owCakhxU2GGeA4DfpKdjplLyrdCfLBu7J/OXUq8p11pxO1fmV/VrRjeWEeY1tVug0g+CWbwaifX1dbgXEns965neN/M1jsgO4UR5l0Nw8yIC75b910nxt5pnm7UHj9V4c1sXqcwi9yrSWy+UGHwsHjJ/rMQcArZnp3E1NTJSz586VI+oPFSVVcYih/7s2N44hghTIdjHGhM4J/cYaB/4ke/kyWXxF2AifgQvMmj1bOMHJE6d05uFVtpfGJyfLGLRFo9SWVmVPglOBIZi/R4+f+JHOI3wgaoXHewQzBr+yTQUPUdk5N57G6TY5Ib7GZ1pblXnDDp4q3/npizfw16xsXae/b2zCdVr4z3rs33ztyWkbnhxoBIoU+MrotCETaaPNESVNSk6qy9o9I4BXjGkDiZSIePrppwUyo0AhZAGIaKLoSGuaKMEIqK1ELTU/y0LNEUVOB+MZMCDG4TqJzMtC2kqYmaIZuiPQLPwMdBJZRWQTzAKhCeNyapIFvpX4bPhmQZQNt2albUc0lMeQFVobRmZ0XGNDwGNU1Mh0GIK+D9dbyDGOLJg4UCiABsq5VsBvc5MAMe6jEisVM+SVdQWgAihQJHRHNOFEUdF4q9IiGMCAsU7diWjbUOSkdE4DOg6JTSv6uaKJy8OR6t01o0v7i1ec/Y+ooWkpQAghAFdSiqwEhsEbKUJRZ+uKIhMVadzZqSj3lStWCHAnJZ5apfJ0VrXbQomIuWp8lcJAYzd+mHdE4EU6Ea/eP6dc6h6VEsx9tVajNNCZ1lrYSGRs7AOlHVCyAJ1MX9kI8/UAeginulf+6iha9ot5o7z+1V/9tUAr5rxz5xuqg3vhwoBAk7pCgzJJ9H8obgjVMAi69RwZiYD84+NqJHNO9WJx/kBXAQRRYgCli/UH1DNoFYZNj8BRHF6vvfZKOGHICGltL0OXx8uKlauloFJWAWODUiL8Uo+Y0hCfHvy0nDh+XMBO1NJuVvkROWgmx8qs2TPVDJMMhv/jv/831bEGoqORCdHou97cJYcHzRL7+2fru6dOnRFo+s47f5DyTgSLothKU5nR3SNHEM3rosQMIA0pZmEIQ7Y4hgDMUJ4Z++BQNAbCweFIHdMI6xyRwCORadLO3hcB4SgeLjdjAIz3MA4BqnCKsc9yHirSJ/Y9ojxRTur1FlFswmsfyiDGjoyKCZwzbQpCmJ4iI4TojnjdsmWT6IDIUWolwnfbmzvKd77zb0GH1BTv6ha97rjrbqXsArZBF+zNmjWrFMl0/NjRcmngQtm2bZsa2qH4Mx7WC8fBqVNReggDEP5A34eYV5t4B2fU5Z9cmkhg5TRnrb0WxYeT4Jvf/CfVpH7kkUfLvffeo2huGgL+6Ec/LEuXLtM9AYAvDY2UlvaOmsHLPFFibcACcD780EPl/LmzOhd33XVXeeedPdEchr3p7indXT36G6D/zru2l9vvuK0MDl0qO3e9rn3+/BOfrzJQSGucKK+99kZ5c/celXwiwrqF8kqliiIqTWV4aFiKJ3O/QvRI1WCxq7O9rF61snR0tJX9+/cJ/AW4ntnXWx566MGyePESRbbxPfgOYMDmzVuqiJWIsKHMDlFp0AWlKHbvfkvAfJTvmC6DQwMCI//8z/+8Kk8yXd544/WqBvelcvzYsRroNm/+/HLLli2KAKNZJvKWPUMGE23Pq3iFDeuOiOaDlqFJ+AvOLxspdV5Vb3olAwxguIpWChmF3AOwjciayC4K2YZSjlGPvOEscB7V4DT9XAsoC1kJ8A2fDCCBH/guxgpAOE5ReGDwlCk5HXC0cFahZWgFJxCvYcBcXX8zG2DZaMxgWN0YdchWgKD1RmJX1120zmLnnM+L07ADvJ6nuSDzcZhxFpCJAeIifyICW0ZYFc0e8hPDiVRwGnfTPLur/PjHPy5HDh1VBDxRTNyDTIcdO+4s69atiSi9yfFwaraRXXG47Nq1W9Fv9z9wv8aBI4YME87Miy++qBriNM3knjg3uSeOUPgakZXQkYCzCuy13DOYzT0NJlnn8VpnoNprxNk2YGldzzqP9SeDCQZQs/FvmZjBSMvgAAdjj6x3BTgVBqUbYroxu6OPeY4dgBlo95kwSGrgh3tncME0bcDC+pvXIdO/6c1GPJ9Z/8wR5UHnQRNeDz83AxJeD+v1HgvXsM45ijHrq9Yrec2gcZ6r98n6sMFc00C2JTzHPFbPjXWx7pv3tL6XcRbymmbQxPPNe+7nmcbsQDEtSJZUeivP9Nyzju5n1OgjORNMc9bNG8eQ99Y052dnEMr8Nev03lOvj8+Q5lKFFfv+jWfA38n3zTTrNfU9fR/ztgCUYm28Vx6/bcJwwIW+aTpErgNWUhLJJTO4Z4Cr7dL70UsJ4OD7wbuiUbuy4VpbSje1dY8eK/ve2yt7APAYGXJ5eETZYNTZnpiYViYYPFc0XEVrIwuw28hqQc8F8FG5CsBynEnTkyqTNrOnu/T0zGCCZXhktAyPjpcJZRdGsJHlodcnzgEl9iKal3ET4MD7RG/SKJhsOsBbnk3/kr3v79eYJ3FeTlQBS1rWgDxUcsm2E028cZ5im1VZ1tOq5hmOYfTZJkURR2NA5ouOEXpkk7Lfujo7yk03rZU+x+fYsSdOnhSwRwYd2bLdPb3Kxu7r6xcIiKwB/JYeOknt8nGtMWOOoJmoC44tKdpMTMp8zIElAgfN8zTWul5LhKroyI2HC8+iz1XU7o7yKTgo+iS/wRoIYps3e47WHRoJ2/SyAgy4V19/r+qaE2QQ2QfNcipzPbI9SnCFbYlcNHgNTXMdNhp06XKWllXGEsIRFaVbkMfotjzXTkLb51lWQa/Qn2UWWQouQ0HgDONiLjyLV2QMzhw/W+AxtkmFF5hXZBnjs2l56DPaqLv4umvpNFlGZGDafNJn3kC7ebnBbfOXuj54dekm607GK8QXK16iKGRkcOXM42/b3OI/FY34VTRX8SN0RwJfQufEiRTn344+BwoE1gLtVk3qq9IgXI+Tg3lBZ2SpAHbzA730zexXoBe2JVgQwVVkplpe8qqAoPbI7AbsJmCNQD3oIehsVP2x0Il4PX3qjM4VASHoyVrjpuYyNjktu4L1iEBAO/tjPkTfWD4zl8j+iLNAxoIwkqnItjUOBmthHtAPOjVOOmFYVYR9rG/llB+fKN//5W9v4K9Z8bpOf9/YhOu08J/12G/85yfUGBNGDnN280tFvDZFU0jAVEc+k0YPw0DZEDMncrglrrPRAMAJw/n617+ug40x7m7MRPEKGO3oUGM3BNQ777wr5cTRwlZOucZGjI13R/86/dbGQlbGrTibyVsQWZm3EEKJQ+D5XjBcR05ZcPg1GxQWOFkBlxKrBiNEdsS4iSwIARLpgsw7SloA1IYwMKBuJQSlByFvj3pEkNaNNitqWaHPBrwEuZojwGyjaQTz9Tqa0QK2Ag6EwgoDZWwhZBxVjrEdEbPRRT1H31gRd4ORbGipo3p7W6EmH8IPpReQEIGBEoaigtKGoADM9npeHiLdMoB2gD0pxS3NUqC8/oxj48aN2jfqw6KEuDSL72NhbeGeU7UZrxuT8T7jdid67m0nEJ8hYBgP4LDTnBxlbPp3doLpz8Y/58H0zDOYNwLKYI7BEdY8Gyzcl0hVykYAlgDq/OQnP1GNfdaf6HruFY6kerSKor6HhnQvnAXM/fyF8xoDQAZlQjinU5M4FNoFfnMfStyE8hClMHi+0hV7ewS2rl+/rrz88kuKvBgeuVzmzl1QBi6Nlptu3ija+fijD1U+BOW8u5t7TZXVq1YpJZXmPG2t7XrGOCmv9ABoIv3ySpk7t7/0z+4vH3/8Ufn6179WNmy8ScAvawVQ8+tfPy+Q69577y2LFi0ulKS5eGFADSDJMmluAUijIUqknZPdAP1EJGaIGdczj2Y/nO3x0t8fdZxRsAG0SUdFgWAf4BP8GrAyPeXItyjx0SNQmPfhdew1SraBgWggGEAG97ZSqfj3KtLPBqgNYRQnR6HgVIAHUL6EfgvUQwSwBmSkseiChfPFTwCkbt+6tSxburT0dveV3//u9+VHP/lJ6Z81m/y4cu78hXLXPfdqPd7f/4GASBme3V1qaNza3FSOHD4kkJVsng0bNmhu5rXwbUB19oEz63rxGLScORQ/jBXOdvBR0q6D3zkKgjWgHt8//dM/6aw+9dRTipTmeuYOiKeopWXLZKgdPnaiTE6TuUHGAWWIgo/ZIFm+bGl5+OGHtQ7f+c53dC/4+CcHDugawOrNG7aUo6QoHzta1qxdXe7csa1093aVnbveUJ3tJ77wBUWkEdCEE+TgwcPlZ8/8UiC4cFeimTrbq/UKehrDgdMeRrFkowzbomala9esKu/ve6/0dJP6XconBw+UZctXCEjs6+9XmjgOlVdffa3s2HGXQP+gSdKKqWsaEUIYbocPHym///3vBYRzljCEaQ5FbXPXneeMAgLDe3bu3FlF6YXji/3YsmWL6tVzT8pYEDG3dOkS7Re82DwHWueM8H+kgodsMk1CB3WAKCKKzVMthzLI59IIBhANynBtjpS2zM6Gm/+2DMoGWH6Pe0EblIri7LEmgLPMjZqy1P7H2Od+zA+6Rc4tXLRAfwsMr3iuZaH1As8pzzMbjTiHHSVufco6gP/3uc5AHPNlz+AZnAUaVnq93aDZa53lu8G2qwFH9oG07Qllnz3//PPl1MnTWgecVs7I2Lr1NpXIUTp4mar1Ozhx8oTkJpHjKnlSOXy9/gQvvPzyyyojxDjhba6BybryAw0Z7Pd4816aJgyIZdDQss76SDgoIxrW71nnsl5jfS4b8xm48/t5L3i29RUDelyXaUnjqlLzopxelC2z/unxGKA0SOEzYaA0VbCoZHK95ESMLcpa+T6Zpjw3AwjWo/wMOwqsV/hsNgISme7yeHm+72mdzRHIoaPG+ufgCtbd11peGSDx2AV0KBMiMnW8r/zv73pfPLZGnuFz5uuzHmQwJ+/9tfYv04Tv7zXyc82PvJ9+bgaUGp/t8+t7eDw+53m++cw2fm5+mV8znzGNZ37iZ9XoxLU1Uikf6//5PDXaI76n9zePM++fbRDf06/ee+gFmQ9/IQMPnYa+P0RVolcR/LJgwUI9rrbmrQH8kTzD/QNEvywwh/eJ4J03d46aWx87eqScrRocqiTBocNlVGBtq0qUoeuROUWgFFlKV0ZGIqOwtVUO0c4ZNGBskeMXvZbSUIoaJROnTJXeqn43MvfCxYtleHSiNLe2C5xCp4I3O/M16DwCKQJsbakFQsDzIsirvWxQ/wYyv7rLwKWhcvjoMelbI6NXBCzjBHCZQmePRFEFziOR6FNlfDpsqsharjdENAgejb6j9CEBIugXk5Pou5ERuHTJojI2NlIWL1okHQw9g/1hrXbtelP7M3feAsm/8xci0jXqD9dlyChZc60EW9RLhTXS5B/RY0VYpjd/HllmdQcdOhogJGMfujwoXoHeRzmTgYvna7XCCcKaHBsvvd3dKsMW/CAcFOjVgN84MXBi45ggAjvWrVl/k8mJrTY+Fr11XN4C2YoNyT1cPtO0bpuYZ6EThN4bGbYGvH1eLAMNdluu8D8ynfurhCRjIpCrclLyPfbFZWK5n+0+Xhvtf/OIRtsg61yZT30WDsH4vTfmY+aTWVY28s7MUzKm0Dgu8+Qs881rdM86M6vZ7Vm/42/z3muNocYfydBASa+ykhp5MNdxHrMszPzQmReRSRNZXs6Od1lRrh8ZHhEATsUCrgkbPxqiwgsoX4deDWBOEAN6V5RGIVOBLPkrqoLQ1zdLwQnop2fPna85m3HsjY5PBn3Uan7XndmxXFFiSHRRVQ7o7e1RNgTjoL+AsjbGY752ZDNWO1GUnT4eZXoA4DNmxTr98NmXb+CvmVCv0983NuE6LfxnPfZ//+oXpjk0gGpuCibAcpiU6BCMKBUICUULdnYqqpCoPoHLrS1SMjBCDXwcokzK+LhAFcAN7s97gCC88gOjJjoN4XHo0OEyNh5GfI6g4v4GgG1IIthsMPEeBhpjz8YD968bKH+cWsp4bKDbWJbhVkWvERFtw83GiaONLQizADOzQZGx57NRIbVRz7Nt8HIPRxvXFVRAlihjYuXdBpEFiYWV18rKZwhPxhDReTZIHBVspZb74nwgusHzcQmEoIURRYe5SZeeo1ImAUZ5zcx8uS9KLU4EmqKxJzSDUH3Zqp5sNKEECAig0tF7jAPawoj/4P39VfRsGFKxrtTZa5ayYWEMOAwQTsQw9MS9vOc26jKo4M8svHmeFY2oKR3CUQ6fqoGParv19kYjsMlplZhAyDjqgDmrfMnp0wLh+Ns0Yc+/QfCI5pqqle/I+27DzJFqrC0gA6UNaJTG3F544QXNk/sACHNfnEz1CP1uRXsAsJwnMmb2rLJ02bIC4AFwIY93Kw6uy6rHPaMrwDyVeOnsUvdr6l3HHKIOIPfYtv12ASGHDn2iCEFA8M7O7nJ5eLzMm79Q+wYITk1/osBpjoPSQHQykR2sEcAh6a54yPGgy5CYxEhpKrNm09DxdNmyZXO5Y9tWRbXgPIF23333PSntW7fGGAALqR+5e/du1QVnnzo6yTQIBw1Aw9gVopZnSpExP3B9R8bI+FCqWlvDqURhhwCpIw3fio3PB3TBHOEv5gc8C5rgeuiB51HKwAAXexTOlbgnBo5BIZf2yAYx54pzeIRSMTSoBZRC8ZueUnT89u13lAUL5pVdO98onx48WGYoWjsAS9Zp4YL5Kjk1b858Gan/7z/+Y+kkemqSZnejZf3NN6u0yPETxxXFQGQUURo4A1avWqGoi4MHDmjfyGqAJwMWMnfomoaWnNdbbrlF8+Z9HFfsjaIjOjtFr9SUJrp01qxoiGVgg7kDpgNY80N2ECAtdIC8oXcEEd3QOgrennffK4OXib5vEQ+KessxX+QQz/n85x/XvCmxwtpRc/s3L7wo44oMhwfuf7BcujhYdu16Q0A1IPiiJQvL+x/Qm+JEuefee8od2+7Q+uCcOXLkePne938opwpnnaannd1d5dDhkFWcHZTi9ta2qEcOjyBDoKmUm29aX3bs2FY+PUhN80PlnrvvKvve31uOHT+uOvEPPPiAjE7k1vPPvyAZumrV6poTwM1wOH/QIrRGI0LWhP3FSKcM0fbt25UZYTCM9YcWcUgDiPt/xosRiCONZ8E/MQCjB0CzgGNHOUGHplfXwbRxZvlTB0sC6PKPealp2bwvGyH+bv7MBksGLO2MrDuLIpI4A375eYzZNeShJTe6gm4xegP4jxRo7gEPUNbE4kWi7cgUqTdQszFlvSAbbD674tOKzI4oqGwANq6FjTyvIa+MhX1gv0TrlfOB9WA8lglca5DSMtD6RegB3Csi7gE6ALSHBnFOzhN/DXkyoRJA0PjMmWHcExnPWaDcFmWBumf0KAOEc8gv/Av+x/o999xzclJDQw5uYE6qp6o6vNFwOoO5GQjNeksjaOv/re+wDszdgQpZb2sEWTLwaIM4G9OmMz5jDOEQrWfRZdDAtOyGmAbBs55mPcvXcl8HK2T6jLkEyJ1/s87dCKZ6/PnVz+PVNJXXlXt4Der6UT0qz3piPoN5TTyGDPJbX/K593P9LDuAGZOjKGv6buXRz4ALf+fz4L8z38hgRp5HBt98PvO11nMzX8ln1c/yeLwevDoq3JkJ1o39nQwu1XXxOqibZbZp6lq8znqHr78Wv8x0aDryPDNf9NrQRyXr/h5fI8/12meng2mpcR8yrfgM+dk8l7+VyVPpOcFP0Xf6JLuQOfACORwrmQMgzDoDdqODKUtT0b/hUCYIpLu7FzFb+mf2qVxTF9mYE1F2LepVX1R5J8Dvjo6uMjVNhmS3gB7Kr5w6TcmP0LGkuylwJfrb4DR3uUiA035KoXREoBaBBeNjowKsRkYnylQTNfmapD8CdhOhLECpijRFzwBgdeaR7WN4KWD6xo0b1HQYvZN+ScePnyznLlws42oYH6AyuoT3SsAHPELl3SIKdELZZq2lpakloq6r8okqgVAFSBEBPq3MsynJsNGRYWWbEYlO82J0wRXLl2ntcJwTADF//oLy7nt7yyeffCqbdu2adVpPbAhsuygxFhnEytwjJTP9fNY5Mo36/DfyFoPgpkNAcBWDbIKWCADC5oiIa17RobgHJUxGL4+UyfEx6XJkITpojgwm/icCnExOHPpEysKLcASIX09NSq4PXyajrUn6KKAl98a+wFYyWJplg8eJPsT30R8zP3YWjoNT5NSpAFzzD5ZNPbMGBsrA4GCUuFTPpiiHis6MjWBZZDlnXIMxmj9lB6PxCV6tM5nv5TH4fGce7P25alPTP9fSXUyn/izzsUYZ5ef7mloAX0Wz0nuUeR461n9EW5mn+7oaf9TknI8Q0GGMRTlCQttzNk89azBKpaCfa4/1var2fpVtx7ll/NARQDY1w8GhOBuU0CNTGKcSZ33lipUqQQdwfvhIRIwz51mzZos/nKHMUEuLglu4L3zy1OkzwrZ0lgj8olRVVcbKe2uHEfOCpsGOYkxXFOQDHcPPcGbBR11qKesS7HXYsjFX7FvVVY/FqslinnkDBP+sE/G/9v0bIPj/2vX+nz7tv/2XLwoEd8MAmDmHj4hvMV3S9ytAFvBxxfLligrFmEOQqVHB5GTp65tZ1q1dKyCNkgWkZiBkMboByPnumdOny6eHDhWaMFEqA0AdUBTwNFKkIzLFAitHB5nhZs8fwgUhA7iOkZkVyazUZmXVzFD2KGsAACAASURBVB7mZVDHUTAoJKqpVKXOZqHvKAADyTaWLOxgyryHMcW9YUiu9ZdTbD1+g0QoL/wa0JZyOhXpaNlgzILIBoqFtMegqC4xwKhVmiPRYbKh3ERKuJooKvI/1g3FzJ3QUQxVG7OqIxjCNzzzHjfC3CAf64eiwv/QUYDc7QLdIJ6ImIgGpKF01jtws++ANpT/2P/Bh7UUcAlSOSXGSntHRKrbkOF9gEdeiQJ09gJrHqmNAaLzw94bZLEx68i6bIDwPdWoxzNclcCw8oMySwSJDUXGipIc0e0jAhUwEgyYWLD7OaJp7We9MVE2/thnrmGczMUGCnWmUQoBEVHm+IFW1qxZq3NFczTOInvhUiqknjLuO3cEYEZapAzKJvYbL3M0WeT5K1euksDHA3782AkZG47ww4ggivauu3aUsbHR8vrrr6k0S3Nza5luot5jt8BZIrnZo1WrVkghV3pjVWeVtNFlS5cpBe39fR9obZcsWSpP+rlzZ0pnV7vqf2OAEO1KtAdNZeAl8Ib33/9AtWvvuP2OsnDhYvEIDKRf/vJZlXdhrNAp0foBUBEpEilqrKEVJIDEqAvcpLIYUfe+VZFFgNRuWGnlzh3hvZ+AV/ksql5hlXIJeASoBU0AzAHAhZISQBn3ttISjZIiLd+KLQrLxk2bynv79lb1HyOTgzUZHR1W/cnbt95Wzp07W96mPnwtBbRL9d2p9f7Iw4+U27feodDkf/rmP8vQU+RAe0fp6Z0p2qNEkZvlYpTgKKPczeqVK8vAxQvl008PqmwOpTSoWw0IhnHw+uuvy/EAjVF6hGag0CgZCjhdeOUMMB/kxsoVqxV55OwPaJro0h/84AeiXcp6EKXM2vA/9Pvzn/9cdE40xTvv7i0fHzwUQFtblKOJMjDtSh3FKLprx46ycuWK8qtf/UqNRIm4/uEPfxgA0eRU+cLnv1BmdHWX55//teqer79pbdmw6eYyPgGA/4HqZj/++ceV3j00OFR27tpdXn75ldLZSV3HUrbefnsZHh0pb+5+U/tHeQ8cSTiGadDEOACdMawp//PwQw/o75deeqHce8/dhQaNr77+mgDHr3zlK2qGCS/FSQFtMlf4I/emliQguUDwin+rHNCuXaIxHFkAAzgonnjiiVojX/gp70Nb9CMAlMDYM+/BaQHIiXEHLaFYW3ZZlhgARY44E8gyywZHne4ja8nGVpZHGWCx3ArFPsp6+B7iQ1W2UTbEnF6f5a4NbF/ns+jnM3ea0EKjnD/AGAxffpgLcgGeydlVea2ebkWUcQ3n15GElmfZiLSc4Jn+nDnizMs6hteofr7rCeT5HnyHMXFuyHqAV7Amlg82kDPwaMPYUWfmGTSbVgbL1FT52c+eUaNQghV6esL5F6DypGqobr19q5rfkvkBCM65v3DxgoIYyM6BRhiHAwnMkwDWoaX77rtPctsOEtYMWrHj3GtjnaoRFLSBZuCB1wx08nlEJgJ4ddTktOnA6+tXG48GL7KB3WiYe/38zDzGPE5HgruMWgZ2Gufls2WQ0OBhPCMiu/Kvv299JJ+Ta50ff9dKu6/3eA2cZPnhZ3iN+d/AufUfj9Nnj8+91073t25l3YPvsg/OEPVeee3z+PO4Q5eM+v15/l67fP79d+M+ei995vPnfq7vbd7C+/m85rn7/cyLMm017pnv7TlkECoDUb5fXtfs9Mlnt5E2Gp+Z+ZvvUXuvAQQ3T8z8ONN05mled/Mjr1PmWRkE97PZe2dI8oqeQ2AEQAzXHzz4iWwHPrs4MKBMPeQ+IDkgOJ+hg0A/yDUyUijPRu1c9BFkKvrLjM6OMm/u3NJPJO/4uCLMkZPocupB1NSi+588dVolmbAfVOeWGO8KICSIGiALvo4tCC/p7+8rvZRAAXgmWp0gJ0AzmtpdGS9jE1G/OTI/AoSnFJ2acDbz7B6BzjyDLMwL588r0pz1oU8OoBg2APrCxYHBcuToMZXXIwpboNdE9IWqDkE4MWRP1eXoBJHqrS2lRZkiEUHrhoERGR7RoUR+o6/h+OdveqHQ72TpEnTiZjXqJAKcBt/IAfSojz46UD766GNlsM6ZM0+8lZKKyA4segNn6L+qNVzxrsZzXTvIFciW+Yz5Me9ZhpG5Zvp0MAeR4Nj7wTenFFyBvcCasv5zZs0qxItfGR1RTxdkNAEA0APyHUeu+NHkuPr6oJ9j40bQUmSVR8BR8Cz+VpmIqswpmIZpxWfZthzXIP8MgrNO/PK5sQjOioOqcmZ2tjO59vjJk+Vi1fPMNrkDqRirg78chW6HnGVVBq/NWxi3+UuWC+bxPs9ZtmbdKvPLa/Fj3zPLZfNOfzc/33wk63nMx7qenaoOBsyAn2WHx5d1u0a+rnFVX26UL/la67SNuojujf0VFUFqekfwush457uRVT0i+/3M6TOK9p49a7b0H3RI5s455z2yO46fOFE+/DB6FyxbtlyD/OTgQdkSBJ65D9SFizRQHdI0cEA1ke1R9UrKfDt6PFDiyeXXgmdyZqBrbA7OMEEO4Aec3SznmGdgC6GbYtziFNIzGjKHfnCjHEpmZ9ft7xsg+HVb+ms/mEhwPkHJQXAAYiJkAMEV2VzVFlYEdlubwGzVX6XkBSmkJdLDeQ/hhZAABIaJ8F0ONP8DWvIKs+GA8gwDvxEt6QZYAQBb8Mj4pPFjBSzzXUeIq050d3etkQHfseC62kCpN1yysMawI4qQ62EkzAclDU9aVjJ9Hyu0ZuQGLq0ASAgRBVB55ljTRgOb93IqKt9xfXILNdWMEhOLphBmblZaGY/nUF+/lpoiEGMPAYAjAgaJgQc4KKeC3KNRo47IDPZNAmwqUslQMv3ccCg2ad9RzojEdFMPQHQAHSkxc+aEM0TdxSfLwMUBlXJws0GeCW3x+cWLkTrmCCMEUqSMdZeLF+joHTTHWAAwGCfzoFldRJkM1bq3GzRgzjlrwEaYFXo18qqajEmZqlKo2B8LcNbBygm04XVnHCjcRIKzfihUgPZEIPJ8ouVoGkakNPtpwN1jMqiEIKPcggVYo2JhJY1zaAWM96BvlDTGBJDBGsxfML9s37ZNZ/aFF1/UevIcIlQR4ly7YeNGvbdv396qxElzNNchGnpqsixetEQgyJIlyxRR+PZbe3QGo0EO0fctAkm3bSMSO+p//+M//mNEWU81lZl9UYrgwoVzashGZMycObPLJ58cUBMk9h7FknECuDz/6+dlINz3ufsEWL3yyitSiFUrsZWoiagTzPfYb0BYnCX83H77HYoI7+/rl2JPRC0RQdS6515E7qoJSjPpqjSgGxBNei0BAKGP1tZoQgoYzvrr/nIORNkHfpwRYcWLvYhGKBEZ5c9xQvA+fANQE8AIBWTnG28I2A1lO+qAe68dCR7zjNRLjtjMWf1qsKn0WZ3vMBaI+qHfwqaNG8qa1asVxfzGa68pKoh6itSjPnz4U6XzPfnU02X+ggXlBz/8kcriYOjpuc00JYpMDmhD6cut8AtoYbIsWby4zJlNqZOPyphqOk+JVxNFjPOSs0lU8rvvviuAHDAWkJx7Y8wAwvFLZtDgJTqv9ys1mvVhD5EJrAdlG9iDv/zLv1RzTqX8Vs7Xn/70p1r7TZs3l4uXhsobO98sZ6pI8wDgcAxEBBFGIcAzBvfuN3dpP7761a9qjJTCoPHMow89qiitV199RTWxe2Z2l02bN5R169eqRA9r8eRTTwp4ppnU97//g3L8xOkyYwYZIi3ly1/5cvn4wIHyu9//TuVV4E2bNm5UI2jOI+m7pHCrIfCsWeX+++8rN9+0rrz26iuqGfrVr/6ncuDgAT1/Ds05t29XlDyZF65ZzfpHA+JokGojhPNAXULWjGc5Mo6zBAgO72JtWTt4FmvK+aeEBeA5NAm/2Lp1q3hU1G2P1GHzlUx/ltGsM5+bX2UArg7whQHfCKoZGMqGGM/IQEt2/vh6X2OeaVlsIywDO5JEFdDFfZknOgbl1aBJzidrhfPF/JKMBd7j/p1dAbLyGTTNutjY5fxnnmsZ73PrtYC3ODsuG3BcJ2OkaoaYjVAb3cgT+AfyA3nEd1yOhrkxhmxY2jDOAKB5CoAT8//3f/9e1MSdNaeW0cJ8+SFS8JZbtpSVq1YI0AEsidJiY+XI4SOiOZxRWZ4ajOaeOL5YV2jNKcSsGXvC/zZE81x5rvmmaaRRfzL9WD4aVGf+7IeBFdOA993/Z9DTa5s/y5836mw8Mz9fC0VdXnp/mB+nSD/Px/uf5+p7BU3WMwOsZTeCCo3r5et87/z/tWiL96CFPwJIU8Nz65umw3yO3FDR4I91HYPgBvYNDljeGQRnjXyGPZbsDDBYY53Ma5eBMq430OMzltc403oG6jMf8TpmICHzhsZ1buRV+Wxbz/UY8mv+2/whr415Q9bnbRPwXeuW5on5XGRQx3udQZzMRzSfWmDfZ5vPGRSzfWDAyvvkdTIfbdwjR37zPf5Gt7GTKsDGiGw1OE4PAsBXUv+j1m6T/ieCm9Jo6B00fFZ9b8pEUjJTtkRT6SPLsod0/46yZPGiMk9ZqejHhGxGHW70pfPnLpSPPv64DFy6VDoVqd2s0pmK6B4JmaVGlC1R09p7Cs+jrQY6TaeArX7pDsjn0tRamqtygJ5z0HY0Iw99sEmZzAD/8FoAMWQ3/JJx4oxHd+K5gP3HT54uQ2TTdNJDgV48ZB1Wzelq5WwqYE4mWFOZmI6oYfGAWjPmqpGdehqFHYiWCAhODxIcmsyJKOhFixaqVB4ZYvBmemsBvKEPf7B/v8C6iUlKHI7J2Y7+MTY2oZrF6lFE8JnkTkSPmhYtlxvPaOZLputGEFKgo4KmcD5MKiCGvwlkMoA8PExT8h7ZCdwTh0jPjBmlW03UL8sWiCCnKIvHXLEJqAvN/hHQAg7BPhCMgK6PLkqjaPMbYwbu3eSAGNtfBm2Za+gEPbI5+XUtb59xf0f9syow2/w98zRo9PzFi6IDzg10xHlBhnJP5u/AA/MS233mMXkP8plu5E3mf+Y11kH4vu1fn/NGGWP+k9/PctGyjXv6N/OKLG+Nf+SAB71XRcOrqXqlu/m+WY6aX3sseUzVsag1p6zFhOeGmoDaBCukcj56TtWUNUqVxZp4PY2uh04G6BzZaDjvOM8EVYF/EfiGPQF98IqDjPNFAChnhoAuXve9/0E0PJ87T/YnOh68Dx6Gjj90ebi00COp0vOv1g+btVZV4wcFaIGzMDbOBXTLGcCuGh7Bvg8npPeF9VIJnopng7/UQjHSOrEK//7MjcaY1rOu5+sNEPx6rv41nk0kOIcyQLZoKAGjJ8IOUFeCqyqXwqE083X0FvXCI7LUDVEircy1mmEICCxHrTEEK2mhQGKcBSDEvW0I2wjMSqQNSafb2+vL+B3J4uaYZhRZucwCAyGFcLJRgaKDQmAQ3AzbjDMLgyyQLCDFvKW8jdbKtVhBtvB3lDLft6Bi3DYMaoq1yqHUo4o8B8/fEWQWeDyb/bAhr9SaqhO610jgTSfRYLHOVm75m2u5N/cIJS8aWFpA876Ftp9tZcPgsZt9EX0XQCE1s+KXcXnsUsKq6K9QtmKsqq09eFnPjdIpo7VI3tErUarHgppr+VGtrDEaCIb3Piv/2SBh3jYgUTYc6e11M2hisDOiQyKiAO9v1BsMhZs153oAPoCqxx9/XGMjEtXR6lYiWTeD84DgEaEchmCmaxsrjJNzwzz4hZa5t1PVFRGhsh7TUtCp+3rkyNFa40plVYyPCQi6//77BRRSP5u6wSjMRBMjcA2Sbdq4WVEiv/vd79UckHNMkyOAHs4BJU5Y17vv3qGyRj/4wfelaAMc8z7nh2cRXbto8cJy553bZSzQ/Pby0JDOPWVdABL37d0ncJbUMuqFu4P9wkULpei3t7fqepTcUHyjeSpR46zVpk2by6qVq8rlyyOKLB64NFB6eiNSWU1L2zsEYtKEk7RQFGKUVmgF4JfzRCQJhpzAoCpjgLlwf4MC7IX/jsasI6IFp8ryN3sa6bJDUn54DvOkbAvAG8Ccm7agcLHeYRhcfe4FGExPl1PnzlY1qiNSSI1nqUupTJuiEii34rBYvKjsfe/d8v6+vaoHThNElPeXXnqpzF0wv9x0081qrEhEEg4uFDHoFzWUCC3WORoLR7kAFFSi7gHLqM25Z89bAnZR7Gggum7d+nLH7berFvgbO98Q2L55y2bVEo6a3lNyrJDqjMH17h/ejQhplWwYkQGAw4izSJQ8e/rXf/3Xoks7OllPxs+erl23rqxdf3P55OCh8ubu3ZIZ4r9VI0r2jUghaB/aePWV3+uMQOu8vvrKq/p86223l2VLlpY9e94ux44dLWMTV1RaZtt2IqP7FUn14MMPi84Z97/8y7dKU3MA0vCer339LxQti2OLc4gCipPj448i64HxHztypBwVUD1DdfPv+9y95fz5c+V3L/+2PP2lp0tfPw2qDpXX3nhN46V8E7RJNBk8hBIrARgFP4ksKJw+ETUctfmj4Q3gPtG5n/vcfWXRokWixVDcw8jmf5xPb7yxUyA/Ri8AOPXS58wJBxFnIGgwHIbh8AynB3N0tG82DrNhFT29aOgTUSZSvm3opAhYGzw2lMwLDaDVHUL1RkDmzeaDlms2sC3buQdrZeCCz8l04fvUrTd4BJ3Z4Y6TjHPaO7OnWucoxcb8eTWPdqZXIxBglUn6AM2NqjlnMNJyIQOwWdXyunMPaJr5OHvHWWKMx/OyYZ0NQxuLREiyTkQn/vjHP9G+rVm9VrTAPpOdgfyHL1ASZeOmDYqA5+y3tkUDKeQmzaCQYfCvoL+IoPezAcGhc86vdRTvg/fFOpL3PDsDvN+mlaw3WIe03sH9LPPy+pseTEsZPPR6WJZmmsnApwFU78FV96wMY5V8qZyg1mvyswymN44n00A0Bo40+Eb6Nc03qt+eayMo4GdbB/Y6W4/i/3yOvJ5+z+PK6+bz6j3MOqn1Yl9vHdxBFtZ9/Vxe6/RYrwnus+7PrCfndbKOlu9lXTg7NTgL/j8/y2sY9F4fh+eeadJOlbxeflbmOY3z8f/eB9O/99V6cfDveokoAy1cZxDc73ktGvfcZyfP0Xqu95VIYc/vapAonPnc07zDNMN92T/rNhk08zM9P9sD9Xq5AaqgK7hcEfKGXi7IdNYD0JuI7daWtjI0PKw+QoPS3+XHV11s7n/p0pAcb+i9gOCt7e3l8siwop/bWqNeNAD46tWr9Mp7ixYuUhYPje8Ba/VbZYtcGrpcDh85pv/RPwCTIQX4FFk2gPDwN3QFNZRsb1Mt7RkqOTUhu7a9c0ZpbQMQjjKINT1P+mGHZDrzBFylJAo6OAEfyBHJk8HBcubMKckQADPA5YuXBgtjmy4R1U31A9Fa5cRA11Kj56oBHu+rX0PKjJItTGkUA5nKvKJ5L+A5cndCYD46LLYAOigBHfRvYD0oB0M2Lbrve+/tVdY1RdldT9iN5F3zOHo3tSsjMtu0jTLwWnwqy0V/Lj7RkprZAuKzBpQgbAubgbUlSv/okegrJruOoLdSypz+fp1p6A5bgD4mOl+yeSYlr9Ajo2Y7tkmUpxNeMTwsHRfalNPi5EmB7Pk8+OxwNhUQVjnVkX+sCcECdsZmm9Kyi3vZacv8M6Ct80VpFNWDPic7jv2Hjtw3x9fbvjBf5P4ZBPc466BtvQRb3gvzHs/DPCTrIVmHyHuW97vOU+tBDuZhWaaZh5hvZL7ZqO+AGUn2VqU5LIdzoIPf83c9/iw/chNMPzcCnoPOIqpbHC0caIr7jt4tAX5H0Jd5quUD/0fAZDiaQv/j72hcyt+qZlD17VHQTuWEPnfuvDIqCIbBwXfw008FppN1C+1hA8H/eAbOp0uDQ6W5raNqJE6WVPQiUUPLFrIMqrJtVUPaKZrJNzfLxmMs0JKcanIykvHnEqBht/b09moJ0S0V5EU2S6WLeP+Z97/99Pkb+GujEnYd/r+xCddh0f+jR/7N156c5rAasOVvK4hoFxIiVdqqDOTqc+4pA04Hd0K1WA2+cmgBxwCmAFW4B14xIksNbloZD0M+ojCzEmml3Yo543KUuY1XA5VZEQwAt55y5vvwymcwAyviNir8ikJAyQAbedlwajQ8eGZW2vV/c7OiITPImefhqBrPM0fF+H5uihAMPX4shPmeI+KzYWZF13PkXjBWgwI2uh3lx/suW2JDwYChG/5FeZpoGojSxT6hkJmpBphGk71upaQh7PmM92HMlLkAcLIQY66ueYvHNQR/e83pwX0GL9HYMdLcANFC4E9LgeKe0I6jdjHQUYBck5tnZ0PbdGDjgc8MosTYI6oqFLOoBUdkYabBKPkSqcPUWUYJ5jq+wz1QnFCUafD6m9/8Rk0z2B9HHHp/+U6t/l5VJiML4wwKODILpd51flkPIlRcc5t5xHPvF8BGJDqR1URR6Pw2NQkUIkIVA+Lv//7vy7Ztdyia12Vvtmy5pWzfvkNRhACnv//9K6opa4dBnLtIsULpBFBxXf+Z/f1SOlkbor+JtkUhfeyxRxUdQ5kCgDvWknEQcc65oKwLIA2geGtLhyJrFBFyaUCKzPqb1ouHoOwShRx8Y1QKPWA4DUpQKk6cOCnFeOmyxQIH8c63t3fKGLn11q3l1VdekzHDd4nYca24octDKrnCvFTfVDwhUrfZM+8JfwOk8YNhxZpCI+Z5rAljdNd5jC72i1/X/kV54tcAQih8AWCZJ8iIxgGJkShHVNWLoKDctKpeJlE/o8OkIveXDTfdJCNiz1tvyejctGmjHA+s9Qcffah742ghIgW7Juqft5VFi5eoxAcRDG+//Zb4oKJd4HcTEwLCN264ucydPbvs3v2m9tlRK+wdgCrg/p4972ifHnjgQT2bdGXGGXxpTPSvuvTnz8tYQQ5wf84B64Ih+eUvf1nlIHxe+S4RzM8884wMuQcfflT15ikHsnffvioifkRyBtpArjz80ENl/bp1As8BunGkEKUOCA7/XLRwcXngvvvLhx/uVy10Mg3OnjtT5s6bo7lAc+vWr5eiuGvnm+WZZ35eumb0aA6UGvryl79SPj30qcq0QOcY5URh4+BhXsuWLFHZn/0ffKC17O+bWe68c1tZumRJ2bv3PdHu1ttvK6Vpqry37z1FyZMxwtiZN2uvmpeVwk3knBV8OzL5X3VV1VRxTH0BoElK0oRjLQwAnh/8clgOqtdee01lkjCEuZZ9Mq/j1c4f+CjfdS+DOuheb4xp+RdRpNFvIgNjjQ5RR1txb37My8x7ec+GT+M58Pwt7y27LNt8P8tq/ocHEwEGX4EP2uEC38RJwrVco9qMNDtti/r8Nt7Mpw0IZj3JRlYGippKyHyPpRG8tY5gmWNDy8Ab9+SMWH8x+Oz7eG1tEFuPsSHP/WnkynrCE2kezHduu3WrzmBLS5vOaQQJkMY7r9xy6y1l7tzZVU34sBEpHQVvUjMx8YKuqA1bpQ3zPGid5wFGWCZ4z/JeZcDEOlwYl5zXoKWsw2QwLmRLvTyU19/6k+mpEQy42kiuG8Reb4/T++BXjzsb5GRPyUlZPTzLZd5qfJb5eX6WZaWzyriHnRvXAmGyYZrX0s/K+54dLNzf6+dxeG2yfprpLd/f62p5l/mBnV8GRD0W38uASx5D45nNY8vP4n3r1H7f4+ceBm3yd7z32cnRSGvMIwMxWV/PMp2/vY6Zr/j7/ty8wXM13eT98t74PdOS59G4BhkEz/zFz+C9xjX1PEyLADAGlfyZeamfb3DOctVni1eXLswgVn5GBrW8FtAvMsr9FtD9OzojWIlnUp8b53CAPheqJpBRa3rgIv1zrsj5riaM09iKlCCZoFiw5Dy2EgAQdaDptUHZpvnz5ggIp1Y4+iSAtXkiehh8/uy5C2qUCchEBDjBKb0z+/Q/+jk2BWuuqPKmokhzgHBq7OLoZy0IfIiozOlCEBd6oewNldjoUNaZbEVloLWW2XNoRn9Fe7Bs+TKV6kPvwLalLjAlYkaujJUheoyIj6Lvx25HVewivUQZVZVOLZkK+CWgMMaiLCNs4SqrSCVcmulFMabxd83oKL293TVgf9WaVYpUJ2oaYI4Alvff36/xIx9o1EmpB+QCtvh5apaPj5fe3j7tE/tgOlAZlspJnkFU6w7mhZmGbbPW6FQ6SdXPQI7x6G3Dw6amA2ik7jZlZg5+cqCKcO2LMjAAhp0d6iVkmxGQH11q9ArNBkck09EtsTf5wb7kmogOpyHmPD0DWkGndEAfc3YfqJCTUX/e9nuA4FGuxfSdbWbrOVwHHZg3+ezV1gbdohRFgmOXOqBJ5X5mzaqV/LLtnu1zy3zfK/OTzCt9VjOvMw/0fmSgOfO4vHfes8xHQr+4ugF65r+NstvzN4/z2uk5LklaOWytNzXyX48v83E/M/O6mqxR/9hw2tiO0rgqR45KhcOjqjoo2K4RXFIvRcp4PQ7TugP9nIHCPbCnsTvpRzWzd2ZkbUrvHBb/Gxi4JP4TuECzQHDOG46yVoKPqooHFwculc7u3qo8VPQ5irrmyKUIdIEXytGIs6+9XcE8wiXKtLJiCf7q6JpRZs+JSgymQ+imr79fz4JfE/xExoRB8Hxuv/OTX9/AX/MhuE5/39iE67Twn/VYyqFYSbWiGsK7LsRhShgL1Cey55WDD2NSVG4VWQzoRPShamz195ejx44JHK26SUl5QEAApFN6RM3FJOjr9ZutZNqQ8SHmnoAIKF0u4eHPPO7MSPnMChTjtxIMk8mgMv8b8FFtpal62kw2gBhPNvpt3HjtLFDHRuu1Vy3swnOH8I0IX0doGIzPCrFS36q6dBZU3NuKsqMXssHFXH0vg7+hpGdhEbXuJFyrJpdEMaD0wdQFEArQjqaCAWSEp9HGrAUGwN3AxYva1rVr1wiQpSYtDPjmm27SdyivQCSxFYyIVJmUUs3zWD9AS9ae9ZCyJkdKgN14z1EkNzUaZAAAIABJREFUUE6oM+coFe6NwOJ+jj53xKiNFsYpkLMyMDLQ7zIrFsqMTyBzW5tAzfwTYD5RtQBNoQCF8jVLAPUjjzyieRMBzLwADwFEXaaHa+14iTqGRGTWve18biPT9MT1jkT32PTcpihRElHM0QCIshREqOJcIiIaxRywkHPCXPj8kYcfLt/852+Wp556qrzxxusC5Fhj5vDkk0+V1avWKqqQZpNEdPMZ55G5U36FCPB33tmjeVCGgvc/PXxIexnRFGFgMqaNGzYIlL08dLns3LVTZTLgD+vWr1O/AEDZPW/vKadOnikjlwGou6XAch8UAADeFSuXCzgHsIUOSPWk4eWrr74mmmFujHdsnMaYbYpCHrsSTQUxuD7/+S+UF154UaUu+HGWCd8dGaWxZ0cVZdskHgRoLC9+T0+ti7sdMK7zzh4ZBPfZxQmjZjgDA6Jx9txOC+6FMhWRH1EeKs6j64SHw4b3lDLb0lwuDAwoWpW0fPa/VTxxSrUsqZuJA4RMnHVr1sgYe/utt8vSZUvKQw8+qDqbR48fLb949lml7UWnesoqTWuODz30sNaUyKpdb74pJS0MoGZFMqEkEi316EMPKmqUxozQCfuC0UGDR35xtBAVDjBOiQ/AbOZuwMcRc5wZzgL10WW4nj2r84FBwziImudvl/XgejIp9n/4Ublt69ay/c67yoFPDqrECXxTIGbFF6GnO7dtK4899ljZ+9575fs/+L4cRPfcdbecL9T1w/B88IEHImL22NGyavUKRUjs/3C/alFu3rJFPAvu+MLzL5Y339ytNEMaZTIv1guwkjExduqgP/3UU4q0eu3VVxVVFhkQ76uZDjS1ft1aRWQBRkM39933uTI8EvsQKb6RqRKZCcGfGF/w9TA+4H8AtfAKlHro0nXkMeyITicKn7PL2XBqLvQKffJKZDTroJJIGzaopAXPtHPOQBK0x3vODjJoaTljXs9rZA7UI1wZt/kV97ERZONQQAO1EKsSZtzTfM781fLdMjXz3UYw08AOY3fZNuZnhy28AvqCLrlGkd8qsRWOS97DcIb/5Pnx7Jze7DNpuZ8NzZhzi/Yo7hdy3lFc5uU2zKxvmJdbV+E8MS6+5+/aMWEj0zLX63C1/CdasVNR/6+9RhbMVNm+7c4aP967d5+AEfgpzmNogPqx0bhxSoACY6RElbPD3K+DtWAPLTuhJ+ic52cQ1PudQQDrKtnAzJG43udsxLMmvq94YRVVm3UZv98ITDbSUeNe8XkGMQ1ahkwIsIN5otdKjlWAKp/nMRoEMs1nvQuZ6HNSb9YXEWAZBDfNmQZMXxl85G/rJHWgNUAw67KcK3+H8wj/9rUGwfOaZoDW6+FzaMdPDgzxHvJeBvv9DOtT3v+8JwZtrItn8N/3tX7OPC0rPLesu5tHeQwGp2tASEN6faahvLYZeDdN2WmQ99n6s+k806H3LgNAno9pwvcysJJpr5He856bBxqktkPIdOvnuBxKBp1Mx6YZnzvmz5gbQXDP28/nXp6T18zOK/NZ5BjfCz1vSo3R6XfhBvfwWJqqHz12XP00+mbOUs8YmqAfO34iGq6PU3IjmuhSA5sm3dgfPJMymjSrbGHMrS0BWLe1Kdp5w803KXuRLDh0rLd27y4ff/JJaWqGZ88QkH3m7DkqUAsMl34+RvZAlOBUDyTgMqI8WwjWmaH7ozuNT2JjsUY0saNhcTS950xFhlDobUSw8x56MPp06MDLBeQe+vSg9BKczWMT9FyhBvqkxkLtXwdXEIktuVLVApcs5UwjfyeoFQzoHXaBHAPN0XiTvehoI2uxqVwZGdY6LFmySEA4JVAAgOkZ1DerT7wfuUIkNL19aKT3h3fflT7DXuE47ZrRrbXhf4A79kNzHBuTvpGBVtOx33OAXOahmf5MrzoHcn0EDzUAzj6gr4c+3Kr1o/4366dyj52dpQO7eJx+RVPSDaFrnAxulHn+wnnRDKA3wTORZUyD6wAU2Qf0IsaO7or+yY+CqwYH5fC1XmJ9wrIa+VcDwatgNtWwb4sMY4LjoAMURkowdrRHdjP2LnQDh6ZcJ80PXd6G/UDPRk9AhuKgj9J0YU/7fBqUzwB8lnnm65knNPL6bENyn3zWLScz3/E++vx7ny07zP/MW7yfxjrM2zOwnXkttmlNnjWA4B6b+Y/1Ju5tnOYq50JVA5s1Blsyr+KsoI9bjnt+prEoMxjZv44G91owhpDdLn0b/dt4P7JCsAlpmDmoTOv2ts4yi5KbVbAm15AFA0CuCHRHfStDc0LlDF22BB559vz50tXdKwcZWdDgTKpX3hRlaZmL5Hmls1AmisAkHGc4Uvht7+gqre2dFdBOVvmI5sBayaaoAllxEECD2DZ5H7nuX3/83A38NRsa1+nvG5twnRb+sx5LORQrtVbSpZBWXmwYEx55MemGeso52taKKwwCECiYUZuEs5UyR/giBAwCyFCeJG2kq5aazOE1oOT6XAIJKuU5M3aPPYPLVmqtYJuJW5nm/k7FYhwGsCmHMmfuHDFWAFiUQAt7z8/GlsFY7sM6GIS4UhmOViR5lo0lBDeGNO95DbhfeJgDjAulIBp9MDeYHdfbaOE9DP68FtmACNCiWYLbwjQLHs+VexpMZg7eLxszKIhED2RDx2k4Vpa5PwARwBHlDCi7wfe/+MUvlnf2vK2mdNQiZU4hxANIIeKYNeGZRIhYAOFxtWHH9eFhLSplYOPce8icnMpuerBgzeUE7OAwYBGAazSC4/koR4yJNc1Au0EM0ZdAqgCu+F25cqWuhUbvvfdeRVgDOAP4mZ5sMNqwiiYVRJ/XS9HwWUSvRO04lySwEWXggPGOXCGiIyL83SgQxRhQETCes8Wa//a3v5USTed4gDyARpTGr33ta+XZZ3+p83jX3fcIoL7jjm2KnB4fmyi/+tVzZefON6vawW3as1DQMAw6JIhJY+TZRJ2wXiikVqRQGlBeAaJ4HyWUxoIor0TednR2SNmF1il7MzY6US4PDQsgZJ6AryjKGCQos+wlSv7ixUtUOoISJx98sL/KWCHiYqrMmTurtLW36rPu7l6VK6B2OFEww5ej1j2R4+wVYDvlU1RzbSIcYaSNYawwB/bA0eCAa6wb9MUe832ud7SAFS6fBwNaVhKtqHFvrmVvAkiIEkd8XjMc5EUII2R8YlwgOD/jlERSJk5RTUv2YWjokppXbt64qXz04YcyOR579NFy84aby3RzKR98uF/OEPY4UoJbyp137ij33HOvQN+Tp06V5557rrz33j4ZRQZA5ZiZGCsbbl5fvvDE58VzaPby25deqpVIgs7Yc/NlIqpxwKDcs17Mzw5SG1HQM2UViE6Gfpgjz2QdAcK5J2cJOiOT4u2395RFS5aUO3fcrYaQlOkhUosoIDfyxVH3wP0PlM2bN5dPDx4sv/zlL3TvRx99RFGwx3CQXBkrt95yqyKOoL81a9eoXM+uN3epPAp0RdNA5k1JCQB39zq495771GgR3vftb32rnD59SuMk2wOn27GjR8vBTz7RHpHtAt9DPmLoMKY77ojyMffee08ZnxiVU9VRR6xLGEGUVxrRPTLAk8FXRbJUTrNICY+Gv6ZDG1OWi3a0sA/wI5r1wtuIBicC3/zOcofnmhdyryzfMthSB2bqGoSNqAxumZ49B/63bLaR5md43tcyvvI4ss7i+/qMGXy04QKdUeOacjGOinSJMMlQ6q+mUhWW69ZNbFj6OXmMlvmAFZYxeT9YU8Zlujdozdi4zvNkj/jlc/MEnss1Bjizg1zAURUp7b/VQK2pRZkBGGh8f/WqNbWSUPD14DHTagSLvAgHPJGEXfobEH3xosUCGMhocTZA3h/vcabJ/Pe1jGvTQ943v8f4rXvU1jNl/1lH87rbOM77YN0kg3cGNzNNmj9n4DLTZQabcRpL760G7e9kevB8DJ5YpluvizHWebrHabo3v897mXUW62cONvBzTGsZlM0gbiMwwj1Nhz7f3NPr4c/z+hl88Wceq+nSAFjWh6RfVjwD3oTs9/e0lpGfftVzfQYyHfiaa4E2vl8jzWQZm8ESz7EmVyvasg6VacH3yPvqcWWdmc+ZZ/6x3u2zbUei+SrrlWnYQPlV+mSVHeHzZv3XPM206rMDGBclwWJNXcYK24hx29lonpYzPk3H5semfa6JbL4o9cbnyHHbdGTYoJuGjkDjyUtqZE7DXUqh8N3QrcbLlbGJqjwAEbW9yug8fPhoIQISoIoAF0VGUk6Lcl9XrpRZfX3l0uAl6Tn0NxkZHlLUNeDQ2OhIWbVyeVkwf36ZO2d2mdnbUw4c+Fjg7cJFS8rRYyfKqVNnyozu3nLs+PEyMY2zn/Im0GKUq2PMAr8oLdBU1NcI53XYUS0KwADERE9ijdA7gzeGo4n1gC8CiCtriyjxDkqHTCnQBACfaM1ly5erwebxE6fKIA2LkRGU96SEIsD4lTHVPg+9c0JgP/vLng2NjpROIpCbWxQQBl/ubI8yZQCJfI9m9mNj/D9ZertnyKFJZi79Tch+6+zqLMMjI9KBWWN0fSK/39nzjkBDyk/amY7zAFsGkK/Gl6vMJjtkzA+spwrsrWSW+bavhd6sf4QcjShd0XUF8uHgUPBVCbtHGY5dnaLnqAEfmeaz+2Zqn3BKYguhSxJYg95LY/HQn6dEq4CTgIT8Lccu2QC9vZIvAODWfdlL0zlnC50+mmpGcJL5MdfMwEkyI/pm+cybDrgP75nvZce9z2zwzwAgw66ggekFOU9YN/Rv7Brb/j6PPCM7sgyQm+dnfpplZB5DY/R2lmGNvCgD5lku+Dnm3R5Txnh4joMIs9xt1AsMgute1yiV5+sNnDtYMdtYZKu5Tn7YvW1X4R7sCfZt9GUaqRp/N8uOtP4lbGZivNYoMnh34C8E+3n/oSHOCPo8+09mMvgP1ymgoqdPtqUCOKfJtg2gPGQUZ52o8QgADfyC3gJBMwTznSJDfIwKA1MKPvJzGYt00qpcC/wE+4ZgJwLbGD92NDQ0Z+780tXdUy4PR4N1n4faOa2y7ogCx5bhfcaT9acbkeBXifLr9s8NEPy6Lf21H/zf/+LpaTOhzHhVs6hK3zcIDkBj4emDbCUVpmSmASDA4Xa0lq9BoQpBGGmdEqLjETnuBgoIC5gj6bgGOYmCcy26LDxsJDAWMwMrrn6mhGwVfa2632YWlVEGI6sBsqSWd9EIMUq9mOk7wo1xW5m1EYwg5r1aPU2VBBnSHNxoFOHL+FAseT7Pg9kCIDnt0IAUY+yrmkh6xyzULIS9dvZocm9HlckIqOpb5nXhWhvYFvKsO+8zdq9TfR1D8GTFnOv8TN+L+WNMP/zww+XZZ5+V8GDfWIOJ8VBiAEGdAo4CSvkKA4gIE3n0q7I4CAp+lEFAatnQoIBOK2fsl8EVC3HeyxFajpb3OvEs1+Z2OR7GDZ2iFCFUbBBk49FKBwA4Xlw+QyFmvL4Piij7/Oabb9aAVO8lypidJWqCJ7Akoj75PmNCSFJCwnToeufMQRkVs2bps4sDF6lwpggSBDGKI4o4zhOAZ8BLnnXq1InyvX//ruq5btqwsex+a7eir//rX/xFefX118qcuXPLY48/Xk6ePKVnL1++srS1dpSXXvqtANQA6qPGJFpIKJfNqnO9Y8ed5dNPDwoyABBkr5lL94xuoQjsB3Wpt2zZrLkSDU75DaJwFi9ZJFASgHFGZ3c5f+Zi+bd/+66UF6JnAaipN00GyYkTxyX8165dpzISRCtj4Ly5a3d56623pVQvWDiv3LRhfQVE7hfwe+H8QHn44UeUqkbN8d4eoj8CgIZ+aCp04eIFRVVL4VIkCQrMcC1ywQoajSEBDwE0KTcCkOYSCyhG0KBBc4NrBkWshAW0EpFA4cQJBciGsc9qW0dkQ2Ag6Bw0R5SUMmag/ebm0l3VLDx5/Li+T2MpwHwA2nvuubvMXTC3zJ47p7z99tvljTfekCHA/e+77341ucSRwDPe3vNOeWPnLjV9wVYBDGffOtpay/y5s8vdd90pmoM3YVDRcBFezBqFUySaT+HooOY0ta5ZM2ie9WkEW1mr7373u3K6uJmojRm+A+3ySzQvNAjqv3HTZil+AMx2WKmxYwXcEnH92COPyODh3hhLn7v3XtEqDTgxKPkbvsQ52rR5Y7np5pvKgU8+UbkS7vnIY4/qLP7rt/9VETs07KLu/IMPPqiyO+1tHeVf/r9vqcb2+pvWCQTHKD975owalDI+fqENzi98hPIwO+68U/tNPctlyxfLKLRBkUEwormINMsgiXlcja9PFdFvNO+hVE5EI9thabozEMz3Hf1M1DhlkthHHHXuo5FBGq7n1zRpQ8jjMFiktOaq/q6vMe/N+kAGrjxnf/5ZgKQN68zLLff8XfP7DPpl0Io5EQEPffFrQ9aGWsyPhkFhoHssBrQ8hkZjzgZhTXOqQHD+t1y0nmH5asPZwHgGwe1EZexuDG6naV5zjzsaQ0f2i3t10PSMCKRf/vJZlYXie/19s/Q5gAeyjntS9smg90QFhtMsk3R+oubmzJ5Ty36xTLW8/KN5p7Ig/sxrZWPMa+r/s7aZgU8/y+CJ98Pgo0EBXm0kG0ANoCHAENOhdZls+BtczHTkvxv32EZ6NtazLmna8PfzPvncxFgjSCPTfTZA83ysQ/o5nhPve26mK88rAwe+vnEvMkhlfS6vq89nXkMDyX7PYA//2y7wWuf1N42a7r3HPhv5vPv7Pr+eS/4/AzL+PO+ZdbHG9cjXet+9DiFTQ2fPc469iBrNXiePxXNspBff2zwjO7i8ZubDmS7y/fPaNK7lteZVGzOgbBVA0njerF9yP+v7eQ9NT5nnMU50T+vgdu6j42B/oONic3Ed8iOAw+lyafCCnIxcp34glWwaGR0TMD49FX1PcNL1dPcKtAakJpUfPZ96yfQrAUh2ic1wALYLHCYKmMCO1atWlf6+XkVy815fb09ZQaPE1tZy6PCRcnlkVPXHd+1+q7S20nBuugyPktUUZZ3iXFRZsKq/W4+4xIYlkjdA1rFaf6AIdAg6MS0CtLIerAP9PhYvWRz8VaBwlC1BV6Hfz+mz58rFAeqCD2ucgODwZXScC+cIShiI8iwOeCLSu6szouOlPAfFNZfIim6anpbeTG8YmvTNnt1XFi6YpyhwMn1oRD97zmwBXkeOHi3vvrdX4DAyABo9f/6ixgBN4KigHLn03QIAj0M9eGnwq5CJ5g/mGbzyuR3sWVb7TPsewYclYWu8WQHvzIk4j9YoeYrOij6BQ8E4ALpuV3tblMFRPeYo0YctfvHiBX0Pe8ZAN/Ke/1kf7uEgtA8+eF+6KuMFR+Aa9FF0S2fnsu/u0cNzXC6Nc9rdG82yDZ6bx5kXEBjk85/5pnhTTeBFlD9jCoB2WJ8Y2LetbjnIZwa0LQ+yjlK7bcpUsjz0flgX8fvmA9ZFLCcaZad5mp+bealpIfTO0GHN63PggO+Rx6TnucxVdZ7Mh8xnebUumvWNul7XXIiN5ntcZ7mqhrtVpgc85ciRw6Jl7FEcVszdZRgZGyA4RMieWiczsB814ClbMimdCmcTPI3eWcePH9PSY3v2zOgNZ8rIiEpNEsQXDTPJnL8iYBs+RKQ44+VzHGM8kyADGgcPDuEgizMX6xkBbeLrUxHsyESg28WLFopGsa+xL7QmrW3qZQCYzj283qKVqu661hhg3lmbqSwwc/nRr353A3/NB+o6/X1jE67Twn/WY//P//olgeD+NUMEBIezc9ii7jc+/HqUB8zdzMlKFaCaAUUOpEE8ACrua1DVhosFAaULEH5cgzEHw3P9La5x1IlfHflgZuyocjNqC1c/MxuVfMb1MDUDkU4nh5kQsZqNiwCvorSGAWyD4szfwpV7KeVd0Vvj8tKTOkddWYQhnzFuAFOPG0CQ9QKwcONH7kO0p9KsqvrTrK8NYkfZs742eBlbBkbcwEGpbpUiw5jtQXS9ZHvFPR8beAGMYCBE1IIFP8/Lir5BF94DOAO45L3oIH+5lOmo4wswwzqxp9yTmuAuOaE0wErAtjSHEBOw2t2t9RbwPhVCkLEYSLLHPAP7vo9BE9+LfarX/IpmcNzfDUugT0ezZiUn6CCUxkuDg9pDfgwcYSDg2OB/vNLsNwaEG7OZjrTfEvp4ZiMKhDGx/pSUwOBAeYM2rMBkY5vxElF6ZSya17a2t0oxZnRzZs+W02TVqpUCqal7CFD982d+pnF96UtPl+PHjqnJH2u5/a4d5St/+hWlSEIPRFDj6d61683ym9/8ttqXUD4Y95UrYRgBLn3jG/+bIkxf+s1vyv33P6DIW6VlTUT5HJRw5rRo8WIpH0RfU9KDiA/KUaDYUvtxVt/scsvmW8uBjw8oApgmgpwZQMUvfvELAsUppUHUMc0uiXRfsWKlalLv2rlLETybt2wsDzz4OT3zF7/4pVLQMMJQjO6++16VRJnZ26coAegRZ8rGTRvLunVrC8oya8R5x2hgro4ahXa4JzTLnDH6AGMZG/vNdVJYqq7yGUA0CG7DVyZNFfUZYG4AVDzDdARdYAQaFDKwaWOB+nBEQwP0Rp1yIqWijAXKE+dg3vy55St/+uXSUzX/wxm1a+dORRT82Z/9uUBwzhlpeB9+9HF56eWXFalFnXuihohKpvlSW/N0uWXzpvL000/XGltC35TXILoY5RIassON8VCeg0wQOziheZ815sS8/+7v/k5A89e//nXNGz5B1gTnjjMIr+R7vE9K6cJFUW8dGvB5RD643uTDDz5UvvCFJ7RP3/nOv4om79qxQ9Hlv37uOd2b9FZKgeBQ4IxtueUWKcOA8fDbVatXay9+8YtfhILd3CwAHJ5MxG9Pd0/59r98W7UlN2/eVB566MGyYGE0W+U8oHzDk1kfStMATnKuibB97LHHpZAvWbpQQLd5nc5uVerKwAz7bKWc+ZFua94mQKFERLXpzPzY/IH/+b6NMss8+BAOkTNnzqokBiWbLPMyaGOHng1/Gz+N4JhTNzOolo2sDHr5Hux1Ixhm4zkbPhm8siFm0FC8bzIyKvIcMwjO5/BQNzyGLu1ENZBKJLjnmAHsDFo2gnQ2Rm3A4QvIkaXMxWPKZ997ZAPO/AD6MLDoEiQ8I0eFQ19cz7ngM2jNoCnPwHlJCR6yXZClnBNKm7jsEinxKpcFiAIQ3tWhMlYrV64o/f0zS09vj4xGl3UxH/Jc/b+f6TWz/ph1IxvhGTjKhrZ5me/ptbJ8tlFqndPf9XWW7Y1Gf6YXRzr7nt4r01EGNwVWVJFp3jsca5p71STT72fAp/Fv6cTVmfRYHNVo8Do/n+vz3Dxv06bPie/rMfh7/t/r7DORgQXzA+/TVUZyZQz7XHrMPosZdLFuztgygGrDm+/wmZ/n6/IemZ81Pqfx+dyjcdymBQerZHrK++f1zevdSIfQj8tQeb/ynG2/8CzzAd8j85pM8+Y7mSdbRln/zKVw8nc9/sxbTQOZ/5oeajRTwsksUKfi9bwi/3gmTjLu43W3fPYZ5n7OJOVvl5P0/c3T+b4zHAFgeB9eyn2QZ2SWUIaD76nMHDBVU5QlAHQ9exawd1A67ozuKAl3+kxk0qGHuZElASE4oLkvQRzsE/IavU+O/9aWcvNN68uVK8Ole0ZXWb92jQAjyuzN7Osv4xNT5f0P9qvG7oWLA2Uc/n/6bBkZxb7q0xEI3lHxa0xZAUdFwQBk1rEedkp6XaF9gneCJ1N/O5psIv8PHT6k9UDe37R+fTl75rR47+o1axX5febcuTI8cqWMjo6pPArzX7Qosmze+8O7amqO7ka/jimiXBlLZ0cZvRK2pUpRjU2qjJ+CK6oOo5FUMSWnwJzZ/XK2rVm7uixftkw69ozenvLhRx+VP/zhXZVoQA9h3QHksOHkJJiMTFYAxABoww7JYJqadn5Gzw7rq/n8Zb7qs0ikfzjqo7444Dd8FT2VLE/sI5wQ5y+cUwaAdePurq4yeOlimTWzV7TsyHtlh1bBQOhl0BH7wd4CcEPn7FPQ1mQ5fPjTmq2NHQKgWA9AGavqhs+VXp+deNz38vDlqvxNi7Ko0Z0pJQgOYn7ruuK1poNmtsFUauUOVW60Am8NIrOnPoNZDmZ5m+Wp+VCjnmQe6muty+T7ZJsk62LmMf8znSzrgBkEt+5S10/rAQX+jvlxIwjeqOPlNeA7NYdI1dPNfUsi8CXKz1juoHcbB4BPMR72lPeww3F62HkFIMzZimwXghUpf4Rja0JOFmhs7py5yhhlfzgH3JOzDc9ZuHCRbAECveBz6gM1OFTaWmM/sTtx9nHuqAnOen366aEycGlQQQiA4JSLgjfggPJ+4gRU6cNKnurMwAc62mVzsh6Mg4AwMqjPnb9Y2ru6ywTNDCosyjSszmkGwtFveFJ1BrOceubF12/gr/nMXqe/b2zCdVr4z3qsG2NmJUoHVYZBlOFAcNkDzmFFsAOGwIzsNeUQ2rvug2ePrJWzrEB7PDBkosFNGI5OsMAwc0MwBpMK8I7nMQ6YI/fPfzN+G0VWzm3487/BYAM63JOxk+6Ckcj3DVzYyOIZFvZWChhDBl6pl0f6F2ARKfeAMtTXhZnZuDDzR7gDqvF9wCALD4SulTOex/fssea7Bq49PxsNNpgC0G5RhIAVfrYTINdr67FEFHuU6Gj0RiNEUJRCAQ7vuKPjbczzHUdYQwvcDzAC5SPKdkRzGkfjRCmYSOeMyItWCTjfb0YXZVMiqp4fe3yp68UY8r4g2Gw02jARLVVZAV4P1okxWoDakcJ1vG9F12VnspHs/abxDdEdLl3i8VL+AKUMoIx94R4A2dCqFQWDySj+KFesqR0aPJvrUQ6JtHYTRsYFPTuagLUgSsEldxYuWiBg+cTxE9q/0WE6VbeXJUsWl3vuvqvcvnWrDIp//fa3y9mzZ1QX/P3396lj+tr168oTT35RxgK12ZtKpIbLSsENAAAgAElEQVR++OHH5VfPPqfowtmz5+rZUQcRhxHlUWaodAWRx//wf/+DwE9ASvYPJVSKe6ETfUS3EnUyPgHoOxo020Tdtbay464dZePNG8uH738o/vLCi89LMeHs4DC5++67VFaCtQTEI5qVlDM89KrVppTX8bJs+dLylT/7kmjupZdeVsmN1taOMjQYtacvXBgos/pna3/Ye9X9655R7rprR1m6dLHqW7+3d68iwW00mkZ4tumIsXOe7UjhWhvNpjfT39XGqw3WupGKIWIFNZ9bNZ2qIrMwOvkMAxcHBD/QCSAwKckYi6w10cd2wBEZPzE5pkZ4lClRFPW+vYomf+rJp8rGjZtKT0+vFHWM0l8992tFhHd0dctok5Oqo7UMDpwry5YsLo8++qiiqN04j3kCYn/ve98TrzJvtuKFogc9wPN0Lqm1ORq1h5nHt771LX3/b//2b2vNIQ0gA7Dzy3XsL+VQbtt6u/5n/4nqJjpeEWOd7Yogu/+++1Tmg5RBysL8wz/8P6oRfustt0gJ/vWvn5MizHmBDgGAKRkzf8ECgYuq33/4sM4c2Q8z+2aW7p4elXHCuAJQnDljZvn3735XAPu27dvK/fd9TjQKHdA8mTP/8YEDOssA6/BQwEjO9xNPfEHOlrb2qCdqsAG6gXdEtHw0aaz3baia8KkGcFU2R1kEkTWVDZdrGULmw3bmhUEfziTOJ2WrnJFk4MmGhGUYz8j3rhtlRNfVayxngMxAVqb9DH4ZYDMvzUZd1kmuBcxlcM5nrJE/20BlbZGzrC/zhHbz+YT/1AwFAL4KVM9gl2VDBusMbkuWVk6tDO42GqMG0yx/QoYFyOYMJejP+oj1G67jx+nbtXqpXV2SJzgcOXvnzl2QbDh+/ERZt269sjUWLlgkHs4+41CihM+pUyfLqtUrFSFFU92+vl45UpEXMmYngqYMRFiP8ns2sDKw6D20XvFZ++d1NpCZ6SyDJ1xnPmsgDtpqBAmyUd6oxxroawSGPUbTTQ2oSWdJn1Ug+ERV39tgQgYqvcfZkM/gbOibUa/U8zOd+9XraPlhHdnX87n1Y56T3+ceGdD0WcsAdHZaNMqjfAavdca5n68xL7ADwmPyvvg5WRf22P1ePqN5zer66B+vU+O5dsCM5+h19HVeI58t04/X2evrUlSNIDjXO8LVuq/XwbK5kWfl/fX+57JI2fnLPRodCgasMi/LtoRpO8+Rv0dHRmWDWae03usoU+ZosO9a65Jpms+tn2bg3/yH+aCHcg3ziZrK0efGUbTcj+dFMBF63oTqfyNv0HFoGEc2HjYIjSOjPu209JIjR44Vard5DqMqRxk2JQAUpU9w4hEF3tnZVpYvXSrwl75T2mv1rImmmCdPnS4LFi0u77z7bnn33b1lzlwipYvka31fWmSDaMxkSnVFRCh11hvPXjiJI+ONH+6D/H7yqSfl9Eb/ZV4EUVC6AN1kRne3SrFQA330Cs0/pwSAdff0ivf29/Wrd8mf/MmflMFLA+X5538tUGtwaLBM00hS/IcGnjTHLmX8ypj2Gp0HnkLTbdYEVQEgnHraZJmR1Ug99PbOzvLB/g+VCUWZQrJ8FKna1q6MWwIdQNzVjLQl6qADMEYkOHwmbExlSlV8x7yANbD9nM9G5q35TKj8jGp0V420p7HtxxXNTjYvuhV7qz46lEfsiuaUNC4duHC+tDRNK1sUWoMeDRwzHsBx/oc2GRM6J89Bn2Ov2au3394t2c/3nf2bA+WgZ5clsU1quxKHwjjjT30puCbzBp+/Rj6f5SJrCgjun8y/ssPOPDzbAZYzXuu8zo2y1ntkPsR3zQuz0+Jaepexg0Y5nudhPl8P0IgANDsOva4ZrL9qXaoBG9dplAOeI/tkjIF7YXvB1wCqsQ+pxc2e8WwcUPHZUA0DInhMJWS7uvQetpqz7zTeKoM7MAyy/KP0KfMIR1dPLauX7NaLAxekRwa20S4n4IJ58yMbuSplwit9qBjHmTPnVGIIGwJbGDuAspOnTp8WP4Q+aVCrZr6p911UwXR2xITwNs49JUexX1kvgtewX3kPB9/IWPQccLa8na/O/JceQk879LpKXrCmDhL96fOv3sBfGxXI6/D/jU24Dov+Hz3yG//5ielQ4gOgMVNWzS41GmnR4ax9VkUd+2AZoLXXFabmMgEIOw60IyOsSF8lWGtNwaL8hg0mK1kINAsS3uNQO0o6K3/M0QBTNqS43kon1/s6R1g5KpzPYMAzeqI8gEseZCWb+5v5u9wAghWDle/09kTNYdLlZ8+eo/p5kaYckedREzgYPek0eJ8trEmJIwpdzTeIsqgMHxt33N8eU3tkraTYAAiAJYQKoE5nVeuvFvFQpcv43ozdwsgKO8AZEaM8Tw4AlSkJpYbPAA/sMGEcKMYIFEpH8BwM9dj3eaW5iVS/8FxyP64j8tYCUWB9BQxxT8pXAEDZ+8z9AGFRkvv6+6oyK7FmGeT2+KwQ8JmdF9wXARnOgaiDy/V+ho0tC3gD/VYI4ztEBUQpH+7LfvN9aB7ljAhWOVGGhgQ28QN9sRZW5gQ8NePNDvo1yAAASbkCBPNPf/rTWgMXny/TH8AbALPqBVad0XGYEHFPJAUAM6mjNN1Zs3plefLJJ6WA/vyZZxRJfPLEiTI6NloeePihcvfn7hEITmQjEeEoxAMXB8uLL/5GdcFJK+WXZwOms/4AnIDURJwQiQwYTkQtDgL2UYpH1YwEAcxYVcqjtaUMDg2oeSF1afGqP/3kk2XJ4qXl8uBQOX7iWHnuuV/pXFwaHCh/+qdfKTfffJM86+wJAOnbb+0pJ0+e1lqSasse9vX3li23bCqf+9y95cCBg+VnP/uZgPy5c+ZXdb5xtlwpc2bP1X7Js37mdFmPE+CJxwX8vvb664VGcsyffbZCZiXSPMgguWnEyrkVRJ/LDN5EVBVRPk1X1cTPYI3Ogdz4kTXDPtFFHqWOsU5OUUOyVWl4wdNC6V+7bq3S8j6pQFgiDlavWl5WrFhe9rz9VrlAVENbRDxRpmj79ju1n4p8H58or7z6etn15u5SmlvLpUtDUcuuTJX25unS1dkuEJwSJfwsXEBd7QDe2AtqL7PvnHHon7WAd3IOAOtplMsZcL14lNQf/ehHOvPf+MY39OqIZGdWQPsonpQUOnz0WNm4aZP2i2ZYrLkjPALQaC6LFy7SXImYWLhgfvnnf/5n1QTfetttUnQxNGnmijHIuLjfho0by4KFC2ogIyA4WQhHjhwp3T3digyneSxOBgzSlumW8pOf/FR9Dii/cued26Qwx7nE0B8oe97ZI+MX+jj4yafKqliwgDTdboH0lKTgfgEs4sDsVapiGBIYvxFtGQZNNGR2oyfOVAYMswzPho2B3lDaI4up7mgpMozdG4D9yg5BrpXMq5p1mu5rRmwNHHPmQijtjSC4+WkG6hvH/llGkA0xG3W+Ls/XhqmB46uNzogUhzbgt9ASc2ROloshJ6vc7FRSw3qIQSfrF5aPllk1ftCC4yIykvwdj9N6k//P8sk8HN7N3jtiXTKvt7eWacJ9oR3ODsa8eRI0SgNmgP2VK1cpun/fvvfLrbfeJqNv6223q9QSjrFbbrlVKeT79u0tGzbcrBR+yqEQTQiNEf3E+kyMx56yptbXnOnl8TaCcdloznuQ1yDvW3au8L4dJv6u+anva97oz1mfTOsZYPbY7NBpHGvj/hiA4P1Mv8hQ7msQ3LSfAULrLxns9XseU5QMih/ukX8yYGHwxXPNQFw+A7zv/w1wWJf1/X2PoO+ITrfeVh9X3fmT7+d1y7RsGrZ+6ecYNMngrefvV3/X97tqARr+ycCSdTaD815/z8drntepUc/zXPK9/De0zeeNOrPpoK6LRvSqx++1bnSMeV8yvdlhYJqxDWMQjenzXo4Qz/SV6cX3NS/VOAkSqrJC7Uyz/uqIR+ysxvE3rqXPY0Q5RoN58zyvF9l36LPwAgAg9A30WjsVcbbZkYMNJFlOJO3lYTVkhLdRrxsgnHrZyvKSbhVBG4MDl1U+xFGURELPnjtXuiU2y/DloQBFBy7InqLqCPrRsiVLpE9Sb7xrBo3j+svsOXPL4SNHynMvvFhmzZ5TWtui0blLR7HuqrtblRBUf5sOHOmtAtXtIImgqHoZFeg9GhnOKEOXh8rWrbdV+k2PwGac85s2bCgXzl8oKmkyhWNhUCA4ZVmYE/PFgc2+oNc9/thjylBDLyFQanh0pIxNTshJH7WPaYoZpVAkl9REfap0dVC6ZYbWgnrgAOHoFDjRiQInMPSD/fvL7t1vRWZnD2XysHm61ayT+6pWuqLCKb8QNohw2oreKUWTI8GhOdv71wLBM0/OPB0AzpHgom9qwMvhSl3mCdFS6DkTasRuvYE96e7qLM1lSjrW/8/eez7peV5nnnfnAKABNAAiowGQyAAJgCSYoyiQlCxbIkejcaqtGtfU+o/ZrztTu66dramxZI8t2bJEyRYjmAmCJEgARM45dTc65+6t33Xu631vvgK1/kR+AVis7n7D89zPHU64znXOQSeyH9kjLu/GfmcPYstYPxEARl+Gn0gQeVp60zYRQDnfZ0/bhsdPY19jF7pBtc4YjUvFZA92s+W4ZZ7Pq18vz5bPb5RC12JWdECtTrOcLO2j2vuVuquc6/L1UtbxusdpuekxlbLF1/J3v05flbLdfqjXin3BXJh0WNp8NUovZwNEALc6R6F/LXdLu4l7IT+UKT2Or1ef2tui5A0AOOuN7MKOcuY97xFcYa/gQ7A/WFfGh0wCPOZaAMO85goDZAYzVwDh+Iec97vvXquA383uG0H+bIreWJRBpD4/ADRZAPxDxly7ek22GHIH2YXMi2etT929venMmbPas9iMAOWQxJgvye5MOOFaykITKa+5UimAgB1jYa4CO2hMw2OTuo7n73YgOHsYPw8fnPd9P37+07+9cwd//UOGyTf03p1F+IYm+t97m7/6yYsCwSuH09HgHEGC1SfDkKYUbW0VNhOCCiOCQ36rr08Rq1Jp8TsChJ8IGQOnZvAajIwkoiS2g9mWAlxz2h+GGo6eHWA7pnYMHLE0U9kK0ILX4KeNWjtDLoGC4WBDGeYCQqSMftoR41n4F/XwQogzBpc4IVoHW4D0PSs43pOQyywGPm/BBauAMbvsg4UuAhsjzYC9HWcbG1zLwq1UyDxnlNmIVLeW9jYZE9yzvAbfsVPvueM1r0stsOfvch0YBICZNpy5H0oFxYRRwd/ME3sBA7K5sT6nkwXYo2yC8WBgB/gcxoYNhZZm2N2R9uQUcWrxNTY1CGQOUHakEun1PqkoimJ+bfB7/e3MOEpsA9gMGO+bmMNg/XuvME6MyGjEEkYSc4tSjuBGGE/MBc9P+QnAP1gLFQNF9fSrpQsYMw4MbBFAQ9iq//AP//AV8J7ndRAIx8GlAzHmMe4lTPM+pAzK/Plz0333bk3Xrl5Ji6j9/dxzqbenR6UxYK/0ATL/+OW0fuPGqFuYcE6imRDg8qeffJbefvvd3EhHrTzjPnXByifQQY2ypobGtPu7u9Px4yfkhGDs43zwQX5nDYdHh/W9lpamNDQyqAh1R8dsgTBdK1alH7/8H1IjHbHr6lR/7f/573+jWt3UO3zppZfSypUr9eykeB48CPi6P50/d0FjEwN6dltaumxx+s5zz6ZlS5en/fsPpA8//ChduXw1LVmyXPOPw3b32nuUnoYRJSZxY2NasKBTwCbg78cf79P+9T7k2i55YRnCPlPfgtxAlZ+1AbhaZ4E94/1t4MONYQ0qSIaQ6tzcnCYnxmWswe4BBKN2OYYZbE7GfvHSJYHhzBdgLgwk2MjIZEoesPa7v/udNH/eXDGcP/1kX7p+9aqcsPt37kx3331P6ly4SCyqg4cOp3feez/d6IbV3Zo4hdOTE2l8uD+tXLFc9/jzP/9zMRCw6QFPAX3Z58wrhiYMfe7DZ2GfL158l1J9kfVkNpAFw/h51p/97Gfa37Ch2EfOmigdLa5No79XX39dBiuBp8uXLqrhLE4L9b+vX7uWBgcGlMKIDMF4JKhx6OCBtH37dpUz4VwePHhADWJx5pnzZcuXp67VXemedeu0r5ABzCdNQpEn7Mmd99+v76uB1cRkmt06O731xlvpgw/eT08/81TauXNHZqvBFppJk9OTAi8JCvH3jRs9AgGoic9Z4Nzg7FGKhFIUTmdHv8AAaW0jABkBwpDtnIXIqg2HIUwlO+elM1PKff9u/ebAZsjtCDgSDGLekU2Mw8E8ZBcyyL0hLMfsLPlMuBSKgzyW15ZtHtvXOUR2eL7OJrH9UTpn5Rj8fTu/5fPbbmEOzbLn8yWLi8/QZ7Qcv+erFmzUZzOryraGP0sKbHkNj6sca+mgWFdYj7Am2DLWH97/7733nrIJuDb6gLMCYOBgvnU/exuAg1IonBUAcfb4k088pbU9evS4QCc+f+DAF2nZsiUCwfHb0MfsSVwxBffGgnleOsYG70qn9Q/ZkaVjWzro5Xr7+gbOZEfk0iP+aUChFjDwvJfjrJ3/0tmXnZrLnXgveSxeg1CZVSAcgEz2VFH+owR7a6/H9z0G/x7AQzShKsd6u/GUdpyfz/u/FvzwOL0fvR9qgfNyjPzuZ/Xcexzl/WrBXN7z2L1v/Ty159J/S0rltGvbw7bJyn1TK7tq58ByowScvBc8Lj9TKXtKG618Rs+H58J7zmfbe8DyrWKjZbDGz8/3bDdav5dr5ecqgyrl3NWC/bcLmpdnxesddnI0YedMtuZyALY5zHJG1iO/sbeVLUY5xqIRKr/bt/GzMwaX8HMWr+cHu4dAGkE35htZhA7n+vh5pP4vXLhIICx2HqAT80I9cLMk+Qyv0x9jzd1r09x58yRjAIvOnzmXxkfG1UQO5uTV6zdS/8BQmkPPg6EhXRewCX0/e1ZbqqubTmOjIwJ+KQt3q6dHAWrsUOxXGm9+vO/TlOoaUn1TU7rZ3ZsWLFhYGVfMPxaWyzZAyglGeJP6Z0QmMTYLz844mS9KlFFCChl86tSptHDRgrRs2dIKyYf1oIEdzToFNjU2pbGJKT3XCP4Dpefkh0UZJGwY/v9470dar97u7rRl29Z04fKlTIhpkn9N8z2fDex5gDH0/6KFC1Qvu7GxXvPCWNQQcmJcoDuNveldQ81h9itEIuw6gHhsKWq2x1kI29wN2iGtYOBFyY8IAtgnLANh3lPeQ6XM5fPVc0RN4pCPeg4Cz8oonxTBhfmMZqOA8QEkspfnzJqVFi6YlzrmzBJL3vux1EPoN5cQc7YtepAyFfgWNI8dnxipkKN03TlztFdYW+MVnCFnNdgPZUwEM+rxVxuCfFDKH+sny4JS7lsXhMzh8b/aILmcR56nDJiZeOZ5tVy3DLHsK/VCKaNLWVPK+jJ4XGuj1No7vp5loj9veW4bxWPnb8uVUhZa3mus2R/W3ioaYnuflPLSfj4ypuw7BFkKQsvwUFUmuXGvbTv2E9/nbIWvSKm4c5XSsMNDAOoTwaIeiXK1kWE9nvr6+3Jj1ugJxV7hzEMmg0QgMidM8Hnz9D++EOAy//OMBJZ6unvS9es39Rp6kEy86Pk1lcYnJ3VPxoh8Gcw1wY2DGYOJssPTwk/w1RgLPhZziL3m8pszqT5NzuAcREDB+sjnFV9WfqZsvOxDZFzPa/jz3+65g7/+IYP2G3rvziJ8QxP9770NIDgHykwFDrgYejB3x8NRknSnJEN7u0CD0hBdt36DInFExwEFicSigIhqIZgwfrgeh55UKNJKuB+H24IWB4TouJlBUTu6vlJ7F+VX62BbAFuI+x5mDtYawh6zhQZ/MwaDoHo9UTZkTKn8/G1mOp9Van1LS4Vl4Gg14BDPD7gCA/zc2dOVshUl+5jx+Jm5HjXOduzYIYMNtiECXsAsDMC6AN34h1A0cGvw2yC054/P8Rwh7AJawcBxfXPes2LkO2WwwU67jWWuJQB5EuA6SpeQKsaYAHBaW3KHdZiM03RMHhRoH1HVABBZG1LdmhoC1MFBjPvC6gxmtlm2ThFiTI1FyhDj4TUUEuxJN2+xkmaMAsJysMYOjxWk94fXPdIto9szn3Wd8nIve/+V4ANmjcDM3PwvysSk7BT0VkpteB8yD05xB/Cw8+Z14fkN2LDXbBgCnFOawUYTnzHjWHOXGbFjE+PprrsWp1WrVqTumzfktND1HqOSVMmdO7anxx59NA329+nvDsD6S5fSL3/5z2lwaCC9/JP/kFau7pIxbCa4EgRSfTpy5Fh68809SrVnHg2YEZHGMdm9e3fq7+tLP//Hn6cffP+PBYaeOHW60tSUci+w3Tk/GN/t7dSxnEqjYyOprb01pXoYM7fE5P3+C99LWzZv0rqSFXb+wrn0d3/3UxnjAIc0XcQBYw+Kob53X2prmy2mI2UpYJD33LopcOe7z+1OfX2D6dix42n/Z19Ek6aZlO6//wHNFSUtWDfAJdg4sAAwOGBds7+J4LNvlaaZ96bL9Zi95fPhUjhemwogULA/qgaldkWFCeFmRGUQioBCC6VOcgkdgG4cxNHxMRnw922/T2tx/MRx1X4kIyDOd73Y4AQ7RkeG1FCqa9UKlQohVRYm6JcHD6Wh3FyPtNzVa9Ym5PXsOXPTgUNH0gcf7U3DI9TIpxZdY2pKNGiJGsQvvPBCeuKJJ3QGuT/yDtnvDBnKM1DqCYMNxg11wQkuEGxBD/AdanEz52+88YaY0bt27aoYxc7m4XOeQ+b2o71705mz57QenKXHH39coPr5c+fSnj170vlzZyu9KTjjOIc0nUIGs2f4LPP79tt7BNQjtzdu2qxSOAQ5kbvs5ctXrih7gADIkqVL0oO7HtS+Q25RKmJidCJ99MFH6Z233xbL/N77tslpNqOYfdrd05M+++xzBVlgXh09ekLzFM11ogkyZ5CyLZSXIfDJeb9x43r68vCXYi65JBJzRwCI/cxzlfuOe5agVSlrbBDbwbDj5D1IcIt/nm87tHbkmCteKx0TX9NOFgB9OHvV9k/WxwbWzCau1dMloFQ6c3ba/Cz+XgkKVZ+hGpD0c9oRt/y2vC91nQPn4WTGmSntAjsSBp/80+AXP824FAAvFniw4X2d0oHl9dJp9Fj5Ltfi/BA44b7sBTvBABgwvVlzSvbgdMneAhzIzbORSzhKsJu++OJgTvtuUxmozZu2SC6ePHlKMoMxUAZr4cLONJ9SAomgAEFY+gKQBtymVONyz9iWMKhRu8c836WTXP5ezokunIPbdoINgnuOPK/eh7ZtbDMZ1PTPcjzletU6+eW9fRZK0Lp8DjvsjK1sjFkCCt5XPh9+z/f1HnI5Ac9jCY54j9SSD/is7l1TO9/38N7mfZ9Rz0N5fsq96Pf9swScbdeUz+DzWX6vnMPyzJa/+1k8/vK5Tf4owTL/Xo6/fO7y+7aZqjZtzFMZAKk9d95/Hrv/9v6pgA4ufzP51aCF17Fct1K2+n2uW66jbfOvkwflvnHQx3veMr0Eitj/LjVp8G4mlysMADGAbpV3y6QMg7ilDW/7zcC5/TbGaxCcz/M+n3WADiAJQAo9hR2LDELHIzOwq9Cv+HDIU+xEnpv0f4+JsfAMCxfdJRuZD5IVeOnipdTXcytNjk3K7pw1pyP19vcrU2mSEi39/bL10JVknykonCBOzJE9Mzo0pGaRZNdCbgDsunzlarpxsyeNjI2r7MeVazfS3HnzU3dPdxBtGiM7kv+9D8j4oOZ4B5myba3KmGNO6PkDsM2cjowGKMa6XLp4UcAYtcshq/C/GogODqaLFy+IAAYLncZ3NMCjXjlAOJmWs2d3yD7HBkKvUxYFe+DKpcvpu8/vTpevXU1HDh9OCxctEuMVUE09kuqjaR5+MQzwe/T9tnT92pU0t2NO2r79XpECevtupevdPen8hYsC3KBUcHYIUKCn8BkA4scyqzbKoeBnR3+YSpaDiDRV8No+ooOiJdGnlDvs41JuZ1ZOgOmw2bFbcm1wCCjIBXQQdhRkMc6DXpuaSp3zO9KKZTS/pAlrMON5D/uMveXGmLzHGl28eCl9eehLZddhk6Ljtt27WeNh35IVRgCDQA6vQbzA5i99aGMevDd3/rzox6KM1bCZvkJWyb1uauV+aZexfwHBS/lqPKKqJ9wYMbKgrV8sAyy3LDdKHVvKvNJO+j2dlolR3vOljjT+Ub5W6m7LMcs+g/bGHBhXaVeVdqNlr+6bgXDWv5T95b2i3FCbiAGUL2S9nZnG+aOx7PjYuIhXal6fMRn2QjSipzzQbP3Pd/FHyVZFvqmk5QTN0AlQRyNkvi+MpTH63MmXmqECQmTFcTbxLcmuZk9heykrby5lS+eEDz4VQQB8uZ7uXpVkwoeSXwTRb3Rc/mSdgmyzRCAiqIgdjm/MGnpPSA/k0sP0y+JeXJhSdux75pbxElAk0Hbp6vXU0BiZTV4fY3f0yVJwojXqp2v/Fr1A+Pz/+vUbd/DX0kD4ln6/swjf0sR/3W3NBMfgdC3mAGNJEQ12sesmChTOZSAwMqh7hMKFhYdAIr2c1CMMKP45NZkDyIE2+5r3DFpL4XFgM/PbZVUQeggLA8eORPJ5AydmRBgw5D2/ZnAXwWBg1IC3AQEEEu8zLppg6LozCLJoAGkGZ+lMyUgWsEvDj4jcY+TxzKTN/ebXv5LhyD2YExidGHQIxA0b1ktBR+O2dtXRxVh69513BYTj5GK4YQCYqWyBaQXg4ECkr+XaaxkErxjnuTt52anbDpXZKE4XN+vEisqKQtHNFIx8Iu0WtnJQsmJTmuPoWJo3f54itijQ0bFRBUswgKi/RwkM9gzfkfEFsyWXpSFyaidKDN+WavNMrgULPErJRJkchLrnxWtHtNSOg51KXxPLjr2LMQmIr/0xEQwbPtvSGulRNnZCQeXaeGIEBABuQIp15XsGA9mrVmqsK9dhflyzns/KqRegHWVDDDb3U44AACAASURBVKxEoChAfDsQALUOrqDQbSTYSeF5uCZnh7ITKE2M9AvnzydSGjGcYQQ/9cQTaUHnfNUTRLFjeP63//ZfU9earnTfzvvSosWL5cioJmAd54O63qPp+LETYoIfPXpMQF7MYwRCeD6MeUDJX/7in2W0w6bFMHD2AXUIZRTBAND8RRmCqRlYMoOqC4iyn8ZJ6uxML7/0khotAdZQi+3EiePprbfe0PMBmOJwEER7/fU30rFjJ9LWLVvT008/ozqTI2NDqbvnhjIpGOu2rfemkydPp7Nnz6dP9n2W2traZSDDXGL8GMRPPfWkDCTOH+sCCM77YfgMCyynFh3rzH7n+cughOWLjX/ORjilVaOE9+KshbErh6CBMk7BEMAwQ8ZEd/F21UYcHx1OI0NDApEJXpFezDlSPet77hZIy3MeOHRQdeUVQJqMe7M+lKwhlXT50iVy6l566Ydi1Pzsb38aJUvk6NGotF/G1Jq19yQwsC+PHE0DQ8OxVjBE66bT0CA16OZp7H/1V/9ZzgfjdvNOwDr2Mc9O0AZHmLlC/lEyBDYFY6W0CfuZ+7OXYYHTqJLrSo+IORl7GUCOxqnIvc+/OJD27dundSKwSFNUAhlkC/zql/8ihxzZx7nduGGDztvFC+e15zCGqSkPMwTD891330k3b9xMjzz6aNqydZuaM7E2yBCM1ld+84oYaOyLnTt3CiRF1oiRNdOQPvt0f3r9jdfTs88+kzZv3qg5xVFC/sNuYu8TeKEeKaVQzp+/oJqhsO0JDBAMYKzMD+MFCKfJFmw1Stbs3/+ZDF72yJyOOWJ4dXWtVJkX5EA4LO4EH2ffLK4wgqMOJMFlOb9NjZUspghkJwWyGQ9jcIYLe4jfxXbJzX5L8NoOWThELvNQLatgW6J01Coyt6gjWjpntSB3rTNt5+jrADob9iVoV77m12vBSp9Hg+C+jxwQOerVpoWW14zBpWVsM8A0Y+5lr2T95+CNr8VPAwd2VLimHU/0BjKGaxL0dLAf+YTtBABFmSmCR8gjXmcvOODG9VnPI0eOpi1btop59OZbb6aWppa066GHpQe2bt2WU4UbFfhhP/O/zu8UtSwje0ubuCAe2K6yjDMQ6b1Q62jXOr+1IKf3SC24WZWP4XhaltrJNgjudSnX2/PMa74/n/N6lGMoAVvfswQRKgBBZv6Xjkkt0FHez+tfCxawv7zHyz1su6sMNBlo5XM+N7ZX7dzaZr4dcF47Pu/pMgDmZ1XwpkiLLq/veeF6Pgu+X3l/f8fPF1l8X21W67+5l89M7b0qC55/8RqUssHryR7FRkJG8b7B/PI7Xgs/f7nXytfYUw7WeV/ZBiwBaK+b56KyR/IZ9jku2Zwib2Qwq7wP37Xt4HHaTnW2oQNmYqLmPjDcm7GhO/mfz1JOA7+A95hn7ueMH+8lPlsCcqwRNj6fY9zoO+xg7glwC7Oa+6Iz+ZxLkgG+cB10Fe/BdD539qxqTMPyJqPM5QUvXrioeQUER3/5mZctWy67E3Y4RBzIBRdhl5PS3z8ofTSjviFjqpcLiI0vITsb/dzSmhYvXij7FRBYeptmiIvvSh1zOkTqQFYCKl24eCn1Dw6pJAmlvLHpR8aixJf2IrY+mWWwJMXEnUgtTY1qKO98K/Q4/mb4X6FPKY2AvQu5CxIP7FHmnmfHvsDmIkuRRsXLV6xIfQOD6co1/OHmNDUzI78ONjbPTckFxgChh+/euHY9bdq8Kc3u6JB9sX79ejXUPnP6dAZ0oy8IdcvJzNu4cb0Y8TRzX7igM23evCnt/fgjNd+8frMnnT4XQXj0QQSsA3CT7mnE9os+UbH3ZwSKm9yAjRD+XADaAfAFUcqBSssPywmfC8tj6WFlr6m2Xy51gf8YdY/J+Jw7r0PkE/ZfkxjX9cooRTfx/oplS8UGZ15hsLNvAwTvk73oTGDbbzeu35RduXz5Cv1k/2/dtkljxi9irKwpQRv2lUFNB4cEOKak7zImym22zcJvDRZ7+YxRyCKyBErwWLKqHsAXhjDBlmqDQs1H9v/YN5aFlrmlzaDyFdnf4HWDl75XqUtLmVfqvVqdaLlQ6k8/W2m31Npo0iGZ7WwdYNvAuiyyDZoq+8QZr35Gy/CQwV9tRl0dc/Qp4zpkwZFVyvVZZ+1byGRz50kWENCAiMUeZm3IduNzfJ71JmjnDDvsfjIymXP1QYJBPRk2tP18k0qiKX00TGX9+BtfULYFDWjvvlv+TwSIUmTi1lOyjjri0+nypSvaY6QZjk1MqDEwmJmyLWZSGhgclEwZGBySLyfiWbEnpK/yeVHj3roIfgWDPpoSG+THr7h4JWSe96bmMhNYOdPCBlqa5SNyEvHbbGMwbz/75at38NdaI+Rb+PvOInwLk/6Hbvlf/vSPKkxwDj/KQqU/MsNWRleOLEmoTUejQYHH1CfO6fIYHYAACCvVPqVZ2+SkriV2NeUS1Oyk2igsavEqdqrIHO8hNBBsCD4EQ1t7ewWct3C1g+Z6VRg4yncm7Y16Z67rlcE4G68BWkUZDu4LqwoDBcEVIHiAXhid3MsRcO6DJOQ+CDPGhUBUs5qmJin7xUuWpIH+fjEVgzE+oCaAN25cS7d6b6mEweOPPZa6Vq9WLV+YlKTOt7a1iel69sxZzZtLBQCGGYRlbjQeOlYDYGQQF4a2gPgMBEcdOiKQ7ZpD2BXLly2TkUUTQBQFRlzfrVuV+lgqs5FSmtvRkToXLBDDYnhkOLW1U/4lGIkChjKL2o47+8LOOYoMUKd/IEriiAFCM5OODjEoVLe6PZQW+8vfU+mXzPBhj9jQoMEcjABec6M3QDy+D5AaTIeo8Srln2vRYTyImZPTGjVnrA915EcISnSkm903MysUIChq8qncycRkOHYCl2zUaccLxAc8YK+gXWA6M79zO+ZKKTLvaiJIgxbt9RE9v0qOCAR1h+tgfXkfl46+jVLAM0pJAIoAovF8ZrELNGyKmuas8equ1ZonmKh0q4+AwETUDpzXkb734otp0aLO1HurJ/3N3/xf6YknHk/3bFifOlRfHfB/OjU1su9b08jwmOqB73nrbdVSBrQHqIxgD+VgqOM3Kz322KOqUbl2zZr0L//yL9pjrIfKf+QoN6AqypnXKWUTjIsxvU/zxs7589KpE8fTpo0b0o9+9MMou5EiU2Tv3g8FgMIs5rkPHjyoMieszzPPPJt2bN+heW1uQf4MKdWMeozsLwDZI4ePpRMncCYo89CucXEecUB27NiZliy5S2VEYOgwRs4fQRtkBgbx8NCQ6k2GAxsAIHsKueRgCOmmjDVSLFvkUKqZU11drgFXL8cvmA2w42nABtuWJlc49chBAjDtCl6kGdKexwXqrlu/Pp06fVrnleh+54JOlT6hkRJGlYxb9lRjY6UDelNTQ6qbmRS7aWhwQOd965bN6dyZs6qtvnH9BgXhaIpJCjGy+IZKrFxON252pzoaU7W0CAjHQWS/8O8nP/mP6f77d0ou3rzZrf8BtwlM0ICp+2aPXjNYuqprlYDwBQs7Jb9hqV67fk1ZJVu2bklbNm+WE0jQjDOqDJOCmcdcnT93Pr3x5pvKkIHZzf/IF4Krv/7Vr5X2axnctXKV5pazE4B7Z3rggQflgHNm9+//XIEVAG4CjhiInF3KVsGUR9bxnZ/85CepfRZ18Fu1n9SNvq4xXTh/UXX6qYe/fft9Sullb9LvgOdHrzBO9mfvrb60ZPES1eZEpj366GMqF4SBjzGqFNxZUdKJMRIQxWD/aO9HYu2yrJRI6eycKycOJzwaDEeTXGQmMghgE8M9nKkpNZwFqA6QCCc3Sk8JyCF7hy08g5MbdT/FViJNMoPbOrv5OxVwLTvSYr1L52cwPDtHBphqQWA7VHZ0SiDKzp8dJQNWtZ8pnUU7cCFDw4HwPWsdOgWjx8d/j1lVMsND12CXAAZN6Byhw9WcDOaS6jNWy6FEsCPAWmQagavymf1MJYiouc3AKmNCfiJLPA72lwPk1oN8hlqzsMSxl2gMTCCKPc2Y+d8NsQcHBnW2+AzBPHoakBIeunJY2RvIHuQGcjVKZ0UQhH3CWNETCqZkRnupk8o5L51wA4Ml6Fy7D2rBWYOF/q7ny3Ni0MXvlw67HVY7/Xbqyzkv593j8jU8FoPVJXjha8bmzoGNgt1f3rMWTDD4bsDZe9NlwH0/29xft89Lm9zggpz/nI5fO4byecp7+361r/n7tWfRwQavXTlOv+bgkgkTZbAp7GKC9yFnyj1QmesoOBwsUAFFURYPW4nxuLl1JQCQCR3B/o3zg6zWuaGeK2cw21EElEPOVUtcuNeOaivnrBlfR3/DilU/GvrLRNP4mHPKwEVzVD4XeeSAgvWyqU06KM+Bn9HrzjVrmZHeoyKw5JJUXBt7SuOamY4Mz7Fx3QcCCT85x+gJ5IP6DKUI7PZRbiQ3kIxgSpVNapkegQT6DeGTRVNF/llPARSpt9MEpSn6BS5JLjTUZ9JKgwLvQ4NkOs6kpUuXib3MvXp6e6Iub0+PgCEAXmzO3h7YitOSR5H51y6bmH4ds2a3R2+Kmal04/r1dPXaVdlW2NbYPZQXpCm3SgikOjHCycBS4HYKP60xLVywQNlRra34FDBD58qXunHzpsqiAEJfuHhRTEzsuBUru2SPUqKAPh8mdhFQFhCZ2cmUnqPciPw39Ca+7PBIsJTViPiWbKnNmzen65mMMjI8pOdh/6xZs1a+L/fnJ2A2ZRewrSblo7SkObPnyKbEXphQo88InDN/1MhGl5B59gl9TyYm9DvlVfg8c41NGZmi89OaNV0ql8c68DrECOxi+ruMjE6lnlt9UY5BhIZ8PpURHGnBsj/RXQBw+Dn53Mq/zA2SNQ8Fw9QBDfvYJcBZyg7plUzOQQaKdKZeUlH7G68c/7G+IcrSwGgH9KapKOcOWw37FfIO77FHwi9vk70EOUJkIPq0NDRofbl+/8BgWnzXYp1lSBfMVcecWQK9YXzj66I/CSJjuzN+7Cjr5GqwD38sCAQ6x5nQ4verOqvKAA7/K/om8TnLlZC5EUww6Gq9bzJeCa7bXiqDl5XxVdao2hvC+s76nPuVwcc499grYePZPy51UhX0xq4jIyB67lT1WJ2CLyZeOShtQBx16Qw22y98xqVA8LUiQFcn+Vax++SLB/kC/5gxIQP5H3v80uXLmjPODfslSvrEGcB34/r48gDDi2gcOT2jjA/8POzhgf4BPQs4AfJbATwR0kZ0thm/gxhq1CogP/Ce6FcVJDn1IKurq5SCkv5sCFsbHzhKpHTKn7p1q1++2pVr1wS0I9Mg0OCrqknueDDbG5ujwTDy0wEE9jT7H2KNmlnK35xKYyMj8rM542ABIvFNT8umox8TeoK64A4MC+wWGbMx7DnjF2iarKsJRLLH/+//+fM7+GtpeH1Lv99ZhG9p4r/utv/7n/+JaoLb4IUJIPYojTFzbWQUpIRnpWlERHzDoQ6wmH+uHy0GtWoOh8AMITkchzIboKRjyZHNETo+4xQ/BB8KHeHgOmACsJuapeRdfgMFKSYGtc1yDVWXHAiHL4PsdU6DhnVLBDOMdO4TTPMAEcQ4LhjxZu8Y8DWDOdK6wmFhXlC8sBwBtg8dOKj3YLjCbp07d47S3ykH8MADDyhdmTHDMAB0A5w4dep0unTpcuqYM1fPZyOF65hNwly5hpnLw6DknY7pqCjzTUq/wPyxYKPDLGPsgDVKsxP7OAQ/7FCAPIwFmJc44hh+CFpYBFa4o6PRsMIsWZ5bQr65UUYxrG2cboxZjCt2SHsbjW2CwRiNLqLxF3+jCFU/LbOhFGjI6UGss4zYcZ6BRnTR/ExGBnuGZjc5Pd+NIAzYCEwH3GhmnZNAPUDwSRSyuifDUq6XoYoCheGijulyhnFQcFbCOJDCxxkCCB8fkwEqJkW+R5TOCOaTG3pyBgSwqJ42hhVOW7CxbDyWTpMNmQg2NMuAe/7555UCxh4BZIvmL2MRFMJJGhlNS5YuFVOaOursLxSkANkWnmcmbdi4Ln3/+99Lc+a0p1OnT6S///u/Sz/+8ctp+aqVYsswpjSD4idSPpNu9fald9/9QCxq9gZzjkHBXOKEsA48J2yce9auFeP29ddeT6dOn4rabQD/CWAzDKrYw1FT08ABZ372nNlpdjvGbn+aGBtNL37vhXTvvdvEEGc/dvfcTJ9+uk/OAnv2/fffF9izZMmy9NBDD+t1WFENTeyDeskc7f3xSYHhlAr4xc9/qYASzrpZJcwf9aM5C4CfGM44MAKZVCogGCycG9hG4Uym6O7d3S3DPNYt1pG5YM/RxImtqFID+dnpcM9+4B5y6JtJOYbxTH3+sYTPj9OGIxrgCYy34bR5y6b08EMPq9nivk/2pWs3bmivBhNHBQe1h3FmGIsYd6rVD7upPrU0N6aJsfFI/Vy0KE2MTWi+tm7eqvQ6UoZhvvN9WFgnT51MH3z4oUBtGBCArBjApAMzLpwvghQAxTDp+ffee++nc+cupFWrugSuEngYGRmL+nWtzWnT5g3p2e88o3klZff8+XNidrMHYJcBSJPSjHzkuZxtY7AI5s+ePW+n69evKevgnnvWyQBkLjkPCl7UsWendB6RW1wTJx8HniwBWOPIF+Qrzw2QTwCSMjM8IKDz3r0f6f8tWzan73znWTGB2IMYsJrrmSj39Lc//amCW888+6zmm3OGo7xl61Y5qIzj+LFj6eChQ6lrVZfueeXq1bT9vu1Kh0au7937sUDNkeFR7emFC+9KDz/8kHRBd/fN9PkXn6WTJ0+kOhqTtrVoHDSH5dyjH2DWmRnFOkXpBYI7MD5ochVMR9cTJx4cPlB9StPo7dhDwQ7JgOx0lMhQtoOuJ+lUkbEBGAR4hVB0emvpUJUAYwn2VR2tapMpBztqWVYG6UoA1N+vOFA1IHgJflo3GAQ3a437BUs+GHx28rimwKmaRskGrisBBOmXYPeGc/v7QHw5Tn/GziJ/G7hnDNxP+q2+XoFg3mN9DQgDJLG3CPYg1wFF0PPoGjf2VfkDNQanVNKydOrkyQj2tbel/Z/t1+eeeeYZXZM0cGStgEg1KauuLWMQEzY/VwlSW0d5Pkrw2WtVOsx2vAOEqzbR9jyU3/EaWx94jQxgl6Bq+RmPoRY08P6rBeY9Ftu85XX9fH4Pkarr1wR4ynH7dwdAPDavZ8xf1bWpPRfeG+W9y2fxdUub0vvQ54V7lmvh8ZcguMHacuz+3O32sF/zunieDHKUbGmP3TK7PK/lGDT3YhN+NdjPmLxOZpkaBPdeK2UDn/fZLvdWGSTw6+V8+x7SqhAiMplFAMMYeipY1KVNWQY6yjUNXftVoN9r5XktbTn7UJ7/YBQC8Qb4b6Y4P227Y/MhhwFr0HMODHF925lmxBt04ru2eyxX0HfofWQAzyNwJzd2U3Pt4WEBibJPc18OguvMHf4dBBsBU0NDst2QH9yPXc39mlqaZX8EI7dZ9gA/sUVpWo59RLAY/YQdikziSExNRw3yS5cuBilqzmyNAzsckLO3t1+B3kOHDstW43roLzVrnJlS0Bf/avmyyI7CX0HH4iPgp5w7d14EqKXLADvnCQBH/8qPUi+fbIs3RVCFOWluiixP7B3+hnEqVuh4ZEcBOKtueGP4SiImDQ/lXh/0lFkgwKu795YaUzJP2AHYVJgONMnD/sQ/vdXbq/s0q7zJpOxPfCKawvNcoyPD6cSJk7KHTK4h8ApRgLVCz69bd4+CAJBiIFcRAAUwv9F9K03PNKXBoShRyvxhQwexZ0r01Yr+yn62/67I+Rz0jeacsU/tq/iMWH/6/VoZKhCcUiwq40KwODLYeF5hAI0NqbUFRvqobBZ8MsBG9j014CHKEPSIGu1co1nANRtOe09EszplImC7E9iJDIdG2XfsL3Rjfd2MSlj4HDB+gER8Kl6zrWmA2iWAAMzZ+6wbIKfqhucgkc+jfDkIdJPRwBxgkX0sbGNkWPJOvpdUSRUbsP9uuVPOYSmbbX3JB8n9KWrXwvK6DBrbL7YMk57I/WVKXe4gv20aj9GfsXxWE9lcBlW2X8Z9qvojfNnIEggZz+eRGfLnK0FcjFA3Uo+m3JwtWNr8ZK1PnzotYg9nhIxMfFvLJGQUfXeMOwCOr1i5Qv4Y34eAw9rbL1WZIxp+TwZuhWxR/e9xyAGD2Q9ripJ2RRkfrq+gEyTI5kZlthOggdSGb8G5mzu/I/xY9YvDD54Kf7N/UDIIAkxkV0wKBA8meMh7rT89xObSO68/M8nB1wLTICCE7GGsnAXkAt9BjrJ3wVQ4T5AMKTWJ3CJ4KP8UAgwEUpU9kSEDW6OS5QeRErAeucme/j/+z/9+B3+tPXTfwt93FuFbmPQ/dMv/8qc/mEEgGoSMJihzVH/NbJyo71U6Chy6auM3RaEKlpYdQDuk/C3QMzeasSHJ+/zPoef7FcZb2RQG5nUeiw3ckqnCGPU3TQPUUTvArNJ5rTVyy/s7lVGsugyGl4auf3e9PRuy1e/Bbl2cnnzySQmaV//tdwIwYQ4ePRZCCz3y0ks/knPLM/I5jEjKPKDY21rb040b3ZoHwDFEm53j0hlUVFENEOfrfZxpl3bxM7s8A8LaQhghCKsBMIrPc3/mhGdzyQ1AGoQutblQVNS5axDQNh5G38SEWI1812n0MliaG6Nb88ho2vXQgzJICAZgdLjWFmOjfAaK2Pd2eiZKiWdywEWKN9fAHBoEjIu9Z+cnJ9xVAB81Mp0MsNbPpH0FGwFmKz9p5lFXl/r6B9KcjrlivGDEorhgpUTqYERRMZxHlYYbJVM0n9SSpZN7Tocz49DMAu8J7xXvPUf/vVcctedvGTsZGOF3nt/1GwH/AC/37t2bPvvsswq4MDUxpigx/ygR8eCDu2QU0CAGQI/nhk0Kq/jBB+9PL7ywOzU1N6SDB79Ir732WvqLv/izNH/hAgH/kXrFZ6fT4ADs2Evp3XffT8eOHhd4DGvZRlhkJOT6fTPTaeH8eSpXAjitepFtbTJiIvWNTIyQOBFowZHAcAw2eYC3Y6mxLhrmrFnbJXY5YGQET6bT+fNndT+MU4Ah5mbr1nu1hwFx5ZykaYHgWJ/K7KhjDevThx/uTf/wv35euTd7FaMEEBxwmn2J8YQ80p7DiCPIkYNwXlsaxwHuA0bxWUrEwPywLAqZFYY+wCUGfQQNku6D4U2qbJRraYv0wWnAJ7I3YCUEME7AoqFhOvUN9KoB0oaNG9LAwGA6ffaMgN0KQJUdFBqu8E8ZDji7U6SXUqJoWmA4spqzxvpiaG3etFl1sA98cUDOw9Zt94o9w5qRBUINbsqaYGhRVgGnIwIpKY2Nj6Q/+qPvhz6oS5I7r7zyWwHRK1d2pbkd8+SEIi8wIklbXrR4YXrhhecl6/gOWSBcn7RB5oJrrFmzWim9BN1YjxLEYi0puUI9b4xQZCvyFDCZ/cCa8Rycz3Nnz2u+fvTDH6XTp0+pyalSyQcJDlLSKuYK5/zRRx8Rgxt5xZ45cuSwmgcCJgI6E4DgGQTMNVAjlfJg4+mffvFP6czZM+nZZ59NK5avSF8c+ELPD6N9+bLlYqOQxQOAcc+6eyQrKW+F3Hj55R8rKMgeppEh42JP8T8AOGdoydLFaWCgT8HH4yeOqmwQzWSXLl2SNm7cLJ0GkwVDl8yaefPnyoFgjXD8VO+5OdiRGNNiXylQiL4OFnhDXaSuCjQKb6YCAskQb47Mmgp4na00yVQaY4enFGm/GRS2U2R9WwlSmhJ7G2ZtCZ76OhW5XpS4+Dp7he+XQJ/lveUoP8sya9YrBmf9/VKH61zmexu0ti5hHCXTysBk6Uj6syUQV+uYliAe3zUr1VlyvM+9qWcJI5x1JRsIHcA/gC0+I/2Qg6n0egAQ4B+AweHDh5VZgNwh2ATYwrPVAoVq5EYT0Rx05vuWMbaTDH4YACgByfLzXic/u/+utbfKufH68bP2vuXaetzWleUaxnasZgWU3/O+rB1b7TxUgOL8wVrHpLymz0V5X79fBV2r9fLL5zcIUhv8KcfpZyn3Umm/2q4QGKTzFTbl7Z7R160Fwsvxej3K5yqBfZ8J2+UCOooU+RKML+VGxf7JJeXK92o/dztgrdxbPnflWSvlgq9X7qfaObVPU2Gc5+xFn4tamVU+o2QFtkXO6ijX3n4Rnwcssf1m1mwp0yDoAJy5JjefBZBGtxuk51xzTWwp7msfgc/4vgKQs+1HwMz7yllqfM+NMrkewTSAbJU9TCkdOXxEsoEsV95HBuEX8D1kpssQyC6fnpaeZqx8VhkpkDkU6CZwX68yYHNmdygTDEYkthE9jphbmNSzZ7cL2CXo3NfXK/0IOKfG0A2NqXM+2YoEkafTwMBQOn3qjOwersf3sa0IrAM80nSbMlGUC8Nm4lrYcPgXlOQjcI4tBODD2OkpIhZ09gkIGhIcJ7hNprKu2xgyEHsav4c5x4ehGbfKxkxMqqn87DmzBJIDZLPvmU+uhw1NCZQxlT8IwB1gX9lFzc0imjDHA33RdH0WPXFmZpRBif7uuXlTcwy7new6ngc7i7Vgf2BHUEpyaHhI5A16SBw6dFD+GYQqfp6/cDnVN7aruah1GGMR8Wx6Knyg7GdY91telTIbH4zntX6znrSMLmXn78lCBT7rU31m1dvf5fQQBPH/lLXBtuH9pgb8icnM7J2n546ayxG0ci16bDz8SQJJjIWSEPjLlEDhGbEpHVBj/7a1BoDtgDjzzrWYZ5c341nYz5wh9pFZ3JwFAFj+KaNh7lztCc8rr4dPGyQC7sPZt35i3NiRIkXlDEdn3cjGymVZLXN8rst1gJzC+/hJnntjHZZ91hFeI+uJUncTVPA6WSaX8tS/lwE869eoUR0BOGXYFyVmgxAX2W0xN7n8rBy+KvYiv08+Pf2gxmW3s7+xY5Bp9rUoacTvCjxl2832m4JSk/Q5i2xRt2qE9AAAIABJREFU7m2SJM8EocTZ2yYlhgyLMiCcH+z9gX6yN28qCBXr1aSMfcYByTJKBgZWEvZOk4gD7EfKFpINAwiO/CaLnHtReoggF1nfkU1Lc0zISOHnMgYB0wqGBMmK0kXgCpxtngM7bmR4OHzjyUnJ4oULFup3QHj8SfYuBCTGwmujlM0UueemMniRX8gawP96fBaa8qJ7tRaBZ+DLMy/s///6//79Hfy1NCK+pd/vLMK3NPFfd9u/+sn3BYIHs7FegopDB7yEsHGjQ6UM5nSfuFYIbHVEhkmbmSq+loW+AVOAUivoEoS2I8sVXefOxneUE4haeHbE7EjbaK84Drl0aW0NKjtaHhf35js2KnmdewCaEO1HQNlItgFuxWWFVToFfAaFCBOcEg5XL19Jv/zlL8XGpg4agPC6dXcLGKK+FEIeBQvo8a//+jspcoSq0oSGqQNMGYpIobaz7mf0s5gJbpZbOR4xWxsB/cYVReUfz4MCYA0wAGykW4E6TYhxBUA4KrAMgxc2p6Khc+em8xcuKLWRa0djitmKzr7/3nt6rh07d8hx/6d/+oWAKtjB3A/whCgnRjn7iT2mAEmu1c3zBVgZmQF2ZmCX8F0UE9fHiI65ifpXAXY3fCWli+8GuzccxlbSamFUUHdYHZ/pDt6WBklvzM0yYFuqoztzrtqC0TgmDAPq2gVjvRVmTM6asPPAmFk7vlsamHboDCR4jWxo8jOi6QE2m6XC3AIOPv300zLSAEVYA3VvT1MCgAG8qEtGfWyaPx47eix98sk+sUOiO3udagv/pz/9iTIR9u37WIDfj176kdiwTTldDaY+9QIHB0fSieOn0jtvv6eshAg8BGOKsRFJx2gNtvt4glMK0IsRw3MsXrJU+wYlHIGvKAWDU8L8YZTw/GLKiDE4lcZHKJHTllLdtJjBL774ggBJ3sPxIfL93nvvCWiPTIsHtKcwWsLJgJkUGQ06H3WwncbSwQOH0i9+8c9yVCI4FwwX9oxKH+VzpT2vzIIA+Jl314dnjAChnAP2LIEGnD4MCmWeZIZp1IGdlEHj2vRi4rQ0y4Ch/A6BoyhTRJOmqE8nhnxjpKgpYyVNqrM93+NcDY1EmqBrPtsJwbBirDH22Df8j7HX1tacTp44npobYTW0ar/DzMCwAhQDqJ3f2Sk5Ra3Ont7eNG9+p4IX+3DCenrT7PZZCqxFSmNz6uvvTevXRw3Qhx+mqWWDmkmSnQAzH8f00qUrMnJhZvX0dmvtVq5aKdAYsJtnYG+wl2mkCbiN/Lr77jWqi8zY7KyzNswpRt4HH3yg+wCEU56HcbGfMAIfeeRRMWB//atXJNuefPIpAeWUuWGNWPSxMWRfnF8AQQItXatXybhkzmCDIx/ZE7CrkGWwgHCIYXlMT9en8+cuKFAJuLht21YFnWjCCaiPDOOcsrbcm2vC2iBIc/DggdTa2p5eeukl3Rvw/4033kxXLl/T2TIjadOmDenhRx6WXiCT5sjRL9Oxo0fStevohJZ099p70pKly6NpVk+P5oBztHzF0lzmIkpfYSirBIzKF9FHA2ewpdLcWKV4MoPJWUaABto/cuCjb4EdLu0z5E0GwUkPlS4s6tyXIJT1eQlClU6eXy91se0FA1QGAmsBOuv9EoC2zPR7thf4jFme/rzlsu0fO7XWH3ZiHUy3fWCn0g6j7RRnRpXgpoP9BvZKANNy33OADmbNBAplcoF1CfKU3iCAYQSR7r33XgFfBlC5J2CMnJrmyDThNQIqnAtsDcoFwRQkYKjSaTW1XR0glk2T17V0rG3z2An3+Mt5uB2gWzrpBiZrgefyM9aP5Z4o19XXEKCTU4Vt+xkAsA1Yu/+sh70Hy2fydX3f6FUS2Utf55x4XOUe8nW8rgqIFmVwKmcpZ1TWftdzXtrl5bg9dxXZn+W+P2OQowRRyrPj/Vvet7yXz6/nyHPINXwmHVzyOfM8eJ/LXivKKHissPKKHrrhLeRMBP9eBpccfLJMqGQ55QH7u34+703PQflc5XzwumWD94DZ1LeTWeV39cwEWnJTxXKeDILz0+Ax17O9blkmOTAdGbK2bzmP6EM3fua67rmCjLctyDU40wSBva/Qw+gdgEGXJQzSEr1fZuu88x1sD+7BPHJtgqcnjp+QDe/MW+5rQgrzz/W4t5nkXJPn4Vpq+kavpLEoO8JSHj58JC1dslysbLIJkUGAk+gSGkYC9FIebXCwX7qWvwXwqQRNXVq9ek2i7CFkgO7uXpWJw94isEeQmfOETwagx7UB8GmaSZkWdDifZf9hx0BQIHsOe4SxfnHwoJ6HMinRU6MhLVmyVNc5d+6sADBAsdhvDZoXdDAeLrY29j7/HT1yJMqw0CMlN5njupTiANQaHh1N4zTfy+xdlSmYIXEqwK+wQ0ZlH9K4nKxBCAk0875EjfRcq596yIP43XM7AiBrjN45rN/AYJS0XLd+Xfr88/2S8Q/t2qVSLMdPnEot7XPVFN77W/IBnySXfEDG2+aNEoXVRrx8R74g/nu2D0rdVStjSvlsGawzAwu8MchMURg7yrExxwD5M9OTqUEYAVnbQhZEHmltaRHjFfuaUiiUvYD5z96zfOA5+/v6RVbizJB1jB/CWcHuZG0cLFq1cnkF9C8D3a4nXgZ1sffZK/in9t9YN86QmOC5YSzfUbaGetdECSiDwNitBuzR0/JJKrhI2OclZmC9WcqrUjepD1cmKKivksmHWX6W61Fe2zrIMiqIHvHPsqgEwUs94fe9F6QXcjzXpTisH7138BkNVkf/tPBlPZfgBh0d82SLA9Zik3CuHAwo5acDu14vjzsSECO70VmQLj3FOKYmg+wY2E30+RJbO2c2AGBTdjOysqeFP7CmfI59o5Kl+lenfkwE0ngGfCfOuIhEDTRnHU2L7lqkvlbYbIwdv459yF6gDjhscPAEYU9Kggo2v8qNUnalmcyYWak5ByeZ45amCHYhn3hG7BD1cCDwMMO5RLfi58+SD6QSt+OUlh2Wfwg2gnzDVhcBrK4u9Q8ORjkYZWLUqTQT+Ilt+3985U5jzNqz9238fQcE/zZm/Q/cEya4DTiEdNQEb1c5FDld1NnMabNcRpFdOdABkgMgGgi0w4TBZ+XhFEQEjF+zAWqhboOcnxbWBpos4Lm2gUIbyQan5fAq9SYAVAt/Oxo2NjAI+edrI1i4ZgjZ0ai5ShpfTh2z02VFYdDZjGwzuvgcyhDHFefz3XfeETNx7d1r07mzZ9LmLZtVjxmwz9FGgJQPPvgw9ffRLCSMMQxMX9MOnpWTnarSmbATYkXqz/KT50EBVAG7OkUbEf58z7UHGbuNZeYhynlMpu3b71fJDRiTl69clhHK92Ag+L4AXA89tEv1q3mNufvLv/xL1YoGEEVAu/4XBiaAF/cD+Of5cORdZ1U1slR3NaLY/E6KqPYP0VQitA2UYJkQkzuctQaVTWEz8jkbKOHoBzja1tKspqvDAwN6ZoDvrq7VUho05UEhqqGjGsaMy4AFqIpobiiyukTt7EaB4Fzb+877nTXjNe8L7xc/h+fL+9s/+Z73t501vosSpvmHSn/kxiEnTx5Pw8P9qSFomVLWjz76eHruuecEOpMqRekQQNeoV9eS/uSHP1Ajvg8//EDpqJQemTVnjiLHpG1xjfHxqTQ+Nqnasm++sSedP0+zo4js+3lg8zpohGOybu1aOUuUnWDON27apBRU1W3LBmPs6aivbnCKOmlKPyNwMTGWGupQ0LBSp1QjGaBy2fIlUvzck30EIERdaFixOFzdN6nJvDh1Lpiv72KosCdWLF+Zrl27mU6dPJ3+x//4nzKaXYvZ8s1ARdTEzcx0N5rMbACembTaRQsXydHjczBJYFYRrGKf+eyQejk8BEsz6gUarAHI5zOcN9hNMkxIU6PEhkB5HA/A2GBGDY8MpMZmOpdHmvbY+Kj2LmAmX7CRLtaKaodGnwTWmbnCOVyzdnX6+OO9abB/QGdlcjz2VmM9zYeaxfRB3m3dtk3n5djx49r3nB8YNsNDI6mZ9ObREQXwKA0Fg4ta2cgtGOHsrbffflspydxz166HBFTjkCL/cOZu9fdpLmBfU44HXWKgETCZoA7BGsBk5hXHFdAOQJlnhk3OFj9w8GA6/OVhOcs4G+xHzh5MsW3b7tW5/NlP/06pxMgmjEOYJwK5UzifEditU1mXxx9/TExtlTZSQxyyQFpzWa9plV9hL3HucMhxzi+cv1wB/QGzCUwxh5Rl4TkYD2PDIWNvmvnDWHg2mHG7dz8v45lx0vuBQGc0Fo2Gwrt2Pai5AvQm2ISTfujLA9lpmEl3LVqcurrWCOjGsT5z5nSawqlsgDHVIQc+AN9gr+BUUgZDKclqrhWBElXklMOaGxUVDR7FGstNsdgzqhPpWtgExLJjZN1TOnPWU7UgV63J4WwY6yqD1OG4OOBYZXqX3/c9anWgHcYySC0ZX4CmZXCytA3s7BssNLBWAnx8vnZsbjRncNkgYDnGEjQtr8/rOIqcWTuMziYSkKJGq8cUKAIYAAQHEDC7LVL1JwJ4m57OTWIjE435RTfTeBNAB1vETZatWwV0Zce6luFa2joOCFiPeW1LfWabrXzPjrnBUDNxreP8Ha9DqRd9L79W7jXmxbrS812CmNb7nncDxbV7snT+KwAuzb3Vj6RaDsDjLfdL+VoJ7lf3aTVLwmeJe1j31J6T0ua9nR1sG9bPyU/WWKBVJgr4ebyXyzHeDsDyHq+9d3kPrmG7pgTEynPgM8XnPKZy7ekZ4rn3GGv/9pk1WcbzZHvUAHy5hn6mWtniv/0c3gfovSgpEaiOQRjrasux2123Mt6i4amvz3XKIJj3G+8H+WRUP9mzgET8b0CLvcb7lociiczMiLkIuM37ZpTzOgxgn0d+Yq/yGfQOsojvcG1kgjLbcl8Syxe+M3/evHT1ytVKeQ/7PA6w8bdlK/4fYzO4z324J/Y85R0hl2BX0f9pw/qN6dq1G5JP69ZtCPt6clI6CvATUsPVawTJe6SX+Nc+G2IE/tJ8lX+ERT5nzlwFnhkDWY0ElaO8HOXeyHpclBmRHZonyBCAxKr3OzqaLly8oGafmzZtVtCaOr3YI9SPJnALaIXvAUkHQO7I4cMag8lOMKG5LiUXuPe8jujLceCLz/PeidItzDNBfgLf+BGwXCk5wO4yC1NZGjShrJSgUnpkAvtVGbUtW9Ka1V0iLFB+BZmteu3K7KNcZHsl8IGOZw+g18k8Y17RD/yOjXHi5JnU2t6RBgbImI3sLv+jcTrArX1Z9LnPvUHIivxVKZOwiS2zDU56T1ke+RpVGZQDXCprGX0nQlZRAgV/qU6AN3iCYq5CCaPROtlMUaoBQkiQd+hlwT/8RvYDfVkgRXCWIf5gc2NTE+RhLNh+2F480+K7ForVC/mqPJ/sS3SfZZtJCNEDJGwPiCH270tmcpSkc2+s8P8si7Hx0NPoaJ6DZyYDz/YunyuBd+7v0rG1ulD6rwDBXarM6xpYS7WkVKl3a+Wh6q/nAHepw0u7xHaY5bD1ivyisQgQ4PPaB2RfWwfE2tel6E/SK1+Q/YgfwHU4SwsWLpKdS+NayClRZjdKlCD/TK4sfeZaWwtIx7W6vXY8l/wh2fr0Ygrw24QyxoXvF0G8CWUHkGHLvBNkwX/gd9YNW6ivF6Z4j85iVa/ndaqLUlAwuZlTz5/Y3WpUHOU/eW6yarkeMpmyOoyJfQS4Pjg0nGbN7hBBBta4yjCpt1uUkSTYANObfyKe5fJZ1NVXMHHVKsmza9euaN4i4NSUhoYhGVI2OOx6ZBB7iDJVyB9eN1uea//q9ffv4K9fZzx8g6/fWYRvcLL/PbeCCW4nggOIQFP371xvW8ZbEdGMekpVEBzGaAlYW5HKYMgObgkSOoJogYPgc6mRUjkzFkcgDTDaeDRoa0eaz8HcdL1eG94WnFZcTn3i7xKcD7bRhBwhlLMNcl6PmuHhoPK/GR1OlbIw53MIf4R0pFt1y1AD4OPns995Nm3atFFGCQoGVuTevfskfC1UMdaYK67p+bGjYaVWOn9WIFb4NmqYL8DKiCY2aDzqfN4Eu7XKDvfvrJ+fK5RrXdq4aXPavHmLUvD2f76/wpC3sxNG9rieCSMZYxzg8q//+q8FCr3+xhsVRju10/geoLejujwjSlb1ATMTVw5RZiowbpesEAAmhgMgGUBq1IHm861trZnNGFF6hL72bGYkqyY4DYMGA3xAaQHuo6Qx5GlWAWAOm0G12JRmncvRZANJjTZJBc0guNfGjpUVsGu22/AwaGDjxfvIBmUJ0JRriMJjfgioUO+Y5/zyy4Pp4MHPVEubdeQZ77t3e/rud7+rhqaUTACE/M1vXtG8UZNx7drV6eWXX05ffnlIIN/u53enlrZWgZ84BylRiojGlynt3/9Fev31N9O1q9cFzvKPiL+ageb6lJwNztCLz+9W2hZpnDRZYj5dn42zTBT+Vh/pb8HelXGeG3aohrsa5kyn6cnJ1LV6pVi4x44dldP0zLNPCXQFdP7tb3+re1NqaMGCRWq0iJOyccMmRef7Bm4pZY9SLtQLp+zIp598lt5++12lq8EW9tmHKcu8hMOX63NidNZHXWr+RSkQ2CkL06qVXWqsaMMHZrmNLoBQ5CTjHRsdSSMj4chiCHPOkCWk3Qa7IVIGo0uNKtCKZU/0XoYlrPgp6hYDpAdwCVAb9RUZF/X0SRPFyWgQSB1OsdMvG7Wv77svgGEB4QODYt6wxgSQtM9yWSH2Cs2Ge27ROAi2eXQ2b2poUjkU9gNAMnYusmtyaiJt2LAu/cmf/LHY2YC/zCNOLWxvypSwvjh3+/Z9kr44cEBZAMjH3bu/qzI3ZpVxDpAVgOHHjh3RWvKP77LPWVMCCtwf4xrjmYDEls1bNC6cTxxfXsO4/Jdf/krNJ3k+WCc4O+y51lZqN0bnd/YyrHOCkNTWZBlca5N07XAuYo1CHkbT0joyC4ZG09/+7d8qaIcT/Z3vfEesDJ6BUkWcN56NPc/eQYZybq2vYJXTBBOAnzV699330uf7v4jPjQTTn+sRSESOYvAS4KNR0P79n+nZ0kyw9FasWKk64TwrYHl39w0FSwyQOmsgsglmCWCfP3de1MLMMlX6MJeKsgxSCm4GwQ2EAIpXHBJkr2sv5KwKO0yWZ3zWwFkJdpXgks+YZaYBOQcOeP3rHLdaB7CUv76eAUcDMbYdnOHm6zN2y+cS5CtBPMtrvuPgpIGusiyaCAI5YFvq69LBLfW2wTPbHgbG7OjyEzkK0MFnyZRAF5QAB3Uz+ZuyBoAnyCuemfuzB824AsSRo1dXpz3J/BvYciBEpaByWRE+Z+fd2S62NfyMZRCi1GleS9ubBnwNoJTP6X1n26wErG3P+T7+jIOA5Xc8bq+n18mf8VhuB8aWQA5ytiR6+L3bgRTl/vQzxr4K4LjcAyWo4LNU7tvyPuWceF4NMnkNqg54gOAlOFK7j8tn9zz5tfL65d60zez7lPvC2Vy8Zn3q8ZcBMfsR6iGQgedaEKYcG9coQRCvode0Vpb4ucuzWl7P97e8YD/7/Is9mAN7YdtUG1paNpTrq/nI2rg2gMF79lW8x/ku40eHGBTiHqqXS8O0DIgZFLMtzmfxGzjD6BnOv+1IxgXQ5r3lEiqcYwe+DJxb/prd7TFyDRi3V65cTY0FuYfPi72as/0YP8/C+B2Y4Cf3J9BNWQ6ac0e94gjMr7tnYzp5ktrgTWnLlq1aCuwTguWAoWQhDg4hoyLDTSUn1LCSWr+jaeGCRenKlWtp3br1KnOBrYLOI/sPOxFZS0Ab4Jmx8syMB1CYQB81t/EHsG0BpOlTQv8NSDvYPrDEeQbAJ2xpAgqA4ASxuX+UPwsmNGVRGCN1irFtKHV2+MsvMzA6nZtUN0lH06Pj7Lnz6dr16xD9RWxQ7yJqJBOkUmP40DNNZK+K7DIjZipB/65VK5XxdfHiJdX5Zk9gU8KUnjd/flqxfLlKL7BvojROi4Aw/CvGz95hbiiHUtcA+z8avjpwxNrCuJcczb47ep5/9m0dWDH43UoGHWAv/a5yuT2tZ66jX9HlweKoEuOKbKJg7+JPYHc2aN1V4nCa2uCwrJtynXAavs4SCK41ztmrixYtEBs+yv1Myba6eOGiSsmx3/CPeTbes45APxq8ptkOc87+UjlQgHe8nFzbnfUmEBHN6oMYEL5ifQUEt2xgvbAzGQP6kzOgeuYt6FqCYBBdaFrerp+cO54PJruyydV0FmJLa+Vv9YlqCrZ8NPOtNmV2VlaVpBBM8Fp7qZS31nWW3ZbJrEGpv3yf29lY1h0xr5PqCYD/gC2BreFAGX8TsOLzCtzXN8jWdgPS8Mc5H5SSmSefmvOB3GE9mQevFTKPf5bPZUDUsi/wlgllgpiZz2vRn2lImbTKyujvr/RWYQysD/4nsqa/71aanoY0MEv7DrIPWaWsKTKBOYeEeP3adQX3GH+QGyaFS5CVr0BmLq3ouZJ8pJmman+HLEQOkUnKtfErYH+zb/Bjb/UNyD9ZsPCur2QBRenCOEsOxIuwlMvhkDWBXEI/sD69t6IOOudf5SyHhpVdHYHoxuhrJj87guXsJdmc8vXr0j//7p07+KsNhm/x551F+BYn/3a3/t9efn7GRjoCTMKvrTVNUF9IDf+iRpKM2RzNdROgcDQDRDLQXRq9BmXNbLDBawMyFBYpKFGL1Y4rAjyUY7D/eB1BCKPOr7msh+vp0SwvyguEorfDUTprNkSt6MwuCmUTuSx21vke1zbAX7IzBLoDwOb0Gq4LYwIw5/TpM0rng+mHUowaYeNiIgKKALDxvDSYAzQCuKK5oRi0ObJpVrOVl53I0uD3GDw/BoX5bMxvMEEtVFFm/M61XUPLzgLX4Pm4Js+PcunsXJjuWbdeDOIjR49U0ugiYECt3QgMKHrf2Slgi9d+8IMfpO3bt6ef/uxn6ey5c5W0MowsxmUHW0I6N1DyPtAcZIPFgQob8153GGweq9YtN++oRGaVcYCSatb9ML4myUyoc6O0MPIo4QETPNY+GmZybQynUHwRGVYQgiY5auIHOBjOrufOe5m/Yw2rdVh5Bhstfg7vudKJZJ3srHE99hLsBhQqxjsNVRub6tO+j99Pn+//RLXB2H/r129IzzzzrJjtKG2+8+prr8rIN6v4L/7izyvKmIaFKOfI++Y5Mit0ui599NHHakjY090rhc29e3puVQC9kZG4J2v84P070rat96bf/OY3YvmMVMqgRL3HZcuXCYBmPJwRpZxlpv+cjjkCcICAUfJr716ddu7coXItMF02bd6YnnrqCTlC1EOH0Uh9XMZL4Ojzz7+QI4ETdOToYQF4V69cl4OzadOWtP+zz5WiJja0anECNjYIjEV+UG8SgJr1wpDQmmejugom1IsJDgNFe0gsmyiTw2cwsDBwMIpJ+ezvD1YKZxtmCq8DVEYadKTfxXcVzkkNOWAnWYXMaW0Wy4q9zPXYRxjaAN1k3hDQonYkdaKvX7+aLl+6JDZ4gKaA841p5aougbTvvP12OnPmrFIaCVSwH3HE5YjlslUY4o1KnY5gkupYNjZD0Mn7OxovwjTG8Zo1m9IePxQAzrowHpjJu3fvFugGc/ipJ59K5y9cTG++tUfAOGOCPf3887sFArO/XZKJs0CdvsOHv1RZKDnUrPP2+9LChZ2VJnNcm320edMWGaaxZ6eVCnzk8NG0b1/Ui+czUV+dACOpzlGeBnY1Tj3n6emnn9IewHhFfrB+GMfIaK4RTLpxGa3sF9ZodGQ8/eIXv5A8R37SdJAa8chv5oH9CHChen5iKA3IWTKoxdknm4PzGwHShrRnz5505Ai1v4f0OdaY+uhPPfVUWrFimeYS3UYq9gcf7tUYrMuYP+YJMJ99feLkce0t9gHjDzB/TNfl3GFAE2Diex1zZkfjJ5pYZ8fV8gnWWKljSH2vAHakZuZSaGrylnWyHbQI9ATjyc6Yn7/iOBfs0tKxs24uAUHLydvpcN/D9or1oeU0rzt4bmDeIJV1aSmPf895LOT67RxQ6QIafueMtRIg91jKZzagaNCOzzM+9hjX4XeDEQ4G8B2AEdYVewHQp9Q3AAfsX2Qoe5t1LsE7HE6uadCJMZtVZ1tJwEjRuNNzJVmR+8OU61k+N+/bTjMg6uc0EFcBQ29Tb9xATPkdz0/5mufT9kw5B/58nJ/qvrP8vp2z7z3pe/gztm1Lx6Tcj+V6ltf4KgiOnRoBhfK7BjBsK/j75fjKa5Z7NHRtOLF+Lt43iBo6KVLzK2BKLo/lfV3Oh+/ps1IGH8rv+zu1822AzQH4EljxmlbWPZCcihz0eMrvOEhQgjrlOEpZUu4Fy4zyucvnLeWG5y/Ke1WbYfIZzpDPuNe4PEe+DiBHjIuAeZTrK+ceuyZA7gDGAIGjfNeASrLhl/jzyF6feRNyOKcE7NE9rnWNvDYble+iO7AlDJAjE9xPAFlim5prKW0+l2zjfhBu2Nv0oyCY7r1ogo+DqMyVwUTuyTVUFqC9XWXveE7ANcqnYdMw5tVda5Utx98rV67SfKLXAKWxHzgTrW3NKkPC74DYADX9fX3KPKNRN8A3hJSezMbkPjAzsV0YD+B7EAQAsxemJUuXSKeh8wCuAB1hdwJ4M15ICATQL12+JF+M5wBUfvyJJ3QNAuuUhgF0R89LDje3yIdhjNgcCMcAYC+F7Q/olH1B5n37jh1qCH76zJl0q78/GuKhJ3Vmgx2KP6GeSWQIYvvMnpVWr+7SfRZ0zk/Hjx9TD4gKGK0Mj2A28wyyq9SnJjKTCcJjV1IuhjWNBuBX0/gk8jhKGLFn+CffB0DYBycOfyXgWcoZ3iJrEDJJlA9E98eety4OOyH2Pa/5fWd6BluX93JGVz22fdRdD6xgRmQR6oJjlymwgQ2aS41gP1EOZdFd0dQS4LTv1i3ZVawt+lCEtcXOAAAgAElEQVRl7vIeBehkTrC3eJ01wR6iBKBL+dlHjFIdBLzCNwvAMAB6rsPY0I+9qkMfWQfh10epygBqgxkNOYL32FOcc5e2C9sJzCJIc2qumYPT3MMAOT4J91W5TdlNUZIsGNfNqUF2a9gXgPSljLaus//pNfRn7KcID5iKjJBa3eXXauWl/9Y89PaqOSN18EOn0dcnwFzOFfehaairW9k2iOeMvSoGdF9funrtumxzvuOSTayZyUacV5ekYQzIKz4XGfoTCrrJt1m5UucCABx/gWvMap+de2MERlTZ+00E3OZUmtkODQ3EvszymbPBOFmDwFmSegG4BxZ7G5nP8yC7xyn/yZ6tj4zl0i5GsFZ1Ab2h2pRZGw3rIxgjckoTlQb4vVHZKa5IwDNCBOPM8c9701gAz07QhuwQstRFfICkSrmetjZluzJ+5OD4BKUQOX914lqxNzW2fF45n7/4t7fv4K+lTPyWfr+zCN/SxH/dbf/zf/zejB1Zg+BifAKCj1PLFtZiTlPORr6iu+qUG523EeAIBwN8JTCLYLDgsOFr1qsdKoSfFa7ZSBYKTp9BuGIkumZXCYIjVAABETI2xEv2Rgk48rsBbTuR4VxQFy1KtljhuE6eFapTxXw9lw/h+wjvAOJIyXtddfCi6y81vqnbubRizGAUkh5/9uy5NDUJsBA1njHKVH9PtV2DjecoaQkYcL+y5Ax/Mz9m2cf8RiTVji3zyv98xk6xQWk7IjwfnyG6jRFHRBcDoKe3J4x5dVQfl4ElVvUEtbgA+8PYZg4JBLz44ovp8JEjKp2AIcZ42lrCWbcjZyBhTHX7wrFWeZTs/DG3AqNzMIY1UbAkd6bmPZUsUU2tKO/CNZUtgHHc3h77jpIsQ4NJTAcZUVGmBYMEBcGzKjVJTTwi8ON6XnJq64OFjsHmeuV2kEojxQEj732+W7KcZGy6vFBm3XlNeM/r6ee3k8Y1KMOwY8e9aWSkL+1567V07twZPcviJUvSIw8/qj2H0sYBgTXx298CTkdDHsqhAAIyPkC8FkruaJ+Hwc7/ODFv73lX5XkwWqh3BhOamrMYoQDqAKaxf5pSa3NjeulHL6V333tXRjlGP3MSAYCZtKqrS+eBwAgOTQB09amvvy/Nod4fQST2KymTbc3p3nu3pVWrVqYrVy6ns+fOpGeeeUolAVhPSkrgBKLcYd+yp+bP60xLly9V6QhYPwSRolZgq7qGqyZ5Q6OcL0BK9iZAOqwBGlGyn+lITkkcgEn++QzZAaRcjINSAfaEQeyO6LHO0QgTlgHPTk1o5oprALDyGUDRqDfHeSQog6FLWmWuzcjZbWlOvWKAwfCBYUCdec5igwo8sWc7O+el9evu0XuwiLpvRpAEh5jnoSv4Y489plp2OA00wsIQ75g9Rw1YWFfWSQAW7APVjYzfyQzAcpqUodagplZhVAZjhxrVDzywU+OgBA6GITX2Xnjx+cwEGUyPPfa46u0fOHAovfPOe5VgKg2CAXiRETh3yByug/7gdwBmnEEM7bVr16isC+vNswPoIeepL8hzjYyMiT1FAJGMheHhURm8GOcRiMVxBpQYT3fdtVDMaa6PTHjuue8oHRrdxV7FicGYRqdELe+FudTRpNjmZEH09valvR/tFfuK+eA52EdOPSfYRAkingPnFn3hMePwI2eRk5T5wejmuWDPEMjhbDEGxoOzBxN+x47tYiVxDi6cv6DGnDwjQQWuxeeRazjTlJBhr+EYXLt2VcEdmCs8B/cUq2d4MKdZRk1ENeKCSTeXfRoBXukVMhCybtdZIGkhO8EEUHDSkBRunlUG90pZeDuwy45YCb6UIJJ1rXWq9bdtBus9g/S2E+z0+exavloHWs/YJinH6WuVoFft2G0HGBQ0wFs6ktbPvOa5LEFEg8uW6Q4ys5eQS/xz0yJnlnEf9rwZTma267lyUEvPmtO3nV4dOEdkWriurAFTzwHjEOiSSzcFaBNAK/dFv5a6qAQiS6e6lJUGI/m+7YhaALV0xr2u3m+1YOzt7lOuze2Abj87P/2+941tC9u/HovvE5mNlKqqAj8e2+2AhACBiiBRvnCAfhH0Nrha7mW/Vp4zj7fc6z4PtoNtK/vMIOf4vzxD5Xh9zXLtPMfWbeX+9739Gf9t+9n73ueN/ebXDMR4Tnw23Rm7fL/83efFZ8zXlq9RkAy8ZuXPUp6U17QcKPeKz6d9Bj+Tbc/ys7V7tPys57dcW9mJNDHLpU8cJGD+0GXoFQHQKmsWzfrKeTKoSyYQ30FPee5hTJIlZfIPugVdxd/ofAcieA05wrUtR9AlvM8Y0AUA5/hvZAoCLHrOkDf2B2yz8kxeX8bOffkb24T5GB0bkW2MDhPjsnNhOnPmnPRlMMrDbuF/zX1mYQIs4lOi/7A30ddxr9BX2FY3rt/U85M5yBiRgcyhSrUNDwsIkg0xr0NlJtvaW+VbLFy0qAKCYW/is1D+BRl79NhRlRuBIf7ggw/Izv3iiwNqqM21CeoSFAdQpsQI83bq1Cn1T4mM1fE0q32WwCeeG3sSn5gGimTTUe+4rz/WRfWARaaZVi3ezDQRiQH7EPb3ls2btV947eTJE7INTaRi3wN6YSPxOzYca8r7BFSoaS5b7No17YXOzgXpHKULZwC7AqhnzZg7ADKXNON17b3sf1gPV87w9Eyqy/JMDdMJzOasIj5rfSr/J19HtbFzQM4kOeaAe/JszClkDmwb6SD1hSFIQTP4Rr0nWTROk0HKPayUDdbZOV9jh5nL8/M8gK9R556MiJCtXBMWLHtIWa/4qzDfM3EtfNNqqUmfBRO47Kv5rHANbGjW2Hve59p6hLkwS5nrhb8LmB4EPj6nXmr1UZqT94xrGNQsGc2WF3yfdeZct82Kki0AqLEfqv3QuL79Sd4rQe9S73FfyuXV6q5SR5S6wb/rfOfsstHhEWU7DA0Oao9evXpN5QspQRJyMsaCnRH7I2z5sIEIhA0LBMd+xUHi+T1/ttOMVzD3zqjjNc8R38F+BYDm3IGtcF18BYPgnE8+7xJSLnlDACMaXALgD4rciF/FWMmEnd8ZQUWyUCjtiME7ODisuceHcSa0CHfqI9ai78c6h70U+EPgRhVCIKQl+tFnWwL7HPkEA5zr37gZDYKx46TndB2yOKq1+q3vQw7TZLcpMoVaWkQqC/JVi/YX/ltk87TputQIl22CT+nzmpt08mw//9c7TPDb2RTf9Gt3QPBvesb/f+7313/xwxmDvBy8qB9ZnybHw5CRY+PGNvlwR4QwQG8UsIW9QWKEoVlSCCYLjFrHxA5UMB8jGmaDzMqO7zvVnOtz6PlfqYYZ/EUIAoRFJDucFO7p+zpaacVvpcQ1zBAROKL0lFAwXMdKx85M+RweK/cum9Lcd9/2dPTYMTFBAXuiEZtV27Rqy6E8MJoQYuNjIbBnz5oThoqM6yj54fuVTp4FrJkkKAE7RhG1jtpmgH1WOLxmw8A1zgwwGxA3gy6MJFLEDJISFc3O8eiowLMqE3xC6WsY2TjtREoBWu5/4AGN6fMDB2SEYkhiRAWzoV2GD2uKkqUOH0Y/Rg/vw0gwo1oGeG9Prh8Wndl5RkoGiHEBsIjyzWVrBG6NjKoUSDSHmBELlnIosQYBgBFJxYgCBAjFi9E4pTEBVJpd7qMD8FgLgHv9S0fWzqkVWelslnuvdALt7Ho/s5fsPHE91oe0+F0PPZA2rO9Kly+fExCJccjeo2TNZoHgMCL47pBqtGMsAH47Qg4j9dFHH01tucM5BmU0wCS41J9ee+31tO/jT8SAwOCGgX74yyPay7COMQiYS4zEm9evqpElSpmSEJRDiUyAYC+s7AKk2yJA/pNPPpWjgyFD3XBAQjmTMzNpdntbGhoelPFI/WjKi+z//FOxjNk3TmHFSQKQpmncq6++KqOla02XHKtPP/1UTQhpOIRD1n2zV8Ao6whgCaMGxwZWMmcKdvPIKIyHHnXSNrvYRqWNs6HBYe0L9kvIx2AzYPBhhDHfALVhYEUtbeqaY8xTnx0ZSaMozjJrcvHiZX0XGUU98EoQgsahKaXBYe5HPbgZyQ3OEiwgDHsMfH7fsO5uNWjEgdrz5ptiVtHoEhbUhUuXFKh4fvdusav2vLUn3UWt8NVrxALjeVkPGC+cI2rDc10cXNUipJZeM4GjGbFhDLo+8MD9ae/HH0meUC8bY3hgoE9NgGCCowe4NoGYRXctSUNDIyqtQ88DDDyc1+9973ti79tIRSYGcy5SdnHUI1hwK82b3yHmB3MK00EGtpo2zWh99+2jAexpMUGYX4IsGOnBpqMsCmVMBtTQ86mnnlSZHRpnPf7EY2nXgw+Go5brIuNQfvTRh3IuOR84oIyXc3Tt6k0FLz799DNdA0f/ySefEPiMDMXxAnwGkCcYw5wixzjPAPXsBYxXmGf3379TjDUCL4AHyHua1R4/cULBW8551IDepnreZ8+eETP/kUce03p8/PE+McdgGLLn2H+kR7MXYIixX8jYOX/hvM47WRI4DbC/CYz19NxMt3p7tP9x3tk3nFmPt0EputVyJMEUzjWOaUSbA+EGwUvZV4JupTNWXg95x1ozN2YeOiDI+TK4ZGCvBFG9Vr6e9XsJvhrUsiNWAtclOFWCjWbd+J52EktQ0MCaHUq/Z71gQKmcj9Kp5POl7eExc29kEvqGNdB5LBpg+hkj+BasMTt72AfSM7epcWyHkn3ssdkWq4wx1xWVreYyNzljzCB5CTSWgK/tLT9TCSaWAKHnstwbtYBoCcb4fv7e7QDjct29FwyY3s4+Km1N36v8nt9XgSrKwqhhcxUI92f53O1Ag/I1nGCX10BueV68Txxk4DvRuCvu6fnxvvA82PblfQO5vpZt0tpzV4K4JdjK62VwwnqunPPyWX12ygBPeQ4c7KmdK39G9ybYW8NK9/obMPK59v62TWQ7ifvX/iv3UG3goPysx2a73faxyT4l2H675/D3aveV78F1nFFp9rR9JYPjBKOCtBNMVT6H7cO1DepEqYtW6drDhw/rc8gC/qekCPcBJOeaXMu+D2PmGZAfgOCeO8sRzr8BbXQcWWRcb6AfBmW7xoKdyVi4TvgjQURh/8rGHh2VLc97siHr6hQMp7k2IDZ2Is3pAO+xv6IERZBW5swJEBIWJj1F0KnYRehM5gOGPDYuNpmCDVMzAv15L+4dddOZF2wafjeYS23eFatWyN4zaIgtRpCXwDI2Kf4GjSSZH+xS7OClS5bK1vnww4/Sjes35H+hRxkvgDLXQ6dih3z62Wey2dB3lK2LHjI0g1+i34OZ3KwyAzPqH8T5j+xREWw0h5ExK5+yri6tWL4sbdq4IZqE3+pN58+fq2Q7A2yJdT+LUhJzNaabN26o9w0gGPXcsQt4LrIYBwYHU8ecjnTpytXU3AxwGoApz8s/QDtKOGDXOdiNN1j6xJUzDXO8oVHgvjMV2E/sN10rN1f276V/bFtZJfsA83LNdDVfVWkSeikFeQggX6QOgL3GBu0tZC/lLO9atEhs3QAaowwm/zNX2HfMY4DC1UwKfJYg2AVgzB6A7RsZgO06E7EXZ8s3xZYPYsKw7DpkMOcJcB3mNvfj897/fJ/fOSvsP86zy4pZvroeOO+zj13+lHFztgy6W0YEIzzKXdj2BYh3c83G5lz+cDJ6THl++Y4Deb6GdXEpjysyOEXGXgmEf1VfRbCY18pAJPcE9CVgxhxevHBB50Hs8MHIqLXdxJni+6wDvrTnoGIHCLRvUZkQ5pVrMHbW3SVkbVu4rw2ve59JV+bSiKwzc8S1OXsqx7gAHyVKwrGvWf8gDODHRzlZsISpqSgliQ3L2O9avFjkMfyU8xcupP5+ApX1KvXCPVta21QeVGU7p6kVP64s8niumNOYy6zHcwNLNcOcpAcEZLFqyTJ8Wprbd3ffUqYsclLXIHVE95iqsP6tCz0HMYaptGDhAmUmI8uihj1nmeyT6HeATc8cMy+sUVNL2CCTk/F9ZzP9/a/fuoO//p5V8c2/cGcRvvk5/4N3pCY4QsRCN4zQ6dzIIgxoGdw5LRMhKfBHh971vINh5IifnRkb31ZipSPslHQLVRtkNkDN5I2o71AltcdGvQW+HYZgWVbTlW2o2mC0M1gqF0XTMqMDYRFKNAABvm9FyN8uUWJHkeuYKc6YLYAR+lwTEGx+5/x048a1CqDjzxm4RvhGmYQZGVsStDnNFbCJe5iZYePDqTR27JyqZ0aYFJlAcNJrqnNn5W5jEoFZOl82goMBQ2oStdDDWcM48bxzX5SV7wFgifF49txZAf98H8UOCE0KD+mNipbX1WcFEWngAuvHxtKK5SvEHgfMlEFN3bYs1KMeIgB7n0CoqOlN9H9UQBXKjvmOFKdggrMPIqNhWMYN69bWHM3X+BclcwLgcbTea4Yhy/y4bETg5jB5WsQUKx1S721e87723PJayWD3HrfjWx7I0hm1YeJUV68P+2zDxnXp8UcfSAsXwXIZUfooTBfmmprZANAYxjw/hgLzGWVtFqQ333xTQOSaNWvFBCdjQl2lxdRoFKD+2muvpf2f7ReJC+B0165d6eTJ02Jex7M2SAYQ5Dl9Mu7LPPPe8hXLBXZjOGM8AbBu27ZNShkQ0WVdmEtATGWY1Dek9tbWNDwSGQQwhmkS2DF3tprK8uw4JuwBzgj/Dhw4qCwLnDAA7rvvuTv97nevyrlcunS5GNanT53J5URmxO7BSGI+YJRzxgELqWMedZM7tU9gG/EcZlABIhuktsHK/Drdz0atWdvgGexnDB6Aee7H3FLbHHAVh4pSMzAXmB8x1WmUCfSMDCKzg5RUSlWIIR3MejFmgCNnAhBf3bUq3bttqxyK1199VfudpqHU4zx64mR655130oLOTqUyXr92LS2Y36l1UCbA+Hj69LNP0+EjhwXObtm2TfLh4KFDataCg9Hc0JRGhmHnRBd1QO8//uMfpH/8x39IZ86eSY899ojmELY+TZCeffYZOdO3bvUIkMbYo848abqsE+vIfBAEYf/h9DLm6LsQcspOFmdD7A/VV6+WFuJMktVAbUjqfbL2ZAVwLRpzAULjKAEu41jjiExOjqX7d25Pjz/+uAIG7733nkqIPP3M0xqv5T565b333lWghGeGhQZ7HOezvW222OAEXcjaQQYBgLOejNVNkajfTK16nCnAewBznhGG9iOPPCzZCai9ZesWObiA4uxnzu/JUyeD/SanjeZmBHhnixFFcAMGG8+K7Pv000/SF198LmcDkIDzQbCCkhmUSFm2bKn2BeMhgITMWbJkcVq2bEmi1mZLc5O+e7O7W/OEo0yKKXsBtg0BwYpDBQBeKQOQ5AQoG0wNc6tMF8uxAPdCvpYAaOmIWUaqXibpm6R35mbGBiRLAMxgnJ0qy+wSoDXwZJ1c6+iVYKBsmFw+IvRAtamfx11+xs9h0M7vlc9cAoyhN8P5tHPn960rPB7ed+1g5gX94gBvCYQaKCwDqIDg3IusKQcS2Itcm32MnEDGiIGXbRnmuQTp0Mtag6JsAueC+6DbbXuZyGDHz2vsa9tm8Fz6b9tNoY/D4S/3Re1a+pm9X8rAh/eB91g5Bsbh13392vkvQddam9Hgt+3b8hr87n1S7qPaPeZrRuaOS1lFqnUJvnIv5iGII8GkM4jvvVMCuyUQ7n3L9X1GbYt4rrxGft7yfZ8P7s3v5Zzezjnwehg09vn0Z32Pcu5t22jv5/Ji9h18HetYj9Vz5+cOcyuABo+xlDf+nNfD61Oe0XKt+Hx5zu2j8D2fDa+n17ucj/I+tvP0fNjYGdzh87xHLV3+wYDkPDsjCJYxfwOMAbpip2KX8L90fHOzgGzOrupcV8CM0IfoTmwY5s7ljAIQDLY37/l5AoiLLB8+b2YwBBRKgMBARAe4PxA2nOWyQMmcJevgG39HreqpXOJjUnoDOx29RPYkeplSKDTI5HPoIPQXNszN7hsCv5FJURoySm6gqxn3/Tt3pnPnzwsMRcdid2EjqkwbZejqG3JZFECuVumoiakJNR9ctHiRmNVkP8kHyr2bbt64qVJl+CTyQ8jKU/PFVo1VPUvqG5QN1dPdnS6IgT+jYMPda+8WQEbTcGxNfBbsQ3Qyc8H8Pbhrl9by6rWrUdZA7PdggkOqoL+KbEf2sACradm52FqwwdlTPd0E2HsF0CobL+957EuAVQBDbHJ0O3KZoDrgLXIdvxvbIspyTKbGJmy1KMVgBjL3pueIZEzOTJGszOVE7KdrH9nnnIq9yH5weRGew8Q2B1W8N3wWI6OAMnVTCkTwTIyDnlgqQ5IJcZBECIawF5gXEx0AxGlBBOiP/6jM3KbIuOSMci2x9nOfpugxNKN9xvNzZgQ2Q4BoCfnIPrQO45lYL84KILjr9fM+c8tZcIkivuuyofbVndVBxqvLOwYBplHX4/lZD+7J87G+BCqsb4VLZPawAWzmMGRjZJDxOvYnZC7A1PGJKFlqoJx7sJfFFldN82D3myxmWWa7Q/V8cqC19C9LeWZygPzdvC+8D0eGyGTpT6dOnhKwy3xHQ/ewmRgv84Qtju9k/W5yoetrA85C3OC6zLvZ48hGQG3miGuyFxi7AW3rOTeAj0ziAJ8B5bGdli6JkpucE/Yo12OO2LPIj6g7PpPaWlu0J53hoIa1ORuF0iLsJ5jUN7t7RKCbpjdYBqqdLYsMqdiIqrudolm8StYEcZMz4HJTlDuCVMfYsMGRjxcvXkkXL12Rn8Xz8dmY7+g8YR2LXy691hBnCsIf6zx/3vw00N8vGYlt7nI9YB8m3/mMzpoN/lIvPyGqHgSm83d3QPDbmTvf+Gt3QPBvfMr/8A0ph2KwzcakQPGJqB/HPyK5ei+n5ocAD1YLYKkBWivX0pi18LBDxHcR5DIcc+TPSsEK1grExjDXNeBca6zaECdVR2OlHnROF7UjUDo3Nhgt/B0dlwObqmwgO3p2QEsHujQA7MhE1BcWMcIHpjJpYShzWIzBgsMQMPATACIKO2qsYZhhJKpGmUDmaHigCHcGJLivHVo/E58xO8jzFe9Vm3kyRsYUke+IqApwymC257TqQAAYRPkRlDPfNeOdcduQiKaJM2K2kM7/1p4305UrVwSsrN+wQYqFmn69Pb0CkR2IYDzOHoCFgKGPIsURMOPazi5MVIwpmM1yJpT236Y6fqRboWzCmafxF6mL0R0cZQfIg7HZjONHh/IM6vtEeI3Fus+OOvXO1FlZJWkiksq1I/oaaV3Mc20E3q/ZyWSdze42kGODpDyRVn4GAZkH9rodRztZ1Mx75pnH0o7tW9VwiHEcOXJYgO6DDz4YddQmJhUQgNXLXAJAf+9730+ff/656ofTDAT2CsBreY5YM0BwGmjOmjUnbdiwMe3YvkNK/JVXfqP0V0C65qYWlcWg0c2et96Us/Pcc8+l8cnJ9M4778oI4bMY4ESoUdTMGYYmICl7glIPn+z7hFB7GqUu8xwCFtTba1E5iPsf2Alcpf2BY4LhF/uSFNKT6Xe/+50Y6hs2bkgPP/KI6oYfPPhlGPx1ZKAQOIrMBcBf9hERdK6NMXX02BEZ0AHEpqgFn2t9sxYVNk0TNUSjXiBGH79Xg37sj3BwkIkqeaSmWMHmxvHT+s1MiZGLA/floS9VyzrYTlE3Xl28AcMbG9Pw6KhqOLPvlIo7OhJskkYyKMJgwqCbr9IdC9KlCxfS1atXBJY++fTTqb6hKf32t/+ajh87lovcpDS7fZYY2OvXr1eHdBxAauqRKXHvffelrdu2plOnT6U333orGqRO0lxvOC2+a7EMfu7zp3/2Z2KRvfnmG2L3sw8BehkTNeYx8ijFQfZAV9eaNDJKTethgc+vvPKK5pq9SdACIDwM+Ai0+lxE0DBYr8w3Z445x9okaIFDevz4SQUX2MOsK2WAAA/Yd4DkNMPh89QEb29rTi+++LzuyXdee+1VAb3PP/+81sNnCmfzgw/e1z4DMPjVr36l+VqxYpXKAcEuP3ToS7H0cHSQU4wLYx0Qg3PHGCiJwj6l9jfOEnNMEATGPA1Fr9+4Lpba97//fe1BMjU4nzhLyuipjxJUjB8wgqAWtcdZE/YOMpj7UJMdEJ1nEqs769GurlUC6AkMMNc4CgcPHlSDzZYWarOvTGtWd1VSx6XLcwqv9PI0zVCr9TKjAm6uhev6vpHv/ZV/pTwrQXDr//In7yMbHTizk+cLluCXnTk7XXaAfI8ScEM2lKBcKddKvWn9XQvkGqjz93xvX9cAdgnMWU+W4GApr0sw07aNn8GEAOvykAPhvJeAXOm8eszS9Y0BTCB3gvkTDe7sIKLfI0U52Lj8ZK5hOuM8wQwlEDJ33jzJGTd2NcuUa3It9kMJBNvOCf1XDSabLGBA2sCjv18LIHu9bb+Ue6RcO++HivOZgxhfNybfl8+X+8c63vPvz1n2uAxKAFbVmt7+XPncHovXqdy7Io7keeN1AwLMg0Fu/yz3TQkAl8Avn/He9Geq4EkAr96jtlE9fo/Ze82y1WMq16Dcqz5H3nu2n8vx3u6eXK88k2TuKGm+CAiFbV5tQu1943Up59TPXp5fj8Vr6zH5s6UMuN0Z5v2SGOO5LfdX+XtlXLlUhM+3gw4G1JHB6EpkssCNrMsA3gBtI4Mjsmr5rIE3B2ORh7CgscWxm9G17Bl+50xij3AmAYrsM9mX8johD7gvuge9ZJ/BNumZ06flX5CJhN5whqDPP/fhNeQGtr3XUqU76huU6UUt8Hnz54qFDMgku2WmTv1X0MkucUKw2On9ZGUtWNgpe45ALvNAhhM2Np/BPsc243nRWfyMtQuQh/HzbJA2AHQY7/wFnenWwC2RYbBrAIrRj8i3ttb21NrSLLsVHY1dGcHgAEpZJ0qLATTzvNiqzD2v8TnGs2HjJtky9Lu5fiP6g8Q8RhD5/2PvzYKsvq50z53zCGQyz4hBjBoQCKJazlUAACAASURBVCSQkNCMJMsuuya7fG/d6qhbN253dERHdPRTx33sh3ro7pd+qKH7drirbFfZ8iRbliVZaAIhsJCQEIOY5xkSEkjIOTt+39rfya1jVHGfzAtJEJl58pz/f//3Xnvttb71rbWwH7gvdg01x+krhJxSRkGNu3M5xmiW2RcNIZW5M5ymTpkSzc3VoD38L+rdQQIC6CVjD5CM17E3APKxOY4dOy6wkc+q/F1XV9779WpAGGXh2itlLplDznTpuAyCS0fkgA2yEvu4JsA8etPk8zmyDmGWRlAvAmdh72KfMG7/zN8ZDwBgz/Vrek5sS66NDxu+U/TpwoeDoIDP4CDOZQHlA6m9DWII/XviPBvNBMb3pXQd5fNGJGPYaswr5Q97b/YJ4MYG5bMDgzC5CThdlp/LevJZlaAYimADLHD2Mtmn+CsRMA7dwL0dpDeQjk7gfsw/8oQ9hm8ewWsCEVEv3J8NEB4SSxCteG/sU0g0Yfuzt7GtWR9nI6Ab8JNYjJq6CAQ6gMz72KOc1SZ7OeBqQNw2rc59tcr6/ZrgpT61/i1xEOtxyqHgq5w7e05+NnsA7GK0lnlkPjF2dAHXCkA7xgn5TASfmlrVsHaFAQft2UfoKWMArKnfM2p/RC127FD2Ks/L3yB4YLePaR+rtXTGCGvJvsZmZ96Rld6blISaIJlh7q/3xL7CX7h6LQh7rD//u3Mz0AGVp431Ell7ZFjBMLWMy+zvsB1ytuRQ9EeLSgLRi2XG9Onpes81lVUiU37G9JkKEoKHgPnYVhKGkNuaOXAJQcFZejW1UfYWWSJ7nTG4JJDOqsImYm1dHYByTZQVYuM5Ywmc5Cevf3AHf/2yC3NbfruzCLdl2r/6prcCwV2w34CfaiLDKhoZyQ0h3GU6GlGxse1klkZ9aZQzAoOCbHgODTMqfSiWjgqf9SFsUNyOoh3qMooJCI6ysOHn6Gi1IW8j1o7DqDMBs6FfETo7M44q2znhdzsU3McsbTucGG7XafiSI7s0xJTyvX5VQDGK0jVqI3gQBgKsCilaNRch/R8jJdjljlLb+RODOkcRbaz6wPPv4QQRZOjRGDGkOGQBYvidA4Nn4fAO0CkYM/682vfVwWqiFhbsgCjPYifOYDogC8/E4f2d73xHzQ13fLojjRs7Lm144XkxIwBvAG6OHT1aSaUy0ItDH00pIiKslOJcp9a11qZMmZRmzpwhlivrTRPGqM9M3bmmNGnKFB1sl1S7OtgQsDJhoMNa0WEFoJ3rVpfr758jWhqgnNMHdWBnVj/vI1hheWXu7Ggi15YTGyZ2gkeNTadTRQq0gQGDG3bk+I4BHABg7LHRwNBAevSRh/R/XEeUbcAQp/Y8RqBZ8jz/1W6YzmNkJMAEj1R7gJaGNDg0kmorgEvUNoWpCnMXBg0Gw/LlD6SFCxfLKIdFDhAYXdFH0n333pvWPbIm/eIXP5NB8tJLX0uXumCl70urVz8k1grXcbSaZ2JdkEFAawyVD7d8mPbt2Su5am0lyEJNyUaxbafPmCZGOOUkMGLNFCa1DqPrrd++Jfbv9Bkz0tJlS1Ua48CBQ5onSiJFyZtA63g2nCQ3wlyyZJEyFjB6medr13pUDxtGAePEgMFRQu5xGpkznNBIZw5AH4PJsirZGkZ2owwMz8NaAExTyuPd997RsxEAwBgnrRXDkLkMwxHnqSmN0GWchjMwuOrrZIizd2GXMVYMoIaGyOrgeugU1aprpD5sY1q3bl2av2ChggSbN21SmaEFlPdQIKJfzVWWLFms/fPR9u1p/4H96Z57700vvPiCUuo2f/CBANZhNZ+MGn48O3NC01VY1DSBxKDkPzXpab7zxBPr09y5d6nJJTqAMdAzF4YO87tp0/sCmZ358swzz6T77rtPbCDmp8yk8Z5QmaKcfYRTT/1sysugf2BtIEfr1j2mnwHmmVPmccHdd2sMe/fsUQrk008/qUaY7LGNGzfKcKZxKE6s9Q2OMmA0zgVOEyUqALApG9PY0KxADg4U8sze5t6sM88GWE65HvQ52Q28Ti8EwAqyJwgoDQ8PplmzZypA6KZWfI7u8ehigGqur9RyglMJVsyc9OSTT8pJMFsHc5c5Y14B5CkLxN4zOwy54LkA4fmOvEYzowvp6NFD6ejRw2KCc03miefFOWZvsca9/VHDsuJQUcc0Z8vo3CHtO4PgBl585pSAWbWVUYKazLkYezljxzq3GnjjMyXAZxBajr0aMgeYZv1bAoTVQJplyqCYr8vrZZDbdocdSZ/3HtvouRhP6Ovxs5+/BME9juqzxjaQn8nP4/uU1y2BRTvDBsHVGK2jQ7LDvmBOkU1knGv47ORzgEsEObkn7+FcRObRkDjj7BnkAJngs5wfBhps/xmkL0FCz4nPOAOeBkltf3mOvE4liF0CsL9voTLCgoGV3+D5Lq9bfR3Pf7UtWL7uNShBcD+v5YFndFDbZ7WvUcp2nN9BNPA9zY4r7YTy2SsgaxXwXsqw5cKfKwM2Hmu17PC7bYZyDJbtUpZLsJjxVNvG1XLuNbZd4t9tv3hvaE5zc71yL3nPGUD22C1X1ev23wKCWx9UghpVJWQ8H7bJyuyTigx8lXuUySfafxCDMgGC53UmY8+NG9K112EVtrVp//A7Ohn7BSAcsJX9xe8G2ewv8X7OEM5CxgPZgxJX/MdWAqRFn5OBBLjrMhXMofW3s0o4p3ifMwk5CzjTNLaW1misdvWq/h7lC6NPBfsdOwn9HKzb8AfsZ9AXBjBq4qQJKuGFfQRIOtBPHWEyx2B8RlkEbC3mC7sOW2HSZPp75Exhsrq6olY6LFoYvzwTtjlN8JgbpfM3NKQpk6cqQw1SC3PJGS+yzMhQOnfhfA4wQDjoVC8RAFh8JsoGCGju7U27d32e+27U6uxj3VT+kaAj9k0tZRC65Z9g9/Ecc3SOrkq7du9RdiM2M+cz63OzN8plvPjCC7L1du7cqVJsam4IeE0Jl96+XGYx9xDKTe9GG0PWy2bEHoDVjk2LfcA8BAM15h2fBnnhmQFgCV4yDtYK4Jd511laG8xX+6Y8H0xcypFI9rOv4tJXPhPlm4c3EqWgKg3g4/xABrxuUd4kynu4bAjgt84MfS6JoEGNb54nei01Bxu6tiZNyGcTIDjvdYZCtGeOYDugNOMJNntk1Lj2MfLE3kDmVKKkD7+hVRmAzBOZcARTWlohv0QpF+Zm8pTJkvsgvTRrTlQbv7tbJRGRGZqFy+6uBMmifEawndsjK36EzPDI1GQcDkIwP8gm66Im9tkPsDqx/vJZaP3KGhLgwN8w65/3UvJmzNj21Dm+Q+cyn7MOZ+5F9MlltHz++XfbTZrz+qhRXq1Xy7PL55mv6TOGde+nXNG1Hq0l5UohY7A/kDv+4y9JfnIpIPYaMst88WzoLbI4kBXt4b6QC9+T50JP8T5eM8Ode6M7eWbJ3nA0jVRwIEWDTnQl+wGiF+sfgbqoJR6BDPwnyERDCjZha9OHir0FOYuxI0eQwURUG6AkbrMAb3qCsSvUOHOY7Nw+BYiwlfketg0BsbA/OeMGIYuOsFfi3O0YOzY3570ku8vlsNRzrDca19quYG+OpGggzNkB9oF9Jn1HKSGVKYxginx3Mk7APrIdbR3NHDgQwfWZC5NNeEZjNz/97dY7+OtXnfV/wNfvLMIfcLL/W25FTXCzoUcdi6GgAmeAT9FilKpAcJROMFFC+QcwbKVrZ7V0hqx82ZA+0BQFy0wRG+A2uv17sKtHm0SWjBb+hjGHInC0jNpypXNQPr8Pi3KcBq8j8lyf+lWDNhg2NqptNNjYLq/j8Y+CFTDsAlwAoACIHj+hQ4cwqevMHQounDamOA4SmIARZae0xkBmLYfRYXaEjXnuZbYJrxnkj0MpthffuA7v5fMYuBhasH25PwrSkVenu5WgRhiijuZG+QLWy8p26ZIladk996gBozpcpyTFv2LFA+kXv/iFxgGQs3zFCjWigPm4betWHfj8zQev6n83BGuNv2GIAJIBRIkN2wdrZWJav/5xlTTgAKbRBF2nAWgp0UFtW1Ibjx87LvAKoxhmCmxwDjGMsRqAlcxgkGzlJpelAeH1dWDDILjXFpAKebdxyHx77ngeDmjmyAEe1qgEOcy09D3tBJXyisyVzV/9t2DVDaUF8+emx9atTZOn0MGcGmgwkIMlzEFKBJ46xTSQfHDlqjRz5qxKVgINg27epA4s7BAMDIJG8R8nYONGGm4eTfPnL0hr1qwVcEu9NFLiXn/9DR3mOHPTpk1J//lv/mM6efJ4+t7/9z3VWiTKjEPxzDPPytjZtHmz7ktwh9+ZFzFlV69KT6x/Il24cDF9uHlL2rJ5U5oyla7fFyWzYkfUAzzUCtDDUcJYBKAk5ROj6rNPP0tvvbVRGReUYQEMhGWEgUFJIZooOluCuYx5j27wXBtnZvXqByVLe/bsU9DK7G/+FnqrLg3k5irWY2Y/sXdYd8aCjMJ2whBi/kM/DQkgnT1nVtq9+3Oxs1hzDESlBqYarQtBir17v4gO4pIb2P9R2w4gPBgwNFGKxqykxfEsNITi9WieGcEp9h7s/ePHT6SbPT2SQYIVq1aulMOBPIzv7FSDxiNHj6bXXn9NgZTnNmwQaHrq9Kn06q9+lQ4dPKgAFjqJMivM6yef7NDaRS33WjF5YMTU1dWo5vbiJYuiUU1bW7rrrnlpJMEaCsMOEPanP/2pDGjGCiPr61//uoBzQH6BetmwF1t1JDJ5kHuCKVs/3Jr27N2teWVtzJLGMYT1ToZDNIJsVz1tgAPKgez6fGeaO3eOdB5OPuVKCMbROJTnZc4MFrK+7nngs6nr0mU1srHMwyTHCeVzmvu6urRixUoB3tT2xIHlP84YQD/ytHHjW+nIkUPKBuL1Z5/l9esCyO+//z7JNY4bjjZML86uuroGNfYiCAWLnTTOYGEFO4v0S1IiSVV1GZbIogjZQQYefniN9o3Ka2gNzqcTJ4+l06dOyoEg6ALLfFZ2wgiIGgTnucTSz6mnBnZxAHJbi8qRWp4XJXBnx6t0wPiZa5nhZUDK9oUvWgKpBs98n2rQ0SCibYYSILQdU4Jo5c92ROyUluCk9XJ5nnp81brbuoG/O0As56gANm3L+DnCUYv3lCClXyvnzcAG73P5MtZBmWYjI9pXONLsDf673ALXMqhGsIV9wv4jaIPcEdwFPDh1+nSloTc6lme3LmRPeMzep7bzfIbzu7IGcymY0n7ze8s5LufIn/UZ5zUpweFSlkZtm1EXwo5/9Xy7jFl5LY/H762c/RnwA4izPeh72Vm1TFTLdCm37FODO2bi+3oGFf3+2Ge5Z0khK7Y1S1Dfa2D7pASmy7n167YTLV/Vz2R70vey7Jf7uXzO6n3gz5Xz6bXju9YTMkdmUFfvNe7DmLwPqvWFgfFSp3g+/L1a3xiEt39Q2sQO4PCZMuvTusdrXeoMrxPPIH8gB+A4o1zGCXuPPcl39iBfnLu8hhxwL/QwRBD267Tp03VW8eXsAGwQ9ief44wlYMU5QgkzzjrexxlhEgssca6Lznb9cMYHAE0AnD0N2YZnBmDCLiBAO5czTyUE29KFXE6AcTOf7HsAKQBX+2S2W10KgnODzJH6hjrZD6T3i/BDM7kRyhVeS6dPn6mAVwDg3JvvnH/YdlEaozF1X7mWem/0KjgM+YL5pKSi74V+guWLvQXD+dpV5jLOP+yRcxcvpLrGepU4MamKRtGTJk7UOYm9ROkAzk7sMvqBYEtBJOAabgbOHsU3Ye327dsvEgBziS1x98JFadKkyemNN3+rewOaqVZwZlZSZg1QG7sZhjwAlcBylTYBeG4QoKZ6vzmUpyaQzU25tOKwslbPXzyvecKOCDloSROV0ZbSgYMHRYxiHRkDcsU6q0nq9esKaNTVR+1x7K0g/3RIBihDAVMem/xL52JRJ1r7XiWfRtSfx36v5bOiW4aHIwsgZw65MZ/KFKr59o0UvQGjiaABSZVYU+NIgOMgDgDwYae4iTiAonxZAbvDeqYgZYX/zRpxjsUZE0Agc4JdT/CC/cV7mUPsuwmTxleyljkL2dvYe8YQHIRnHtln9uWYB67BHiwz1KxDrV8iSFMrX9VnrvdRBPaCsV7qNJ6B/7YReC72L3va9d9ZM9mV9XUCwcmewG71Gc5Z7PPYQHJ5lpQ2kmySui8D4NV6sxpnKe0b5jeyzHpTf2/0EmN8BNPwAdjr/I3nCL80sjaYF54J34Z9xRdzfPbcOX0enViSIHivyyNyDZ+JtvvifB4RUzpqv0eWKLoInTjQDw4SvRm8dqwLchFnSAQCItuebPwICiEL7E1SMPgdfUBPHGSLABb3aW6NHmHoG8hQMSNgYLid0R8M2Y1gbxDJGG5LU7N8cu5l0N9ANUB7nH3BNGcu+D44jD1Yo2eMWv7BsAecB5PiP3iFxpezaQjgEVCKLKMIurJHfIZ5Li2H3ts/vsMEt6jf1u93QPDbOv2/f/P/8a/+ZMSKf9RRpFnJkDa5lG928uR0yJmNqDvAUyhUakhHlNQgLe9lo/N5p7jYSOYzpdIrnUIb7U4PkaLIkWB+NgDF530oRbqvVEDFAfW9bOzaGLBjZHYVvzN2nJibN2BeRpTPxrt/rz58DED7gA3F1piGR4JRCrAnJUajths9qa29TUaCr6voMs7jIAOnESUNSJnpEYHgLqFi1rGjycylx2xH0qCfD8Pozh6gA3PNQbZmzRqBy7zXDnV54Nih9IFfX9eo7ulxeMQcmUVOfeWH1zyc9u3bm1577bXKeEhDY32CNdGbXnjpJaX6MfZfvvKK6lTbUeHeOuRVFz1S99Qg89SpXIYl2KKsC2xjjHyc+bsXLpSReeL4SRmF/QODaeasWWJxHD1yLIMtAIn1Okgklwq2hONl4CIi92rlXDmQyt1RcaQqtWRzo7gizdcgOM/HIYS8lyC6nQk7vFzTwIadrxKAwbCEpRfpfmM1nEhHjDr1Lc0N6ZG1axIlYsaOxfEaFjAGSzjkhfSzq5qn+roGMWb5fNTHY482p4FB6v1GVgblOrjGnj27BdqR0gtA9vjj6+UEdHdfS1cuX0m//vVvBFxHauhI+l/+5/9J9//BD36gWo58LV22TMAgTsTGt9+WMcK4iYbbkQZ4+8Yf/VHqHDc+XTh3Pm1+/301wsS4wFiGRf3wmofS5cuX0o4dOwQeIrcAg8Ggbkr7vtgnELzr8pVU3xBMiRkzZskwpkwKDRrtkDGfOJqsCw5Zf3+vwN+HH34oTZs2NX2wZWvasWOnGL98cQ32LoYKIDh71AYsjpD1HLKrVFcFBmGoRqonxhilQbjfXXfNTpe6LgoEF4AJe6yfoFRjevRRGizem370ox8pcNPQGB3iCZxZB9MQySVDpNmyQ0N6JWAvzwULTUz1nL4KWIkzKH3T2irnFxYYDW7QAatWPygHaefnOzX+Rx9bp6aN7NUdn3ycfvVLAli1msM/+sY3pd8//3xXevvtd7LeMgsigqJcjxIpyATjnzx5KqRhBaeYg97eG5LFd999V+Pk2Sgh8tRTT0o3ej/wXjOAmPszp88KfIcp3dt3U9emPjmNXWEMYQS//PLLFd3GfFBTnmAfcv3bNwnaNKh+PcA716GBK7rIteoZP3qQtUHvmMXJz7BglJ1TG0wf7sU9w9GJ0i0ABzxPlD6J8wLDnv0DAx2HYePGN9P5C+fSlCmT09q1axQcQTeTXUFQdNq06QIyccLPnj0vZh1Ge2fnBAUUWRvVGhyMGs7chz3AWjIeyrDA/sP4R06nTpkquWIMKpWihoqNicx1zjYckaPHjsmhgXlCCRWYO7WZ2eIzGZ1iJjhnQOQofdmxsq68FThp49uyXJHpXMvSoCKfNdup2pEzYFqClgbeSqfO4/gqUHHUphktdWZnofq7Wb++fnkeeBwGAW0PGLTzeEswsZwbv8/XrAbby/Pgy45g6OoIEtE7hJTuK9rXsETt/CDHONfIu2uIoo94L3uJACdpxaw5dW+xN5B5ginoKOSZHgwOnPu6niPm12cXz+KAhu2fEqg0gFKed35eO6NedztoPH8FmM5ZCAbIfT3PUbn+BpjLeff7fX76DLUN6L9rTJko4EyxEhQtAWWvdzUA6/lB37C/uKbLUXgdPcYSQPaZbkBi1C4MO8PP6Ocq53T0mcMZ93XL+eJ6tmE8RusP2762hUrZq7ZLLK+2U7xOXqtqWfWcmglue7J6f1tHlGvp+WadFOip+ir1SblHq2XHILt9EM+1ZbXcy7fSXxWdoaaNQYphD7K+/Ad04D9jjBT8aGZuO7aS4TRC7eIelagD3GU/2mZkLIBE6G/ONp6ZM4ozZPny5bqeGacAYti6vNd73Gw/xk+AFhCXazp7jn3Oa+iN6dOmKXcepiH2mAFAxoNO4Nws6w3zd+7N87lcw+IlS9LBQweU9YdtCBBGsHjixMligPP+yG4NG0Hnfx9ZXbWVRpnjOyak3t6BdPzosTTnrjnp/PlzAkV5j8pitLfrPIYgQKkRgsJ9vYBcnbLvYYBeu9GTBmGrKss2ap9DXuK5eZ7zZ8+q/i8/k0HK2QheRcYYIGPco0VlCmAKY1tSF3zr1m3pzJmzWutp02coq3Hrto+kP1XrO7OQkTvmjHtQjg5ATeAs48hMbkgNvF97RiXzAnCmx4vm5SZ1xlvTtZ5rafYc+n4EuYySbmbNRnNF1wqO+bx+7brmOOyQqO8O61XJWjnTqrLnVa5h9EsyL3BwVM8KpMf/gbyRA5k+Yw1wWodyL+YYm9rBH/7GWtfjH2bWKjY0+xh5QnaQY0g72Bk0Jeez2C/OaJDflEkfAIoOqtrHhdQU5DHmrE0Zv9hIyDp7hTlib5FB0T62TQ/MGgVzvl9AObLAfmUOlHk5HAQT2O08t3U7NjPjtv7h884M5jW/z/aWzzBnXmG/KxCTyWnGLWy7MS7rIq5rtrezqfBnINU0tUQGts9Z9nzZy8ZntMFxM+YrdlcKAqN/r7bHyjOnPGes9+pq8PNq08hQNFYl+Mb8Qr6wnRPZ4vE+foZsxlphP6uc51BkgVN6DRuaZ3FAg995PmwOxm4dw/W4X/hcMJ7rFSzya4wV/xg9SCkcfE3ki/3oclFkrZitHudJveqZs5bCQ1LoZPly9PoCXxJ7vl5EI0DxeD0lynq5wS1TWjmLczDJzH8FSbMcCwMbICgQASACBOg4Bcoy+cx7kECVSI/swcaGKGFCACKXzY267rFf8RtpdKmgU01tbqYa/RpMTrSNyTx5H/lM5fsPfvXuHfz196yKP/wLdxbhDz/n/+Yd/+pPNozYkDXgqrpfAIYZqOTvbOxgRhhcjRpegBYGi3xQ2IFC6biGKpsVhWd2tw1RO0oM0kYqP5udZ9DUgK7Zjz4kHd0jRQrNxfXtEBv0LIHHSgQuM6r97ABOGCx+r1+3UXCrCOzogRDp45TnuHT5Sq43dzW1j2kTsIWS4r7U07XzCMDCs3Ag9PURDUdpNstguq7GGpESFAB9GE+83w0mfPApLbM/ag76sAsWeNTU4/Nmi2FgBTgV6TN2UDyHPozVvIbSErKiRiPbzAVGEAxLACkAuVd//SsB1IzxwoXzAi4N0DU2N6cXX/qaGi1ycL337rsyTniv1l8EggChGRuGEWUcmHsYvpRhOHPmVHrhhefFkgBMawHMW7UqdXVdUVoc6ZknT50SO6W9rV2GMrW/eAZSjQRswFSuOIWDahohwCeD4AYpfXhUO2bMVV9/GDcO2Pg9PmSYS7O9eTYHg0qgh/n1QVUNejBOmKqwSwA3zGBibSuMwP5+OTQPPbwq3X//vQKiBSA3wwaJNYftfOrkKTFgMA7Zf4BtU6ZER+xUw7xE5/ToTJ3UcO+dd95W4Abn6fHHH1cZFYwF5vmj321Pmzdv0RxT2uc//6e/FtMW8ATm/+EjR1Xv+d5775N8UKcZ54A5humqOpMY2hkEXbVylepVtza3pH/4x78TcDx//jwBhIuXLEwLF94t3QKDGecKp5AUVRhCBw8eSm+8/kb6bOfnMmAwECkHggH2/X/+oQx1HCgcS5hVYYjWKk0XhgWgIg4IgZybvf2qJw5oiyPIvgC0bWlukbw5qBbMvuFKGiD3ZP0o30IzIEBw9qtBBWqCT5w4PvXcuC6GD6ykCO7VKjixdu2j6cknn0r/9E//FKVjMMhyEyMCPzLkcxqcgQ0MMzcv5NkArA4fOZw++2ynADHqiV++1JUefughOZI7aaJ446aY2xifNMdqbgnjjuZdOIQEstY+slaBlCNHDqef/Ohf9VzIyre//Z3U3kaJhFQJdqjundJiY/+uXPmAargDAOFYdnROSIODUaoowOIoEUP5DkqSIHPoom9+84/SggXzKywlAyoM7uCBw+nddzcJqOVenZ3jxGBd/dBqOTTnzp1RXXj0A4Y3+pP1JzAUwEBL2vnZZ5pDZAGjnAAOssTf0U/bt2+XYY/xDCgOOO091tbaJmMTEJz14jl+/vOfC6Dgy2CkMwIwwu14cX2MVAI3lIo5eHBfen/TewpKwBCBOc+zsIc2vr1RBvLqVQ/l2uN70t49++TsobsAM3l/pJNHppXPJNaTOWMsOAWA4W4Y1N42Rix+mOSsPQ4m5WFU0ioHYfnc8RMnBKwABMBStG6TDeB0z1wOgOBK1O0abYpZgoEl0MVc8LuBOX+3bcF97ITZGfBzVevEEgjnc2YqluCeZcdniu2Kr7pWCXIa2POY7fiXgF95nRJsLEFwO73lc5T38fX97NXXrAb3wukJppBSdvv7JWNq7jQ0FOdgc7P0KiwrkxjQS9gFbo6HQ28mF3qG9y1atCjNnTcv9seUKXo/gRx0OfsLsILX7PxbthmjgyQlKF2CkeVzMnbu533F571ulhdfu/oaAlIzKMN7bP94D1S/vzyXq2XR82e70DLntcDOVcm5XC7Nsms5MnBeKCSbQQAAIABJREFU3rMaCA/nOBj6trkYt8dlW8vPZFn2nJS2WDknJcBcOri+tuVo1IaN0gLV8mUHwLZICRL7ut5H5Wer91D5TJX5qzQcD4BNa6xGgaP11X1tz5vnxXrAgRAHWqzbSsel1CfVusfX9/XK69pOtkxZRm0rx9p9uexOxf7LcojvY4Y33x2UQr4NREXJDpjEo/W1sXWxRQGxKd/mRpS8l3MDeQFQgxHJd/YgmZAEdTlvCJAqSKmyHVcEYMP0Bvxj77u5H2cl/9kn3IMgKD/DAscGhGE7Z/YcnZk0zEbv88yUCMHuYT4dEOZMRB7NTuW+qH+u88mOjzN7mqboben4sZOJxp/Y3IwV4IdzhjmYOnVypd4tWWMwOMnUa28bl4YGhsT+3r1nV+rpuZZgcrP22FleW1jmsMY7OsYrs5NzUf1bRkbSmXPnBGBGnWcCvDcEare1tGoeYYBjgzHvZMDht1J/mmek5ERrW2uUFGxvy3q2TuchQB8lFsaM7RARgHrG1PGNchCQmhoqQB6EDWqsw5LmuQW29fUJnK6T7nYJ0WHdn7Ig/GctaYwphnRDfVr32DqtK/8B9RyIZT4B0uXHZKIOJT/jbAAQiwyA6JkTOpJnx27AFmhqaZZ9/KVzqADAQ/6HBYLzn4sgv85iQf9j+3hP27cxkIuMIMc8Rxt9o2725BJ90aiP9YSwgL3HfrnYdVEBI+wjwHjGGLWamytZugDpZVCVZ1IJr5u9Whc1dK1vEMmFIeMX0BMIAFR76ub1TGIZ0vXt17Jn/Dz2xfkbn+F+7GHKoDJO7GjmwGcvY3Bwy2C39YtJTgFYB1kPeTTGwbNat1m2eQ/3jnIrlr+QC2zypuZG7RvbIM4S4b0Vv1nN5aOZNv/NEreOEy5dlGorzzSfL4zDpW1MrECfIXdkahAcamtp05xjK0OGQd6QO+M7jElzNxCvMWbGqLE2NEiHkLXAuJDTwAguSHdhw7IuvE7Qjdf4vAFvxkdAgP3K3HBNZS329mo8l7uuiLyEfuI66DK+0BOBJUR5JjJV0CWMPeY4yHHKNgAbSCMCvgHcBXyzJzKpReeAYKEcjDIjPM+trqdSKdTe7hVGxu+U4IEUJbm/eDHmoy5KqBII8tnJZ4QVUPYlY15qjpqbb2o8QzQWD/IcZMnIeK6RnDJXYUN8ufE4c2dMyDgCJ9w///KdO/hraVTcpp/vLMJtmvivuu2//+YzAsHteAXoDEM5NpaVt5nhwaqJtJJgeMeSliwtAzd2XlBKjv4FK9UpJMECNnhUOqU+bO0ElQ6ojVQ7NLwHlmVcZ7ReqEFwH+C831FZO2SjztlgGtPeVon2+eCw42IHzCl4dphtgKOcaY7S1NwqRUd3bMC20fSYq0pTQiHSGAaNi5ETRrUB6XopOJjg/LdTwDzKUVP3dZoUxiHI6wZbPXdhREbzKn420zGMqgDBbRB4nUrn0mtJTVyxANUspKViDGHUYGQDllLuYOu2D4NhePSomLxmxxABpkbeXXPnqrQFh9AXe/dG7bvM7KdWMXMB0Mk1AKwAwQFSf/WrXwlEa2pqSKtWPahDjgZ5MBlXPvhg6hhHumdHOnP2bPr0s8/Ekpg8eYrAyyNHjqrWMwcbB42avuQ6wzZU4nAIWYl6ggH2I9/VIDhrDhskSsSM1rZnb9gAkXGXmY062HJ6tfdAHGIR6Ckdassha02aJcYbDhDv4doGwfV5GMi9fZrndeseSStWLk8dHWOimYoaocJGr1MkmdrZgKU0tvzWt76lxpgEWxqaqA9OnUOajsAYGE4ff/xReu+9YOsS4GAcyE1PTxifJ0+cSq+88isxgGj2950//5O0bNkSyRKAzBtvvinQDQY5RuvuPXtlSFDqBgAUpqtqhMs56UjrH1ufZk6fmZppYFkzrHtzkD/33LPp2PGjGhOGDQ4ZgRHGgMwCzGMQbPlgS3rv/U0y8nl9/fr1afGiJelf/uVHAsn5oj4zTk00ILyWJkzoTNeud8v5AsSNbuId6cLFrgR7AJkGIAVgxbBqborUR4Nd0RgpurY7nRP5R1dS49F6k8+4dvaNmz0Cl7lf7GUa39ao6SKlY2C0E0DCObLDof1LdWizIqgdia7NqaKwFgCvAG9hUtDUEmdsmDRpSq5kNjvg/MXz5yNoVl8vZjprSmNZ6m8CfC9aslhOGIyETZveSzs//STNnDEjnTp1Jr300jfSigdWppaWtvSTn/xUTjaBANbJtckpK0OpooZGHNimNH3GzNTfjz6PPQKLgz3G+9nPrAd6AMB63bpHtcbW68wPTKxNmz5MR49Q7xqWU4tY4zD3KSl1s/eG1vOHP/yB/saeg9G/YcNzad78eQG+UstPTXyiUY8NRQAB5Aj5BDTGKUe++KJ0E44UrNh5c+fLuN6/H4Z1t/Q1dbj5G9dE5gHNA5A/J7aL6xiiG3lWnpnmWc8993S6eq07vf76b3QewFZ/9NFHFIRDR3/y8Sc6PwkeERT9cMu29Nlnn1eCJR2dY9Mjjzyc7rl3qeSDcXBeAO4zdhwUShQxdzTy4u/oCfQSYCdlVzrGjRMbPJhaSWWi0C2kt/OF893aHgwqA4j1jeHE+gw0CG52561AQINpBpX8Hp/1BrDD+Q6wzjrXQevq69pmKcEzn9f8zfd0IN3vqwa2/Bnfr/y7n9u2RDmGEkAoz9dqEN56orRlqgFK37Ma8C/ng5/5O/NhEoABSwf/L128qP4NACsAWMgZ5yVZVnYkuYYD3TibyCz7Dt2FnJO1I9m5TqOvJukz9isZE8gy+t+ZXyYhRBAv2F88r/etx+/nM8BpEKH6/eXzl2SF0qbz+WnGskF5sayKsiX+fGl7lnJRXqeUP49Rz5DJGSJ9ZOC2lAE/65ftq1HZDfmJdTNYYifXYJCyrlQCL5zpcryWGc+f95yvFzZtbkyfA2H+nXuXMle9t24F8HoMlrXR8+3LDeX9vmrb0PNhcMyf/9I6K4t0tF6+5877udQR1g+lLuBaZSaC/1baTZYjB9e8x/2658ZrUDJMbbNbf1TrmQA/wkfh+QCR2RdBHIjX2F+8ZnCFZ3KJEjebhWEcZ9R01UW2rYhNU6bLAwYSpOLvzsYA3GMeOOMhRQAocb5w9vA69wXk5fk4V9HjnHWAoNgGBHr5nf8EzDrGdSjATzmt0RJqi/R3rs113B+AZwQwd+lG7kMQvuvyJWVikr2GLbZr157UMa5TZQNUBkSN/gJgBwRHCLqvXonvV67IfujsmJiudV+TTUSWV3f3ZQFGECAA2pkD7FQyCa9cpvzHRJ3Hp0+fFSiNbVTTQLbUeDGx8ZPUMLCJ3kvXda6ScYvfRYM67P7xnQTCAerPy54EAJ8xa4bAcJ6b65MdSVkybBDug60/Zeq0dO78BdmcNNNDxvAr1AAvN3PkuZXRq3I7QwKzYHTCCscWQzdQlqyttUV2mOb74gXZYmM7xiiowPqiI9Dj0R+EMoVkGwYIDkGKMYReCX0QtljYIwQk1Fizp0frjz9FILsp9xbKh7u+lXpMuguUr2iibN+QcwM54f3+2fqXveRzRdmLw4OpHTC2MQK3QfiK7Eftm/6o28zcsIcoUXL+wgWtdZQO6ldDU9bQJAPvM+w15gR5UMmuTLpD5vAJyXaAWCDf+GbYQtwXu4zXuD/yy39AVJcxZIz4Wtj6KnbhUqL5Z+YOHcA5yNrgzyBXfE41r/P7AwQmSBblMG3rc2/rHD7PuHiNn7lGSdazDqe2tBslYiM2UQ4mA90Gu50BYoKhXy9tKJMmNMaMuFnPhlz1ad4Jmly7ei01tzRrfvgi85fSSYDHE8ZPECEGm3vf/v16nbWgBB82PvuWfYIu6756TYEE1pkxKxv8Jszq6KUEwY9xuQcOwRPWk/uytyCKhM0ewdQIFuAHRTCdfUBgCx2r2uSXu7VveR/7hmuxtgShomcBdcivp96bYCyUsRrQQY08Mya+GpoatJ9JFeE+ZOwMp5wlMEQj8WE9M+RGnRmcaTrXckYFQabYVWl4MNYWEHtCZ2eaMnmKdM6hw4dUMpS9EfcOciOlWgMzon7/sMYEKG87lDWhvClEQ4J8QRkM1n0FfM92B8RJ9TgoSo15H+r8ztkOP/z1+3fwVx/2t/H7nUW4jZN/q1tTDsXdjivOqUHqIuKFMRGHYJRnkHGYmxRSY7LaeSwNdRQ+hhbvQYnp8EUJ5VpZNDCwc2BjmsNLUeKhIRkMNgzstNpBCgC/LlJNcq1Bfze4b/Y1n42Gb+E8xO9xaMrJS5H2yO/cm2dwRM2Hlp1LM7UMbnbDrshsbpQnipFrcyii4FHQHJ4of0dTVQ9YDLdgDnBY0PyAkl7Mc+k0ic2Z63KbgcIY/Kylk83nYJ9iHNoBYzxhrMazUbpE9ysZ4ZkpwBy1NLflCG80ChFruCbSnjAeeQ4YvKQuApBxTZ5XTSmIXBLVByBMwTAwc5JO85KNmgDKFJTIpS74Hs8zJIMFhilMEZpbwEJmPTEYqQt+331R6gDZe+edd9Phw0d1EEYXdYyMJh3WkdofkVRFYnNztXDy494yVjIw78CJmRFy5rVOAUwwBpd2sNPDfLtDOHNgB5PvNlZc/461Y92jo3TULrOBwmdxdDAUHPhwzbkoSEBkg31TlxYsmCcg/O4F81JdfZREoZs0Z3XfzV4B6Rg5H3ywRd3uAcIJGqRayhY1BHg7Egf91m1bBYKyHjD8H3vsMRk5NI4kmo5hBJjOzxh7//7f/UW67957BIjy9YtXXkmnz5xOz294QWAkgC3Xam1rV5dxANDdu/dIBmCjzpoxK61ZvUas9kmTJqSOjrFp2++2pfnz70rjxo1RQIU1wTkMuacURJ0CADQ02b1rT3r11Vf1nqnTpqsOM87h7373UfqXf/lXGVYwvSl/QT1owB1KocCyQN4Ap+MLQIca1NF0acOGDZLhn/7kZzKgMJxsdCHXrKXYRO1tWieMP77Qn0yY5r6vVwDp4sWLErK+f/8+MTwCFBpQhgVpr+vXP5E+2bEj7fjkkzRj+jTJKqCqylgMDadJkyenefPnp9lzZsthoDxM1LOsU6kTxjll6hQ5XzSPbKyrT2vXrFEdbepP4lCSUQKVAceBZ8Yx4XX2Jk4C5Wk2PP+8aoK//tqrafLk8WnqlClp27bfaYzf+fZ30/TpM9KPf/xyWrnyQT0rzjeOx4GDB9LiRQvTY4+ti6BWfV1atuyeNDAUDQx5DvSe9xNz973vfU9yyd5+9rlnBdLaOeDaZBxs2/qR9M7ixUsFGhNQQNewdjj6L7/8YxnBGODUv//2t7+dlt2zTPLsmo6hN3oUYHPtdEBsUmkBJBj/li1bBExonw8PS1Yw6AmqPfLIujS2fWz6+c9/kY4ejRJL7FGeCbkmuIRsOsiiVN9BAp9dqXP8eAHxyNvy5femx9evk7NFoAfZoMwJpVFIfwQY+OKL/bru3LnzE0wvmP3bt+9Q/T/A6wV3xz5H1zGfyBzZBZynlFlZupRnD+CUfQP4gSOPrgLwJFg5e/bMCota53QBnomtT9A1BwHjPIo6hHKizCzNze5KR7raniiBPOtAA1cGnkqQyn8rgVb/3YZ+Ca6XQBefMWvOGTa3ArkN1vosLQFF2xJ2aG3DlGBb+Rq6gy+fufxcAvF2Zm1TlPeWtikaLZb3KG0fy1oJ2vJ8rDfBRNaYL2QHR939PjhXIj08UmGRf0rmUAoJtqJT2DmnAQ/MBjebjP3EuQsYx74iqOk6sH5m20t+5hJQNVhbAq9fNb+e02oQ3PNp2WGvqdxTW1s+ByJ7zmCzmXHlGtjmK8Fbj+1WQLSBDpe9KEHo8vks96WdW8q/8IYMcHMf1tE2o9nDvN8AiG1Ormd5sS1mubHNW9rSniPbGaPZe6PZItW2rcduYMmkED5r0Al94dqr1tmeV3+ulHfvRd+rBHUABPx1q/3nz5Zz6n1v+fF1vTfL6/Gz50rl7kTciTkv5dAgYZzR/ZVAs3VRtaxa7jzvumbuu4Hdb9niPgCcZFS55BCvsf+wC8xmBEjmzJ47d57OJvkYNCLu7dW829cAxOF85wxCzxOg5XfAQv5jv3D2AfbxO+AKMsX9OHN2795dAffIJlTvlM8+0x7GpiAziH29b+8XmiP+c4YRQEOvQEwJuyPGx77HPuCsZ34JuAKEAVo/9PDDadfnu0Sq2PnZ5ypTgg1OAz3ej+0KAxh7DMQI+4dm3pwzfX2DajiNngm5g9RzLU2fPk2EGkAt7PCOzs7U1jYm3bwRQQdAMgBh7KKr13uUDYrfgW4IRmSUYYms2r50Qz1LalP3lWDZq3FjS4vuEUBVMEw5t6OJ9M0oSVAP6DQofwYm6cJFi9Lps2ejVxMl8gA7c3NMCFOsFWsHW5wznkxLOGEAYdh6ygzBzq+huTlNG0cE9DIObEga9RGAxnbp7aVBX5PkF/CTtWA+29vHprFjxgrMRW5NxEBWmQNsCs4AmLrIns6N3Lx7XEenwDX5PBm0tQ4MolRN9JypwR/DB47a68xh2G9RQgTw3nspdEL0s8LuZd7HjR2TmnJPrdKXQY5YhwsXL0jvYZcTeOUenGNkPLB3ow44fnyNyrYZCGS+yQIIu/Oa7DnGhdx//PEnsqWOHT2q93NNvBHsI9fXxydjLzrAA+kCHybKLwYAL7by1au6B2egwdsebNeBgUyUgKQS/cxYU5f14Npckz2CjKSR3NOrKuApWR+OngQCqOX/xpzzD9tZJUDIJuq/qabz/M16igGbre3gg/1Dnd9tbZU+X+A0sOXx63x+RVnTQdm5PAP6w8QzfmZt0WM022bvEeC6eKErtba2S05Zq4MHo/Qan2fPMl72DnuSPc81+J21MC4EcAuWgJzzOUhRwhIAgxUYDr/L6x89quBmR+YhNj+2PKQucBE+69KezGcnpKicpcOzqllvJrFF9lxNam5pZxSpLweXwAOwbbk+du9AxjXACFRqKEXzVJ6vpRV7n2wIgv5JfhSDc/8nImfaWwpMha3MuoBXzJwxU7K1f98++VTgQNgYAvRp3NvXJ4xHZ+5I6BYFWqjtDU7W3ir7jueQ/QDLnB4ArnSQ7Txlf9tmz/gJc4Ge4dpcy+v2z3fKoZQm2237+Q4Iftum/tY3/h/+3TdGIrUsGsBUHMkMgPM6TFmlx9bWaVNyEMj4JgKGcsiGfAClkaatiHwGkUIhjaaH8jcOjdIp4aAl4m1j1lFBOwCjhmtE4oKREtexwQxYorpiRAc7OnXYoYgqqTo8hxo+AW4DRkZ5CjlTOLcZEOY1ntdRXqe52vktmeWeVTmveR4AKwB6iOapJl0G090AgeuJ6dnklLNaHVxOayZqyrPwPqdvYWxxHQ4vG++83/MiYyUzmoNVmlmsNZRaaJSitDNJLb7oRHxTBpfGR2rOcNSm4zBob+d+wR7EmKXcBhkAc+6anR59dK0MVwBRAFUaJ1JWAuyf0hJEgDF41j/xWOrrv5k+/HBLWrRwYXrwwRXp7LkzMhgB0ym/ARMWY6+pKSLHXINxRg1m2DhDanoHCMrrNNPB+Xj66afTksWLNbzz5y+mjz6KEgfNdKrvvpZ6rt9ITTRVGepPzW0tqvfF9ZhnDJG4dmZZqUxFXcXQVCS6P2p8R+phpCTZOMM45IBxUMfAOPOoemgZaPeBHKnlddkgDSdeGU8yTA00wbgP9jGGg2XGgDtrYuMWVmdzS2O6++556Yn1j4nl29SIDEf2AFkcZ8+cSadPnlI92FOnTsvgXP/Ek2LrYtwwdkXb62oFgr/52zclJ08/80xauXKl9jZgPXNN+uHOnZ+ld995TyzU9Y8/lr7+0kvpOkGGutp08uSJ9NqvX0szZ81USReaFjFWnhHjfs+evek3v/lNutJNyltKzY3NaUzrmDRnzuz02LpHU+cEWKlDqbublMcxkjP2Lc9AeQdkCgejtSWaL5Ka+vOf/0wgD4DzE088odRIGDx/+7d/qzkA4H3ppZf0fD/72c8EviJzyBDGD2sI7aJmJPYJDhhO45qH16rOOTLNXgOAJ7sAg5n1wQBCn+F4YSib8RayEb4GjlmsSaMcVO9T2FTsKeb9uQ3Py7H69au/So+te0TPDDBrR56GrzipixZRA78+bdq0KR07diLNnTdXGRU4qYBZBBJPnDglh4g0PIxr2FjUnaTJDgMESKbhJfveGQuw23gusckaG9PVK13pmacf1/3ef+/9tHXr1vTUU08rPfvAgUOV+eXZaFIL2IrzRcBE5YRqa9OsOXOUTogZG2DSaG1C5gkHiN4A+/bvk4zpsy2t0sOf7/pcckJJo0ULF4sBF/XZh7RuAN/ckya7EVhq0jVgrRoMY20HKAs0TNCLHgtJDA3dm2ZI5zH4hyU3PN/q1auVC8HPOLeLFi9KfQOkgnelRx5am6ZPmy7WG5kHyBaLy3jEsGtqVk129ArjiYBmND0KBtVQaqhLacmSzMjuGJfeefcdOcAbNjybZsyYHoyQvmiEw76g3A96hhJC3BOjm2AmzD6Y8xjq/H7jBs7bxbR79y7JIo4YWQwAErDZdu7clY4eOSq5mzBxgj4PGA573kwz0sfDyc01jHP5HX63DcCZyBxKHznHtmBN2eG1s1UN/pbAln+uXDuD7gYG+TvjcXC5DCY6gGmQ2XqYz/KagVGfywbJ/P4S9PK1DMCVdomBST7n/z7fq+9p+8TXs6MxaouMZm4pOJxBJgf2q8E6A1AG/Xw/9AG9Ggj+cm4SnAPYAdSKbLI+7U1ALYLs3MuMPT8/ThSf5TroDX7HmTKjD0cU0GrevLl6zcGWSEFuj/qk7qEBAKnat+i7CPgaGPaYy++WDT+XAVXGZqC/OlggkyOzng08hr0XAXW+IpMrMr3QPcrqwlnlX5FlYHlzsJ2G0CYGiKRQF9dRpmO2US0/3NuguJ/DY4jfKU3AWV0XGWe5mXxps/r9zKvHXe4Ty1f1HJT3LYElj8NyV9rQvoavaRC7BNF59jKI4fm03SFWW35uj6EEl70v+RvP5Os5c0HA7i1Y4LZZy31kgomJL7ZJymcq5auUpepAjOXL+9bAmG2wkuzi16r3Gtfk3n4uA8aQdHiNvcsXJet4L3uPMxg7wZmagNRcFyAVoINgMjahsxlcggGAEPCIcamZYUuLdDhfbgKPPcI9AbQ5owHBuQ42M3p5zl13aT/v3LlTn4NU8OCqVcoIwqYGvGZvTxg/XmPGbmDcXAN9QQ+Jo8eOqv8JvorLFDA2iA/dV7u1p2bNniV9c7X7qs4S1aWtr1dfngC3yfCLhtn8Dd8g+iJdyqDWsEr0Yfs0NDQLMD956qTsBkrKYcPxHLNnz9L5R0Ynaw1g6UANdnhdLexxwMho1oivB6hlwIzzmOsFO5qSdk3SXxcvXVR9cK6JDlRWclOjfAHmYtLESbKfeD5KttzouaHxkP05aSp9TobTZWqDwzbuoW9Ufbr3vvvS+M7x6czpM6p7rAy5XCrHepG1xc8U4asB4kmw1Jkzzt/+PhjG0RQP0N06TgQq2N659ETsmWg2G/o9epX4mtzADcW5N3PFPHE+NDUDrEeGawS7I0u4sh8zs1Q807rsC6tXQvjnvA9/w7pNZLj60PuUneG6+B6A4FEOImpxILecU8eOH4tgRS6LojIg7e3aM1Gq7kKlRCh2E6X9sKEo5ebG9rCRjx87Jjnmflx3z969qTOXnEBuyaY7dT5q2Wuec4lQzjqBgQlbLLJXsSWRU0hBELk4G+U/U9Yv+3XWa2XpOa7r85vPo4Pxh9hjyJp6eQ0GWF7aEMxl4CthF6M3AL95TtsuXEP22SB9w4YrZU6Yk5DXpjR+YrDZffY58MheDP0dZED8uKv0Dbl+veKn2m7lWpRdMu5BwI3xICsEr2Bxz59/dxo7rlOBB4JfvIefrQ+ZU2Vf4OsODFTmHHIa4DZEEvoc1ddjN9RrLRzEcenRUayjqZJd5jUz0E+GAVkEZtnzd56foBC+CzrOfnwELsOf9xmFrU+Ptr4BSvdGVoP+VpAgXRrV+EnfQIzV5AAFP/lcfZRqAiPiHiWozRwQ7AInY7PRfwrimWStq0uBHfws2ODoC8pksl8D54jsYp3ROZgrzK0R/CdIi8jY5e7u1E9mQnOT1oF1FpCfsQZdo6ZG96HMqOSGIFBTs3x/soH+1//97+/grzaObuP3O4twGyf/Vrf+77/7dZVDsdKWosjplxx4MrazA4yjgCKyAkM5qGFbroGGAuRQJ1rNdXgvG90Hip1R3y+M3QAmUSAcDAbBGasdOjsSNo4j7Qh2KO+PMhAYCBgPZlegDACOUagckrAyUChOSbQhXDoTAqfzs/M+7mEjzIa6jQE7ajakbUAHAD5qAOKYKlWnt1fsLRSd04Y8Fj9PRP16Bc4RhTT4zsGF8te8UZajMRhprENl/EPDej3mHaUc9eC0dDROycqb93OIuRkJSrSpsUkpgzTVwyC4dOlyqq8HiG9NULbpej08DLuzMc1fMDc9+dR6HYIAYqTzHz9+Kv393/1Dqq9HQQ8LrOQgWbt2dXpw9Yq0a9fn6fDhg+mhh1anuxfOl6EK6Mf4YOqSpkmDHQzl+fMX5jrJUfONdYO1buafnTTKWwCUqRY4RvXJkyolABMcEJzXxowdl7qvdaeaRgDoQc078yO5VkQ1QH4FX7ITLKdbTQyDTcdhg1FpZ5oxK6qdsxjMxuc6BkaQGZcRCpmqkdEdQZtglcZBGgxnjKOQ42BWu9u8mQcYrZTacRd4HJbaupHUWF+X7r//nrR27UNp0kRSY4NhT4CDg/nwwUNqasja43jAGHj2uQ1p7LiOXMO+Qc7MO+++m95+5205TQQXFtx9d6RuUYP++rXUdfmyQJg333xTQNvy++5PX/va1xSpZx5ZH8qewBBY/sADadr0aXLakA0amOzffzD9+jevpVMnT6fh4ZpE3eXakQApZ8yYllY+uDzV1A6rtMv0aVPzySOsAAAgAElEQVRSX18YWRhrBw8cUjmWE8dPq2HgM08/qwaMgPbvvfeOmM3f+c53BBhT6uGnP/upQE0cSAB9nD0cQOQMIBxmjKPpAJcq+ZObuwAEPfXk0wLcf/SjHwtwAtwgKMV8RLYDmQPI0bD2NA6SSm7gMKiuW0NupjWcJqr0SoOCM4DsrCGGKSl4NETCyaJcypNPPJbOnjmdPv98Z0X/cM2HH35YQC8OBI7u5s0fpFmzZoqpQZodjgHXax/TkQYGSd1skh69cP6c+g+wPhg/K1aukAOAA8Z19u7Zq/JByLWA89raNHnyhPTs0+vTuHHt0tk/+clPNG7Vxrx6NT377HNae8AmmMiw7tlPjzzyqIw0jMmZc2ankdoIimbikeQ5wBn+R7OcN954U0AbsjZv3nwx5rkm48cxh/0TJaOivjhrwBq+//77MsqZG0Bd5gYH2oYvOmKA+ngE/tTQORutGMI3b6aursvaC6dPnRaYvkTNXFekU2fOpNffeDNd6+lJk6dOUWPOptoG1etGrg4dPJQ+3LpN5XxwVsgyQCY+VoDpVCWTSIEtGbOR/tx383rqGDdGgPcjj6xV6uObb76hYAmgNvvNbNgIFEcADCb3B5s/SEcOH8lB25q0dNnS9I1vvKTSOwD96G+yZGC4M3eRZjw3LViwUHpi794vlH0BkAE7fbHKo9yvnyPQGYEEgAvrMtCrEqT2z4APPrt97vG9BMH53WdnCeD5/T67q68vfZyZZpxLHosDG3ZcDBBUfz6cnwi22Dm0vWCArwTgSsCt/Ht5fYPHHrufqwTyS4Df4B2fs83CerD3re91LZobZzAcfWEgj/3CNTh3+DLrlNdhacI6RRcfOnRY6wfg9P6mTZUgLIF9NWS95x4F3ngvOk6ZSwQJ8rmCHXTwwAH10QgQYJwCljhL/Iz+I+BEySgACAGJbS1yCM26HyUnwKYaBcBtW5ZzXdpGJQhuuSmBTK9rtY2qQG1OkfbnyrVWXeBca7cEQi1v5RoaWOdeliuIHayZy6H4/tUBFAOwBpr9O/Oiz2c5tEz5Or6X318C0uW1PM7SzhjVnVGaw3vOAEZpT5c/l3vEoLP/Xo7P9y/3rt9XXqN6vSwDDkDxGe9bETAyCO71qF4DgxTsEe8Z3lsGtCxHnoNyXvxM1jOlzHjv85ptM+sYxmmASvutKrBSyqPHwj4R6KuszshoNTvPdWpJV8f2wEYn+4b5ciNlQHCPg/GKiZxLVnGu8hnY2vgJBDOZP8p1cT/OOK5FxhFlM9ifEFcAwdEjsA0Bsb/Y+0Xq6OxI8+bOk9/A+Q7bmfMFkH6gr191/znPsSWw87GLsF3cf4Yxut+QSyyozvngoEDLw4cOKUCNDUHwGz+BMaKfAKSwcXk+bATANOY3GtBF6RiIGNT0bm5uU7DXLHqzdWncC/iNbQVo03WpSw18VTv95s00Y8ZM6THORkocAJBHqQp8oLo0hnuKuBFB5QAvsQCixu+Dq1bKltizd086d/ZsAMSNAOFRRgBiBqVd6AeD/3T27DmBeW1jxioADjjWNmaMQPC29jEJkgLZptgzjA/WJrJlUJOzjOv6HBNLtIF7BUiHfaB64pnFHGXUQpeEDc/ZMaDnR9EKYMtf9l0B4pyZ2NTcokB8lA5s1Tth07vxn/x7mLY5yM28xJ6iVjm2eJSEEICfbf84owDBo8yJgPLMBGdMLgUB8Mt/5tI1xc38Zh8gT/bDXcqNQA0yT6DI9mEl86e1VY3DIXMwvrvmzEmnT59KkydNEoDtvi6UmcH+J7hz7733pLNd17X2rAPX4rreu4yLe8PeR+8gv3zxOtfkc3UNZIbyf7RHQKnDWB+eg9fMXnZdfgUkBvsTYVgIbA582V8k4IGfZ5IU8s28c3Y7MFZDCjjyWlcjBjb6xfoMPTFtxnTZn8YmzPpnFSuBw1STBvvCdzXhxRkS2M0mJDIOAgbI7yieEvbn9Okz04RJk9PZcxfkg6m3wfXrlewbyzVzx89uCswYkTP1gKLn2dCojrX+RhcYkLdOjaA9wXfK60a1AAIC9FrCPkXOLT/MMwRH/Hvuiw4NYkfYUw52Mi58WwHgCpxFk2P2g4PvPuPBZ2xzGehnjrkeGf6Q6cQSHx6qECXxA9XTTHYbCbeUKu1VKUbGjpxxn57r19IILPlWSi9F3X7LjjOvStuBzzirnteVoUUGdW9fooApOhubHlmyvSiSQj4/wXIYl89hyiEyFp7lv/yf/3gHf602MG/D73cW4TZM+r91y//07RdHSqcRZQoIjrLxwat0mhzdtLI1aI5pjrLhSLSBhyKx8hfzMjthNmi96eUY2HmtMxgYBn+pIPndytNOUckOwxFCKZHOg8I36I5yQwG4s3pZw9lApBUi1xVDKgPsZcoo17Nza+OYZykZPT4sASaoMcsBg7FqJ6g0uEtHyPPo11DmoCR8jvEA5PNMgII8RzkOAdhitocD4fFwSGCMAgzDHqQeIPOMAuaggs1x9Mhhpe1QS3TcGBpotaaVK1boOts//iR1X+lRFFUGIt2qm4j+E6GsT2vWPqxawOE8wuDrTb/85atp0/tbVKubVcUg6hw/Nj366BqVbdi27UMZqDR1hPEhI6qmRkwA2LLMMUbl6VNnBPLB7H7ggRUycjB0OVhPnDgu4AZ2AcBYsKviXqQx8jOHFT9TWoDSEQBSwwQCct1lyygHFZFqyVouSSJGZ2ZKcU3q0MEKsYzYebPsYURTD9BOoUvlGCRHhlg7jCrVhh8mXS5Sdvmb67ozh2aah1wG24Pr2pgD1IBx09JKTW9q7ZHq16DGgXNmz0zrHl2rOoywMjgQuy9fEasCZ+H/+cf/Oz322ONKq33muWfTsnvulVHh8iTbPvqdanvjhFESBIdLLJaBfskcTgCyBHCobu+TJqdv//m3ZajCBiBNFufw0KGDWmsa7amxpFgPgwpu0CyTGpJXr11PLc2taXhwJI0DgOm5nhYuWpB6+3rSyMhgam6ql2zhrMEAOXvmbNqze29qbGxO4zsnprbW9nTlytW0bdvWdOLkcYGglMRATmACfbHvi/T3f//3Yot864//WCmvrCtGL3U2AYAo/8E6yAil7FENTXJupNmz56Rnn9mgBkX/9b/+vzI8yv0ZQEQAvConAxsm7zsBYQIyh9O0qVPFyrp5s0d7DpaPmL7jxkkeWENK7CjFra42ffMbL6W9e3ar0SX3kGNWW6u6zosXLZazQDo0zSWRG+pk40xt2rxJzjYGZ10DpXrCWYJBQNCKYALPvmbNw2I940SwZwCBkYUjh45EKvDwcHpg+X3pxo2rYrCTeQEQ/Xd/93fp6JEjKpGDI8w5gPPHM+3Y8YmcLur9w5imRNKMWTNTTUOul5cN0urAJ/OJ4wy7DSedQBbviX3ZIOePM4M1YT/JkOzpUaAMNjzv4zOwyFlzM/SQV2UgYZDW4HDiNEatvjoCVwODqQfG9fBIunD+QnrvvffSmHHj0uPr10tOd+/dK7136XJXqqupS3UjtXqvSgiNRDNR1gSwkPTyGTNnSkeRlsszBTATwTacXQJttQn2D2zJPgEYD6y4XwGj7ds/UlNR1sTlwThPoiEnzX160sfbP06b3t+ka44bO1apuujNZ555Ss1vKbcSjUFxBK7JWQEMp5TM9GkzFChiXIcOH1bpGoJSOI80ETVrk8/C2otaqgS0f7+Ob4B3GPyjplsJcvt883lYnol2fEqAz+8vQUr+bl1n3VqCcf65GqiuOH6FY+NzuAQfPY5qkN6frwZjS7DVYBzvGQWA42c7UeUz+VpmYXEtzxdnixqZ5XJzpYPt+bMTxnXc+BJdjaNOyvvKB1fJud349tva2+hsnFT0HUEOrs/7mUeDpjrDm5u1z9EjrnGPjiWQhJ2E/g5m1ZAaUiPnZg8CMrnsxOiaRmmu6q9bgZXV81vKhT9f/ZrnzHvLALbBYNtBTqayjFXbmAaMNecKxhXZjgA7ZCZlAMtAuNdTjnQub1YNtJbjKMFYXi/tW3/Oc1CO0+tjGbF8+zO+bimP/rz3STnfvke1bFqGS2DZYyzvbaKBzrIqm70ct21N3mf7hHMpdNhgkrbITfks4+U+YpzctyQE+LMeV/U8lfJR6oHq/V7OneeX7+U5ZNvfMuV7lna5fSL2mptQ8p39w95gf7sMFp8nGMoehHyD3Y4O5yuArCjHwvXRvdjgfJ7rYd9Haasp2rt8jv4V+C0A2Lzvi337xMbmvAO0whbjPoyD4DB6n8y3uxcsEGkE34OxAfoBWO/7Yl86QE3f3iidwbUBmlUu6eTJShkc/s4Xe53xoA8M6l44fz4tvHth2v7RR/os+oj38Qw8o8tEANLxejTRi/q3UXLlUhocGhHQzfcvMZlTZOxyT/wB5pE1Qre53wayCYv7chdM7yhLWO4zfMCZsylBcDFKocGYhJ19o0dB6MefWC89x1zhb2ADYSsx3khnTiqVhk2IPU7W2uUr3ekUTRgBpSljiW0G8Id9DnGrsVE2uXWOszbZC2Z3sqbMjbNHHRhFp2LryDdoaqqU1tO11Hw8+h/c6OnJ4F2QW5TtlsspQjqx/8HYr13vUfk6gukqHSMSByzfCM7r2sreJnBsQFxVhvU3kd/kh4+WFgJolo+ee0EECYnSoRF0VkN3iA9DlHGIQB3rgs2KjOIDW8dw3vD82H0E7+2bMzb2ImCms8GmTJ4sH499g1yr/JdqJPcr0MQZRo335fffrwzBBfPnpZGGkEPvP4Ph1uOsPzYQ12AfuXQK48W+I4vRvr5L03j+bDPZFwx7L5jzOiNGAjeBmEQJD9ZUGYMqxxIkAu5Ds3o+w75jDtnTZB1LdkRCiGAFNqRJeGJR19WlSZMnac6YR2eWQPbQ2ZwDEMjU1ey38nzsQzdNd/ZyECAiu5L/jMflsNgPHR0T0sHDR9KlriuVfczYTX7kWRgb1+PZGV/0h4vzVWejjMnaNEaNW+Oc4CtKpQzrGcyCLjEN3sPf0F/4uRB9sFPNgLcuHze2Q/4rtg9kJciDBsGtu1WDHoAcSCUHqvmbyRLO+Ik9FVUBTJLwsxGoAngeyaUBtYPUS4TSKDDLa7XWUR62W6A36y3S4hClVW5ILvAHox9Vg+aLcwRZVW+AsWM1J+htEzG5h88K6brhkdR17aoaAyPXY3MTdJ2/OXtJpXXYv7nRLWs8oXO89iKv/Zf/4x/u4K82EG7j9zuLcBsn/1a3/us/26AioaVRioLncGPDEvkXcEcqT8H24v2AOK5Ti5Kx0SOAKSsdRwftWJQGug9eOc4qRzLK6hIIn0t1lAaPnQ8bv8HsYHxDAhpQJCh27oOC4dDg3hipKB8UC/ezIcx9uNZo2l08N/eONPfRuol+n50AlEz5Gvfh4F62bKkOBYPgKDkMVj7nFEgbCwaww0COGui9mW3PvV1LEEXtz/pw5H5O0VTkLzttqqFcUxsRR6Xlx4Fqw5JGgjs++TgdOLBfRnajamjXVw5luil3Xe5O06ZHLdnTp08K0KO0yfDIoOodA1QCRgHWUud4x46d6eUf/zTYv739ioZSQmX+grvSPfdQb7de9QEnThqfVq5coYMu1jU60VPiAll5953304IFd4s5goG/Zs0alWQAcD116qQAvo+2fyRjH2McQznm9ZoYnJQvEBjYGLUHG5qa0g1SptWMLg5pDi7AcgAmOb7DAUqrZAmp3iNJzgmHF4cVxoQPTtbNNer5zhzbYbTD4ECNjWEZRdkoN3CCDBpYGBqMg22UVR6AGmP1NQHqxBpPNepqj7wPDvbKUKivq0n3LFua1qx5KE2eNCE1ZmYlTT14PkDw5csf0HzWNzamP/2zP5XxL7ZsTU36ZMcn6YMtW+R8rMvlLRy86rrcpVRQjA3Y3jgRNSM16W/+5m+UYkptRclebYpmNMNDAtFh++AsIA8EEgDAN23anI4cPZbqaurVgVz7UHX0+tPXXtyQjhw9lHbu3KF64zRDhSVMxB92y5WuqwLAaVb48fZP0pkzp9O169RMbE8vvviCsgYwBGGuf//73xfr6Y//5E/T0qVLtJaMkfGdO39ebCDq66r2ugxY9v9gmjhhkmpfd3SMT//6rz+q1Gs3uOBms5V66hlY4b5Rlw3gE4e7Rvt99qyZamJKs85du3erXn70QaiRg4L+RC4oCTMyNCi2OgAzASn2MHuIeWQtuCcsKAxH9gN6DVAfGbnUdRkrT0A+kf+5d81J+w/sEwiO0UaK9vrHKXWyqGKIUi5j03ubVOpG5Y/aWtLYcdQ9D/Yq9bphmFG6ZPn9y8Vc37Nnd3Q6JxX6xAndm4AaTgnPO2XalFRHECY7B3YQvO8MdOIckV7N5ydOmFhhcvK+YCJFyQUDeaSW//a3v5WDLDD5gQfE0A4ntE96g8/KgWpqEBtcLLDc+K4Wfo5SkSNVHxAeWeTMeoQyI0ozbE6f7fxc9yFYcaMbFlzUOcShVGC3tla1UJE11pKa7pQu8dnGfuIZve8njh8nNjoeNimdEydNSMsVbOhR3WWegz2HDLDeLu3F98OHj6TfvvFmRS+iP2fOnJ7WP/G4moGytuFI1yv4Q8ALJ5ga/OhB7ODpM6ZLfi51dWm9cIZwQCkhAxOQiSYwaSc+GuUGEM4zVUBagZ2j7CgDUtUA3FeBzLyPOfE8VX/3WSgGc5Ha6+v7/DeQVRlvHqPPvWogtXxfCfaVwJmdKl5zgNLyanupBA/9s5298p6eN57DdoOdOqW33oQl1BplejKz13PheXdAyOM1KM4ewOGZPYeawBcFgrOvkWWz79ALgFzsL++dkhllW4UzjaAS8kCJBT7HfXDAyNJCNpEP9hUBF9tKdgwjbRmnP9eNL0rklM9jh7IELUuZKd9bbZt6Lks5ZBz+vB1WgzkGJayrLTN+/ZayxxpkEFzvL5pWhy4Kp7gcs2WqtEM91hJorQZzS5mrBojL57rVvTz2Ekj2upYy6vm2je0xlEC0bQz+Znnn7xUWalESpNwb5Trws+17ZMGkF68ztucoa/TLrMpyjLabPD7vKdvE3hOe83KPGED33JdzWC13fM7X9vtuJZPVQDmf4/mwkZk3dCh7xL1hsD+x/ziD2FMAWtjj2BVci30ZDbWD/WjAA5uFs4xr836uwWf5DLYwAWIaZKKrsbuOnziR5i+Yr72N/YU9CkjEOnCO4vMAmGPnwBrHZ+B3Ps+6EkwFxMbm43X7I2TGue63ASnGyb6P/jrnK2WJOD+XLF6SNr3/vq5ZMjr5nc8LdCEdv7VVthZz7euITd2HP9MpcNnyy2dUBuP6dYE1zB3gPc/CWJxVyXeAdGxJbMooj9iqeuHYZQKGOsaKPczPEHf4whdk7lY/vLoStCBg/MnHH6eTJ06K3U42nJpdto9JDXVR/o4yDmrOefWqAHGVIRgeyT83673YjEFyCT3BGK0vmA/VWe6Msh6Mw6UglA0IeKaSEREYiXINnL+UPYFsFFnI2KfUBwY8DZJWNLyEgHP+wnnZk9g9M2fOTkePHVc2GOOCBQ6J48LFi7IzkV+VKsnN9ASEc798tmMvYMN6/OhV3sw49VyqYx29ocwQF5FHPnpKdTUjygxGFpAbvmPbcD7BXAWgY78gF3wHBMZ343fsMLJUyRxQb6W6WpU+YV0Bv5FZ7n3+3FnNJ3KCbAB+Qww4cviwSit2Tp4leWWuGYNJYz5TkU0yplgz9hmEBDVPp6xHLmdjBn/p23NNlzty9gp/1/PmvlzYUW1al4aclR6BA5dgpL8L5yW6EVuOgA7XGt/ZKTkNXTiSbvZRPzvkCNtTGAxAZwqfdPwE+oohN1HGi7lT8DJjFjCBKYfRc71HcyCf59y5KFuTa84zd3yW78xFqZ+YI2Th2InTApB5dhGFcvknP7+xB8+tzwGuq4A7gT/1BnI/N3zy0IVck/twb3QXXy5Z4+x29S2ZO0dZcOAU9o+RSWXvZgITn0f+I+gUjHGfcdJpNMRUFk+UffUZYnsviHQR0OE9YRND4ozAqWzBnPHGurk+PjiEzz3W3KVzKRHkevtDA5RRjb3DWiK36Da+OC+4N34cwT+uBUbFWjkj0vMuct3QcJo8bVq6fqNHpDTjWCppmAOCCInlQnXm5UO2ykdGRv63/+t7d/DXakPzNvx+ZxFuw6T/W7f87/70uREZkgA62dnn/VKsqmkWTrJSP9AGItVG2RIpPkBFQCCaMWQGtxWdDJMcCbRjGaB11F+U85oBEw5Js8153SC0D4gyUlcavgYVx45pT/PnzxMjDiPRUT7ubzYhStepvSUYaWVntgb3dKSTcZvhy31tTPvvPgScogbggREJK4uDFmeTz6CI+LyZyFa+Vv6MJ/4+oGgf10UJlmlIPnh4Ho/VCt/XY93EKk41So3EaAH8EdiXa7VxwEydMjn9+tevam5ggruRdDjftWl4pFZNBzl4z5w9lc6ePZ3q67MRlIYFQj3++GNp/vwFaWS4Ju3Y8Wl65ZVXRQYYGopoKWVU2se2J9Zm6jSU/SQFCWiGSKonKV8IFgd2RJN7BRgC9sF4e/311zVvG57boBpxMCoBzQFA33jjDRn5q1av1hgxjHd8siO9+eZvxfAG0CSViSIVpDIyp6WjrEzAXJcWAzgOwHgN9ihyw6EFs4TDyYYH8+O0MtbO62MDIy4xSpFjXSNyHqx0O3zeYy6HUta2Z/5xnriOQRCi0QBvsNxbWptV/uTy5Usa37ixbTK+lixZnFauWC7gDYeJkigY+N//5+8L1CCwtf2Tj1VaAQYvaVYczkeOHk0fbPlARilBB/az6zFjwHLoIsswaDA8B/oG0osvvqjyNtQ2pNN1BGbCYSTgEKUzMDwAEVI6cuRorh2/J9XXAfgNp2YaTfaS1lqfpkyZmKZNm5KOHz8iUJyO2nfdNUe1/jo7JqS+3v509OjxtP2jj3WtcHz6ZViRebFq1arU0taq+dqy5cP0wx/+ML34tRfTCy+8oKAB5W3EBBwZVskcgig8z4H9B1J/X9T7JHDS2TFe84w84+ggk+Gk3Kyk/EajpWYxBCiJwvoiFzDBSY0DvAasfWj1qjRp0kTdixIgNFBCrogYoEphGTDPE8d3CpjcuPEtBXFcV1FOdF292D7ReCWpnAv1vUl/Pn7suL4TGICphBOBUU1q6K5dn2nvsyZch/0KawbAmpqBpExTp737ylVlXuBsUMuOm8ycNUMODEE8xg4L+emnn6pk1CxYMF86HIccXYLDzjgmTJogNo2dKbNmmHd0u1lL1F0kfdyNZOw8IkPU5IRdZccDI5cmYQADyCfMVZwoB/XYRzwfe0XByQZKomC8x6kFkA3wrX05hDWb0qUMglMr9NHH1ontPZZmYOfOKRBBGZE0GKA6c63AZF+fgpTUSUd3wT7Z/vH2tHPn55XazAJv0PVj2mX8TuzsSE89+YT01ebN70suxnWMSXPnRnMzAntcizVhz+O0BnjSpBIVmzdtFtMcZx/5mjZ9qhjkNMTs6BgnfYhsu+SF2O49NwQMILdm+BCoZPysJY4R9yAQCpheaUakBqGRpWLAqwIgDvPaKDheAk6lTpVtkB0Nfvb7+G5Qtlo/+n0lK9RyY7vFgKbHZtDB1+J1O3UlSOq/l+CagUTbH+XvFdZcLktSgo4++8vPeewGFKUDcuM5bAZsEc4opzWzNzX2zHzj87ZDSlC1nBOf9ZQzwIGaMnVaOnnyVPpo+3YFoQUydHfL5gB08d5gf/Ca7QuuybW4D/YRY0P/MV+UBOJzAW7dVK159B1nCIEUWE4+rwz22BEtAx/levh+JfhbDXqX56Tn1Wvu7yWAe8uAwUCk03t8DqJYZhxENsu5BFxzq+k4k7PcW2bLsVkOyrO7DGL4dQPJdrBLILx6brxv/Jy2j6vvW36ulMfRwOwoyFz97JatUmYNXv+eHZ6ZntJhGSAv17zcJ3526UUc9KKXjuQ7l0/0M3r/lWtk2ybszS8D5VzDpI7qefNzl8/mufO1zCws18uBgVK/OQjga1ZAj8xm9HU5B7BropdNlCnEJlD2WU+PQDcHYxkvgWz+zn5Er7u0EHaqm8dxrrFHzYjGXmCM2JqQFQi0YpMAvGN/0QsE4IhgGM/HfgXkA0zhC1CcM4XgP3qBs9IZHpTWAqzkTPc+Z27QKTwj5yf7nXEy7zwXcwkggw7hvaTzkwFIozeej/988YzWeTwPOoPrMS59rq1N4+RsI/BP758zZ8/LtrZfxN+ZPzPh0ZkE+Jh3xuP6y5y59LzAx4hyE8EMRu6xw2bMnKH+NNhK1MJmPSFwQNq55957dX4arOI5sCVZU/WjqgkSV2MDzNqmNGHiJAGLZ86eEwAJG5zgo8goYv/Wy54UeJz9ZJOsXPKK+WB+eD7kJwLq0fAywNKhYA4TPBcBLHwFfHEC49iYzBPXu3ThgsggvEevtVLO4pJKtBCcb6hv0vqRlQtRBiCP79hSOh8BweszG1wlURzwrg2WeD7fRwNBQ8roAEyjlJzriJsFbn2qPldNjamtpUVlQLFnkUH8BQKszCnjZL6Q3+PHj8lehMkNe10ZA0ND8g8pV8d6cT5SUoc5oIYyPW0AC48cOqRr4AtiM0FYcEBp/rx5aezEabLlXP4UeycCURG04XqLFi3W/J45C7npumQQu6y2vkENHAPMjXW41X/IDMwtfgf2oG1/5oW1pDa6z/cgOkVGPeA3AY/OTtjA9aoTHaz1G8JW1NiTLJr6aFBq0Bd55WcFzFpalGnL/jA+gq8m3ZzZ2ep5VVOn/YlsoxNcj5v3GcS2zrNu9uu8h8zCmrqGSsEbn4lxniHzZCoEUdDEFsZojIb9wxfYEHawA4DGM5BH6odfu3pNz8/vljvwD+YN/YWdjO3OnkbHWu9OmkSWQL8AdOMgjCvA62BDx9nUlwa5dh34VJTq8d+cTeE5ib8xl6ONz/mbCIXak8HOZy1NGJCdLBtuUN/Z387EVVBSEj4AACAASURBVBZrXTDmVZJoIHAv9AGv+Vmw6RxwYZ5ZNwVHxo+vBEXD/+hXWRYCcsyFQHCCj5QgpsY/Xr+yOSOgzYuj2RqNKpX7Dz989Q7+Wm1g3obf7yzCbZj0f+uWf/3nz0czXlg2wwEk2MiV8ZwBcSk1d9gtGhf103ispkYRaYPgSkvPdcXMBLcx6+vb0RZAqLrjEeGzIRvM3HDaUK4oDV4zc9tOThjD1KEOgwEl4pREDDEUjEEsFCaHjZnUKDMf5ozPB5qdYQPmdqRsQHNv3munp3RgALBQ7H/2Z38mpfjaa6/JOPEh4+fjO4rXNcJ4PmOnsJf5G0YzBoXH5YPPwLvnwtcedSRz12nYzyrcmcTo532Mif8YYbAmxOK4GQYC16WuFeMgZZGyEDjBAJVnz9J8r01AdvuYNkWyAVEAhWi0eOggNaPfSlcuXxUIzrUwRAFIYS9grMyaNT1NnjJJ9yINn+g9X7HGgzJeOLgp1QD4SWo/9RFhTMLoBQwC1GM9KGfAAQ+LDYAXZ+PTTz9L77+3SaUcSJkEUKRWXt9gsOsrYAzPNxh10z2HMgIzixfwmPeGExMMZztWlnEzVDz3Lmtgx8+HLd+RB8B/DFffr3TcsbBh1o2y+aPZlvac6wwO08CO1LomAVqUPuGQPXHiWGptJrtB/EIxwlknQE0AQ4zH7ds+ErvvyaeeSvv3f6GmRIBv8+bPl4zhZH362afaP3xGJR3q62Pf9fXqfhy8yOJbb72VhgeH5XR997t/IYNsYBBHBFZ36A9YFRgPgMqkZnK9o0ePpd/85vX06ac7U3NTsGtj72OEw7i6mSZNGp+WLlmcDh48kK6odE97uv++5WKxjx8/UY0h337rHQHX1Kol0wCZePbZZ9Ndc+eqJAf7Hbl4+eWXBXj/xXe/q2cMJgwlXkYzOwB5afZ57OixzBRAD9EHoUEGeUtLm5zD0B9mG9ChnKZLzQKkqettQ6y5MeqBMxcPrlypIBE/c40PP9yaNm3+QHqRcigYZtRahwVAfe6nn3pKxipzjNEX8kVTIwM8UTIkshww7OtyuZBIr6NpjgMu48a0p8tXaErF2PpkGKJn7lm2TGA7n9+yeUvav/+AAHHKtaB/RtlL49LCRQvloMMW428rVzyg/b73i71p/oJ5aiAEMM2+Zm+iJyZOmqhMAOvUUj8ahDDAoVI8ucGy9RrPqrJGI6PANjocZ4Y1wDBmLe0YeC+VAUEAcFhOGIMK5g3mM0VJv9FD4vy58yrPs//AfgWEYP/DRLrcDausJr3yyi/TjWs96fKly5VMG4xujE70zYMPrhLo//muXWnb1m0ytuVswhwc6Jfzym5sqKtNLzy/QUEE+iLs2rVTjX5ggxM8QAdhBPNc7kDPd4MzZ06dSVu3bROAMa5jrFj5q1atTMuWLVPNd+mzzE7hhpSAYl8Z/AnnCV0W+hiZ4izijAQgwblkrGY2qnEWTK+qgKEQgKpmhSXgxP2qAUqDZnagSkCqtEdK0K0EE20v+DoGzTy2atarg8HVIHg1AO7n8PtuBe6VoGEJgDJ/fM5ngeeU/Y0suzQEn0dmAawINvI3AKVH1q7VmmHvOCjg8XmeRp3qcDS5J/qMa6BrGxqjBM6OTz+TncN+4CzkPuwxdLjXw8xTO1kG+djnyAG6BiYpgBOgW4BZPOOwAHJ0Bue1gZgvAZKZQXgrENzvY1/7+b4KAC/lwuMu174Mnvj1Un44e6plguvYPuRZWRdk3E6w7TWd1bkPjetrepylreczvZSV8n2WF7OwfH8Dzd4r5T65lfz5+Wx/V9/Pdmf5uufPdkkJ5FbvyXIPl3Z+KeN83n8zoFCCxLxm/cT7bBsL/HbJBPV/CD3kZ/beMXjC65FREISY6v1uUshXzUkpN6X9Xa6Vx2Ab0797Xvwc1fu9ep4MqrG+LvWBPAEqc/YCxjizkefk/byP/cnZEHWzm6XnXToEHcz+ghHrsmAOLHPmsR8ZJ8EqAC76rHDN6C8yRmB2sFmDYczfAM/5DOAj72GMlJ04fOhwmjN7tpjg6AuTgrB/+JnP8xwA8Hye84Vn4DWegT0E69Xlj9ANNJrGluKavJcgN9eaT93ymzcr5VLIfsEuZK27r15P7e1j09mz5zV32MR8JsrFjcje42ey55gTfAyuzfllYLnr0mWBlHwOoBTblfFjB0LqiPrOVwXeIpOArPfdf5961dAkGvsMXxfQ/MC+/cqmu9x1OWr+Dg6JZY0vQg8XgWeUJQRgGxrUtQCh0MF1DdjHETRG7pEtgZgZPOVnzy3zgVw4u1LldbiPs7mUJRWfx6bni/caCG9qaBRg6PrgzM3kKdGHhTFeuHgpHT9+Qmc/WbwArWSFBShGtg42NntRxUwqwWnuE6UXg6jiEpUCOgHkc4YIPmHEqUSJ1XNZl3JeTJowXuSLIQga4zok78gpmYfMi2te46chcwRpKMOJLHKu8UWQhyzN8xcuRI33MWPUxwjQHJ966ZIlkkf82GlTpyhQQ3lG9w5CvhvaOrUvWANkBz8SfcB4mQvWjzEg0xA4nAVBgEC2onzREcl1rCWlNhs0d/ZXonF46Cuf2cwf/rRKoqieezC+WR+D4HyI/Q3hR7KaM9KRVe4Dw5u/sycAVQMPGM30Zg8ic9htmpsc9EbmwV54RmEmdfXp5PETsnHZC8w94zNxy3XCref5DH8zIxx5575dV66qdxHrzt4109u6Ed+Yzzlgah2MvsNHt2yyduxX/BD8V9aLa4ZMBNmMZ45a7hABw/ZHnypgSFP7TGqMM4RGkZOUbR6Z8UG44nko7QgRCJnUmUU2NUQysK3s67Oe4RcF0Ya5Md7Ds2g+aI6q/czvzMdw6u/Fj4qAlwiPuVwJewS8gJ5fZOHyeXxv+hzxHN7zkOzQA8xZ+DlRYlekqEy6RC6RKf7GOkcAKc4W5O/Y8RMCvaOkZosCW9jsQTQD7DdzPchztgnUOLyuLv3o15vu4K+l8Xibfr6zCLdp4r/qtn/znRdH1DSAGmGR9xGR7wyGs8E4lFBGsClR0KMH54g2pZiK2RCwM2qglg1slnJpjHo8KBEprKLqaGl8l6wUG9o2rP23UHo1AmZQLLAeUZzu4u6xCIDK7zFz2w4t43FkE2XFtYMdGtFOOyZ+Br8mIE910cJ4ieYHXXJKATho0se9FP3PzRbCsAt2OK+h9HhPOFENSiPiehgJONNRVyw3J8mHuseHsuNg8+HEd64HowHndvqMaZrZPbt3y8hlTNyL2lUYWXy2rSWaNgQjOgINMM6udF/NLF8MVVLHUpo1e2ZasWK5FDFN9pYuXZYefniNAJhjx04K6MRQ5YvSG+EIxbwgRDBjMYCpZU1EH6OFebCRwsFGUxoOzXvvvT9t27ZN60gTPZjBrBfXI0UKEI660dR54z67d+9NX+zdl5YuDaYmNXsxEodrAvxEzmXKjUTWQ4wr6hDrEHFGBAxaWL0csM3NYq3aAS3BGMsjryEnFZnOqbCsDfNN7T5KuShFKZf40f2cfjgM2D3ajT0A8NEmsZI1GdsNOvgwkGisw/zd6KG2ZHewWeroON6eZqmx0EUdpLD8OJzffntjeunrLynIcebMKRmqOEtz7rpLe/hS1yUdyDB5YLNWIvxDg3IYcNqQYZpjwgTn66/+6j9E0406HOAYr2uvaf2puT5CHbiBdOz48fTWWxvT9u071DiVZ3F9NWqBj6RoOvLM00+m9vZWMXIx+ieOn6A6h8uW3SsG0KZNH4iNhCE5fnyHAinUh9a8Uh4i1yaFafKLX76S/vIv/1L6gNft9KKv2AMYTGQPbPngwyiNAouiLhqmwqgJ1kM0Z2SuYd2jZzDCeD+ZBgD8vF8ZLbmpEc9FXXAYSMg7rBXY56/95nUZ5zRWIrKPQ0W5ChQuaZ2A1KT80iAzMnCiTFPILPLiMjkYyxF4QIgZJ8A8hhjri0yQeUAQgD3Ls+M8wMCB6c9afrjlQzUtpREU98RQcqsjDEtAWlih0QisL40Z2y4wF13LvXguSuWwl3BIaF6EYxY6LNbBLByDQsiH08Ux4gPUj/4PdiSR/QBIotmxmGB0ox8zJoKBI8MC7pkPHFYMimDphx4GhB4aidIlev8QLHRYTfE7xiSZBBvf2ii2WkdnZ1q9epXm8ey5s+ne++5LV7uvpvc2vqtnxzmykcz9MFTp/H73woUqQwIILhCAoA5ZOFm2ENbhwQEFpZ5/foPO15/85OV09eoVBX0AOZBd9qjPGQJcOC7o/Ib6Ru1FGpdRa3/J0iWVffvHf/wtPQsgAGvjoIPBHcbscwpHHfk028+sojDm+7WmBs7sIPssMdDE9SrNsYtarD6nHfArAe/Q06MMz/L8LG0Ry4azAWK/RfDb4zAIZ8Oe133e2vkKR/7LLPbyrPZ4DD4KIKhifPMe77USQKx+zUAH70E2XBLBsszvlCVgvNTT59xlHV94/nm9Xw3ZcnmYCOKHV13ek7HwHqduA/RoPqg7PzCggBrnJnMFsECaN0EqZIm9hX4I5tFYvU9p9nlueW6ugaxR4gpHC3uFfcyexy7gbwJdakYko/w32z7WZZQ9eCuwlvdUUoRzHwyvo9elBF8tE9XrYwCjlBnPFd/JXuCrlDcxNDOb1w689ZHX2LLKAcW40N2Mp3o9HFi0vFWPoxyL94OfywEAA71+fgP0til4Ru+DUgaq57Uci+fJMmzQuNwX1XPqsXpc5T4aPWPCkbZ94uuV4LJt3/I6X/p7bkLm1+zY205yfV0DK37OkiBTzrf3uJ/HwNat5sw6wzJm3WYAXGdCUfP4VnPkcfM3lzoBrCZg7X2jRnXTpsl+xh5jf/A8LivCfXgNmwkGMXsQWxeb3sC5md68zn+eH1sX/YFt5mwSmtcSYHYwDQAKu4vzCdKIAvIqF3JRtgZnt8EdgEDsC85nzgAD5px9BNdMxMEmAHDnubg39g17hgAY98A2BIjF9qE3B2uCboIdjp6AEMA9AWgrdYYbmxLZVqw3GUoAV9iEPMeqVav1PfoeXBSgzNguXrwgoJJsPM497sE8y2fpuSG9g3/BGpEFRUkLfDr8AMBKrwfBeOvnpcuW6bwFBA+bgv5DDenSxa70O/kXB3R+A4RTCg0bBDaswHAyibO9ARkE4gKlCQg+izaTAz3IFGO0vWbb3v4da+tsUZU1ISgtEDzsEuxHgvf4sJS0QE7wPbDF6AmC3YUMsk74LrPnzFbZQYIA1C3vUlmYyCBl7pjrQK5z9rIzXdQQM3yNOAOjGaJ8/9ynCTIcdh1j5DkNguMfMe8hR+FrAwB2doyTj4HP5Hr32N/INPPBsyCb+HD4jOwLshDYE8gO5AJq2gOCB+EofF/ed+rkCcnAooULdb7R1DTK5XSkz3fulLxxtkqvN7TJZnJghqxV60x0LHsxyFizdOYxpmh0WZv6ySIU4B010aOZdC7PlzO2/LvPibLRIsB3DT4aZTSwyUfIQU4igmkdayOLuqZmJI1pbxNQDtgaTTix31uFveDXcP6iR5xRj16hZjn2BEQf9mIJgsvmzn47tvHpE6dk2zrDArnjvzMrrDcdgODezLFtMEDl8xcvpebWFmUSY0tDAsKnNnEwmPo0jAxCjjEKAkrs+QgsRCaByBfUHm+oV2AEch0ZLmRZqsnuhfMiaYktPRxZ2TwT5YIYC/LHfkVGWTPWyz0XAoiPABKkOexhZXQISB+TBoaGZafj/2NmgUPYphg9b6LHU5RUAVSnySy9fPpV75u16u/rjUoIMMVz6VL0Mq/JH88ELO7LPFt/OnMomncG6M+1TRR1pYISD1KJk7xf+QzPoXKJuS47c4B8ImP46iprmpuD63MZA+Kz0a9vRKV4fnwHBL+V+fYHf+0OCP4Hn/J/+4b/8dtfGzEIy8EXxmdNGqEZZi7RoXrRKPZBoujRDEBARa4JHkBMRLAM9DoFyUznr3KUZMQrrSRKo9hRsBHMGLSZi8YGdhB5snBy+hS5dpSNQ84MKhvqNqQNQqIo+TKAbUeF9xmcMYgTDKmI7PNagDRh8DJO12eKsfK+SMfhMOZQZw4wXjCiGRtOMWCYo7ClYc7cA4LzjBgC7mJt5iTPaMCI1xiDa59ZuXNYEBHGcKbJ1aSJk9JHv/ud7kljNA7Q06dOps2bN8lg5jDn8OI8lkPY0JBWrFypMdOUh/X//9l7zyc7ryPN85T3QMEDBQ+QIAwBGpEEvQRShpSjvDSSVtPq6e6JiYnof2Xn0/RuxGpa3QrtSi21vNS0IAiAoCdAkPDee1ShvK+N35PnufewBM5XfMElEVV173vf99g8mU8+mQnIyUHY2tYsNiQ5g1HuUUA2bbonrV+3QSzOv/zlPyJlhgpTMp8ACwE4UKyPsBwAP4BwGB8AQbSHg59+ILBJ34LCB4iPMrp//wHpczDCMeoR+Mw5ihYvKscD0nDd2bPn04MPPJROnz6bXt22LdXWNaShEXJWB0giIIV1HQl+dJCw7gAmNPd43JWKJsLQ8LQqx1kGRLkGxd1AgvP8GRixUcpc8H0zevbu3ZP6BU6GcmBAQukuxgPUrDIMYZZUi3h576B8Ax6zTzmIYXGiRAGyKyyxOfoAy550NxQVmdk5M23auEnsmDVr7kydneGJP3TwoJQDGOFz5s5VP1nHKGZun9bzZBSNweBiHcPMv9F9I3W0tysvPGFtjJXGsa5gkQmUop+RdYZcxdu379Q/crcFSzwY+TDYMQCamhrU7qdIIXH+vNJgwEBqhgFfT37+CeWwxhirb6hLc2Z3pieffEJAvwqgTk1JqbbC95N//l9KlcK6sTLC2kYmsG9Qpkgpsv217UrDw5jLKKitT0NDKFMoIO0ySlHeDh06qDnauHGD2PQoK4NDsGRqI93HODkcw3FCu1tamqT0sO9b29qVYgWAEyY4uepYO9ev90gpZM1hYMKWQIFlr7k4ahjwwdphncGcoB0oVgLTBALVpobG+pzjfiINDUdBVrGSM+iFIcx65P7vv/e+gOFgX0QKDlxEpKlhb2H8km5GwPEkfYvcrzhZeA6APexknoshwvUqNgugXeYExzjIhpgK/tTVC6hmT5Gz3jJL8l5MiyjoZ/ksoF/OgGB80m/l8icEcVqldxt2PEf3qo2Q5QlkEQZiXbC3yAePMwfwn+ezX2jTpcuXBAA89Zkt6e033xZbKfDJGimdtJm1xFh193TLSchYsk8iFDNkp0NcCY9taW5K3/nOt5U//7333k179uxOly5f0Lp49NFHJOOY81ifI2LuHThwMFHcmP1FYS+ASgw/QuZffvmldN99AOgrBII793nQ9KxeOR2Tc3sHS9PsF85Gnqd2yo4P47a2Ln7+NTBUdVEbwCuNy5LVPB3wK+9VApylVuL1afC7ZHUbxDJINx2cdtsNcpV6htdD+dl0oNzXT9dPbgaCe61al7AxUzIAec+plsiXz5xxRqIHEB3CPHDW+Hww6GqZW4J13gfOkynwbmJSspioAFLeuNgY6XGimBSprCjGF+cH+kroOJAZQo9zahuMN3QCCvGxHnGQYQwiz2mnGIzjodNZ7zDIqNDholiq57YERg0AhUMv0rEYhJ4OLrv/Hnff738HgofBFzpr6eSwcWv9MGR9MALFliuKhqLTCkQoQHDPAd/3ep6uRXu9lGs6QKVgl4WcqgLK3nt+r2RqWSc1MeNma9nr3/0sHU4GfP38cg+X+6bsj0Hucv9Mf275Gd+1jnMzhnv5HAgz5VjYNuAnayIAjbAX+OmxCjkaLEwD5e6b+1tdf+GwKp0W7rfnxA5x7wXJuMx0t+7u8Qz9NGwe35PPOOMdDQWTmz0DeIzDCDCavehoU+7h9DDcK2Rs5LvmXui52AT0ke/xN4AxgHact+OKwGA9IjfMQMfxOm/BfAF33Kuaqu+aIjm8r2hHgEyRdoN7E42yfNly6SO0AbCGc8o1OexcwybhLMM+QTfn2WZjIs84fwQitrXpXCSVm/Lv1teLgS1ADd24v1+/UwgO/R/GONddvXZNUYw3eqK+ztNPPy0gy4U8GS/6BcBDH7gHn9Ff2sNa4TPkDrm6mUeuBwSn37CLIXMACjE/3FvzOTkp/UspIBctUvQTQCE6Cuff8eMnZUeQYgp9ioiwJUuWilWKrtlMWj8BZw0Cm4gQxCmvvZB1kzIywuCW7USTqAwwOrpnTM7QulSv2iURNYHsRa9m/nAukIKG782Y0S5gFSeFxyHS6tWkflL1KE/6VJoxc1bWa+tSfx/FQaM4PfqQivtJXobMlJxWFEakfBAILp0p8vkrkk3FGRtFmELPC7kW9m5EE0MQGxdYyZmDDsy4uB4WACdzgY4D6PnlL39ZY816AAT3mmctzYMsNDiYLiqNTtKewP4FHGWvUNSd2lLkiGbN4hjARoCMwTrHETw4Frmm2Zu8sEOZG8sxR3HQLtrgVEKA30PDo2kK3T+fUZYZjJN1q9JONyYh8thk1AJrhHHdGIQ4fy/SpjTKtmZ+0QeJYoWogsOD9CYiZakYakMaHR7KqWAi1YrlIHtvdDz0ffpTiejOBDnWJuMCqWWgrz+dO3uu4siWTU/KoKGhCpNZtssg+cfHJZN8Liq10+iY9FhIbMgA9hfywHUMeA7jbPlgBzPtIgIAmYOdwL/zFy+ob8ZIkC+MP/uE7/HsSGHbn+uIBY5DFABrXgQj1R0Lx8DFCxej9lNvn9a1ogWod3PpstY4MshnLTYXb/UPRT59sa8pLpuzASBjxIzPTnDrJGLNQz6amlKEQyNRH6Mh33zmmGyAY4z1KVysPgpiBl4QhB/6zXPAMyRfsqy0XsE6ZH7k4Mj5u5F5BtH5fkSbU5S3qpdFNteIUOH7rA2nfGGdA5hj01jfIFrg57955Tb+Ol2RuwV/356EWzDo/7tH/s23n52S8jka3nEbdPqpnGKEsUSqDLHEc4FMGa7k987h72aP2siRlzh7zEoj0ZuyYiy5WGFtGIdWRq3sWjG2QmvGNO/bkAxQMJgIVqBLgwvhZ3Cda6ygcw8ERskK51qEFtc7jNjtD5ZjFH4zi2W6sQOTCoWAe+pQGyU8vkVKGUozucIxiGF8GFivGhvBrIdR6AMQIW2FmnsamKcPni9XZrYBhpIHuEUqC5QEis+dOnlS/d68ebM88jCFX3jh+QBhGptUKKb7+jUdCgjYxx5/TIDo7t3v55BLFKpwgHDwP/zww+mee+6VgQ+jdvWq1YlcXaS9+OMf/yRFlYPERSUAa2To4vVuaRGrm7DLZcuXKr8tgA7tjaIrEcbI/JBqhXE6fvyYlFkOVsazsalBBvzQ4JDYGgQ2k/6EApkwh8l5/Prru1JTc1vq7R9UHmYpJxwOYtHWy3GiPHywG6j+PjYm1mh4tgMEZzw47FU1PReQZT5cgZw2Ma4cWgYKbFgxX4BmgITvv/9eOnnqRGYexFjYGIR9DAhux0+wYcPR5P0QzxwWsz0UNABF2oTyFOsyGMD1Yi2TN5j2k1oDZXPhggVpzZo70p13rBIw2n39ejp2/LiUTdjghFcZiDCLViDMZBRzdQ5LnDL7P9yXZnTMUJgpjgwYOTAclHNboWdJhkaEweLAqk/nL1xIL734cvrww/1ylsCuob8wiNSH+to0PkE0RF26955NKrgIUH/p4qU0Z/YcAY8U/ENxRZlAHLU0NwgAJ7/xLIrlTEaOUtYOysj2nTukcGEAsfdCMYU9GEYH48z9Afb37P5Ac41CS97KwQGKSpL6JIqfwmphrcNGmTGzQ3kOI3d+yqyhsVQnABGmMpXTmwWIM1esV4p8Xrx0WcD+7DlzxbrGeLxyGXY5cx3Gh4Eq5K4NKSvyBoHph5VaAYYycGAiB0uHXOvdPVdloDifNIuXMWG9IouuXg5GBXsBtgXg92QNMi/A0SiMNKV9iYLPvQGiUehhd9x11xoBuxiVrDX2iMCccKFWQC/WksfdwLadncg67RUzeyPteWXd+9wygGsQxmAFn1t5R1ZUxynADOejHx0bV5obDDpSz3zwwd609dVXJTuQS6xTChcpv/7MGenppz6bFi1YpOtwrEnZpHp8XV3asmWL1hPOwQ/27lWezioABPMnWHkKF6bIzshIeuLJJ9Jjjz2ahocHFX69/8BHWqNLly6RwY8BH7k0Kdj1frp2rVvM3ieffFxr+tDhwwIANm3cKNbM9WvXJTs7ZxGSGilzPg4+R7SL2bqOgPHZxTjFOV1NwaQzsTaArlLmxByUcVoBPHlOuY/PRZ/VfMPn4nQQrvzb97BOYOeujUgDdSXg52dbNnKtgQXrDCWA7bO+BFe9jsp72Lj5JHCTz8uoMBMHSsCR9uM4pg4IRiNyCWMVmclZtWH9+goozTnHC6OTe5X72Y5Vr3OtvQz0YnSJpZSjywBDOHcM8BqA9Zy433bgM5esB7/PswHEAJwA+VatWikZbNmTyY4V54h1jJBXoc57fqYD2NZPvC+tG5b6qOfC3/X4e514fMu14nNKe7wuRxIWzhuPG/ekfyoQnkEG6Q7Z4S15dBMmuI1hP8e6agnses2WffEeLHVPf+5oEst3yyuvK+nTRdSPgVzvR//0uJTj4ff8LH/X7S/3g8Ebf1a23/f0PvJ8eX6tn9DOct1/HDCiSF5Vd/H6qDo1Q1fhb+aG73q8eI6dA3Z++Nll33z+ec9a3pTzxe9m3vqeXlv8bbvG69zP4We5twE4YFMDyKErWRdCPnN/pyPxOnafvOZDloVzHt0EPYRn8jdMV/rPvZH/tIkIEulrCxfqjMBWACAEhL5y9Uolryx7nhRLgOY8C1AK4Jyf9JN7AQxyLxiXInpkRih6LrqfWeHMJ+AVOh7nEfdAfjlUn7MHHdZpTrgvco4IO0WSKnVHpEbgM8YA4Nrrgj5HSpjWdOzoCV2LHeIULABEXG9mOOchbULfoh2MBS9AODse+ZtaJsHOrRWZ4+y5c7Kf+A4ObjGC+/vVnrb2do0FhKZycAAAIABJREFURAB0OcBmgCWY1Dwfx/i5c+cFHlEYnTkCuBdATNRZY7PuoXkcGZXeahZ4Kfdon/U06/jWH7zXtcaGh9LMjihwHwzhAMMB3QDA5SzKNRqQxxSK5BxhPTJPfK5c3oDOw8NiyRNVCCmDiElIHDrv0a8KZxwEIkBwdMN4OU84aTxgjQYQPjI8JKcq9izAMy/AQ3Q/7A7WA7oghUq5XoU8ZWeHs506KFzDmHKuMMbM+cWLQQBg3ZI6BX2LuWrtaNfckQaR+SQ9CHo/+w0gvLmpUeQriBbUSyHSMlImdgjs2/fRvnT+aq/WA+sFG5C1qHz8+eyGKAPbWIUCYYbfuKE1S67lmpq6NDgSxBfOCMsi2Si54Kn1Itapr3FEl/pek1JTjgqXngJG0VCntvOCSALzn3HkJ3nBsb9nzZ6l5/E3jGPsY6dcZK/wUr2Y+sAkLP8AvrWnM9iqlF/UttL8D0l+IJ+QD+xXHAfIHEUbnjmjYrmsDadJUrHK/n7Zal1Llig/uyJ9M97hSARkEWtNaU9q6/R9CDyMHWlmTp06KTuU64gwDhZ4g/rFmoD1D1GIcQVjYL+yZiSPGD+i4OSoplZdECRFXoLVnZ1bzAFjQl8g4/E+NiL9O38+CkzyN7neiYpA1rBPuD94AXuSvup8ylHgOnNyKiLmiBd7r3PmjDQxbj0iom5ZQzwf5yHtD+A88n5jH3B/dD6PH/vA+78kBVhG2vHKGFiPtA5HX8EHcMgZV2L9sV9INysbC/29qDmmc5XogMawD7n/v/1x+238tVR4btHvtyfhFg38Jz32b7/7JYHgCEoEhBLtZyaewAdAklwdWMaAhHuwN3S4Z0ae718arDbczLoojc+K4pzDgWHpBagXbN1SsbUBwyEkbx75n4aGKikoOIhGhqsFFixkItSpWozSxg/3o/02CMxI4T4SljkPMMqdDSqDLTYEnDLFQCbt5RACQOIAsMfPLC4DDw5VBMwzwG1AXwdlDqsvDS+Po5V8GwgB5AXI5D7TBrEtRzGUOaSo8E0hDtoVqU6++93vplUrV4hFweG4asVKMQyPHD6sPlBRnJzAgJzHjh1XegbyLze3BGMRAJADEzCd/qhqOx7VFOF4r7yyVcwK8tKR35xXjBPrLOdwb21RIVO8+xTAIPcobUU5cx4xDjZCgQCfUT4HBznoGgWaczjxXswVikKN8glOjMPyHRXrlnQozS2k45nUAWWjnUNF0Q00LKeZQIlTzi/lyAu2LYxYDvkogBMML69L7sGBxKHLgQjTgc+tFBmsAawC8N+/f59yELOmPJ/eA6QHAeD2PPJM+mTnE2uIsWCOOdiZd7NPaLNzxKEsokiTKoV5Iq0Ixgf9AOSnMOLDmx9QIUbaioKIEdAxoyMtWBih9OaQypDO0pprWK8uLPvGzl3pRs8NMVlhzgIKK3fc2GgoK3JkUAgUY5e1OaZig0QJUMQRxbumtl6HN22DbUjY2Y0bPQKP29taBRoSwXBg/36xcrpyEZ3Dhw7L6aLUL+2tAmMBwol4QBYxPih/jHFP7w0p6uR3ZNzlJFPe43C00EeYPfs/2i9D98KFSwI15XgZY51W6wRE4ZqxtPnhh6RkYZyy3lBMMEDk8MshkQHq1+vZ/M4a2XTPvZrTbdu2hbIE01+yjjQwk5F/UXJsWIwjRStkhgL3xjijvVYSMWS9FmW41OMARBFnv8PGGZCxI+MkG2bIV+YYBwav3p5eRRbw3rXr3ameXJeas8iX56I2BHM4+ge2PvdDEVywcL5AM5g3hKei5DaKbRmMT9YgL4N8JVBbGo4+S/hcDpicF9NnigEXf8eytJSLUmbNdsrMGjH0lWuf6BxYFA1ylG3fsaNSFJDxYq8T0tvfz3jUpnXr1qcHP/Wg1jAFTZnrkAFTKgT88CMPay7JCQ6jiUKUPheYOxtNU6QFGJ9Iq1atSF997qtp5swOFbPdsWO7cqszvhiIrF+MCvbI8WMnFCmDkxEjFBsVJRtgFYUfpw77EPnL2LMucwIztT3AsmCJSNYq7VORr7dIuxHFsQJE0Njp99j0Vsp15ihUOs6aEJnh7OLlM93AVnl2e14/CZQrn1GCn34GP0uwjb9Lh7XPPzuyy7aVIKLP+nL9lYCs71OCn15PJQhXPod+cr3lvf8GTGZNMHdEXTA+ZsYRPaE9m5k/tAHDku8in+KMGwymW84vaeCVnzpTsjMLI15yIbPvvDesj9AnM575jHZUwcaYX67xuWLA4P77iZqJNHAa+1xVtpyf+L0Kgpd72eNm2TQdrPVzPSfew547z0UJ4E4HNz13BsHL9VIalTzboBnXRoh0e4U8oLHLaWKQ1wY53EavdwMiBrfsTHK/vU4NfJZAt+dv+torAV8D3Lzncb6ZHu196XuVY+U2WG/03izlor9vNmEJblsGeE+W81LVNUIGeM15XviO28QzGlRgrOogmd4XP2v6Xi73rO9Zjls5Px5jj6/P83K9cU05d25Txd7JURIeF9+fdsnRNDoq5xB7gzMOUIezAN0PEJx1yP6Rzp1rqFiGWFahD/O5mZRcBwhIu9HbmAs7stj7kGOQ8QbYuT/RdgC4pB/jmYDm9AuQxWQa9HAAbPcRWUK7Id0AVKI3cM4zTrSfftjZZta1I97YJ8oD3t6ec/WGfOLZyDZkFteQhpD20SfALfpEe9ArAcboQ+ih7Tq7OE+PHD6ms5OUJ3wPYBtAlFRtZtVzL8YEhwBtwnFPe5QGIM8Lf3MN/2j/qtWrVMQSPRx9i3m44447BeTRXl44ENFRANkBwgUYoudMTKQLFy6mAwcPRmo45XP2Go7IGeYxZOuUyF8QdvhuKYu8Vsv3yshjr02t7bHRNKO9NXJvSzZHdBvzvGTxYqUeFSNbNl6NGPgQWnBWMM5cx7qgjglp+SJPeqMcAxArOLJpK/oPNwpyAed1EJFwruuMUORdFBBXKsPMnEYnWnvXXQKgWZfoSVHUFfJVY6I4Ot+/eD6YvtpDihTs0PWOlojC6jNlZ7JeAPBpOw4O5p9zknmFdTwyFkAj92XtAPwzVlevXFYfGBfWDYXNiSDu7+urRFkDRp652C0b0SlPSKvZ20vUQDjqHelO+xnDyL8d6TcAS6nvA2BoElPYW0GSk36fWdgCbzOIa6ezc82jexOVjJ0hZjzEFH0v8qwDSpI/HEylp/t6Wr4yIqJJyYnuP4bNWRNRJC5KK3wik974Pu3gc4HGWfagN4uQoNR3TTrXkAHYQown4+5UsDhT2CfMCXMKUMt+RafkOydOnqyk+4sc3hEFzt5Xisq580T0w67jBdGOezDG7GGifhlbp3aJMyWiO2mjiEQzZuRI1tBj0NEhdIQtH7o2i1brl/+L9D1gVKTFAVgWQE++/da2nBKyKR07ejSdPXc+oh10D1jakbffZLM4xyItiUkiimxpaNB8ULQVkB/GOXo7uybms04yhNeFixclg12nCQY9c8Wapk8w3J1GDqJRWTuG55skYCKJsK2MIbCHTHikjYHnBOvb88h+0d7LZDKTu6xDaB1nW4r9/+s/77yNv2rmbu3r9iTc2vH/q6f/tx99c8oM3Aivr1eYOga1UjLk3NhS+C2I5CEjp28AX1a8SwWcDWhF2kq0FXMbzhVjWhTbMKxLQ6A03GzoVIzBDGQFsEsO34FK0Q6UIgsUK4UGFK2o2CiyQm8WjlkgZYiPjR8D4bTRxU5sKHEABGs0QHDe5xkuvmEgiIONA8Dft0IugC7nF67J+dWtXHhcLCxtcJdgqsEHMQSUnmFCyg6CHGUPzybXcxjifb7/vnvlveU1a2Zneu21bTo8YFRwSJL77oGHHpDAfeutNyXspZzOnJFOnjghQBvw5gvPPKtxB5jcvn27vKNcC5g2MDgssM/FG+RAyXNM+gsOUtik5E7edM/dYpRGYbZJpTxBEQS4oj+Rk6xPByRscJQQ7ss1KDGs1QCSp9KVK9fSm2+8md5/f3dqae1gteowZZ0rCUpey4CUtClSiTTpcI7wcXKg38hg02yBoxcvXZFS4vbzfA4qDigOPa5n3WGgVIuM1AkknjNntoo9knOYNeQDkO+G4hJGB+1SvsB6lJzwCBssQPlgrTC/wc6lMEgoOCgbrD3SokRUwKTCB9kTpLIAuGSsyNu3Ye1d6YFP3S+2OAcjc0W6E6qzyzCAJWcnGKwPCn3cuCFjUNEMM2amwwcOKoUIBSkfe/xRMcGZFznSmhornufa2sixB9uaQoQ4JQDF6+p5Rq2UXvqnvZsC4GW9SjlesEDMEdYtACCKMmCcCqiIiQbDujFt3Hh3WrVyZVq+coXuhTJHehGlG4K1XBfgjxRdnCw5rQ1zgOLFnN3opujnqbR370fpo4/26dr2to6oLp4VNMBknC+f/synBdYT1nn4yBGxxp26psqCJiw+CdiPlCStCjNet36DjM9db7wphQYm+I3evtTUEFEHBudtjBvI4qcBr5I153XEfIkhM9AnGU3+wd6+nmAj1wUYJjAgp8FYtHCR1hqFFyNfdJMYRBM50oF1FoW1GpT2RfnGG0kj4BD0KKDI+0RyYHxjqLa1tKS21gDQShDczGgrsgbnfC54T+hvOPIZyBUDOdcUiLQ6kasyzggA3wzGZa0irglHrSKH5AAld17SHiP6d++HH6UXX3wp50sMeYCWPaOjXXUKem/0KF8p91/ctSTt3LlTa4l1M0g6qNY2FY/ddM89Mo6QMYDXKigIu7+lRYYCY02YMBgi4/SlLz8rRw3zcez4URV1wpnC+AN6s0ZwwBDe+eCDm2VkwjaDSUR/AQR+//vfax0ZNCG6gO8yDhhDwQpXeaecmoixmJKBVb6qwOrHQXAa6/PMYJjOXe2ZKkvc4J9BOBuNJRjm93zG+xwuAVOfbwa/eJYV+PJ6P4fr7NAx+Mx7Niam97HUN3zO+hkGzUoQzdeXoGs5Dqzr6TqKgOkMAiAnkQv8BACXEyM7FAAvqNWgfmUnAvuA95HpZoXibCSKirOR8xbDlOtsCPtMiJRgkfcbQNz35HeICzxG+yzXuVC/Feoewe7OG++wZAxigAnOKtYpfVLfi3QjJSgcaaP+Og+79bMAF6LWBi87RKzf8Xf5u8fcc6BdmfXNElTiPa8tjW3OCV4CnF6H7oPBVuaP/cm4eN5gLautOcJv+vx6vU4Hhw3klmuOa2iH21c13Ku58e2QsIz32nH/vf5Lfdfv+X7ldwygux1l+/1ZuV8N1Pt665Q8g/ZPZ7JyP49fCYz7+753qfsTWaiYqKzrec/5O97P5f73+WcQIELAq6lJyr54DdiOKMFrAy0+Yzxm5bq6mUzy2o7zPsAd5DhREugepMhAZ+L8Zr8CpHJv9rqYpU4fNDb2MVCctkHk4FruY3DZLD9AKDOynf4EQEng39WIEgPsbO9ol77JngqH/LhYiDAvuQcgMjLE6wgQkpfY3BSazmmAuB96HPvd6SPpZ+jsdbINTNyhn8gjh/XTT2ocYdPAOofFib4Je1kM1ampdOL48czCbJT84h9tJa0hOit5uGnD/PkATYt0f8A1g3o409XnufOUPxoZh13A9z0eAr5yHSWPnWzAnHaAM9o5pZFTgMSk/MOuuXrlimp6UGPEaU2IzAN8O3rsaDpy5JjOUoVFZSaq9Q30QsslgHMxwZXOJDsosxPL8op1ZH3N1/i8UdTg5HgAow31eibRzOhdnBMQFgD3YAZDFIHEdPUKOayDqMJ9FWV09Yp+YjPAUF+0cLHAQdVUyYUeFYWS053J6Z0jFJW6M9fAQYcNWVAnHRudgpQ2rG8V/muMwvLoOawznCu0CeIUtqbHRbnj+/r0PepM4OCwrATAxo6QQ+f69UqEJWB1HYUlcdAMDeXizFM5aqKhUniVtY3tQn8WqLZVpOriDGUNn73YrXXBHsEOYJ06v/L088XyLs44hqcu1eXzinEXAzsT8gQCDw9Ln/f5y/wDijKuwVoO3dN509HDlZZP+ZhJ9RrODNVXI/K4viH1D/SlRV0LxXjXHmusT7U1U2l8FAdUrGFsFABl4RyyzYhUDQY4+08RA5k9LXmoKJxa3Z++OxUTe555wRnF2IshX1MjEkbU6Io9zB45Qo2R9esU+eBznLEkvQz9Z436LDBYz7ybNIgdGgU5qYswM/KDp6T0m46GwQlg3UVyHieDAP4gDpl4AYkDHZY9yNiharFeAJgte7FfcBxGPbYe6THIt6Fh8qqPSC6x5jo7Z2nNiTjX3JTa2yjEe0P3jtRv4exQsfquLmEaVy5fkk6EHkamAtYe+zociZdUyJU9rfWQi9ITTcua4hq+w95BJpnxzt5lDBlL2/WsHxMZrTMGFkF6RSJW67S/tdexk8cpeD+ZwIr0fOzH7DyonMmZuGMZdDsneKmt3brfb4Pgt27sb/rk//7j70zBtETgR87nNh1uMhTGSAcxFBVyZeiFgs8BDdiFEOUgsoFZGgqlgmqA10aCFUAr+oAWTkVRGhE2oEpFX6zvkQj1MrAsu1LKRHhJnevJCgfXOnzJCm6wGSOXne9VGgtWmst+uH8lSGVjjusRdhbWEvB1dTpwEFxlWhnfx+CPmfIR+lSTagtWiRV2A6Dcy7m83Eae6TBMeavx7MMoBySqrVFOZZSGKNLYL9brvLkUeFsg4BPmzsmTJ5RDGkYJCtmp06c0ZhRggdV95szptHIlqTSaxDBhXFBYn332i6pGjoL80ksvKbUEbb7zzjUp1cL0uKaDybl9wwhLAnfM/AZ8fvqzW9J9990TOaJrpqQEkLoA5YSDke9FRWmMjEYdYmY8KvdvZj1gc588eTptfeXVdODAIQGudXUAoHWpt69XhzF505RbsaM9V61uFIuXAnmdszr1O+uCfcCYHT5yLL3x5tsCC23EcEChwNMuH2h8h/E0o48xciqOY8cCBGdMGR8DKqEAkDOtOQOuKGAY6qHE+FoUVhv1GGMR1tYrQNZAOZ/zTNo0d94cpUcBJIAximLS03M91U1NpYcefECMCtqKcke6BdjgsJvE9sgpEfCec28Vzrx2TYdxa3NLGh4YSj/96U8TrMEtTz8VqT8ELARbwjkIaxJ5ZUfSR/v2qSgm62D27Lnp2vUbibIxEcIWTIuh4UEpGiMC8QNEvmP1ajlaUNzIaY9hF84pClhqlcshQMqZxbkqPGwTmCfKf6fK3sEqoB8CvgpwBQYAY9Xf25+OHz+R3n9/T9q//6CeMXvWnMj/OEhu7mD4w3jYcPd6tZv0PKQ3Yb2Rqxx2Jwx8gEjWjVjtClOMtcsaXrZ8hQy/997fLeY1RRkpmAkAKlCGCBsVYSly6OY5MCAgJVdFdmCbR7hbLquXJifGZXTO7GhPJ04ekzyPvXiH5DeMKPqjyIH2jjQyPKLckQCxyH3CQukzfeB5ytPPnqmZklHKusMQZZ0rhLc2iaG0dNlSgbELMHrnztF5wfctOxk/Ge7ZKMwbtxJ1IMMhrzkVtGJ15PRFVTAU8DuKN8UrCu769/gZn0U+y2BtBSMKoCspd+Zbb72jWgEwZgj1RVEn31/XooXpiSceSzu2v5aeeeZZhdcSvn3gwH4513gYSjzjjsL90ObNac2au6Rwv/baazLSeTKyk/UheV3foNQAGDHc+6HND8qBBzvoo48+VK5vZIgBmMVdi9Mjjzyq1Dnsf1WlHycX6pV07Pix9OrWV3NkTBhCzPWyZcsVUsze6ZxFkUvGJVIMiMhLdI7qCHy8xkAYc+FIsFNV1+e0VRXwV8Z6MME9Fz63+ZvnlOCoz9wSuDPYZUDKe7Iye7lGQgUgyHvVhrWBQ4Pg3NsAq9eZf04Hz7Ueiny/1ilKoNugnMHLm4HgfC/GNNJW2AisRFnU1wuUwlmB/MFRYr2Fn4TnzursDCAhp5OgD4BsXI8RyWfsLfYYZwh7hjk2Y1O6V3YUTtWEkUW7wvGdCxNn+W89qgRoNA85x72KACsXbIDKvDAskRnr16+rADuRZikciXYcMNZOkVPqaNaFzKS1zuW2eD69brzGSlDba8Lrlb9Lp5nn2W0mhVYJzpagrftept0wGcJrsV71BSYyWy8ALffJ69zveR16vZf6okF1vlP2x/eyIzIAtWpUhfdGOTblGi7bw30/ae9MH7eb6dFeI9PHNliSIR9MprDs5m8D0rxnnfVmAD/nlwoX50LjJQBdyg7uU64nnmGHjskn00Hwcsy8p0sA38AE9wqnd7UQdnl9aQSV/a2spwIER9+gRgMvZD46rtKTzJuncxwdw+cpz7Rejk5TTZ0URe9ojyMX5aAV6AGBokt9Z/8DNCFDnGIvUog0C8DlnLcz2TYQZwdnOjoqqUm8N5hLQG0ALoXPoydkRzhj79QscUZOSr8C/EIOcS9sFtrD5wCMLt5M2gUi2egPUaJKWTg+IQIFoBWEKM7DC+cvqH+w53HaAv4QTdh7o08pMwD2qHlBFB8MbNInAFQD/qInMdcAT+iNXM8YAEhBlkB8KZqjviFduXJZegs6Nu3v7evXWnXEZKRqadf4kfKPdly+dCnr/wM6e2F1z+zsTPMXLBToDBkCMN3pCAXAwUbVvg4ZSPsUMQ2o2RDgsHXzkI3VV7m/rcsztjNndKRLF85LR+cV7M5apV5gzPib/Niwv8VAVW7viCoUuNnXK0WHtaKaPrmuUE9PEGEQ9YwzwCnzYjkqJznlV2pcdwU9OvbjnDlzRQQ6TL2JzERlriN3eIwBvwMwP/jgg1o3H+3dWxmriNwNZw3RkVzD/onUKzVigqM3E/XGe6xRnElXr11PE9QUyrY9jGjmEbuiau/iEBiRzaGIQ0UqYfdP6hnMycWrUauJ+WCMLbuciqrUA3xmMCdiBwvTiBQdrB/Gn2dj93gvW245R3Z55upMkL5VpvOLmlO0swF9q742p78J3Z21TV2dsJ8a0swZ7WlO54w0NUnKlraKY5w1pfWBjZXTz6r9Wc7RHuZZa1ORTUkFLekLe53+sCbIoQ7oi/MHZwNjtHLVKq039Hj2FvKNPY/dv6irS3Pp9E2kcnTOa+5Dm5CFzmttcF5nMAXb62sldwCIA8AGrMWhEmQN26v8VB2zbOuo/pajiUUAiihY5rWvt181GpgXnk1tKeYJ/dcRLc4xrnM/kxBmds5Ky5ct0zhRH4tnQBRzWlPWCN8H1GaNq+hlJsshF3EIMQ7IGdY9Y4xMw45jLce5LKZBxXZRTn3OgoYAwhlz40KOSGMckUuWG3YYWdfiJ+1Cjk0pbWuuVZZZ6eiByF5FnJDuJ59fjLl1U4Pp/+8ftt3GXz8mnW/NH7cn4daM+yc+9R9++I2pCAkJkE1M0Mzg4PAFKJECnw93K/hVpkWEaPj7PKgErX3w+3CxASSwtmApsZF53nQgfboibeAagYuA51kCHBrrpSw5lM95sn34izmcBYSNbb5rlosVYvrlsEGzZminmQe+jvfMkOB3CzEEOf+4njaiyCJEEWS+bxy8MeYeR+4RLKXsEc/pNmyQW1Fy2LRZlLxvJ4QPCoAyFKAochUebYQuICdKLoxCwnsiv3d4acmRd/3aNbVJecJyzjeURAAeACPnI6NNKKT0DzD1vvvul8K7Z88HYpRHO+rTjM7Z+i4gEt81gBAKZRRswYkCU/LeezemRx7dnLq6Firfd6REIaQM50LkpI/Kz+TmrYYhxsLmJHBqmKRiN8//xwtiRPSqQAxFXJrleadt8+bOVT40wCP1oxGGx2R6+umnBOiRrw2QjHHFW0yY5dZXd6SDB8MgMoDtPIgyNLLzBY+6jR2uY1xg6Zy/cE5pZfxd9hG/95LCZWJSh5zZvniNWQfcR2AnwLIA5jqNGfPLfRljHBSefysVHIYcuowT4DKgN7+fPH48XaX6ei0pH9am9Rs2KIyNgp2wwVUUacWKClNda50JyExkgS4Tk6mlsTm98Pzzqbv7enr2S18MBlJtNWcuygHfBUSE1bhjx+vpjTfeFOi7evWadODgodQ/MCT2sSujy6vf0R6yB2Nayl5tWnvXGindMCzPnzsnAyzCQ1tS16IFmfVap0Ku8cxmMRvIKVjJUZ4VKDMjGUMDf8ODw+nE8ZNi9JL6h5zyjH1ba7sAYeaWfclaZ70ADJPnjr5jFJLzHIUfphUGBAx2QjBhvBCJxjNj/bdIGWTe6PfJU8GIGc/ORbOGWJ8AUZZbAbzFXjAIU8oqG9Tac7U1ac2ddyps9MDBj8Q0HhjolzHCGncuTxicnTM75RwjPQ17Czb/2nVr06nTp1WkBgXuevc1Mf8V+guYvuZOrb2h4SEpg+SNtJEHuLu4a2Fasrgr0mdRQEn7NgovzZk7JxgsvAeoRsGb+jrdT8WaclG5yeAzVIAty78S/LGCWIJVPuAEgMtYiDQoDY3kUGQfjKXLl6+mnTt3KZc3MgUwEvxvsL8vrVixLP3N3/wo/eu//DQ9snlz6u3tTx/s/VBMEoEALS3p0uXLmSVVm5YsXZo2b35Yj926daucGXIE5ZBL2gDANjVBlExvWrvurvSFL3xOxj1jxb6kwBigqQsO3bXmrrRly1MCRqJYaUMaHB5I586f0zMuXrysNEQYL5wfMNrIyS5muFJVsUY7UseMdoXc0p7GBvJEVhlMHsc4V8NAszFXMsFLkEsZwcWMi1f5mZlRPv+413SQz2vEZ3s5b77WIJyN0xJwLY0lAz2sJb5jp/b0504HC8PQiuJg1lFKMNCg3/T2uO3+nuU8fxvY9PkPAIRhDyAFaIa8dFSEi8oJQBmOwrbIKkBwzgynyXK/lbc/h/9j4CEr5OxUDtnJhKuI+9AOZOL0tkzvY9WBX2WDc36YAGBgDWCJCDE7GbwmPD6V+VfkXjUtjgFJ2mbdRql6imKRfNd/81zrjOXY+/6eK8s86zn+28ai0qdJ5wqAyrKxIk8yk9njUdVbM7BVMMFLXcu/M25eW9x7+vrwZwaP3b4S9LVe9rE9Nc3x4357jMoJnodyAAAgAElEQVSf3nesJb/v9V2ucz/T7TSw67Xrz8vvSnvK3sTyXtbzDVDzM6KqqoXf/Bx/v6K7Z4fZ9DZ67CwzPF+2DbifCTLerxVnXJF6yXNZrpsSrPf9p9sk5blRAmKeQ48tzwT8IWUA/wwOK1XglSsCl814tR0QJIBgrpcyLOqXRC5fxoO9Qd+QDWZUw1oE0EHfA5jld64HbOEnOWydxs2RDPQN+QAYhH4EGGpCD/3A6UY7Nea53oiddzzH+4P2AnrzLOQMIJdtFmSA+4+MIr/2O+++I+DShTK5ht/pEzYP6VCcsxpHQeSVHlZaAfQK2mLAnQgyQH9AK8aVaxlr50gH7EIOGtimrfTBedX5jGthr9N+wFQAzYgYTYqUpPYMspODjnYAPEIyIEUMSmt9Y9TjgYU8e84cRXMBhOm9HDcTWcNy0duaSDHA51NZv7NzyvNf7inLBe8Rxos2z50zO93o7k69vT2ysV2MGL2LtQXozbmPXkwEJ3Ve+J311NwS6XcaG+uVsoT82+g5pEI5fOiIogvb22dIL9U6h1YgO4I0deQPzmmXMoudaFtyZaObYiPu2f2+1gA2NKkq0WVwxMu509AgW/K+e+9V0VP0cghG9JPczOwRzgXsRdYfc+DoTs7F06fPSJ+mv6wV3kPHutHfl0iqLf1J+Z6HKs9iL4INYBOwRrBT0D3ZG+jh586e1XnV0x8RHLxKQNZEFtv7rFPvW94z01YOg9EoAE+fYDGzZqPuEmSWqIXAWQ2hJ5xIwQDmDJIZmmuxoOMyhyF7icbjrK2rYCsiheUoNpFaJibTrM4ZqWvh3NTS1KDoXvai93uc/cEuN9lPtkF2TIptLa9AROnbcc7a6uvvU3Q/ukmkzkv6G+LTwgULKyk7aL/1DkD4ufNg28eYYnsfPXpM7eH5jDvkHYh0JnBxnSMGICU61Z7Z+cZq+L4B2lInmI4b0R/sBH5iQ7FnkRMw1QGU2fc4VGgH9yOSEv2FdCzIuNChcQIFcY5oHvRlPsO2Q2ayDmF0R2pa6l/1VlLyMObkUaddPIM9dPnK1UpEjiKJVeCTtErBwSHCl7mwbkq6TLAWtGen3+E+zA/riLFxWlzLiCBNxRjxHnKrpbVNrG/+sTeiUGbk+1a9p3Yi3uGrBKmBezBenBuQ/pi3n/7mpdv4a0VC3Lpfbk/CrRv7mz75x9/9ypSVMg4OgT7NzeFNHp+osK1dsNBsKCvYGCFm5FqxKpVx7s21ZgfxGX9XwJus+Aq4GA/l00zvEji1cslmdq6uSB0Rub4AgEoGiENLrETbaLZyzb0RLj4E+a77ZIXWSiXf5T5mdKDkOYzYOd+soCFUAX54vhXZKKJQBYJRymg7iirPd3gjY0P+4tGCGcPnVqoMnDofuSe0NO59DaCwclrXEWI2LCcGh8YjjzyiEMq333pT3mbmDMa/DlkAZuXkrZPX/u6Nm9LpM6dVzA8mBmsAoDJYOzCgZ2QjeixtvPtuHS4oyQhkeabrIkQv2l+rAxxnh9MqjI5xgNSn9vYWMcPXrr0zffZzgEALKgUph4cAqijwgoGLRziMUgn8HIaO0gWbAcWFvG5nTp9Nr7y8VcrgkcNHU1tbhzzG9I9D4847Vqdz589qnVO0g/XT0hrFetauXZOZBsHwADAcHZtM+/YfTr/+9b/rMEHJZj1T+AzFlLBNrmXsfHjZ44vC++ijj6qQ487XdypMywAA1yrPdkubFFbvEw5V5/62scbBV1sXjgsOQA42qpqjjKPAOrJB+4380BSZbIA5NqGUIRs2rE/nzp5J7775JgMnRXzGzJkqQAkbAGCX9q9YubKi6GivoADm/LACYicm08jgsMJKySP/zDPPpIVdi6ToMj+wDDAiUDIIPyMdxY4dO8TO71q8JC1c2JWOHDuerly9npkB4wLiyU8f+x7An6KfrPtsFMNGJ6RTSiPgyVhauGBe2vKZJ5XCAnAXhWb+ggWqTA4A1bW4Sywhv+iblcbIxT0mg4y9wfp+9dXtKjgY4XgAqeT3j7zv3l8oxbCU2f84T2AXsOa4jjnAWJk/b66UFAw92OpmCbFUGUdehOmRXgMGDzkrkRlE3AQDO4A6xsCRLgFIVXM7BzAxoj3l6vTIIdg7KG0wHK5cvVjJa88cw0LFwKZdFIRU7vtaxjXkFPO8fsN6Vas/duyoDHTWKoYRz3e4NEwc2McULT167JjYOSiZ7C2MsqaGKHRJqhfCpNlvyHTmh3nhhZHnfOHIVtai8x+Ok96A3JV1kePQSnIJ5JRgxnRAVSB4Xi/IgsamljQ2Th7PqXTy5BlFJJw6HXufNTA5CcsKJbI1/ff/9l/T9u3bFHb89NOfTa9sfVUKMml/Fi9dqnWMI0zFdOvq0/r1G2SQweiGkYfzCrZ45CKfSM0NTTpDyc/e1t6avvnNb6gOAtpyfUM4Nt566y2B4Yw3RuzdGzYq1BggRA6vhlCCX311W3rrrbfT6MiYWPnIIMD5Rx99TKD3uXNn05kzpyRnyNFPPQDOmQXzFqQZ7TNkqPis8hlIO8ymlyzNOUMtcyqgH4b/tCK9lr2WeyVYWAKmJbBWfW7sSt/TgKP1BxtDJaBZ1TeiILac9dPqh5RG1HTQu/zbzzUIXv5d3qNce1yDLGCvWJexzhAG2DWdq7STVCg28gwEI78iPRIFscLJxR4AOGeeShCcsTSo5GggA+UYXcwZzDn0AF7TQXClTinyS0+XgRSJjVRQsO1CnzIoQAQL+osZ0/Z9+MytroNgSHodGPiz8cfaNvBn8NPzLOM2M1O9bso14/6Xe9vzZznuuSfSCaduRbbnNC5eX9Pn07Kj4rTJuUqJbnQf/V1+BiBSLRY7fR8AdETR7HDk+d/0PVCufet0Pld8rf+eDvy6Xd4D5bosx6i8L9f477JNXhel7ljZ57lOhr9rOWCWtsfeYEY591xbabccshFF5j3MT+tHpVy3A790ovH86rkZ56HH3XNRriX/bhKBbQx+ei/YbjFQWcocrwnbKlzDOek0C4DM/OMeyN0AT5ols22jlDaNHdZ2gPM3NgB/I8u5P/IAmcH5gaxg/6MLst/Z68g3gF2lJcMeG44IOfa6Iz+4nn9lYUo7r5yGEWBb6ZHyWmZs+Y7n1rKLdgWzMp5rdidgKL9zdpP+7dLlS5JvXEOfnZeb32k7oCj34rn02alixEgdGZPMIBKVs4t6OSq0vn9/pRCn8xPzPXQ5vuf1brYmTmTahM4Ie5k6HTxz3/4DGh8ASsaKn6Tjs60HCUHM1FH0lUkREEjJx/uc5zNnzRLYBNCGPu60UbWCsHJapxR6/ujEmHQmQZw3ibKizZZtdtCZeMEcUfcGPSWIPaQsbNZ5j26mgtWyHyNlA6QI9CwBqbnouqIyW5tTa0vYpkR7Kaf1RPS7trZekW9K15HTJ2A7cE/JGUhQOTVHQ32jdFoiQ1euWCGmbbC5+2UHzpk9SylrWJfYHQCcdwm8HtYegak7OBhOnRLIY1xYm9hIOEoAsJlvrmF9AILzTP7u7u0NsH4qHESkgWHcYCjHngk2PPekwDRsXhj8Z06fFpteDqZJbIOJSMU0NamoOeYN/dy6jyNGeCbkK54hxxSgIro/KURHx5RugnXDOrVTx7YA+adv9N4QiYTn6GxHh84pIQHzdS4UxIGQnRFFr2KP5AjPea/rGyKFWTDB29OsTvZNm/Y+48QYskaRAbyYTzspAcFFxsv5/uk/LHOtOWxSCGtDQ3IsYJcpjQqpSMbHIwVRzvUv+ZyVQfrDWuGePCf0jKlISZkJRSZ+0TZjOT43RGwR0zsAe54Fax38AFIdhBye54KNzJdSuuWXZHzeP/SDNrMfSatJ8Vvn+F+6ZFmOoCMK76xAcPQa1i5r0TqM9wCyijzz9Ie+sCaRa1yL7taf6xvwPfYkOefBHniBMQBwK9rH6RbJjFDfUEkPQ99wmhBRC8EGAmDn7NkCwUdIBTMUTinWosctomoz+XRqSvc3gdJjLQcvNQIa6lNzToUVcxRnbBB/GhTxAevcOip6JmvNudb/129evI2/VlbZrfvl9iTcurG/6ZP/7gdfJ6JCBw0CCwFBHl55pyaC5eiClfw0k8bGb1S2/utbl4pBCJFqvm9/1+8L3EJoi8EcxQoM5vI9/rYibOXYCr6ZVoB93MdAopVqe3bLg8OHM8og94nQqzAGeUWOtVBYLdgZDxgIfMahaBZ3aUAHiIdBFJ52hCnf8735m2e47Tzfnl4UYhQ/PIeASn6VhlVpCPp9G07l+IhlifAmkh3mGEVPamslrClmCZPjl7/4/9Lp06fUp8H+AbFXAfE8b6RumDN3nhQY2CAoo2aNcWPSUPAMQrlgACBoedE/hP+da+5I4yhkmb0QhlYAP4wN30OBoOBmS2tTGh4eTJ2zOpQ2gLQo3F/e1wmOkFA0HZKnyLOsEEX/g7OBAsgheOnSlbRn9wcC7l97bUdqaWkTI9NFAh9+ZLPYE+NjUWCDw2Pp0iUKz0TBmj9/buTZVR48DpfJdOnS9fS73/1BQKIdIF/84hcFYPzsZz+TUWCF3+vba4+84KtWr0wHDx5Q6B5ryB525mXhgkViSJipE+Ffwazm8xg7DPKRtHzFUj0HljsgBmM6OEDKogiHigIgkVKCgpPy6M+dk772tefS5PhYeun559OpEycF9GOAEV61bPnyNHfeXM0xiiXOEvYLypn2TZFDlTzHQ/2DmQWyT0oy1c15Fvn/AJi5j3JrN6JwtaRDhw6rP7NmzUmjYxNSzq9c69azOaRd+Ih9ZSMOEJw5BqgklQvyARBJxUvratOihfPT5z67RQC/w8l4NnsMFjZpbYhm8L5nbRqM4SasPRRPFKD33n0/bXt1WxocxCmDBx6nUIMMeVi5VLSnKBUGCWAmcgHDBAUoiqoEA0NrRkp1KDYd7cxzyBTWMswKDKxucv52zNBYAWqxFyIPY/TZociA0DzLRq/BEjvc/Dd7ivuz3kaR48ggpYqJ9Bjk1FyUq7wDup09czaA5/YZqUeFSukCwPtYWrJscXrowYfkzGJfcx488fjjahdMaM4AwF+eB4sVQxUZIdZHQlYP6fmsLcBc1jBKK+NBe2B9sWe4H3uGz2EDRRqmRrGBYDiUIHgJFlne2jC+GQiOyRpABDRnHEIpjY5PpX37DqSXXt4qZRlFUeDO2EiaN29OGhsZTH//d3/L45Xq55lnvqgoBlIFPfXUU2nBokUCD9544w2tbQyr5SuWa/2fOhXF05CvyG5A6hMnTqb6mrqcGgCGSU965tkvqJgs6xeHAf0FAKeWQvf1KBzG3t64cZNS/MyeOyvV1ke6Es5hnHBnz55PpH9iPyGHkFn33R/1HUh3dOrUiXT8xFEBLBh5S7qWpoXzF6SZMztzXsTOCmga5zasrVivZv0aIKmA0jnE02NeMt68ZktwavoclXNl4Gw6MOp5rOzRrDMYWCuBwlI3KJmX5XN9Vvp5PtdKcLgEJg3ileCl2+2z2Iwm/kZW2whBhrAPMKyQnTAc2RPIEhcKU79ytBfGiR35gAicB+zHcOiHcWz9hXVqXYR7EKYrJlAGwelDhNIH4GiAsnRKuB98X0SB+gBOWN98l/cd8YK8ipRjAdjn6tEVBn11foK9VuokJQhrJ3AJsJbAZcnIpr98t3R0eD147/sn13ictMeVOunmRVvpt89ij6tBGo8xTl1dVxR9LddRCdKXsqbsN88o9TH32f3xtZX9lJ9VyjXfQ+BAjros+xVnYehOpW5o/bQEvMsxny4nzS7z2i2fZ8eE++l7Grxze0rQ2G3x3PI3oEfooDEuPNP7FHlfrnPf22Njm6Ac0/IZljPlHvGYlPvZoDSyzcw6vmug3M8x0OB2mqCADkFqANqr9BUzKcaeowPb2/U+ZyP7x2NaAm0CJhUFNiT2rotgGoDm+SGjWwWwGwDnb+4Z+7NHIBwOZYH5UxHpZuDdDGk7J8q9QZu4J0APwCoMXs3NxITkPWNm/RS9ixd6GO9js3BP7mG9HwDz7XfekV5F9Cd6BO12LmExcXt6pBPwDAB1z1UwHsek63Vf707vv/+++gCYTh+IhqJNtB9Q1HnSAUyRo05tgT6EPsNzsTewS0jFSH5y9LB33n1XzFDOUdoAyWhoeLRCqlLRbfo9PKKItKmaWgFfMLvHJiell+LIbm1rlY42OV6wvzPLVnE02IyjI2kiy55P1EUy4cuymfH0HlaqBO2RIDkxfmaF0kZIXWIQ6/0AaSkGCSiK3th9/XqaN3d2On/+rHQ7PkcnOH/hoqLYqL0DCCoZo9pdOPxJq4EzPJ4FSxTwHTuOM4zaOjwPHS32IykJV2kuSUcIYIicFEM8545nj6ho32g4C62beh2h66HzMkfsB0fJsp7YY4qyRBeDkIBzN0dhwPTlHuj8smEV5dkkMJf1R3tZB6dPnVRf0Lmn6ls1lra7lcolRwKV8s52vs9WCCy8Z2eq5oli8ilJjyVCWjZoBnFpk6O86DMgM/0cmxhPgwDVWUTLVqnN0Y45XQYAsHSNsWrUO7Yu+mRLc0Nqa64TCA7hBpnD2CMD5HhBjuaCpnIIySEe9sKs2bMraUOZT58BBnTpnx1XdnDRf0cm23FnGQFzGkxFRK2cEmWgf0DOAY1TZjuz7tDVZS9CWsk1TyJygv0W2JJBe0g+Jvvg2KAfQeaJ1ExgJ+GwZC3h+IjPaP/lS5cVqYpcQJ7i/GKvsyawq69dvy4SEfchwtrFQhkfExmdQQAZx/ohapj3+D7yxTKUNW4djoKzgNCxtscFhmNnAzgzDuhkIsAMDKpQLW2Xs2VkRDYvEZrD5EnvJ8oY0l97ODYA2vuJuo1Cp/TROcLLFDP0g7RRU/V1aQYp9errJNNZj7SdNuMkCwJri+aH/rEMcdjwN5/98+9fuY2/VrSnW/fL7Um4dWN/0yf/1//8LSUzgoVtT2couZNSZjkg2GQqtJgLk+FJt4BByNmjbGXAyr2VUx/8NnSsHOm6nIcQEBOgqzTAraDbuPMhazAW4cH1KBSAZlak3Q/ag5Dlb4PlcX14UgUa5Yq8CB2+Xwps/26BVQnLA3RqjRQJkXs7vLwBXmLEoFyEcLIyHJ7TRjFIYclyyPA5ygBtwxiOqvGwvKakpPHC+ytwNKcNEODV3KKD1gr9dKNJRsxUtQgH7UMJpk0AsgA3r+/ckfbv3ycWLqGKeClJiSJDv7FRCiFF/2gbhwH3cL432KNR3TlCxwBbKBhIm995550IoZzVKTZzb3+/vL9hTMzUdwD8nI8WoxubsK6e/Ho1afaszrRh43oB4YTT1dehBDnMLIBG24E2DMNbC2NyRAwPmBCkPqDdv/n336WGhubUp3QbASB85StfkgHSfT3Ye7xH3mRShBBeSIiX2qSIBULkJlJv/3B655330x//8Acd9ORcA+z4zJbPpN/99ncCQegjc2GwhHXLmsFw4P4oai6EZmcIz5g3d74YuS5yxO/cB6Y9rwBMSLUwmu68c3X61KfuF0OVQpMDA8MyLjhw5ZRobdGaQdGADU5xQ0LrnnvuK2nZksXpo70fpjdf35V6b9xQmC2gDelQYAQ47QOOAEJDUSLlSJmayuz/idTU0Jham1qUTiacR6FUk+98+47tAp5RUGkbubLJs4dygJJAf2CoNLW0pgOHjigHYCNFMjN47RRGKiwrZhmKdY1kkHIZ6t+U0uUQOrhp44a0ZcunpcywDmmnjVvag4JCH/hnQEIX5D6hSGCUvfvue+mNXW9onUUuyDDeUe7X3rVWxlTPjZ6cuof83cG8l1I6AYAT7VWBI/JhE86mtEpNAj9ZF61t7cqpT1t3vP66wu4oyGRmJ2vF/UfxRtHHeGBN0Dcrp5aplmO8H+yBMbHANVakklFNvBwNUluT7r/vPhmd5P4H9F+4YEFatXK10ukAbgOg1tRMpta2ZhWGxGh5bdv2dOLEcTkyvvGNb2h97Nz5umQBURPMKe1j7fNMAPBjRykWGiG/rC2De2Kytrela1evBTNrZFjKLOO8dMlSpSEScz/npVaqlMxMLEEZnwGaxpt4XwPXJadgpGQam4BxQk7mq+n1XW+lvR/tq1S1p80w2Gd1dqS2lqb047/5kcKUf/KTn2jdMl97936oAk93rVsr4J/+UhwMkBvjDfAelgjRINQpYI3jRHhl69Y02DsghgapSa5dv5ruve+e9PnPf06ANefFlauXBbR88MFeOSbY90QEYPiQU3rjPXenxuZwhLF+cXz97Gc/1xyz5sIRW5dWrlqZ7r/vnrR8xTI5P3DaUIiXfze6b6TW5laBBRixgAzI/GAe59zyDWE0AYJjtDnnPP3iGpjD04FBg9N+30zLEmQsAW/rBDcDtOL8CiAzdAMXQXUe83B8eT0YzI10HKRNIhWGi6hW8zobmPQzBZJJhsQ7JQDI3yXr92bARglaGhxlXsrcwZs2bZLxap2HcbaDFEPFIbCKMqurE+DAa978+eH0zIx7A8P+6fBmQBuFtIvhFumI2E8GLA24lHvGgCHXMr8YdYy3yQZ8bqDQDC6zuGFal/eqyp9ajWMJPHotGBD1Z/xdAsKeP+9l63c2lD3ObncJrvtevBcAT5wJIfrxhoeJobZk/mbomUq6VFlj7vPYCGdrjHupt7q95Zq4GQhucMU62HRQme8YkPB69H62ruvPS92XPng/+Ht+Rrk2DUwbWOYa38/j6e9zrQklcoZk/dnf8TiXe9vjXF4z/b7lPhd4SgqQ7Jgo1x6fTSejcF+fb7YLyn6WMt7ry+um1Hu9n90WnhMMQurIhP7JP0dxeF7427LL0RvoWyZ+GMy1Pu+UNJH2IRh8BvI9X+W6p43Iddrj54cDiCLfFDsfT0uXLosIrQymuZ/orwLFSQGX7RvugX4OSOfnwkyE1ADoCeBhmYGsQA8RONLUrDaUTgevhXBiJ+kmPNugPnILcA5bhbMfkPmee+/RNbQXgF2ATmtE3BFNiCzk+87bDWin4pWwbCej7gBEEgAn7BDGESc5f/M85CdAb4zbiAhHSmkwOqprAL9w6jNuOLM5y0waoEYLDunQpSKvN9cA4sE6jZQj9WliFCAPwK42jWO/NaAnjCudSmNzc+pavFgEADPX6yiaKMZljQpdGwQndRtjPv3Ms5wwA5z2eG1V913sbxXAVBHLKc2pbAflcCeqdUysWeaQ8wI7i7MFW5V1PTkxlkaGB9IXn30mUkFcvppOnDyVGhrQO3vVV3RgO1C4HwS3+Qvmy+ZhPLHJsMewmbANSXGCbcS1HW1tSoHHunn7rbfSsqVL0wBFv8fHpR/ShstXLsvmUh7q1gD20Edlo+fIKZy+gI2sb9YutgNrB92HOSYiEr7CmIqNBmhqx7zT23HOx5qCGRw26bx581N397UEOAuRqaYxAD9SS5KuA/uT+zF3kdYVnTJs8ojGA7hF95kQIWYC8lmWW9yHedV+o+iq0mXEOWlnoezqRoiDw4qYHBgeTD29PbqHaqj5+0S3Znwl8kM3Skaix/FiLJTCZ2o8tbc2pNaWehHS2HP0mdpb2GNirSvKK0hS2JOsbdpBVC/X49RwJCL9tk1qu1Q6QHYk89M6VXlGER3JGCtyOzsx2cPMt2WLzwWfj17r6lDGH6QH5NRPPidt61nm2yFXylHWm84ikdsiZzvMf0gGYCd85sK6YC7ICIPYEN8kL0bG5KhiziBpsWdZh/zE9mVusEmQH6wpUqhwvcDrvP5YexBaiGjnc4hPRIyEnYlOEynYSJWIjGYuIsJuWPLGqcNEhOi7kYYGB7TfmSP2ckSujymigLESmQt5qfSbkT5LRTXb2tLhI0fTKMx6UkoSzTER0SK0nfHSupiYVJ0zdB3uhczn/ILMyn75yW9vp0OxLXArf94GwW/l6N/k2X/3g+emXPSSA86KEqApglMgLhvfBT8ySwmhF17EAM9LQ9MCzkK2LC5XKtBWXB02FO0IA9jKmgW2DScbawhkszYQRG1twWhyRWcrw/Lq5sJHVrKtRPIsCYuc89cMzyhMGIoHB6cZ3JFTrb5SLZtnhOcOjxwe3gghQumwF9rt4D3aF1WTQ3Hi/oBdHIKAoxymShVSEyFOXIfwUmgjSnRWvM2istfdB5iVcIRrJi5UvIAuMMOccXjyHLFZKLJCQZNWFKtBpQmI+g5RnRxh775EYYdQ6DjMq8V6GgRYf+WrXxUj8sUXX4zlkGuqyYCaimrfjCXgIweOqkBTeAv2Z0Okv5icmpAX/L7770mfffpzqam5RYpnrYpmRCE3GzA8AuVCxQEnAQPJXRzhnlxz9eq19G+//JWMftI5oPCh/P2n//Q9HaoUCoGdDdN4xYrl6YEHPpVWr1qVc6QFq4GxrqtHmWpMp06fSb/61a/S1WvXdOCg1MFixWBi7MKoDKYEa4oxMvOGnL3NzY1qmwDUnDPe+dJXrFgpJvWMjhmVMHVAREBtCg319d1QIch16+9Kn/vc56SQ/+lPf0779u2PYnmTUzoIAQ/J7w0DnLns6+9VkUyA80ce3pwa6+rThx/sTe+++46UXUCZ1XfcIXCItcYcKTcgQPjs2QFEF+w7mHP8o19Xrl6JsaqrS9t37BA7iHsdO35c7G/WcShNdWKFo7SuXrVa0Q5//MtftM6aGprl5Q4GT60UQw55h6ePjUW4KAeHCzbC4O+c2Z7uWL08bdnymSjO0opjCBZxY3YCNCvHN+uNPqFYGJyx4Y0ChSGw6/U3BNqz71GcAQyZzxPHT8gJYmVShRTrQzmT4y/VpOUrVqmPGF99vTeiaGsjjoc2AQHkqFOOT4Xv3kjPPfeccsy/uu1V7QlAdBc8ojgUrIYVy1ekJ554XLKFVBsYhwIXYKcQZZLBBPqmgo39hDfXac0Ny+CDGU5qK8Kgp1J7R5vYQps2bpTM2fX6Lo3HZz6zRQVzUch3vr4jHTt+RIUwMU5J4TM0SBqOVzOLf7C+os0AACAASURBVFZ6/PHHpTSi6Cm/p4yAYHqTf3x4aED5r+fMna3nYBCbcXHHHauV7sOsVct39hfyReu1pVV7OXL8AsbG+uGfwR6vEYHlBrxyRSIZn9lRy6/KdTkOCJXSng/2pRdfekU1AsgTiizDsYTgoN3r1t6R/vbH/zmNjo2kt99+J7391tvpjjvuTAvmL9B+phAYbBvWMqHBO3bslDFP8aB5c+eld997T+3E2Pv6176Wfvvb36XzZ88nQDYMmZHR4bR8+dL0zLPPKOoE5ddzyXy8+867AsBZD5IjFB6e3ZnuufduMc5Zh7C5X35pa3rzzbfCmM+AF4bthrvXpU33bFTxUkJtiayhqNbB/YfSubPnNA+8UPwBw3G+wvzjesY9gMNqPY8AQ6ugoUHmEmyyse+5KdWLEgyMeaqqfiVYykPDyRtAqcFHz3tgmxHhZaAv2loFLT8GwDsPpwscZjAUYD/OjTDsdHaoKPHH//a9BaAWYe68r7MzpyHiPgbucZIh+xhbgAQ5qjOzhz1K2D4yxew2G5a0m70DEOAUC3xm/cDj5LFkXaAXiPUm/SHCo+3gN7jK/eibUlJkOYUOFGctXMZIqcW9kIGOeEO/iXEJ0DCc7JEOivGzsyFAa0K7w3niNGd81zoI15tdptJrYjbGnJVAdqxhItViz/sahGwUHY56G86bqpyXOdWGGU5mCpYywoCuQVg7LVyPgLaaBGGWbAmCl4Cs52H6+jagwHxZRpWgrtcy7xk0MOBvQ5+/K+NUySH71wC4v2f9uFybnvfpgLP3RQmymzhhgMfs5hL4LkHc8sz0fQyeuw3Wca3v4wQOf0Tec1kua21I943IPY+JAcISRPaY3QwERzZGjuCc2zifA6xx7BTZCgLBG3U20mf2oUgr2Cuj1RRn7BWBkYB2Kto4lgaHIvSe+yAn7SziOs4qzgNHSphhKCd8tl+89uSgA7givYPSW4RdIVAOwEUM2lHt/evd3dKLI0VhEtgroBOgvalR4Af3pU8Cw8hJneUT9+CM4YWOrHRumVmJfcPOw8aKyMoo3Kh1yrqsqZGeQb95ph0Mdu4hG9ra22VHkA7lscceFXhJf0l3hpyAXML3Aca53kxydCBetBegmvPk0MFDkjvIS8Bu/vFd9HNkIXYEZyjtNunGe9djbHsNJjFOXb4DGxc96cyZyA9NtBYgFDoI+h/7np/oyT3d3Wl8bDItWLAwLVrcpTlCZz555oyKnaOfAkIxxiqamAtHuk6Q5LPyV8cYlvulPKcMENqeZSxYLwZRQyYHwaTq/AyiD875ik8vk0SYW9YINgbEFnTjGe3B5sVmgnUKEI5ej1y3fJLNmdOGkgea6DHaxrlFXRHW+tEjRxUh3KdCnVNpkCiCefOVE5yc0rt3v69aM6SKY3whAKErUgsF1jnPc25o1kAJrrJnsHFZZ5yRrB+ls1FO9F4VtSctzcDQ4MdSL4beHxG5rFv2NDZJT/d1papAr+YkR4fX6dIYIDz2A/dWOo+8Z7FtSixB8jQ7jTR/EFsApjPILYdJbV260dMtYg82os7ahsaITM0FXO2wJ2IUMlHfYL9sCMlTmLrUwsp2apwjEZEduenBJqKYfcipkTRnVnuamoiCmYwV6wPC1ZKlS6RDcL3TknJeM36Aw9gQXI+OHesz9CWnz/T5JDJRUbMh5H411WLIrinVeBK2A+GRqPbmZq0J9SHrUlX9LyIsdDbxnwpbRo03r4PSSWv2uWWuZYTxpjhHwqHH/BOljq4dRUqbZINgd/LCTqP/4CdOU4oN7TpiRKJjY9t5wL2Fc7SQQ3+2UnaG3KKg7kgm00WkTJCX2mQ/AIJXo3JrRewLeVundcT619rB0ai0Sw3aJ8JW2tvTuCIvgkVPP8WczynhIkK+WpCV9eGznPsjO0+fPStHz1CWx4w35xK6f+hJ1YhjbGfWF7Jm9izSsQTO9U+//PNt/LVU4m7R77cn4RYN/Cc99v/4+ucU98TG5LBCgVHetLEwhFDgpGw6B7NwhiooESBhNRQXoefKwWYV+N7yWJFKIKcZkZe1Pgoz8gx5rHMhQBsHXFNRFIowUivAPJ9/sA99XckQsaIoRYpcl/mAksc5F2yU525iQgIFAxABy+HCoY1yIQE+OaEcdggkGNTkRHZYVYDvSYK2Y0anwD8bQCjMVvRU4CM7Fuw4sEJnA5L+2ki8//77JbzIRcvLqVP4nbE0wGolsXooBaCB0VqCBaWRyuFIHz3OMA4Q4vfed588q2IDjE3ocGXcOAzlFBDbNcBdg/Eu1skhjHKktBgT4zL6ySHO9xDsMmwociElqSYtXrwke3evKY+tQb677767UrTta1/7mjzhHPhiRsCwr+Ug69fhw/qBVQooTV8x7p0jlcMRcPPo0eNpz57dMgIwMgIE75MS+O5774idD5i9efNDYnZGjvbIj858UMQRbzDjASj4+uu7pMijAHKgKq9YLqiI4h2G5oTmHYWDcQ5jKw5N2mkFmfbyN8o8RYK4rx0zKPdf+tKXlDPxvffeTdeuXE6rVy5PX/rSF9VOGMzbt+/QfmMueA+DZOfOnVovKHIYBgCQgIvf/tY3BepxYG5/7TWlYmB9wiLYcDcpLpo1d/T/2WefTcuWLa0wDUN5IH0QxUrCMXTy1CkZSIDYzz//UhTGIc/6jT7thVB2AGHb06Z771HRRhwGMGn5SToOUlYwBowTSnRzE6G/EXqG8ivAR3nJYVMwJxSmaU2tLQ1pZkerChp+9nOfxcrTs4hAQDGO8a1LZ0+f0fqjGKrYUHX1UqBROhtgqQ8Np9dff125mWHx3nXX2rRp4z0am127dkmxLKuTByMnWBGMidJXbNokhe/QoYNSqJAZEaI7pvFkHmA4HTh4ILG2n3jiCd1/66uvKlXPjT7yesb6lwFZU5PWr12XlixZnI4fO6YQwDBqMbrG03jOtYf8mdE5M42MoFw1Sgah/IyN0UYALqrep/TQA59SpAdGIOtr30cfqcDiQw8+mB555FHJTcb5D3/4fbrR16uij0ePHEn/+I//mP78p7+kd999V4wIlEZY0RhOtAfGDfKDNgP2nzp5XNEc69ev07UYJxi77DPWNmOCgYsMZW+yzm0Ii40ZeY50b5gSloXleeMzxYCLgQfLOeRVHcxmOV8AimFFDKbt23eld955Tw4x9iz3JA0KztMzp0+mZcu70j/8w9+nyckxjc0//z//LMPtK1/5ithrtG358hWVlEfkNX3xxRe0dtn/KOHMB3188slPp8OHDqcXnn9R9RFg4B86fFC5wb/3/e9pDMhryndRmGGCE9nBXiCkk/ZF3QnSHEUB5vvuvT9t2IBcrEl//MOfxOB3mhz60tTcqEiWBx/8VJo9Z5a+q3yYg4MycHFOKk99Duk3i+7Tn/50xagw4OQzV8o6hZprAI9D6S/HO+RtGNvsCZ9pzJ/PYj6TsaO0QdWURH5WCaQbBC+BcIOKMsSamirgjqOQqs74cKAbyPR9457BGhYLXIBQsMZtaMhpr8gBig5FHQCMFYN05fqD/eez12NBdAAymHnlLHQoqwFt+iCgP0WRWIE57LlcHM/MyUhfFG01sOnwYu5Vgvcwj9hDSsEDIygbVQYUS8eEv2u9AqPJ54+NVM9jGOofB2GtlxnAi/EIRyAv6zS+v8e2AoLmgqTlXFfbEkzpEqBwW7h3Sagw2Ozxacxj6eu5v+Y2s/gAC5xKTU6BzIyTI40i6dNyp5dr0sCW59B9MWDqfn9sbeRUJu6ndW5fY/1LYEF2xHhP+L0SUC7BM9rOHJshaflXOhM9l34O13A/1oTHzKBtFRSpFjc1CF3qzB6H8p423j3v0/e1+1DaHJ7vcm97vEvHgdsg1mhmBHr9VvZEjvB0n3wfz5HHxPuUdtBmz7ttB9pSOgW8dwDpOJuIlgL49HOtu/F99539ZyeGnQ7oetpfSukmOmPWTT9eODNAd2rroBtPChykzeS59trnOWKd5yJ6URjcURBTYrBCViF3sh03fNeylHYA5AKezuqcLdnE2EbqxuibQufzueu9yPdYa4w9z4QsgkxEJ+Ql3WPGjACBslOe896RntwffYP+RCRjo4o1IrO4H2eRGOotLdIFoybGbOkK6LHeH3bwKW8zDG+lt5mQnOVe2GqMHfqHaxlQ2wXgjOs4j53TmbSA6Cw4hSkWjVMbcIszl7EYHh1N18knnsijPCJ9dGCQdDaQmtoFVjJHYfOGPeLxsv7BT0fmuOCd5FK2XT03Wiu1teni5UuySWXHiHQV5DLnwI4c3BFRqvWXU+9xzcBgX5qahA1aK/sBJ/nZM2fSooWLFLnIPCu/9VicDxA4+B6pTFhzRACj3+794AONvyI/2VujozrPqPcDoxo7mBpKdn4x9uht6MDXurtTf/+QCo+7j/RfUY357KcPAJcXL1zQvmDdYF8ydxDveF499meOhkTv4sUawQlF27yObB9xpoee2FpJTzpzznwRCRQ9mmtS8JNr5AySoz2YsxGBHM4vUESldc0hYo4OIWUJ12FveA6xydCfgyBEtELkG0fXYi8TQQiO4Khx7CHrRY4CA3gF1AdMZ41AAGK+IWTMnTMzjY4MKdqByIwAdqmbtEDkCeyNAFHrZVcxDth4SqeYWcYqHKtIc6dXuznwHWB4Jm7n8yj0hoDpyugF26yy4YvUYd6n5dmh8zg7eFgDluOOMLGDzg43y3GfX3HPmlRfGyA++4L1gl0YRXPReUYqkSKsT2QIY+CUtaw5SFd9AwPp6LHjldQmPreRO5EmpVk58HFQ8n3mEt2YpQBxSefDxKSiprmePkBmMoM99KVw6AKMO1WqUgoPDQsDQVdrasGpFml96YdrOXm8dSbBKm9q1tiDb7gYPRG04E88mzaqXhApEgcDe2Cv4aBg1Bxh6MhB+sNYIMP+6Rd/uo2/lkrJLfr99iTcooH/pMf+6Bufn/JGdkJ9Kc45pFECykWxMnPKILOFFpubV4CHkbeQnwh9J/q3MmMj1UaPPYShrMV9HIpbBQpDebShVxoHvAdYJu85YU2ZzVEq4hbUFsY2iOzZs7LnkFhy+aJ40p5QvqKgCm2myFzXooVpz5498hJzbxevivyzFPeIvOJWun34uZCnhX9pYNFug9n8zrO++c1vipX585//PBdrGdA1zqnL/ey5tmHCPaOfkQrBYLVBJu5t0J/vw0RHmfTB9uUvf1kHwosvvaSifQpBa2gQSEyaBvL3AeA5PJSDAcWQ9jr/KcKa1Aw1UxhgwYonFznXAKih6NIuFByUI3IEolAx74wVY/7tb387DQz0pRu93emzn32qArJ4DXCIcfhZ0TTj12MehklS3rn/eP4FgVRcCwj57BefkeIAU5K+8LxFixaK/QqID2hppYefhOnV1Ea1ZhSyn/3rz9KaNWvFNqENeJG1fodR9gljwklBGF0otuGdr9U4s5ZinWNctFXCPjm8vcYjj+SoxpPcwIBo5L7b/to25RV78okncrHNWqWfee2119ReFDTYujBqtm3bpuczTt5zsIth8jDGgJMvvPBCVgCalLoiQl2T1jbPhmXN+nCqHhRt+lCflenungD3X3jhpbR//4HU2NiShnTQBxBhWQAzg0KVM2d2pN17dku5Xb50WfbsN6c0VZtzCtal8THyFpJ3u1y7ke4AAJjxo4DMxrvXpRXLFqWTJ4+nBzc/JCAacFjsJjzsChcj1KxJhsHYyFia2dGh/PgXz53XHl3YtTj19PapWCLrmvF77LHH5JxhDF55Zav2BeMVYcFRLNMpVkgtEgyqdq0rxhpADLATdhfjBRB+7PgxKW+wGQD0f/jDH2hfs2/+/Te/TcdPnCWwVswqQvVoN8pj50yiAobz3gh5pCR7NcEoUogv6W+GRlJjA/OcgtEyNiKWM+GypEXZsH5tunfTxoohceLYsbT3g70yQrZ85jNp8+aHEyz0vXs/SP/2618J+GX9kd/zRz/6Ufq//un/zoBh5PVGvt95511p7dq16if7GoX+wsVz6eLFc2nJkq60bt06rTuUNtYjjjz2IsVkMaB4NmlUGAPuA4PW+8Wglg1M50G18W+Z5r8N0Aic4LzCKSvAtS5B2L148Uravn1n2r/voPYlRgVzikHPXJFDu2vxgvT3f/+3clShUP7uN79PvT29acuWLZJ7KMrIKxdychEwmPqw2HghK5Gzz3zhGTHvfvnLf5MiTxTG2fNnVbzn8SceTw8+9GAO4W5UVAl79fjxk2nZshVp4aKuKAJ06ZIKXY6ODMoIu3LlmqrbEzHy0Yf7pCDjdGItOqIG8Ju0Szghli1bImYtxgh75vz5C3LIuOiVU2/BlGOPs/8xPtn3nC9iBdbAcoG5EiG4ZcoRG/0+t5zHlnEoHdc+a3Gj21gwcFKCW6UxYbDJYJzn12Cb7+PPDdTZEHPbyu9HEbMMgufcsAAKFZAPYDenCAkGWrzMOLVzZgpQKwO/Xp9hoI1q/Gi7UyX4cwORtEsF0CjelRnwnCd8l/GzzuCzx6BeCR5bd2Cv8FwbZgbASnDbY0p7fU8DyWbAluCMx9n6WwmG+vvW+QSU57oN5f3dDgONnuPpoK/n0IBiCXCWgHxpZLvt1pPMFIvoj5iXTwKy3TcDwwZKeb90JrnP5doxcOs+eQzKvz0Gpd5Zzl/5DK7x8+kLz/JclfPkdcZPg+DebwYwPVZlG6fPla/x/ij19xK8mw5ueG+UIIXnqZTR7rO/77kt58K/l8/w+JROD7fRzo/SXjAI5/a77eV6MTGjbJ/BrgAgqnp2CezYOch56zRdOM7Zq26T++6+WNZZz7HT1nMLmzJq4xHtVbVNuE8A9KGjmFXKc3HcowsCYBnIhl2oXMC5CJ7Hzbqu7QWviXLPaB2PU2xwJNVMRbRNOUa2QQzgW/dU9FIGbejPnt27U1fXIqXyMuiPTmOHJ9/nTLQjn/E3E9x2D3YFZxv3Bpg2cIUuij4AE5kx4Lz13uJ+3AcdgFQHkTIg9js6PPYDe4vzknOQ68+cPiWHJGCRWJSnT8uRzbgREUdNDRwNtJG0Zr19FFaMwuUwR9s6ZuRItzoBWfwDYOycNVvt9nry3jURqzyHmHU7D6fvR+/nEUCt/r7U3BjpEBxdYBsWmxMAi/vyHuQTMWRragVyjo+RcxjW6IT0EsYTfZc+4/ReuqRL0Yy8J9tsaEC6Ko4ByCDMF5/t2rkrzi3yzZPjfnxMoOHDDz+saKPefurVRD0Jziv6wxqFPU8KmXGlmiLqKPI6kzJRNjHOTdWgoB+QMsaVfpB+KsKgrU32E2dtO+k1xwLYYy2wl7iG57jmD9/n/TJyxPfivaa2dul2lqUxP5NiUmMXcA1Ygc79HDHI3iOFIbYyTlFHGjt9Ceo2ObsVlTAwkFasXJkOHTiQU+Zc1vgR1QGhjnuqWCYpQHIBa5zenlcWmWQIkREdHenK1ai5QzSecjxPTaTmnOpx1aqVGh/OeMYIIHRxV5fAcO050rkomjtSh9Bn+stzVX8g115grXkv+XfGsZTplidZ5dEPy93yXGbeS7lanrnl+aX383lsR4jlq2WpHQP8NLD+MfmlSCLSBQWRz3vJ5yj7UDn/FZ0e9RO8Lh1tgd2NAIZgcvHSJfVr5swZlehe7g+gjQMNuTRI2s485jgXIVXVNzbIScHeR9c2IM8+sJynT47cd1/YT1FcdiCiG7CRVGw3dBQVJ81ROW5vqXP4THGETnMT+2FIBC4itVkb2OXcx+k+eZ5T1zq9L8+iLdznZ3/cdht/LRf5Lfr99iTcooH/pMf+4Lmnp9h8Bkn5WfEg5yKOcfjWKi2FFaDSqLChw2ZGWPE3m5+/2ZhsWAtMK3alUmxl1mG5ZX5unsc9uUYpJjJT2kIx2D3k+K4V04vr2fBuZ/lcM0P4jLbFoUh6kPCyI4Tx7FI4BeDBHkuD5+R0glX79FNP6WB64fnn09WrwQiXMkkIDEDg8IgUkXKMynYZBCgNQY15Dv3leQi3H/7whwLPADlhIAfjPXIRloanDwaHQcehGGHNnhsbVB4XQA/+wW5HYYINa0ba448/kc6dP6+icE5lAxj7yCOPCASlLRxAZnLwDA4l5sdKsXLZ5fQljA+sdtqHkmvFhvdRYsnn5b7xOX1mjL73ve+kmZ0dOqQIywOccX/cLjMQOVAYBxs6jBFjePXq9fSb3/5WTFQOCEB+2nL9+jUdIrve2CUmOMA3DF0+c9XwcCygbnCm1+owY42SDoFUGxQI/OlP/0VhbVEMg/z5KFSRZ1KJ7lJKn/rUAwpBPHb8aPrww70V5o3DaktmsY10+sMeQpHHAUFRnAMffZROnzql1C2Acyi+5CJ++eWXNf6AuMwpP7du3SqFlTFmPaDEYcR8+ctfkoFA+3A+sLYwEpgb7ouzgmfyPg4CF0uCkc/8zps/V8oXYCNj2tPTm157bXs6efKUil6yB9B/SDnBHpi/YF6M2cEDCuUlHJPimmvX3qVnEEoJCA5wrpz5AyiFc8Tiof3BjMk5f2uDddjRTj721Wn92jtS15JFlRDTto52PRdFGsWF0ad+AbkWr125KsYLoe9Lu5ZIxtU1NKa+gcH01lsAmRcEBn7+85/XHDLHf/7znythdbQFI46+0E4Y0cidffs+0jyxl53rnrXE38wbTpWTp06IaQ6zA6X8059+UjmfGR8KML28dVt6b/ee1NPdkzra2oOtBTtrKtiqrA/WcndPtwBwAb2kCpGAIS3CaGptCSY5BZVggKuILEVmGmpS16IFacunn9S8sz9R4l968aV0oyfyQH7+81+QkwKFGxCc/pByB+Cavbpu3XoxwhmzkC2EZTelhx7aLCcN+xVD/3r31XT27CkV2KTfymeai3whLwC9WaeMA//4HMcAc4ph5toLH2exhTPEMtHKdAmkWs5WlEhS1igVD8X7ptKhQ0fT9td2pjNnzmvuCNXE0Lrn3k3p+PFj6cSJI6lr8cL0X/7Lj5UTHQYQhiE50SmKyVzj3ODFGDr0nHH64IMPNE6AyQ4nh0G1euXq9D//5z+lkaHhtHHTRhWefeONXWlh16L07LPPCDDFMEMJ37Urim3OX7AwLV68VGwm2Hs9PdfShfNnFKHB3xQcJiS2JoUxzHthwMC2hpXLfNcJCH/ooYfkjGAzlgwcCvACugOG8wonckRbcS/axZmAk0Zh5GJEA8J9vPig9YkSxLQBwD0NAvi9msyoNJvYQGJ5PtlAsFHnM86KvK+1wVWCYD5LDbIZkPgYqCkQvAqWKtjWYbwK4a0yPIMdNinZofNWRSVzih7g9HytgSjuEw6JanFurvFYeA5gIHpM+Jw1hIz2+i4BLhujPu9tJJoNjLxh75XjUY6n3y/HlfZyP+S9x8xjUI6hwcLpYLavyQk7K5FNXj8ef/fRc3gzg9l9NeBZgsu+3s59rjVQx711f+XlpPDYx80Kz7lBqhLENFjgMbXe5++UwG/Z5lJ/NhjguTY4P319ln23Y8fvGUzwM8pr3V63lWtKcJjvWv6VAHQ5fp5z98t7yGPnv72H/IzKfsiOBd+/vN7fudlYeZzc3rJf7quBFY9XOQZes7xX6vHIKMspnXPZJqE/JZBSEl2s+/ha6+ClE8DjYzIO5xOMZhWr7ZylgmN+eQxKG8ZzZGC7XF84iTCaALcMgtOGypqbxJ4KhxjfJy8zbXPaFNoAMKlQe6WDoDh45P/H1sHRTx8tPxgfA9zlmol0kzWKPEH8eRzRoc0I97ghW3gPucK42qZAz3zwgU9JhzNznPbRdqcfRB7xfffRNpZ1Jp5rwB/7iXHmXocPH65EONAXzlh0ffRY+sFz+C4Rh4BVnbNmVQpbM5boZujy8+ZRMJMIzcu5HssNOYE5rw2kzhGY1RYpykZG0/ETJ5U/m1y/nLtJUUNEVlFUcUose+w5FTBvbaswQC332QOlY6F0gllOsH7K/eprlFu4JmlOGQ+Tv/hcTM7Mxo1zaLwSnYTzL0DiodTTfSUtWDhP5/Xu93enu9asETsUxzx5xRkbAGjAM3Iar1i5QhGGrGsCo2Cq7tm9RyzygcGw2WFmM2fohugAhw4fEgiLPWm7izmgWDz6KwA4IYfkItfcVwrzxbrW2djSIp0LoN5nBLo44K9kvOpfRWoin6OsP8s0xo+9wb3MCrfex99axxmA5jtgFswZY4cOyvP7+nF2xPnPNTi4VSyVNlZqS0RBR0VzSM7UahzNXsdBc+niRdkKly5dlFOItaXCtgORn5t/RMhSYwubk+gF61kquDk1pWhL5hy9kXsrj3odKS6G0rKlizX26JPskbC1R6UzQ9zgfaKzOfbQSRx9JptxkFpeTQLaS1kwXV/z2eX5Mehd6g9es6VML+Wtx7E8Myq6htPVZR3I57jn3nKn3CPluWoAPFK7VqP2fD4gp9nzjK8Jeexp1iuvcMK1ay3h5BIBaXJSqW2QQdpT4+MJfZj7oIcTWcY+IM89cwmzG1sYmxJ7QtF7I6RNidQj1qPcF8spjxt7SCQ9zlLSl+TUMjzXOEl5FloncB9NHMVhgq15+fIlyQSchbQL+539jY2OvOZ3g+C0weedddXfbXvvNv5aKnK36Pfbk3CLBv6THvv9rz41Je+tijyGwiClZgL2QORG4kCR0ET5UuqCeFlw+nAKQDqAQnufSuWdexhsLw0UK2A2FM1eNbNAXvAMAJfftzKrw6ChKiwt4CxUrIT4sOQ5CEeDKw5hsXGB4iS2NIVE2tp0SOleExNp9epVGcDqSB/u3Zu2bn0l8plykCuXX2e6dp2CI1E40sC7DwrnZnU/bJTyPCv39JV5gE3JAUv7ACTpF0Le4HOEYcWBzme8HwpWhHe532YJ+YDyPHGQP/300zpUAbZhFQdTfEQ59lAX+MyebJiQ9AtWBUoW7eR6hDCHtYFn+syhjZIxq5PwrlBGaDuMWYBaFF/YtwCFAC+//vWvK0xwL9q74QAAIABJREFU2hf50CbTd777zSjSkYuNetxc2dtGFs80CG4lE+MBpukLL76USF/APb/1rW9JuebAOHX6ZHrllZcF/vF6/PHH0iOPPFwBuWx4CeAer4Y0ojQDaj7++JPpf/yf/0PFOgCoFKYlIBLDPBxHKdUqjO2xxx9TH0ihgCMBJR9QMcDVasgce8QMbvYh64L7kI9vbHRYRWXoJ4D9k08+qfVJuhQAW65njAkntXJDO61UM57f/OY3BHZHbtkRzfnu3Xt0ePLsrq7FiRQJsB9eeOFFsYENWrKGn3vuq6m+oVZA7PHjJ9IHH3woJwZ5FMnBTM5lXjAgCJenz739wR6hrSiNsNVPnYwCg4DgMHP4iRKNjkoeM4Vr9vXH+h+N9DkRQgbgV5s2rFuTtmx5PM2dO1tKhosqonwqLCwztm9098gIOHr4SPrLn/+cZs3sVJFI2nP+wqV06sxZpZbA4GG/feELXwjAubs7vfrqNu078svRdhR4GETMTwDhYRRiIOJIYny4jtQRtJv7PPrYo2JvADyiuJHaB4Y96VFU9b2uPl2+ei1t275D44EDron71zdoDdkRwH2JzFCIo/5LMpDxs5Dyoy5HKqBIR50G8kxOpYZGcoE2pScfe0zpMubMni0F741du8QMhvHC/v3+D74fuTpPnki/+MUvJONgbMN0hn3MeB45clRrBmOR8WMfAxCvWrVa66WpqT5du35ZTiszis3cYU/Tf9YzACxrmD1gZjlrF5nMHjWrolSuLd9Q7JxX3MpxFZjL6TpIgaEUVknsonfefi/t3LFLaXpQqhk8ikOxzt944/V0+szJtGLF0vTDH35fTCkuOLT/UPrVr36tKAwcY8hj5ATPRl7xTBlK4+OSZa+88orOPPoBk371ylXpX376r5KTOJ++9vWvpz/96Y/KN/vsF5+VIosBhuMMZ9Bbb72j+geA3DjROCcIcZ+aGkvXrl3VvFPjAPbg3Dnzch7AHCo/SfQEbLIp3R8H7po1d6a7794gucH56JoFyGxYMzi+aDf72443+sR8MQ+WIzirOjtnyNiyUWUmUQkGmTVoMAgZYHBK88N6zuHHBgQNolmGs6ZsANhYsp7h7/I3zzdwalDdQOTNgDkZ0vlMdLEn1sDHwFOKPGZmjtZdrktSCeuVIxRmWwDhBgIrIH82+nzGluxQj4UM+PpIJeb++dy3kWydqjROred4vFkbBptcZ8NjaOPnZsBiCTD6nv5eqR/6unKeBRrk1DeaP4VMx5lYAq3ek/TDn/kZ5dzerC3T97v1F9/Lc20gFx1VbSka7357HC0bpv/0WvM8+J5ePzcDaD0nleer7kCkvivBA/fNa9f3LOWUm+x7Tt8D/rsEy73mPB5uezmuHwcScp7W7JgxkGT9yPu+NL5L4MPz6jV9s7b6mnLc3B7P5/S+lYCg56scM79Hu7yP4syNFIAGIby+yvaX88k9vWe4J98rHS6hp4RO4X/IePYXZzN6g2sGlPNrm8b3L20Zz5FAaPJz2/FWFPuVfsiayYX2guEeaQ3Cloo1FQUfG+Na6fkhg91vnlGyEWN/BIhr4ENzrSgXgL5gIdoeQD7bZvCa4CeyhbECpLNufOHCeekOjmQ0+5k2oCvxMrDjc4T3nKcXQCr2Q+i3occFG5mzw+QmF+m0LcF4oCtEqo4a1UWC4FDal7SB70EK4fe3335LOgROfr4H0Yb3xSpvDXuOnxA4qM9C3l76O2fu/8/eez9pfWVpnjctafHeg3BCICRAIAm5ErLl3dSUKmarq2N6JmL3r9mO3p96t7p6Z6q3okulkpCQKXmHkZAEMngJ711Ckt5ufJ5znzev3kG7vw2/QASRme/7Ndeee85znnNOrt1yrVM2nGRIqkmDQwEuoquVa9qAoOY6g59e2+X5wO+eN69pxhEdmnlFJ1ThRlI+wowdIhXgt4v10hbt5sDN8zk5kqZNm5xOnDiuNI+8e86s2Rpf9CjsLqVWzAXaTboBDIdhTnpCdLIj3xxJs2fPTadOn9J77TDAGYGeQuF08hGjh7CmNR+tLUojo3EiwqC+SalAtL9ydHRln+e6YrTp9KlTFT2iPB+ioHEwZBkr6w48j+tU7yY7WJhT+mK54ghkIkC5viRKQGpjDwnc7+/TO4JkhwMpAGnwDa3dbEP7/TyfY47o2yD09cq5AgZCRAHscc5fUu/QNv5zHZ/RV9rJ3kAHRB9Hh0Tfw46hsCMyBh2MMRfLfVxD6u66ps+J5sOOY71gd2AzouNhS6A382zVKKsfKzbMeBM1IvmZo/ctu8vz3Z9Z5payW+ssO+XsdC51Lb63g9wAbnnm+8xGt5LsznKBaz2XXG/d2dfz0+cq3wewHRG9rnFgGc44E126f/8+jQN2N2Nue0JpI4dwJpI+b5zkGDY74xy1CcKpxBhduXQl7fn8cxG6cBZG7aaOTGob1DwNjY6m3r4BrTkcGmWKF4+N04+4D8KrmppU2Jb0jGfOnpP84HNHU9BHz72jeXxGm6BpYiF1sEiRgjOHPiDTiKBhfTnNZfW57vPO8/xvL79/C3+t3gg34e9bk3ATBv3/65V/94snR31wsGk4UARiZ2+olKZa0hUMKITKQtLCsFoQmknO5z50S+PJwG2p3Fphs1Jq9qBTXdhoREBYGfYBGkog+UpD6SwFe2nY2Mg00yGKQsWBaSWM7wA4OPw58HVgK4dY5NYiXAqAAeCHtCiDA/3y5H6ya5fABIrXNDe3SzkoQXAzUnwQlAqkjRYfLIwPgBd9jXxhkX6AMYFJaS84f/O5WegGKOizlWGUHSuRCFz+WTDiSeQApi8U6+NZgHCAXigNpEdA4UTYmrVhT6eVXjsreAcAOYc8gCxjKxA+O1cM0sMk37hxo8YQQI3c1fy+YsXtylENgIzwRzFjXObMnikQ74c//L4UXMYGBcGGvg9OK+BWjM1yCyW8K7373vsC+WF18l+FSSjkc/F8evXVV5WmgP7DngwQPBgfjGOwO+uVFwznAH2OFA+nVVTj+b++kA4cOCgDhUMYYBhvsgwcFPjGOMwBpShwd+jQQQFQOAMIawKE5jBjnhln5sfgO3MGqwWwkXU2eQI5tIM9iJLFeALQYagwlrt379YcMN6kmCC9yxtvvCHQMZT3UQFjM2dNz0Z7Sgf2H1Cbg20ciib5nwHjWB8wadknhOzBSHjwoQfTpgfvS6+99mrq7Ix0NBcuXhIQO3EiLNXa1Hn9eg4vpaBZsBXIpYsCT7V50n588MF7ehfvHNfYLAUziutEtAd5p7mPlA/XrhHqFgVUQ/EdTvPmzEpPPrk5LVq0IIquTpwYxdtycTXmF5AEpYH8/YCUZ06fSXNmzdLnpCXo7R9Ih7/+RikpmOd71pMj+74MstZrXv7wh3/VOwERAYXNdoIpHWl0gokOIxi2MIq2C8vx+cRJodCynpkL8oX/7nd/p2epyM+1a6mppTWdPns2HTt6NO3csVMFWynGNGvGLO0jclwCfqrwqUIhMcyGFKrnyENSf0hOaohwiMH0HE2NDeSFHU6zZs5IP/zBD9KK5ctkHB3Yvz/2X0uL0r/0DfRp7ZMnk8KLgPa/+c1vtB5fe+015aRm3cKYR4lzbkX6yHq56641acWKpQR+K8UI1zj/tyNcbOCiwOIA4172AGuZvcYaZ0xtRDAnNmhKsMWGvA3N0rBnLRB6iBOGscE59f7729Inuz6T0WMjHOOOaIpXX30lnTlzKt2+cqkcPDg1+Hfx3AUVt0SmEB1BO9l3djSxX2w80FdkMzKGfYyDY93da+VEwdnAev4v//W/pF2ffCyFG+cV44XCzTju2LEzffjhNoVLorTzD1kzY8a0NHMGzJV6OdoIBydfIWtxfDuMl5yLcBAnMQYQbPBwgGIAYERRDJW2I5NtqNEe2o6DEAONtYvc4DOMLc5tzwGgCswxIlGQAWb/2fC3cW9jwKCTZXMFjMwAQgmyWS8weHIj4DaAkwBUzdY0Q5R5twPd4FcJaJVAp87Z0UgNMwYMBRPcRhwRAAYzzAo3CB5FbIeUasc6jwENG4uR5mqsaCfXmVzAPuI9TeOadfYYUJScyo5P+lINPJcGqozybEyajcl5ZF3GTnyPY/XP0vgtgTQbT+X4+z3Wyfw315YguOcnwLsx5l8JGpZAp/vt+fL9Xk8GmUrg2PNv3a+iL8I6iAOhAkLfCFStrMEMABpMdxt555iuyPr49vOs83qtlXNSrp9oyrdTm5T98LW+znq5Py+fZXlXLffKey33qseSNeR2eM69L73nvJYMpLqP1SB4OY+eu3KdlO3z794PbqvXVwkel/0r16XHpBxHf+81y57xZ9afS/DGzy5tk9Jx5j7yHEdWOroCHYxnhTN7RNGv5RhUz51BjHIPeS0jOwOxjDXhf/F+HCfxbDsF0VVjvZDqoD7aIOIQRTFJtRiyy7LQdgRziq7Py6J4fBCCDNKK1NMLqSeiapHv6DH01YXa+Yn8ct0hp0UxIKgULSqIF+C1zwt+d00a55S2XOYZnOm0mfs5k7Et+Mc9jB26APLLcoB5ot8QL2gL/2mzGLW9fbIR0IV4Jm2mj1zDfdzj/jCunMvozoDM6Hvqb1dXJllEAXp0AsgF6NCzZs+V85wcwuhlzAP6llj0pNkcCtvK66tc3+W8hFMjQECvy9I+i/05ksY1j5Ot47UWRZuTCqvngKXMUs4RS47OUP+JDKhVlN+VK6RZzOBlqtG5j70BWYkHzp83T8AeYGroMF1yjt+5+s60f/8BsWGXLV2WTua5QC/gebC9ISnhOA4w97QY4QKr85ijO3f3DqTGpjY58a0HEMlYKXQ8TIqSWpGDOq+FY8I2GnNnJq2dcpZNrA/mN+yESBnDmrIuY7uStcjnre2RftW2syOOvd89L+jdrA2vcdKjUC9IKdOIAsjR1tnaSNevd8qOQ7djHcLw1vhMnBDAaE+3HOOA4rTFOc1pO++EwXvxwkWBogFeR558Iu6wly0vyftcW8e+HZS9e88990g3Zt74D0uctQLTn741t1AUlSj4ugrhDv1dmEh27FWfLZbhpTzyGVWtH3g+rNd4DZeONzvUynNO56uY9pFCT3tmZFRpYyzrTO4C5GbcK3pXhakfepZl2JhDJaL1kCtHjh6RvYW9zZzKOdDcEsWPs17Fmuu6HnJCdkaO+KBPtBl5hI29d+++SsHfsHen5IiX2jSoFOVRr4jv7DgU0J0LFhtX8dhI12uKorW4umCaEyXN31FbK5wXXmtl1FJ53shhKGcwZ96o7DWT6Czjud4kFK8v68jWQZFr//Lc67fw18opfPN+uTUJN2/sb/jm3/3yKTHBDah6U8IbqBhkYqxFfl0OZwQSG8+AnRm4fGYFlUOT+7nWzD0LMiukbFCEghVZK4R8ZmXN35UKpD1oVjSU+zrnLC2VeBtLBoYREMF0DoDTDHAfwrSHg46DH4XpzOnTEkBhtEaV6igOM18MQSlqTRRW2J/+23/7v8Wi7bh6XeE3kSIgh11l5dWHjA/j0iCxEm1DyxXbOVBRWAWYXb1aqbxe5k03aEo7LWApFMoBHYI+WDQ+qBgjgBr68NxzzwmQI/yK8QFIJU8eIBtKEGOM0OUfADRzR9sYP55nrzxjAjsZMIh8yjLSyZHWFBEGjCngj8FslAlSdgCsAT5zH/+ZG19z+PCh1N5OgYspYqwT8ufQJ65zpWuHbdJH5UNTkTDAv1E9b8uLLwnw+93vfidw2KwTDIe33n5LKS1oI+2gOCbPiBQX5IML5R17G4XZxiQ5enk2Reo4QDFUmCvSpCxbtlzjhBLKoYsCjnLDmuA9zCcANY4UcqQDhLNf7E1mzM0qYL2iyLP3KOAHu4W551kwqlGUeBcA9SuvvKKfNqCYD1jKBhxJ8wKATFvoB/0EwJw1c7aeiRF2/PhJtRsWLe1GeY00GOGIYUwWLYHJf1C5uwHuBBqMkBN5vAwVwDrlr2xGsaRA6OS0ZOkSOZXwuLe1w6o+XqlsLeCPoo4oTTW1qa9/IE3MbArmgefBqFKOQRmQNcqHuPKOZem3v/1POd9hKMdWCIL50a/9SXHJV15+RU6s9evWqSAQIXDkluzs6tb6nj9/QXriiceVlkNV24cI/exVPn4KoMYai4rbyAiuI+UHQDnrCTAcRvxXX30ZTIOheAYyon18mxg1XItCTAFGFa8B7J81K13ruq7xgg1E0Z2d23emc2fPidWDE+rUyVOaF5Ro1iEgL6F1TIZkrpx5YXhFQSXYsihNw5HvsL8vjR/fJgCc/NSLFy5M58+dTx9+8IHmlhzVii5paU7Lli/X2n/uub9KLpAjHScKfVu/7h6tVRxYrDHCinUuNFFpfVKaNXtGWrfuLjm2UNppO/33nrEBE9XY+3QN6x7ZgWLPfFnWMMasT8bIxr6VcLMmbDjz08q1QfAoCpTS6dNn0rvvvK+UKC4IyLrFANmw4Z60ZcsLSmm18d71afPm71WAvIHevvTCC1ukIJPeBEDfRhjvwxgxM5H5Jtxy69at6g+1HBbOX5BOnjyVnvvLX5Qv/T/++tcCQ3AorLh9hcaVYju09+CBQ8pZzvXi7NVGii+eP2XyBOXmjOiEq3IK4YA7eeKUxj/mGYZcsKfCeo5Cp7Dz6ecdK1dqfVru8VwV0yEnaFOTUv9gVNA/h467WFnIkiatBUJxiaIJhmIYXyWoaRC02jCSUh/JcSvXl+AZz/JcVoNfPvcN9JUgcQmKG4yvGEsFu9NGBY64ODNUEqpS68Tvpl5ABYTNKTdYNAJIXdyxCtDi2T6zS2e3gTDaZZ1DulBTAABesz73HeFUEgZKYL8EDZln5s+OcINAJgsY1Df4Ww1a2gArvy+NYtrmdnhODThYV4xifzE71isMzvlZPMNAUbWBzTV+fznHXjt2MJQAKmNk3VPPg73v1HDFfBsc9rUGhQ1UhX5A0dzQ7byP+bt6rAyOe8zKte115XvKe0sw32u6BJHjXo1OZc35uhJk89h4rAwEex68D/19NaDh+70/bMB7/ZX6dQmYVL+3nL+yn76uHIvqflYAOqceyOdW9fz7HfwU6SbLmBIU8HrzO7xO7ITxGeF7vBcsN7xGmUez7bjWdX1MjOE5AHkGI6v3h8fAenDZf4+jogQUOcJ+CvDGa9A5vwMMD2eOI28hA3CeA+j09hONWyuGp/eSZZzvs+2GXDHJh/6gZyqSDpZqb3+OzmRPQmyItc8/600G7Wg3ui7fc667qHVPd5euV3qJlpZKKgKYsJAZDKBzjc8YosJoP2c57ea9Bj45Rzg32dfOn2uwSpFSNTWye6zLhRwFjB6S/ONsVk7prC8zt05NR+oSxgew99LlSxU2KczMmTNm6ox1QXaYzpzbFIhnXkgDSQSZ5rymNhicDUQ5RiRZKaM9/15/1fan93S1LOLRjU2wrjulHzNe6D7Sw5pwjteqPk4Ugwcwq4+tloFw1ik6wsQJkS7SY0XqjunTpqeJkyaktjwGkE7Q6Un9ZtCOmk3z5s5VLRL0a2wWHOLMBboeY93W3i7ijvcHOawZB/YFIDg6LGSpS1eupfpxLamxqbkS5cQ1qiVGuclRUlNCdOlRAWqAPFKvcAoDKGO7izySnQY+O02YK50z1v0YJ+9tR9K2t1O7J2xejWNmjxtsZPhoFzq372f94IiwncZ86jzQ/hjIBR6DTMPzsFsZuyiEPT91XLmidT1l6hTp9vQDHckOIb7jc0D39nYKMUZxb/QrUmRSmBW7DBuKeZwzl0KHkdKEVIPYwrTv+PFjsu2wfXBysHdghre0jjmK6N/kKVM0XwbCvwsEL2VtKSsNRluuG/Tlb589Pp/Ka78Fgud6BlwHmZIxYH8QTQAozbVd3V2ag+6ubn1uBj0RGvwDMI/n11Tqfvk8sLxjr+NEwMawY4B3sc7YSxfOX9Re8h6EtMa8QowxoSWwq6R5QAc2NhWFX3vStc7rqad/II1m0Np6mnQMInOUT54oicsVsiLPpG/85zvjQRDp6IN1Rt7Fc6z/Wtfgb6d5NbgOOQc5jqxAZhrT8b2MmVLq5Egh7vMZbx3uL2/svIW/emHfxJ+3JuEmDv6NXk1hTHv8SuEGK8oKJooDv3N44bmzAmrjgs3OM6wQcCghUAw+e8OWnj0bbKU3zUoZ19vQK5V0CdXMBrf3NIT0QCVHloV+aUDyLu4ze89GqD3MpTDivYC9vIsDVbm1c1gPhxVKMYc6TGqxDFTg7WsBjeQ0I1uMK74jMD029ky6D8yFvebynBLCn/vGIcEhG2Fb4VhAqDnvkxV5nsG9ZlI4tBpgxIAI3xv8sEMChRRQBIYjhwEgSOTFiirTHBI9fVH12uPMnNiQ4HfGkHFF4PN+PgOoBgjesmWLFKrhwUEBMfyDsQwQzvX0i2cDrgG68zmHOrmteS7zBMDLvO7d+7mYwID0gFEcTuTwBhDatetjHXYA0IB/sJcBuZkX5pDxQPl47W+vy8v7zDO/1jVm9tOu3bs/E+u18/o1AdOAyi42xvuDmU+KDQDGSOcTa7dOLJYXt7ykopCMN6kyGMOHHnpYynvkmj6t/rMueQ5zgPJIKgaANRQbUmm8/vrrlZzqzD/zwrWMLXO/hsKPA/0KfaRPtAMlCaAbpYvrcSoAqit1RkeHAC3WkR0VOIvIrz112hTNhyrKj5+ocLKurh6N6bGjx9Kez78QUMw6xhjjGYDlUk76e1NNXRR6IgUK/YKVSqoJFV+qIewtwASK97BhUBRa21rUbhgsKPjD5K2G2dGD0joqIwmlWLm6qeaYyCMYOXZ9oMP0DtnD3ulPkya2p00PRDFT9gapUCINUDyHMFDGBWB5+/btyvX81JNPpimTp6QPt21LBw8dVpgraw5m/o9+9GMVZeJeDAP68cILz6cvv/gq0miokF6wgVjDrFGz/1nvjBNrDiaH9zvFPFlvKGmsXRw75GUH2EQBnzZ9eih8DfWpr4e6AAPp7TffTp99+plY+DOmT09XO65JSRs/YaIUKnLTy/FQQ576YJVgrLEH+3phwgA4jqowZkNDnSJW8FLAiFpz5+q0etUdkmOslbNnTiv/N7kiyTmOEs2cwzz+4x//e/rVr36lPUO6Hf4tXbJU7CEcZcgQ1hp7i/GYOZO+RDoOFDLGEhCWvWiFLBwEwUjDuLbDjFQ0OBZY8zbeuY69iKxlLdsxyp6wfDfQVoLgJLFWkdCRkbR//0GxrM+fu6g5ZE2z/1j/1Hf461+fE0vqyaceFxM+5rdOweOv/+11saRwHGCU29kbubijELQBNM47og0OHjyUfvObZ9Jtixenrus96YXnn1fY5tPf/35atnypnG7sGVLizJs/X2fGieMn0wcffJgOyblAPQhAhlaB86S3ufPO1aorQJ/NZkdeIGvoD8YmDgwYXowHkSzIQ8aLeQEIuGvNmrRo8eI4w3MBMe3RfEaxT6IuRaQMYB8D3uOk5CfPJJUR8p3xc98NDln5tsJtmWcDaziTdkvjy4aTwezSGLOuUgI9PjPt2C2ZYgZIDUhbl/E7cmUHMTOlI2QQ3O9U2G0GVLmHM1+GX2ZUwkBUsWnpGpF+zO9ynw1weW1aT3J6ARnjjcHI936wgWbwruy3dRk+sx7EO8xgQ+bxLOaYf9apKn2qYoOV40tbKmNThPP7/cjE0sj1PHtcy8i7Um8s+/FdIKf7Zf2x1NkMMtv4LsEl2mzgg5/12aA2MFQCwLTdwJOf4bVkfcuyiD5Xg8cG6Uvg0mvcz/F91WC/1o3OqbF0JL7Ha6N8hvtksNjtKnXF6r3id3rdlwB+CTp7Pg3OcS753hLUMPB0o3ZVt93PL+2Jsq8lYOw14HXucam+hussG7iGNe79VQIsvq/U792ncs7LtV6Op+febfdzkJW+x/KIfMklCF4CSqUcK2Wd92qMGXWCXFw4QvTdz3DshiMxxjNYj7SHAuu2V0jVoRocFGsvckTTXqdK5KyNlAvheLcs4Bo9O9UkCr0B9EW6FM7gcFCxfgzahH5IiH5EUXHOArThdKUmD+n40DvMyjWL27YK8xWkpgA9eQ9nVPQ1QGfAIvRO1/9wcTvOd66jD4wBqRqtK6MDmCwF6QKyBkAQkXe0E91RYJP0S5il4bhkXKZMmRbgq0YviF3IyyAzTEhz58yVvkkfKKx+6NBhFXu0jgEYzvcQgkhHxjkCeYJ/BuVKR5nn03vE+6qUFQF81aeevm6NL+OBjnPp4oWs+3QJTFUBR5EaIk1ZPCtY4c51zpmMzsI4cha0tsR5Tw0SHPEiqjU0KH+18yej7zAO8+YAsMKC75DuxVwR/YteqCjkCeOlV0+ZOlW6k96RU6zQH/Q6ioZevtopEJzcybSReUSfoI06ZxUR1SgAmpoYEMmCuRrrhBR0rD3AX/pqm7eUFQYPjSGUZ47XcW9POGlYQ6wn1gN6ilOfRiq/nkrUMnoMY4b+CnknZEM4G9D/GLvYEw2RY7yvT6A9Y4d9NHPGdOlcrGXG78zZ0+ns2dOaS/RF1fzJOb2ZM9pEuxlTPheQmu1Bno3zYdr0aUpxwruxGax3sm9OnTqpPPCsl8lynGDbU7gxosWtL6Oc4ihiDZZOGctgy6tSnpUy3jLWDtPyfPIzSj3PcrOU8QDEcoCMjKUR9Z5AttMf0jEyR8wpdhT9IjWjcQ8IVPEvcB/mh/nDbsDu95nHeEO4Yc/yGc9HPpDmp76uQc/jHcg2CE6OuGbMAwyHDBIRJ44yiDp2STnv+4eG08BQRJ/YSeI1aqep7XRjJmEHRiTAMGn0AOd7I02w590OG2MifEcb+N6McdYs84BNRQQva8dRFMYIuN8Rh/TTOI3Hkf7Slhfe2XULfy2Vlpv0+61JuEkD/12vBQSP9BWxwdlY/AxAJnJMYziz6VuamivVeH0IWUDaQ1ZuPA5Ve0TtgbaiFt7tMGpscDikw6CuwS8rh6XQ9j3yeJIvuqmxEgKT/lH9AAAgAElEQVRoI8RKvpV+s4j9XN7nsD4J/mzwcr8NqBoEsIytYRXK4FmwcqneDJsaBQwQ+bPPPhVjtF6FryLHugWZvXo+LNwut8PeYYPgVqQQ+PLI5xQX3GcWtsffQtWCkcOEzzo6gqlsB4DHy6C5c74CVAGikgYF5cepNmCacpB67KygMjcuEsJ7eIeVQT4HkMTLjYKM4oAixDig7BFixLWsEa5j3gAnAQfXrLkrvfsuBTcvVPLu/uxnP0lnz55Mn3++RwoagBrpW3gGTgfay+f8zTjRRgBwGNaAmryH/sAEZ1y+971HpTigkJv9jyL90tYXdWgCTAN4OeQf8IfnUhmafNcYLfEvlBcUoX/5lz+ov4whABW/b9x4r0BOWNiAfJEDLAwO7uVack9z6NM+lEvyMJuNxNzSvsiLPhrVwVta0m2LFyq1h9NK4AHH8QAYzoGKU+HFF1+sOCh4NmOL84AiGseOHY0id/W1AvxZv+QXDgVgSFW0d+/+PH35xZeaV+XnnjwlCn7W1isVw2jNSOrt705NzVF8RQynIQAkjCaeE+H9UogyaD00DGsZxht1hwAnMHIjJEz34PhobZWXHsPuttuWyEiDiS0GgRRmwPRwjsVc16SGxjqFJE6dOkVV29euvVtKl1ggLc1pwvgwjrY8/4IULtbG45s3pxkzZ4oZ8/77HwgIR5HEeUJ6DOaG1CIoxRgib731tvK/Dw7AeG6WgwiFHmWZAoT3379J7yOlBXNPe0lFYocToGJvX7DUcfaQWgLHEOsT2SHFsB62USgvAHE7tm1PO3d8lC5dvKTiquQHnzZtRmppbVOkAUYYe1PpdpoB1fqVN5R3UACJ8WWNUyCzXkbvcKpXJAthzK3pnnXrFCILq/vokW8U/fDAQw/KeDQAynh/9NFOPfvBBx/S+oLFjLJ/6eJlsdop7jNt6rScE3Q0TZpMeGi3nIKsZZw8dozZMOH5NmRY1+w/2By8j33rvJ7cz3/J2yxzzDSzzLOxb3kvGcfaw4ARIDCcPvtsd9qx46PU3QVLIhx5M2bMVFQKLLdnn31WsvKnP/uJ1k84vhpkBH315VeS7eT0X7p0mdYa6x3DyOelnYRytuzdK3nG3nrwgQfTQP+Q2PavvPJy+sEPf5hWrV6p1CN79+1NjzzySFqybGnkHhwYSh9//Enatn17un6dPTs1LViwMIfRnpO8pb04ApGPyDLYQYxbRBdckOwLA7+pUvhWxYA5g5tbNK5r1twpFpGcorWWR+GMjZRgnMcRqh7OKDO9x1i/Nn58vhlEKs9yf1YCY9UgeGlYlSB4NaAkQDozin2dWVx+px3NNi5KgM3PU6izWLdjIHil+GXed8Fai3y6nFvSUTJjmHB4jDFyQuLU4xrWpc9FyzwbnqWuwtgyxgqPbRiXnes5TLgqfYaB5xIgNhhgsMXsIIw/zj87Z+zMN5DscXNbZE5m1intNsBroKYEaBlTA4algcwzAmjLAF/OCV5eU60b+rtq49t9LMEOt91y3oazjWCDSdKV6mHsRd5R6zfVQLjXTwlgc63Beo+p7/P4l/pltT5ZAgG+3/NfXlv2qxo4LsHhclw8vgZly7ksx8Bgp43u0IPHmOzlXijBiRIQ9npwW2hvCUZ7H1WDv+W6qp5T97/cxx5br4Pqfcrz3B8D2QZDLeO9ryz7y/1Rjj2/GwSwbPYaKN/r57m/3Of94DUmGaACywF6ep9YBlqGec34PvcHMop0oBw5q/iTbAFH3u8gv8Tz+MlLgvkIDIceGiB4SuQ75owBPEKf5Oxk79uhFulcIp1GKX+lezc1yZGOLqgCgbmQH9/ZCWowB1vDoDjyBd2U9wJ4wjLmHdzD9RBnonbL9QqxxVEp2DyMP+0UsJ/TDwD+4TzneZwz9J938LfXJv0iOgyHK8+nTbYjL1y4lM6eOyeS1fHjJyqpYWyrLlocDHJ0xwsiYsX5YeITcwSQqaiwnEqFlAgAxQC8J0+drgD0MMBpP98DSJ47fz6nmRhNzS0tOi+Vpi4TgjiPLFdNgijPwHJdokM2jCNKNOxW5oaxBQQWYE39F6IEsnOId4lAkp17jBVpIKZPp9j6qGoeycaaNEntQk+bP29+xYnL8yICYEhgKmMyeeKkdOLEKen1kBBYj9iF23fsSNc6r0VtpJpaMZ4BuHGIB9GlRnqSIxO7evpTTf24Su56SHPOBU+0TukswHYm4tH7jWehi5LCD6c/NrZlmZngXhf87VQqBgz5yfW0u+PKJX3PXkD3hFyEPs/aAjT1/mWN0n/eLUBbdbfC8cS64H3tbe0aO+UUrw87d9rUqRpX9CqK2OOgAJSmXdTbud7VKbsX/RtbAz2N/Wr5yu/ockQ0M7akUOUap23BVuztj3oEZr+j8wGE8wzWRUfHFe0J1mOkThmqRExyDex9jVehMxnL8PlgeV4C5OV55HEyPlHqWT7HyvO0lL+WjchNHGYQjyqf5Ugg9jfjROS3iRqMA/JGtRiamzM7mpSiQxWnFu1H72VemU+nS0ROOhqAa5gP5ou0kp1XgzDmNEzSdfsC7A6y5iWtaWQe7bJNxt7iMxxE3f0DynuPHLft4j3POHAd/wKsjiK+yGhHcxOaKz0hEycMdHssfe4yH8Z+vDZ5nvEoZJHT/bB++Jt3c63f5agZ5gx8gHc4wuT5t24xwTOAc1N/3ALBb+rw/48v/6+/+bHSoVjB5kCQAouSkFkFGIL8zk8YBVZAvTn5adaGmXFsdOettDFghb5Uur3xbfRYAIs1lYUL77MCwfUGRmz0oWyiIBh0K99TbXy4nWY68T4fpKrAXk/xEyu+o1H0ktxUFDLB0BgKJithKRxOMAnIH85zYGMc/vqIwBeDz/TdbC2Eo5Ux+kbb+NvgN8LMDC2eBxDBTwQeAptrXSjPQpdnlkp+eL5xVkQ4pA8gxsrvsRD2gQNAQts5mHgHBwCat/LgZUeI54PnI5hVbTmDtZ4nK9W0BwGNYqm14nQFsNWkYLQJBEeR3Ld3r9rIoY4yjKIphltvb/rVr36ZZs2cJmANsAeQkZQlXAuYBAjOeDhNCiAw4w6wD6N7zZo1mot9+/cLVOKQjUIpZpSN6FCFDQqQtHbdWgFFKKRyBOUCQaRPAAQWcqS+1KfreLDr6tL/8U//JGUc4AugDMYs4CDAMwodeda//Oqr1HW9S15pxgz275NPPJGWLlsWY9jXl/73f/zH1AkbJSsvGCsw9QGaKc4I+E2BQ8bFRihrgrQKAGqsMw47QD3WDcof48FcP/300+oTjpp9+75KEyaMT7PnzNa4rbx9ZZo+fZbAa9i9gK+wWZkTmO8Rcl8rtjfhoKS3OXB4X5o+c4bGCAY4wDPGG0x3gycoe4w1LH7YUKQzwamARxtlXZXqFywQGG1ljLGA5YMDAaWF9gDqKsVFNhTJbcnf5MPrHwCoizQtrMsZM6anxvpGKYoA1LCo2bcAkawt0v8AJlJchnUO+3bbtm0aT3KQA4Ju2LAxp5kYlpFGlAC5nlHoCNVjPpgv9gZRIBs23CvnzOeff6H1GN59ik1GbQHyzR89Rp74CWnWrJnpiSeekPxg7/EZ4Ny4FmTBsEAd1sypE6fShx98mPbvO5CaxjVp7KdNn5EWLFgkR8WeL78QKwmPBoA6bGJSycigFgsxh8ZlRjiOH4pkElqLtwKj4+671ihNCmtrxszp6amnn5YzgYK4sJAZHwxWwH326pIlS3UtoDDGKek4+IdRgKOEddHUHAVsT5w4JgcQ4woIzv029Ox8suxT2qkzZ2RYsHZ4HkaygRv2oFmByoPY3FyJTjEw4VMtQAkhYgLBYXHs2LZDxVuZL4oS8h3P3/zoZm3nrS+9JCfFk08+nu6++66IKEJijUSI/AcffCBDxbnLDZoY/OTdls0A+hS5xCm1ccNGMflRxP/1X/+gfXr32rvSteudivpgTO5csya1tbcpj/6XX+5N773/gQzSyVOmpsWLggn38Uc7pZgHEE7Ux1wZQ9OmTdd+Yj6YF9rK+CGD586dJ7CbMPV9e/dJZjjPKmt19epVKmwlozsDX3EOhvOkBEkw0sPgifQVpSE1BuBEvm5/V4KnBpDqGuKc8viVDmqD2yUAVwKyNlhLENzntoGoEmDzmVcBs3Ie3VqcTbmugAp8Z2ed2s01NWMFL/U3Rls2lJWPv642Dar+SABN1iWsDxn89do10GpARESBIlLG67cEqQ2alIBcCaba4GSsmFOzYD22/CwZ0+W4eJ/4GQZ6yzmx7mQdwfqZ56Oy1+TgHEtpUj3+HvvqPVoCiiXryf2W7pnZgAaYS/DS32mOM6M/5xX5FhDu5xhA8Ri6/dVgt8fPc+H16bEp++F7Dbh6fm3A8rnn3jpy9TyUe8HryfcbRK1+dzkOXmOe6xKML0EHt9vvtxFvfbpcC762BFENJHtvl/uylLt+p+fH4+9nur9+n/cPf1vHtDxx30pgxn0v12ep2/se3ue9Y4DXz+E7OQAzaOA2uk8ew8oaVJq3MZlXrhn316CL7zHYG+M1EinLtKbHIgM8JpHPlwLYgMTUG4oUHpGXnPRybdKHidA6f+G8otMAamSLSbcOwDBkYRRt5HfO+wC1gzSAjnD1ylXpGxRbRmcWU3dkpDIetJez1TV3mHf+xiawrUJqNUA/rqWt6My00fYN7zaznDPRTEeuQf/iObBuYXvybnQ251lG1+Kcpe/8R1/lDHPhX50vKnR/Ph06fFjgYrcKdI85cTk3KW6PPkHRc/pOLl61axwsZSIZIxUVz0I3bAQAV871Wuk+nKMCdzkflLIpdE9sDukUHR0a17nz54lBiv3g/e99zPsYo1Jm+uzkZzh6YEeTZjH0NvqJPEQHI/f66VOndX7HmRQFeMkZzTrCeQ8xBSAaxjz9dToGSA4tTU1p1epVac7sOSJsSdfqizQhXIeewjtIDwHLn+KWS5cs0fpC9+vr75M+poKEOdUfRS8BDC9euqgxYyx0fmCnDlCfpknFr/nHXMmJLiB0RMUBbRfQdwB5cmyHjTGstCykMkFvv5IL05bywecqz2Z9Mk58b2ewCXhEPlrOoOPxPfMD2Yc+W4+w3OZ57KMg3cH8jghO4QqpRiSuyLEfhbJZr9gsvAMSVhS7jPpRrN2+vh5hBew35pN1Tju9Z3k2uhV2ATo0YK6BV9Y8840+2D4+UnrSTvROdGJseq45efJEjqaYkyZNhiQVe9hEsIiGHVG0WmlXlfK/Wu8o9RbLMcs1O2PNsjbZzLLGMtF6pORR3jOKms/1NSwPWBe0FycWzHcTGtBxiTjFUUN7mD/wgbPnzmrMQq416D7awJjTP4q7Hjt+XJ8j15BZjD37mLGlDdhVOBmjqC/RMaMihnAtc07Uq89F5BqkK+w8imJCODp74WJqaBxXActpC++ys6Y8Vyw3aRsylnZSu0l7PqeQtXPB53upr9m5wLNNAkJu0i5+uo5DyHzSJkb0hcfR93N92OD9Ggeu+fdXbxXGtM5yM3/eAsFv5ujf4N3/6//ys1GzLgzYsjkR5igCNjYkFHOuLIPSBnpLw8EC1op8qfx7g/Id7/SByXutlNv4GDucwsNmY4ZnIETMrub6OLhICRCHWjXLpzSKbQxJOOUiJwgXwEeUGoBNpz1AglIMFKVSQj8rxKi13Ityp/DykRGFrHPfZ7v3KIReYWi5GrFBHIP2PMvse3v2zH7nO1/nA93CzoLRY8zfZt7buOBaPhsZidzdNizobzCyg83v93AYcy/KAtei7JEW42pnZyVsh/fZkKDfTrfBWPJMz7UdIIwn/SqB9xKs97jw0ykkPBccHCgPALrr1t2dNt23QQoAigjKHqApAC/KOYUbGWcAb7ye5P2GrcCBChAOmLp8+Yp09VqnAHD6F+tmIAM25IgdFXuasVqxYrnSQnCIMucommLz1MBop2BKpGFgLMzI/+d//mdFADB/MIlhZ6J4A4IDMgNQkaYE0LK2hnQMYeysXbsu3XPPeh2UMAJgkerQTjUCqTnUf/vb34rByXewds+fOyvjwEoEBxzALuks6D/KAmxdWCG0hXkGxIt8vhT2A3A8nYZHBsWox4kzbep0gZh4w3ft+lRFEWHNhlI1pDWOcjx1ylSFc8GmvHLtspjgs+fMTdeuXtP1IQvCUKHNPJvQQPIQkgoFBYT8hyj5sBtQ+HBqAOhhVDCnjA3OFRj7AHkomlEQhpAwjD3WIQbGiNjsFAIEDFc+ddb88HC6Z/16yS7AdhRE1hH59BgbUmA8+OADCp3DANr24ba0bdt2rXP6i/MFhj4KLY4P9gGOhL/85S/ZoGQ8QhlBqWJ8Gb81a+7W2qS9GInIDcaAfl64eEH509l/kYbjbhUnZZ+JwQpje2RQuf1k8Iwm5e/c9dHH6Z2335GBtnTJsjRj+sy0YOEiGdT79h8Qa5g92tJGHkQcA5GqRazvHGKNAeQc4bBWKJTZ1tqS2tta07SpU8QiIjT2ypXLadMDm9LKlXdktkOw0xgz1ibFMFkvGGA4BGg367bz2nUZqvQTlnQUZsSx1ycFn7Fjf2GocQ1zjEywzLBByDiyn5lr9hd7l/Exq8FAH985lNnKdzXIIzlN6qKRkXTq5Gmx/b/++hutHdYn9zE3zDP7jb3PuPzgB9+XsQS7hj1P8VTkBaA276Q9yBAbunzn6BuDF/SB8cGgRPaAgfR096Q///nf08zZM8W453whbQppbBhT0s8wrqdOnVHaliNHjymPIQ4PnrNjxw7tWdYjBVZJoxJhm5FbkjkiWgEnoQEYIhYAu+fNnSd5ePhQGBuMO32gaBaRD6RFcp52A5oBZpNKJZyzkV4oIqP8rzzTS8DNYADPsBFnRZ98oQYHSrDAZ4TPLxthJShqAI42WOHnp89yA2CloWcAwnoDzg2luQFMgO2dQfDybOOs93pCluQ/xpjyACm487IBUjrby7Fxe8o2+HscHu5rCXJah6q8v3AY+LsSYLQBz2eOoPMZWj7L/atW/axjWD8wSOP5tFHF9wZCrQPIuM4OtrIvZb+5xjpe9brxPPkddiaU42Egs9Qtq/uFrPQcld+VgLbH02Pnd3udeQ2VoLQ/871uv0HXElygD5ZP1n+4znPB+/jdfXM7S2DW+8G6RTmm5XU2fL03PFcGk9y+cr2U8tH3V4Ps1WvPz6c9nvuSmV69bsv2uy3lfr7R/PvMLfez9XaDvOU8lmALzzMTr+yfx6O8j2cF6Biyw44GR7zaJuE5XnOWLSpuXqSPKZ17HjPuMXGFZ3POe63FWQTxIxjacQ+gGnFGZmwDBHLWRGoDgEZkOvoiz6JAo4r4kUJJaeCiP65JwdozCF06LLz3aNPUKVNUGBMSE9e4thCy32AjY2YyAe9AT+Yn1wKmaJxHhiMlWU+PzhH0XNktNcGuVrTM6KhqXaB7UDSRFCxKGXc0aqeg7wECovejD/AZ+jr6AjqsdQt+Ok0IZy9jd+1ap6LQ0LFPnzlTKXLNe9FN77hjldoFe55283702pjzUdl3RBPKmTkQUb2Wb8y5ZSIMcPRN/sk2zLl7BV7V1MiBDeMWQJ53eI9yXbWs8F7yNZaRANutrc2pu6erkrd4cGgwzZhOMWyKXV5JJ44fly7CvHE94De2EW1C12Bd0BYcDIxNpFBJImuQvmbxokXZIRoRmIw1awtiBrYszxFLdGhYqWGwOVgP2AOMKfVUAMoBVLXnBgZ1PQQVry/Owr7B4YSTu0YpA0NXMOjNOYs+Sr9Zp9T6uXD+gtYHeh752PkMXf165zXZAN6vjFm5jnlG2LZBHuOnnS7CJAYjhRe/Y+9guwB+s1dYb5b9pbOLvcszACijUkg4dg1wslYg7YxraJRjAMb8lMmT0+FDh5TXGpIAtiD7YHQ48rRje7B/WPc834ApY8O8Mod8z/O4l/3FOxmf2++4XXoK65e1wxgBgmMTMhYQ7rCRmLu582ZX9CxHYACC0z+db3nevku38tr096VeZ9uecY4owbHabXYklmep173PFgQfqd+IZoDwRGQG7Wb9uDYbTjS3lTmyQ401Sj8gakC8wm5VlML48Upf6bMDu5b7GUecO2AOyBDG92pHhyJVIGeZyKXUtuh91NChPyMR2YddzvhzfzgQ7WyaLNu/h0g+OZCChY+tSS58YTysH+UVjwhCyWfsyRwto7OssUHt9vnOddYh3BeTSKxDl3qJz1efdT7fLEt4FuvM1/G59wVryvP337e8eQt/rUjom/fLrUm4eWN/wzcDgpeMGzaQlMGcM06KQg55JawOwcFnCACD5zYo/NMCoVTgrWzw0yC4QRC/00q3hauNTCt+wW4IEFweu+wRFoA+OsbQsmJrw86GiPMm2YNMeyugudgh5PSG+RHsD1RYjD0Juixk9K7hIR3sVpD4zGH8AHpWYG0MOXcTz3T4ihVnvuOfw/0s4GxEWbGyIWVPtcfYxRR9kFmpRZlAKbJhgcLL77yf/vMe2uCDx/nT8MAC/sGKALDxHPBesyhcjZtnoYRxAHHg8LmNDIfxcLC4T5572mrQ38qGD0P+RpHlmeS7mzNzugpjUrwPwQ5DAiUDwPGrvXu1Bjdu2JBuv31lOnjoYPp8zx4dVlFAZHHa9MADaemy5eor13KImUGDAsPvMHgZG5RzwCVYDjG+kcMR1kI94X6Z/Wclj2t+//vfK6wLRR2wD6YL1z3yyPd0IMPW3L59h9KMDOU8+3YkyNudi7dwoJOShjYCLOIl//Wvf60UEcwdYNynn3yiNDyk1QD4tScdgJH0GqwF+vLGG2+kjRs3ivX86quvqn20mdx7OIsI24Ohu27dOinghN6ePXtOIBwscBizAGm0H3Y77UcxkdLZNC4NjQ4rTG3WrNlSLp3DknxrGFuzZ89SvmXAVXKYA5jjlEHxXn3nKgH0pBV59tk/S4EHCOYz2v/ee++m+++7T+lxYIUfOXJUICbjCigvIHw0mA7kyQSU5j0K1R0eTQ89+EDasH695hUwb9cnu1LX9U695/aVKwVEki+R9Uaak08++TRNmzZVyv6F8+dVIBMmb+zPUaWk2Lr1ZRkEvJs1D9Nj8W23pYMHDqbu7r40e9YcKbOs2VBeYAePi4iChnCiMVdh8LWlO+5YqVzu7BcMH4BXHAUY3ADh58+eV1Hejz/6WEDuvLnzNR4rVq7UeiFn5Ztvv63c3ANDRNz0qSgR6wqWuveXHJmwh4DuqJg+0K/1M2/uHBkMRBZw/YmTx9PKO1amhx95RPMecjFCCpl3UunQ1hUrbk/Hjh3XOkUWUNQGEHft3XenOXPniNmEMQOAioyhzzDC2c+AwrB4XOzSgIOVa9YzCjLzTD9Q/jEi7DyzzJLBkoG5GwF4yq2qvZsUZQLbnxQiAkApZFMfocI4jmDV/PWvf5WRw14jhBWwVAWayMVZW5O++OJLKeEY7JEqR8kXMpsw2FUA1DwDGYrTiRz7Dz/0cKTmGRhU7YLOrk7tycZxDWnPnt2KDlh/z4Y0j5DlWlgjPWn79p1p1yefpKGhERXvorYAhZdeemmrHIGs9U2b7k/r16/T3ASTsF5AOU4yDI04H4hEmKW85Jxb9BMg3SAJc4kzaNXqO7IhGUyVAMoDJLDhb4ehAd0SiLWi7s+4x2etlXKf5Q3jomit/7ZB4LO9NMisqFQbrQayDIob9PJ15bNLgFprbXREZ3nky08VELzSH5hGYgyFk5M1oOdlcEQMqIZ6bKqKoV8Cq2X7Sye8QQEb9EQD6f250KZ1JoNqPtdt8FR/zvc+Y/3TwBtnqseoHJtqo8nvt37iPWbmpsHc8rwrSQ3SrzII7n77HOdv70/rC76mWk80M690Zrj/BpZtcJdrzesDENxragxUHAMzbRSWIO//CEaN5e32c6vbU702SxCcfrutNmQ9ru6LdTcbrTdaN+UYlYp6OXc2nj3HJWhRDUiUfS73ndvkPWRwuQR1vXb8k/aUxjl7oTTi3S8/qwSTyzb6+/J6Awe8wzqvHXaVuc0pEy2D+NznQbmWy3nzPHvM6ItBT+4xk9D98HPKccERRuSr21uC4OVcWnbyvcE/91v5qZXzW6tfUT/6zQBVBmexPXBI43SmULiczJ2dAueUl5io2JqaSLMIGSnLD/YYY+GUioCLSpECmWZwUFGH03PKMv4OMgK6XDDOud8kn8gHHmAXwFywKTtU0A9dYigDlLQLfdd2Dexhs5MjR3KbngMxAFkC0YZaKDwXksDqO1erb7yDtivVyLlzutaFLmkjugJ2hIFfztJz5y6IFMJZx3gCaqsGDfVKli1TITtAN3R48l2TNo5oOvSmyxS/HD9est1RsoB0doxq7lV5PPJYYwcK3CzOANbRnLlzIwryOu8KfasEVr2WvKfKM9MyEN0CHZEo16jZ06coPc54ooyJ3gLwFFmrLnImU5ganRyZA5saB3sfttzwiMBk1ivnNecYpAQKL0Ze7iQQlTRr7AcKMMJ25TkXL1ykXLT0GViyvI8CoejBRAECiDPGgHicXfykv7RXZ4Jq09QkzvecKj3Wt1NvcebnL9gbsMJ7uru1XiFdAGAquiDXsQrm9VhEljECPrNuwZxgd/B+iCUVG5n0ILmeElGg6J2nTp+uOInVMHRDOcEDKBbgLud45ANX7Z/MrOX56I3MCWQ39FNsRJxKkLE6yaGu6O4+PQddWtiAUm4SSdEkEgvnKvvMpI7x2KDkrO/ujtpKTZGjnvtnzJouMg57nv1FG3gnpAbsYMbQRcsXLloge0LjKsLLsOZK661IfVaeN+5zqc9Vn4lcw740sM7zyzOP3ysOoyIdWinfR4fRUxpkXzJXZ8+eSYcPf622Y3ejM7PXfa6wvtGveTbgOM4/ye7suGNtho4xJAcUjiHah3wjLSnOBdY14w1ugDxF/sT+aajMSezJWjnneB41BrAVmXtkSsj4qGslmTcymqZOm56orODCsUqz2tWl+4kacePkxUgAACAASURBVKQM7VVdHaJOqaeG84c1VheOAN7t85x1Y33cuAzj7ohO616seWM+Ufcp1qj2uvK+B/kMvT2yCtRLxmFr0S7GnrFhbTz3+oe38NdSubpJv9+ahJs08N/12v/ttz8fDeUkDnML6v6cxF9snWy0KYSpqkiTFQAdJjlnEu+yUuBDzIZRyfawslzdNoPXfqZThsirllNsuFDamOFB2o04zK2sWsGmjdznXGA2Gumbc0kpNl4s7AA+wygJ5UaVvOsjX2q0eVgM8RB+kVssvOqXc6XiOfKqI9DoA+AY72cMShCc7xwyYzYUz/eBb4UcgWlDNVixY3mXXcDFh5rvpYAh99uINGuRNjgVDEom7zcwbuVNeQVzlWHPG30sHR8GlEkD4nzBCF7Gnr6jgABk4dFGEAtM5qDPnmWD4HYMOESIn6GAR7tGBvvT8uVLdUAC/tIflAQYvOQsBjy67777BPjSF+c2B4wDjAJofpxiiFOmiMnNIRps+B4pn4DUX3+N4dGg9rqNUnyHh8RY7u1B4YN9EG1DKWct0pY//elPAuRJcwGIxmHPfMMYQJHkGpT2N998W4Am7w7FCeOjQWzxSJUxS4VBuReFANCWsYUtyvvOnzuX3nnnbY01n2E4wIQH/OJZKtI6aVKl0Ca///3f/72874xJhJFFYcyBwX6B6/fdd7/ANvr18ce7BKryfBg+gMLr1q5Lq1atTn/+858rBY4uXLqYlIcaL7hCTEmzMSImyaSJk9OVy1dSdy6kNzwyJACRMNqmpkalCAHEW7J0qd75/PPPpz2f7xE7/Be/+LnmGGYuRsCmTQ9Ewc3OzvT14W+U25nQTacqGsgedhRY0pKcO3NGSgcsmicefzwtmD9PwOHWrS9JUTxx8kSav2C+UkFEGOGoxgW2Mo4cHCZiI584JRY7Dg3WLHsYIPfll1+VYcEaYt5Iy4PD4OSJCBuN8NQonhfGe7AB58yZnW5febvmCgUQBYv/rFfWLYrytc6rKnTD3iX9y84dO5VL7/y5C+nwocNSJNeuW5/u37RJADxhwBRRhA1+8tRJGX41uXjT0ABjTsGlZhmtKPEoc6jFKN0LF8xPd61ZnSZOhN01mi5eOJe+/ubr1NTclB577PE0ew5gNk4fmDGkBOmVXGON45zBIMbRQgEp3sNaZq3fddeaSO8yEtETjBF7H4Yy48H65lr2oXJN5tzCBloMoiErUIL5G8a+Q0qtiPs+M3jKs8bPAgAfHBoRIE3aJDviuJb2Ez1BFAbOIdYbRvozzzyjvS1Fvob5BPyIPJXMHWlImEsrrryL5yrtU2OjUkhxPrCH2I9EJIhEPToqIOHIsSOKAMBIITJh+47tYq6tuH2l7ufc+fTT3emDD7el651dMhLYn7ctvi298sor6dw50k8Na4/8+Mc/kmFGWxgH2E5vvvmW9joAunLN1nLWNGkvAX4AgvvsoZ2wwZcsvU1zp/ykivyASRUAQJxrAAFRYKkE1Xxel0Z+CQJwZthBEXbnqEKlbYyNzVMwZ/y3zy7rFAaabDgYKORvgwl+pj/jnvL91iV0jtcVjHYB3MHODOOYsNmxlAIYGXp/1n3CMQpcAIAVQO/YeRnvNMBoFryNc4PVwchBh7KMCCqzx9EAvAG08juPAZ+VRijvcNo5Fyst7yvHrATevY94lh3yZpRb16A9JaHAbGDtARVoCxDBIJFBbeuBdopUr5cS5HBbSx2wBNxZs+U1JaBkJrjGK6fM8pyUa4TPSgC1BFe9PqvHrBo48D0e/+p+B2AylhLIc047PL5lH6vn2O2o3mffBYK7n+7bjfaG3+d38dNz6D1t4MJzwpx5/3hMSqCa9ziK0rLQY+NnlaCK56G0D9xH73O3pSR62E4o58Vj5PVm+eDnlGPncTMIzvw4lN9OHo+L77OsqDwXJmquccI1Xtfun4EK2mV9zuPnZygdikRNFGbEye080oATnHeweCGe0C50HPQWMRB7ugWmxHvrlLOaMwpgGP2VeUDviHQZwXYuI0rRbal/MWlisHwhKHhdo8tARIgI0FqdyT6HOAOUFqOvVyAlZzDjgD7B8wEDYdrafkNf5QylDQBFHieIMexfzizOKM4X+njvfRsrRT1NaDKwWc43z+cf7Qr7qC6dO3texAjkKPoGZxSA2bwFC6V/ff3NNwKdJHtrIsXJ9OkzpevLoTA4mC5euJB6uroD/CycEWP2Irob+b6DtOR/tp3k6MBZEMe7/pVrotwPlfOlCpRkjAG0IIYYHBOA3VAnoDj0IdLXRTFMp44BOCdtIiAec3T+QhT8hkSgdU3KO5EY6qWvRUR3gLkiWpFuB+KVgOAhMdmjeHsQoiDDwOSn1s27772vZ0+aPFnOB3QS+smcAYYr7Sfth5RAUcx8ljFustMZJ6JDsw6htU9EZxpVShWi0UivAvkk9OI4Q72uSh1C5LNsQzqHNuufdcNP3jeueZzG0xEOpNNQFDa6LJskA+Dfkr25ZGp4qawLxKQydrB40Y+w/x21DRkQO623J/Rs3YlOkEFOyxPuByTF6cLeZd/SNxxVMJCZ56gvErgLdhPRlKR4pD9c7/ODPUjhefZ/2Ggd2nOkMiz1HeaDv/lZyvhST7Is89q03lLK04g2bKqkrCnPbM+P9yV/W3eonP2DkG6G0vj2aC/yB0cXOirXYAeg5xuLADvARqBN2GGkGO283qWUKNiiPAPHFWAvjhmPMTWWJBv74h2Ww2G3XNR+Z20GeSbXQSGFDJELNbWpt6dXMpj3kBqFfgoPwSHUH3Wx5s6bn5qaW+RoYq1J182EzJDvo7I90e1xiCBnpVc1uoZY7EfabDvHeJDH3PiPAe9Sn/U1OGqcsz7SxoTssbxhn8U+bpcDkTZgnxCBzZnz1zdugeClDnazfr8Fgt+skf+O98IE5ysX5XPhCYQDh4c2WA4/kmfL+Z7y83woorQafOYrGzJWQm3oskn5b4FgNjfCxwxtC2UbaD7UDDzybLcz2CMY04M6XN0Ot6E0zGy42nNq7yzP5wAczQpqKCghwLg2vG14D6NQifqU87pxyHN+wpwEuEQwRT5WiiFGe/w7febQtOGCYOb5zv1tI5ifZhjxuws/8DyEMONkgNwgtQ2QMMQo2IEADwPMBpkFJv12sU2xTXJuKSsamnMU9mwg29jhvTzXhyvPBnwFrIKpzOHhQqMcLADh9M9GE9f774pgz4eOU8aUxqQqoY8MpUceeVjjyPNcTRrwEoWb58FohllLPwDdSEnAYYvCwPcrV61SzmfaBugImM7hAIOYgxhQirmhuAledx+wzA8hb5cuXBQrmbQn8dwJYqMvXnyb0o8Q4klRTUBN7v3yyy9kXCxYuECH/fFjFGH8MJ05HfcCOFJ4RQWFWpp1IKMsEf7Yn1m0aJSA8hvv3aj1NHHCxHTgwH6xl82sZQz5G5C2VFoM+pELHJCdcYLNSz8Bz1ivAMNr7rorrbpjlcZi7979UiQwyADyULoef/wJzS1s2TmzZ0s5fuW1V9Pg8EhqbmutgKBJ+Svb08IFiyRH1A9yEI5GXsymccFMAXgkHQjr4OLFy2nry1vTqZMn07r169JTTz8lgBfGEIbXXWvulvLDnAIKktf5q737Uk93r5QTciuzX9mX5Lg+Ctu9tjbNmjEjzZ83Nz22+VEZkW+88bpSFQHez5w1M9122+LU2ha5N3fv3i1lFhAchg1KEMxfjAwiCAhrQ8Fi/P7t3/4frXucCzg3WPcor3t2f6Hc5fweSjxKaDBZ2E8zZs4Q+5x1vXXrVuXrZq6YQ9jv5KE+c+6M1hNhoTBsXn5pq5wJGBE4eegXICtMdtZnc0trGhgaTB999HE6cPBA6uzqTte7ulNb+4RUM1qjPaJ0S8rzGT/hnyEXmIs1a1ane9avTePb29LVq1cEgp8+c1rGKmxwGRS54ArtQbaRe9rFLskDzx5jXOgLa+WBBx5ICxfOF1BrWUSfAcK5jrXOM7mWvjtSxLLQgBv3YGSj0DKGKPqMOd9b5vkc8DlSArARbg7zol8RERTHQmbzTEJ8AbIfevAh5cSHqf76628or+DPfv5zGUkYylEICQdmsAdZJ7TBQL4BHZwAGJ/ICWQN7XE+bfJxEpnAPsZwPX3mVJo+Y7rsrCsdV+SAwbiEDcXeYf0cOvxN+vDD7QqzBihdMH9heujBhyVftu/YJoccawtHEgV8PU/IWoDyQ4e+lmEK+I2TiXQspL2xI9bsMxj7CiseHRZDn/z5kyZNzONLiqgRRSi4CFfFOMxnfjWAZyO+GlQqjSycNP7buoBBhxKIM6DgubbaUg3gGizx9yVI6fmx4SddhHRAAq9zbl4B3MHo97kIqGpwkz3DO5EB0iWcG7gm0rCUBjvvtsFu4KbawDQoByvJ7XIffN7487IvHiu3kZ82pKwnWD8yCG79yXvLbTPI5/O7fI/HsQQSy/ur9SnYk/Yf+LnlvaVBXbbd/bnRGJTGuMfGIFU5336258tz5Wvcr3I8PR/VbfF4lu2qflcJ6pbyymPi70smuNeRASGPr99fPcdlW290jfeF5STXe4/4s3Leq9/nZ5rsUupf3n8800xmg9B+pp1VXFOC4O4n15Vyv3ptlWu8BJO9L8rPyndVrymPdanXV/fb65FrDFTzmckvdkpUzwF/G+DRehBwFraMx6siKwpQ3OMWIHI49SQ7xGil6HWkWgAgQY9E5wh98oJ+coaig6Hvqfi4UnfV6XOdR4Arit6MvMSco8hogA3ZPbn4IPqbixsiE8ixjL5JqhIVec/1h7gfPcJnM3Pts43zzGAjzwC8BvDGOQ8jGb0COwf9R+3q75eOy7mOfo3DWEz0lHQv13MtABjAPTmP7713o/Ros025nkha7qUdnNUAnYxfmUoSXQRCSpBRJgjoAeQ6c+acUsVxTndcu5rax08QExQBVVfPWdeSxk+coAhHzl5Y1JaBY8B3ODxdJ8L6m+1Vr1N9rvOEtVUnRn+5/wVAApLlwovV54Dlhx2IOKtZF5E3G9ICayXO4BqlNSDdQkTl8TtRlgO5sCQg+LXObuU0ZmzlsKwJ/ZJ2o09is+J8QJeEcYzezxpCL+Sz8xfOpZ7ensgX394u0gAg45NPPa2oP3Tx9vETFY2J44F3MLaAutmPrCgrMV7zuWjnAUBhU3Oz9C+Ys9g86KZOIYFOJd3s8iU5c2zLevzsgOW59N96nx0TtoXpq4hNqvcEuBmRHuwPxh+nkvdw5Hi38zuIbiqmrnxFWWpmPUDAPKQIfsZNlfaHXCAyPfKG64wlP72iOYNtzD/r0cwJ4248hH2DzoWuFvI0AMum5oY0rjHylCOL0THpAyAx/QBMdSpYAHNHBzBWSqviqISq+ivGFqqBccszg66Wt8YMjOPweanjWOcJ/GUslVBF5xqi5gp51aO4LHsaeYPMw45QFGxmsKtgeGOjxgv92UxwIn/RG1l3MX9RRwAHFdgUKVOMUbEekX9Rj21IcgMnH3OGI7FCnlJ6qxFFSzDfrGXwHaJFYFYD3HM9nxG5TduwzQHJAdbpi/Ld59SqtMvnoZ0cUdg4sgzEeIYN4HOCdey1bX3RZ1i1DuizPRwbsMKjADbXGW/z+Ps8u5GOwP3PvvbeLfy1VIxu0u+3JuEmDfx3vfYffv1DMcER0mwsDhOE02ClWnKEDkVYSX2FcePDHeFpb56V4Gol3koh70EwWOhZgFgx4DkWEBayBhbY8A774z7ntg7lmSKOwXJwmAn3B4CdC1xlZcXGBIeTmeVSjmvr0hBpUACzlD80jHYrxRx0kRIlnALx3ZCKfyCcI79dsMEBfVDQeIfzcjsdiXN4G/w32O4xM3uqVLrokxnf9MshkBXDWiE8kbvTQBx9p33lYWUFzQx4rudZgCgOp4r2RXE5V7W3UmIha8OOcWPOldvt/HmNSeQ9Xqu81Fc6Oip51O1VtqEhQZ4Lj/GTZ6EI+jDguSh9g3096emnnxJQyT0oUQBkMFNd8IFcvoBwtB0lHgYooK/bNa65WSGajBcg6Pr192gdbtv2gXLm0n/aDkuYEEKHr8G2RsHnbzFQvjkiZR7mCz/5DpY38zNv3tz0xJNPSClBwYehzTUuCHLxwmWBrAFSEbI1XeuE9eFDjb6jyITHu1EANGlO+Ml/2gjozX0U/YTNDej/t7/9TUqGFQmHtZP2AXAehYM8il988XnFOcI1eNFJs8FYsBZYe8zbN98ckeHy05/+RO/csmWL5pQ1/tzzz6evjx1PEydNkgHnvV1XUyfDBOUC4wuWCSgcbJZgoTQrxzthfbQHUPtvf3tdYZowW+lPTW24tskPydiKWX6lQzmp+/sHE+lWqGZ/5OjRdOVqRxocGZFDoZkc9F1dWmt3Uwx1cCA98fhjSgMByx8nCsyViZMnKvVJbX0YKrD2UdR5FwYN88KcoYShoFOopbEh0gfBhsfxQoFV8kmjQQHSf/XlvrRjx0dai1Y+pkyZVKlIjxK7/p51yokNUHns2FEpsuw75kfpWaZP1Xth5cNk57ov9nyeRp3bLxvVFGcBgKcoE2lIaOfRY8fSpClT0udf7BVDvL21XUai5HlKwQiXAU3hTUD64bRowbx0//33pvnz56aG+lrlpaQAF+yLe++7T3238yzYEcGsgskOkxpF9NNPP9MeY90xbqyPDRvWK8WKQToDJjA72BPsP4xcQPDIux9ge8mu9r2MG8/mX8ke9znm9nn9jYGkwehBASaND89H3rH+cYrgAHvyySckqzH4yNe/ceO9So/i8wCltbv7utYszw0WW4RtOzwaWYqyy39XhOda2iX5WB/pdEgrhuHZI1CdVC3BSCScFjYQ6wkHB2N84eJlpSTat++AAFoiITY/+pjGa8eO7Wn3nk91/gDkIxP53M6Bd955V33s6xtQjkMUdgxC1tiUyZO0vmDGRE0C8lVOUhoc9uKjj35PaXKi9gIRUeFs5VxVJFHOY12e69VG041ANxtUMrwKENx6gpV3xtIGluV/Nejts85gW/m+CtBAaDYpzDhX8n+fNwGCB7gkQwNjOBvuPtfIA+9nReqADGRlph8gOulQuMbgbAlE2tAsjRSeYfatnPDOp1IwwP1Oj5fHQIZ5bmOpWyG7eYcNUOtf1hHK89ogoEF7M41sRPH8iGCJnLH8M2PWc+z5KUFCRQzk/Op2nvs63s8z2Qvug8Z4jGtXcTS7z9a1bBQaFOU5/Cuv8/gT36L7cuF0X+e1UY5ntXFZPlPRjsWcVq8trz1/HuBmmDLlOjUIbvDV42WDt2yDjXpF3RXP89x7XZXgq6/z2jPYy3PL/eP3uL0l2FtGEVbGsXh/CYKX95VAMPNd7rFyLPncOqzHqLodBsvK55eywmvA7aueO8sNnuuzw/NQjp/leYDGY4XmrQd7T5QypQR9AFgAKUtyiN/DvQbTvQ44F20veJxJNce6p64KabnQk0lzwRmFg5vnhW0zqHOXM721pU0sQuXxHteos4GIOPQrWKmc70LnUzgtAkxuykzGKPyMjox+BniGs5uzz6nSeB/nAkQNgZzt7TrbaAtnLn3jfOZ3zm3aBXDMOcK9fA5ozdnBOc39gODcgz6MTsuY8mzORpOCeB/nDkxw0r44NRrji06Nox19BR2f+9A3GQ/PD2NEnmHONf5bdp08dSYNDA6lffv3CxgD+AbwpRYQ7EwcmOgtkTsc2TmUJDty1J6KZGaQjXMBIJm5tUODflqXkdMn7/s6ybeQl/xDfnr9e/5LGVTKD4BSALeIYElK7Yd9GfKMswfbLQgVYpHW1siZcdviRZoPAHAAz46OTqVapAC91jsO/N6+IFvp+CBSM9eDaWuX/st/GLroAjCxe3q7VbSdsXrv/fek896/6QGlT/nqq72ppbVNxBjJBqXJI0905O5mDaLTBAGtLpjf0jXrlaaFPUFfSVnh1JuO6qPfAJqctUR2xhhGIU/bmHxmZ4vPI867iDoc0VpxFENnd08lmgtAU44GinMC0ucCjWari2AVJdBzhFekPsXm5Z5wMg1nJn7oDVqbV69pD8DmHhgcUOoLIgpIl8Lz0LX15Eza0PxnUiDgKmOhc2FkRH3QcyppXXGCALzXKDqW/cE/7FOcWHGu1OSIxRoVdFfK0DlzNAbsezHPlf4tgP1SBpeYwo3OnOpzk/eia1j+sb6t61rulmvaMlY1DLq5j4KsgNN9lTQf6MsmxNAeYxs8B1mC7AgMqCHV1NZXMBkTJLk+0hSNiz1AmsfBwUo0HDo3Th/WJfMC6whMx3I5nACRDoX5i2jWcfqbOcPRZicJtrodDuxBy1vrC7SlPItMAHSK2xKTYT9bNlh3s77o84N+l/+sT/m8B58y+/tbF+Y/mGs/Q7pm1pt8Jm55e8ct/PVGA/c/+bNbk/A/ecD//173u18+NWrFzsq6BEUOFZZHNec9hLE6xg4bC8NAQJXGwI2U6xIYQSm1N9fCzRuY55QhsByACGN+GgTnGg4kBGoAv1RXj8IxBsHpt99ZGmdWvKXMlMwP8iyN5kruAXV/ixUQ3t04WJReIAuc+D2piNmyZcslYJ999lm1jzaj+EmJJIStHq9mYyXlhoFxjFe+o18c8CUo6oOM7xkXs018nQ1WA3AhMHW0hzMjG5EOXXKfaT/t4yAGeAUMBsiLKtAjCQWPd9qRwO9RYKJGQLMNExviNnoZ68cee0yHC4oTzAvaCgjNd7TXjAcrmij5AdhjVHKoRaqRyZMmpM6rV9KihQsEcpOmwuO0c+dOpWXg0ATYgtGIIs57AXIBuAj1p61Hjh3LxYfqpPzzOQDwyy9vFYjMP95Pug4YwYwDbcYwAKxmD1y+eFmHLu+CRUMeXsaM++2df+SRR8TspaI1BTEBzwRy6zAl3HScUo3Yc8xPxlvsiBz2yhijJDCPGAYYMXzGT9qCEQVjBnYOADdGAmx05pV1Rpt4FmsLhQXwFeWIe/nu88/3KEWJ8znSR/rD82CcfvLpJxoPQM3Nmx9V217c8qKeQ3veeOutdLHjWmptb09XOxgnGKfsiSiGE3l1a5QCBRB8QM4plMgagW8L5s9P02fMSAcPkh/ulNI1PPPMr8VwGT8BABe2FEV+BtOUyVMUHgw7lr/nzJ6bOju70v4D+5XfcTQbor1d3ampsTEN9PeJBV5fW5vuvHNV6r5+XSA5Rld/DuVta2+VnHBewNJR5HBg2sB77CyaMnmqgGkKr+Ic+OUvf6k92t3dm44dPZl2796jKIFQsJIcIYwXe//Tzz5NM2fOqKTref/991SYiL0QBTib05q718iwBABfvHBR+uyzT9Pnu/dErtnMGgAI1v6B0UOhxjlzUnNriyIVHnzokfT6G++kL778Ki2YvyA1jWuWI4ECVjwf2TXQ15daWsgZXJPaWpvT0iWL04rlS9OChfO0fknbeOz4Me1BHE7IznCIjtVawGgHXA1D9br2ACHPrDWAWZwNM2ZMqzhUkRHsd75nrXvdo9z7rOFZDuG2shb7MXKXsn/5nLEyI9xGsQ1MK5FxP3JvWGMPkwmgGECA1En0CWcL65q5IgXQ+++/n5588imtd589sOvI1Ql4TZtpP/uOPWSlmHfa+JWhR07InOJIDtZBlN46hf/KiK2LsRjNORx4Jk5CHCkRutgg9vqOnR8p1dPQ4HCaOGFSevCBhxQ2TG79LS8+r73BPnr44QfVF0Xr1DcoXRCRAcwLIDgKPO9fvWq1nE/IoXAKfa089wsWzFcaHgAZIiXWrLlTxjF9Zs8go22kcJwwrjKps3F1IxC8BOdKYElgMsyb/K8EwczuKoE7P9sAqt9bgmPl9WOA5FgBOht5FVCM9C4ZBPfzrOPob1KsZECS97sgHue7vlcaEgCQDObmPMUGB7nGQKTBE/7mWT6DBZLCkCpAXf9ejo2AkMxE9/cGha138A4bOiYw+H2lLmZDzPqOAQbGxaC3QQmnQWHNG8CWvlPUBjHAbhC8Ws+yM9VRdtVz6LHnp9dLNQBqYNDyw2NQgsBaQxngYI+VY17qvCW4bRAg5HQ4MkrD0e3xGi8BLPfDn5Xggq83CO658Vhb1rnvZTs8Dn5eCeL6d3/n+SmfU+2EKcfUbS7XQ7mHyzHwmHktWM9y+7wex/ba2Dr2fi7nsXqNuy/VY1vK8PIayYzsyOKa6j6Ue8rnRSk33HfrxcwJMpdneRwNYvtd5d7id1i0AGIGgfwe74kAZIIlzjWAIHYAoTdxVgLcUrQR/YAzhL8BC9G7SYESgEmNQFqAHcgWnHP8A5AhFzjymIimqVOn6azA7jHQQv+cksvrGV3BTGt0Pxjc6DSqdZEZouixMNK5Dr2Zd9Jmzk3OZPRCzvaKjnrtWpo8iZRfgPfdOlexGxyZyfU8A93UwBn9RW8ltRyfQQDgmocfeahSQwi7iGvMhidFGWc98oNzj/OfdnIfEVOk5EQXtL6F7nCl42o6f+GS0qIAZAHUzpu/QASK02fP6T4iLBlnGNxOMVKuZc0x4HiOLkRnQn82q917m3twXgNojmtq1rz7GsvMcr14P3p/ec9Jdo2MCrDGsYHeqOiskQA6g0DCfAWRCX0aPYPzmfFZuHBBmjNnvtK+vfPO++nYsSNaFxRwDL01UoPIfpRjOMhinGH0i7zUgO5DkFQa65QqEMb5zo8+Uho+0r9t2LAxHTh4SLYbxBgiAHHOsIYBwiXX6rBbfbaORVk51RjvsPxjPzE/ly7ijI+aK/Rf9i9RFJldb93BqSm9d51Gj7XB2mMs0RE5n6RHtLRK75LDmxSlpB4jbV1vj+Y1Dt7IzM+AjxG/w16uIdo7p8iRDpBzLjMdvIOCmDCO2UfoBYCtEalQn9pa25QitYwu437Gyv2x7AsGeaRZAXwVi15yifQ4pJ8d1TwjI9gb9AEQPHKER8oLxhxnA/OJTGDPo59OmTo1otiLSBWvPcvQ6jPMnxtr4Cf72ulKQhb1qh+MO/PAWK5EkAAAIABJREFUfmR+LPuRe9jNOL4gXPT19qfmphalGymdw2E3dVcIe6WD0Q564STjmlSranCYtQsOMSBZYLKSokCybUEbeK4Z/9jYrC0cAom1IZkXuf6Zc6JljD10Xe8KW3BkROucNCg4UGJ+o/ZFoELhcLWOVTqFvccDO4nUMKXewZqKVIO53kwuyGsdttRVSxvIOp/X4mjCIRaR/T5zStDbREaffSWORF9efn/XLfy1VA5v0u+3JuEmDfx3vfbv/8PToyX7wx5sBDqbySC4AOiG8HSXrBNvxnLzWgCURouNQbNk2MwWCmYiWUEzS5s2I1iUNqK5uVJcwmCFgTxV+1YutLF0KH52qeBacFmQWaGTgUhV6FG8h2aAoxSFQiIhJ2Y5LLvwzMvQqa2Tgqp0LAODAhvvvfe+BEALAGohhtJhpiifoTDSfw4ZHwhmhDu3lo1N2mjWiQF+PuM6+mZgqTzYmAtyjbHZ8HYqJ1yZFiWHT/JuwGAUYnL8coAhsOU8ANjMY8GzmQcOQI6D06dORVgXwHhTk5QX3sHfHB54plfcfruYHQCdYnlnxwftNvhvhg7zzPP4rvRgTpzQngb6e9Ngf1+6Y9Ud6bHNm6XQMp6AObAfxaCdOUOMaUByvL8o9l99+ZXCzSjm9+nuPQKIJkycII/9osWL05zZs8TWBrBmTokksINHc5tBf+WY6+lV/zfdv0kAusOcmNOPP/5IgDvMGNIdwHSGcQnAxj2LFy3WwUj6DxQ/FFXm3cYZxgTvA6BmPGCwYLDYQLNRxfWMP9cwfrBHYdjAAIF9g7JEyhdSPMAKQhFgLllrjBfAJiD/Bx+8L2XCxU0xoFAoYMgDsAEww6AHKGQ8Cc/dsuWFbJjVqBjplBkz011r16moJOz4lqYWMXNYTzBAUMAxKAClAV0J76NPMI5hPrS2tkt5J0yVvfR3f/dbgacA1IR1sn4xckgB09DQJHbse+99oPQS9Bsw9johZ3WhVBC1wjrsySG7MJ/aW1uVX2/turtV9BHoalxTo1KhiO2RnVdy8hRKCYpOgJmNYj4DCjM+pLR5+eVXpJj+4he/kEECY3fPni/TieOnpPREfsJesfYffvghKVGkfIEtsmr1KgGSsG9xWjA3zDUpLgjVVRGolhblN8fhcu7s2Yg4AbirrdP8sE8vXLyQDn99WIRSIhyQOT/68U/T/gNfpz/96d/Tytvv0Frctm2bUqqwphlzimI2ZWNrZHgwTZs2OS1fjuNuSZo2fVpO01SjHJEYxQY/UBgt4/nd6ZNQ4jFYkRusXfoOExwHABEcVnzNmjBzhLVrNrUdZ2Nhg8HstFLOvkD2s2cYbxRvgzMlQPRtgC8U3suXO5THdOKkiWn//n2SyYwv6YXWrV2rPbR7z570ya5P0s9+9jPtHZRhKr9LZo4EeG2WDtEX7Bkbxry/jOJx/+iTnAeEVWKM5HRiUQ+N3Ng5d/TwSLre3ZXlYlOqrYFBNZr2HzigtU5E0YT2iWnZ0uVKs8S97777Ttr50Q45M+bOnZ0e+d4jMnwwwMhP/8Ybb0nOAILTHsw9UgU98MAmzSlyeN++r8R+d2760RRsM9IU4YgyUwzmGUwu9kr4g3MCwu8o6mhgiPkrz1nPJ0xwG4GWfYwIc+xzoAS6SlDQv1vhvxHYXr63BPdinQQzqiyMadC7NBABxa0blCC4xiCCoyLXJqHqGQS3zmJDN8Y9zjP3pwKEKIQa8DDWeZCJ/TNaMgakR+0RRWnn3Nt+J8/zujRwZ9DRRqXHuAR2fY2f4z1kHcnGFfPnc7hsk4HQ6GswwXk+7zQI7X1v57zf6XGurCPnZ5VxGjJO6YcyC1DxHDDytPiClBDDFWkqIu1RrFGDe+6z15xB0VI+lHNicN8yykap7ysN2XL9V4MI2tk59Z3HojSWvSZ8Xbk2LGf9bu8R/ywBChvZJdjrOQk91edamFllf0oAxH0p94mvtS1g/dn6PvfbCcVnBiy4z5Fkfob3q/V/9zvWW+xHy4vSlij3v20Cr8Nq2cDf1o1tW5S6fmnv8Aye57RBBsG9VqXL5ggRz5/WfS6S57lgoUY74vrQ0SIyk3MfkgQOVHQqzouLFy+pXgf+NeUBz4xPnoseAeDc3QMg1JAmTQTkbVMqLIXoD48odYjSaTU3pXMXzkv3Rc/jfbwj0vs1S981wcbr0IUD0eXIuQzDlEhL9x09Fj2UKC10RNLk8beZtZyH6Nj0Fb2T57W1tFTOAaXPaGtTHxhbSBScMbSF9nFuA4Kj35KSD3lA2r5JkyaoKDPOWiIGuR89E5Y87FeiOEnHwdmrdAcNDenypcty/E6bNj0ND48qZR9tRR+RXTgwJPlOEUSJk9p6pUQh+u9qZ6cimbBRAA2ZP9lRimJJcnRw1mk9UwBQ6dDq0/DgoPRlOyrYX+jvPvMBcxtyMUKn02RNVPJfi2RV1JzIMqKy5xKgZ1Pq7Y60a5HjF8dPRGPLcQFwz1mTwski9rJSKzTp3F+5clVaumyFIhEpvs0aJK2D61hwrqKHc9YZKGR9moiFHK1rqE3t41uDldzclC5eupSOHiGNTbMi5E6eoo5Ri9YlBdkh8uBgRydjLBT5lkFwpw4D+Kbv6J0hH0jTUpvmzZ2Xjh45khnUg+ofBCHpIg2NYoOrMGUGHLEjHC1hHdBEMNZTRFiFk5n91TphYoW0VcpogGiB3PnMVurToki3mL/MQU0whn3mhUxgCmLdRA76SAcVUWNBnqJvknXMaS6u7TPHgKgj7C1f2Dtug3Xa9jZAfGymyMzCPd7j2Av8jW7NnmF/sZfEuu7rlR2AjozuT+oOywPsfs1LjlyybC7PhzLPtM9O7GqcTz5TIelgNzIm0a52pa8kWtYFbk+dOql8/ZcuXgrSGeD1wKD2daQojELySieiNDL14TDLkWgGo2WHswdHcFqhZ0ddBNcWY805QtvgvCMyaS9jw9gqVRFzXldfKRjqtcI6MhDO+nBEC/PT3xeFho2F1aoCd0R50g/W3Nh5SNaAqNkgMlHW+2JOAzPymKqwuljpQSyijda1aDf728U02RcVnUekIPTOJAdfiZ1Z1/Z5Kj2M8UMvy2lTGFcK7b76wSe38NdSMbhJv9+ahJs08N/12v/8H38wavARQWMQFhDcSqXToeC9rjZqStCiNLJKo6dUdNmkElA3YOJY0bVnl2dw4Ee4X4DgOnRzwRJX+I42DIcxldOChGIxZrxL4AzFNWZwcGhd7+oKg0/5EDHIm3Qg2rBSzqmcAkUAR9M4KQUIFQke5WELdjR5j2H2cSjAiKBdzu1VAUcGBwUyoszCUOS/FXoJ0JwmBA+xCjZQYRplIo9FGEAYi2FIUOxOleZl5OO1rFG1b+6RIZbDuiq5TQVYowg2CJxD+DKmCP049FDCWiRAZXZmxrtyO2fGunMOw3RBqUI54CCNgnxN+rlkSSi+HVeuiL1qBdNC3ooOChNKBd5X2jhz1iyNbScs3kYcEhQn6hOof8/6DWnjho1Skk+eOpXeeP11gUa3LV4sFirg++AQIU7kuN4rsHDT/Q+mGTPnpH//83Pp6rWOYKUTulZDiOp1gaJa59mYs3JF6olQ4mpBNLQeKF64YsVyhQ6S/oQxpFjGa6+9qsNN4H5Do8YXFkp72/i0fPkKAecc0irEePCAxh3lgTGHmc5PgFHaQi5hAGDW++Url6XUcsgq/6NSi4SThgMWBihzLyMexZEcjSqWNKj5b2ttTUuWLlHKEQB7qpofPnwwnTt/Lq29e20lhyPMZIBbDCEULIyWzY9tFgjdcfVq+uMf/6j7UcjIpTxn3vy08b57pXy//fY7aXiQdEn9YjXQLtYEIZ20ac6cWVGYUnnX2XsNodiOEgIKC3hc+od/+M9p3tzZUooB+NiHV69dVegrytbBA4fSq6++nk6coLAkBu2wqnUTKswBTwgioaLsBQy1BfPnRlXsjkvKnUxudgyayVMn630CnmRQhDwLBdZpAXA6RQEVPkf5Y0wIUd6y5UUZb88885s0edIkMY3ffuvddOz4CfUdJg1rn3d9//vfl5z5y7PPCrhmLAHC19y5Jr209UUB7AIAm5pyQV/6lfMGUsSrj2ryIev4HDbVA5seSBMnjU979+1Ne/ftE2BNSpzNjz2empvb0j/+4z+l6dOmK8XNhx9+oDlDCWXPoRSFc4XCSxSXmZgmTyHneq2iKACvxeAntUxme7NmCcEOZmgUZXEKJCu1REIcOHBQbaTYIumEWEe0u0yrYLYq4y12epHj22dFCfLxeyisYZT4bLARGhElkcagZEywD+vrGyMdCLkDGxvSp59+or0HyEv0BKx1QAQcRqS4+clPfqp1Sf8c4shahVHkf4ylzyMzPQHEzVKiXfRLY1U/lgbCBk4weOp1XkQUQgGK5Jyxo6M16fKVK2nXrk+U7on80ciQxx97PM2ZO0eRGv/yh99LVuHg2XDPPWKDC6TovJ7ee+/9dOSbo9pfhDsL9K2t1R4gZRSOFuogvPXWW5KPpCoiDJtQefY8ucFxKAI2RHG2UMxtQBoYu5EDwkq458qGpIExeXMyozpy7Y+FlXMGODKj1CFsJMpwK8B1K5HcY5RYwIWADiRDCvA+/1N+1fzOil4AmDV2gdaX2Ws+h0ugzWAcznYzzcJgj7kUMK46GpGTPuqUqDJqBVCGBR4Ack7JIuZ5pO+xrhJAR4Rj26ByHlODirE34uz2nNi45R6vz9JYqu4L7WAPWc55KEoHhYF9z2EJsJeFMd1Oz52NO7etImOzg6ui72RdxGvFY1yyrAwmlyB0RX/MoeV+v3U/r8GSkenx9XMMgBvEN2jhd7vNblMJHI+BKZUlVllfIhBUFTd3H8o58ns8h25fNRhuuWed16C3n/VtMMfOlcxyz7ns9YxKOoCc/1Y6OGBDsJ1jb2ajvEglFAZ1rGczy1i/6FEhf5NkmvUSy4Hq8XL/SlnOPXYQeM14RP2u8m8/0/vAP00U8Hq148fP8PgLNMtOF+V7baZo3bD0FYP9yA8527KNAoBKH9mDjlhk3OI8jLHEYeli1JyZnMuAy4Dg6NDo07Aay7lEFgeLtV56FTogDn70gs5rRAaOE7CFvGZeKGbIWNkeYvwBmLkPZ3TcP+FbqRK5lsjGo0eol5IiBVl+xvIVKxKgFSnQ0P0A0CBv0Heei31y6OAhzTF6KbbBrJkz1WaYyOg7nDt8DpAPCM5/bAN0DnQeSDUA7Oi/nIuf79mTZs+aKZ2F1Xb48NeaXggaONKxi0ixhi3FWYQODfhNtCFzRHoORP658xSo61fRT8bl+IkTafLkqenM2bMqYAczvLevX4ztSZOnyLZgvJQaBT2a3Nt1UQCPfipX9XWKk3aIScwYYcco4u3atUqtKbFGSXlGzmARjRp0hjgqgb4g80vnjB2erJOSEEA/APSd34A0crBQOT8EzBuQ5bzQ+UcazkhLij4vxnpDQ/rBD3+UDuw/mD7b/VkaGRqSE5/7Sb/D7+govBtyCePB79i4AsjFJibvceQj57wgyhAAFMc6ZCHWMPOtHPasZxWBD9DQkVNi3Y4Lu4SznLXNmBOdyfO4v+PyFa3vgwcPVOpR8RyY4CIdkDZIeY5D56Vt6NPsS+y1YFUPSE+jT+j3EaVAOpEoIDpaFymEOJsUtV5fH+3MAHAlNUp2cNFe1oOcD3WiiH8rnYTOaUWJuSZA7HtkBme+zhClj4v7SF9oh2AlWhxWeqqRrOF9zDHX4zAjR3+w6YNYiF4+OjyYhrB3cyFTk6GYL+xOiF3oruhsjBEFMlmL7HXGib3aonR3k6MYLPW+csrBOHdD1qvtOQ2THdheo/yNLCDKlH7wPgqmGm9BNjEv2C7M6bSpU6Vv4QBjH7NPyL8/2B8p5VpbICSRS74vooZzoVIBzop8DyeNInSZDzkschqTkaR17AhMZR0YHZVty7w6fQo555X/Oz9bY41znmdrjF3IfMzRwZhaZyfqJiL1cOjHPIZ8H4l88IqmyKlscvQPDfa5Yb0Je4r7kVehOwRhkb1K+0S+IMVPdr65nonqztXWCl/iH1gC9ixySLotTqWWNjn4rF+wV1gHnDmyW8B+MhlRa1tOtUhZxF576a1tt/DXMZXtpv12axJu2tDf+MUwwauNIQEPuQCmhTCbS0ZiERJtw5Inl8q5lVB7yywofED4et8j4zX/L4VKCZbzLIfp8l4OQhcg4DoAHrMzwtPrcE0b8jLRshke4HgJpDhkqwxpCZYaaRYoAmKQecyDZ1aF245CVXrIS4Xf/bLDwaGT7gPvMsCEAwJFFDYJHk/ezXd+PmNhFkvF65kBd4Q9uZKp2G0nhtpRAXQIy+/P+YGjKrXbD5MAtj9KXuRHH2O8mZEWoE+fDmMUDABLBDVzYq83LALGH2VMQDve2Aw0CrDP64U+8H6lFRgdVZ5pilxSLPHY8eNcldramlJPT5cUYa5dv35DuvsuANz29MYbbwrgYowefOhBhf1zUJ09e1qMSfJBT5gwNT3+xA/T1Y6u9H/9/v9M06ZNySx6jNUhHc4cXICHAH4oVxz4hFyiLCq9h3LLscYjzHDNXavTvfdukDKKcorB8+abb6aTJ05rjfX09JORTGNTXz8u3b7i9rR69R2p4+rltH37NrFLAAojNLZeDFcUT8YYIBFQESUmQk0DMIm0HSOpubVZhpPy2VGIBcW3pU2KJc8FrEOBxuARyN/akn76s5+mJUtuS6dOnkg7d2xTfkf2yqZNmzQWsNZZRyh4tGXTpgfS2rXrNE9HjnyjnOD0ZdWqO9L9m+5PdY0og42pf2Aw/eXZ51J3V49CKGtq6qQgisUlhbhewO/MGdPTJ7t2pYbG+rRo4cK0Y+cOra1QpBrSj370I4GnOJFCptRIucNwZC1dv94tsP2zTz8Lj/jIaGpqblXVbrb0gf37NFc4WnjHf/jFz1NvX0968803wphpaRYjHOMLY4Pxw4DBHjZbx0C4wScDf8g91gPpKci9uGf3nvSLn/8yLVy4SHP93HPPKb8lCglziVLCXGzevFnMKIph4hBDVmCQUqwUQxc2Lvtw/ISJqSYro+xx9C0p/TiOlBsyGCewLm5fsSLdf//9mqePPv5I+eExRCmwueqO1Wnryy+ngwcOpEe/t1mpSiggikHKe1CqMRxxSLB3Yc7DGME4wrh9dPOjqbUtjA0zJJALzuVvxcugtOUPRjDGLs48+s080lY7Mu0kNavCYIlBnBIc4feS6W1F1OHGBjOYK+RmVD6P1EFci6KM8VNfF4w3M/comEWKGVjvDz38UCWSh7zc7F2K6tIejxEAMOtdIGv+5wgW/uQ9dgjyN98xbj5DZGTU1kU4ZQaZcFraUan9mwFB3iMwqi6ii/jPeqFgJ/e3NLelDRs2yFHB2sQhBejR3NKUJk+anL7/g+9LVmBosI9J2QNTjsgY9tGhQwfTosULE6maADtQrsnz+frrr2td2cFM25cvWy7DFxmnvKPNLWo/8kQAfl2Enfo/ffBaKYFBg1UliGqDodQNfJ11jACrnW85WKM6tTODS0xhFYPDORGGknKeap02RwEwpYEJozLuHcu5nBO6xOeVYOg4zw3MlgAse9/r3umq5CTNKcZK4M/PMPDGd16vJXhM+5hrg64GTELG52Kcuf20iX1j8CT0p2C1Bmsw+mng2+NdsrJNQPA4evztYIp1H+z1sq8luGo9JhzwsUeVbk1F+cYKhZYArp/L3rW+YsCZ9wgkYA4ykKj35b3m+dbP3C6Fd2fHScx/ZnFWAesGRj0mJdhsmXMjvdXyzAxktyGcYpE31vfdCID2PBjotNzwGudzA++0qSSD+HluO/d4zXhMLV88L+UYlevX1eo8pxU2W07/52utG3qdev7d7urnW07b2BdxITP4vKa0xrIj1bLMDkrfX64Rj4e/c9v42+QR7wk7F8r94nGzPDIA77ajfyo9Qk4D4nfbaWIyjEFM72e/k3aEo6tGOi+2gAgGORUGZxA6HOe/WOYZfFTBS8g1tXW5qBt7JcBV2qC5hPzR2yudk7UF4I1NQ8Qi/QBInDZ1msgA1yiITERXc7NAG753FCxt5gzmc9fACWZ6nwBofkd/TiPDira7drVDUU8A1pwj1EUBTOZMQ/dFxvM9z8VRqjM1ExfmL1igqCqneuM67qEtvAsWqteFATHaxFkEmI9uctuiRWJ+Mw6ME+cKzwlbZ7Kc16QuY1zCWR5O7nCoA4BSXPG60sMgRwF7O65dkz7JuTdz1mw5kpXbl4i/unqNvQuUQs7gf2sz/WoUgEd6Pt5P9B3nNLokrNwgxMTZzu/oY6wFAC2tGVKvQERBBomkklnEtVHjInKHR9op5oz1wl7BKSIAmFSCOQUk55QjxyQvYZWqrk6k4eJCRaYJOI0oBEggEyZOTOcvnBdghq1ST20b0iHCMK+JOg+sS/YBoJgKJ4oNP06RkfQJh4Ac65nRijOAtRiEE6IGp6kfzDU2ScjUDPwqfWlDasogOGlWsD0gMdEniEn/L3vv+WTndaR5nvK+CoWC957wBEkYetFLLSmoHq2kljampd2ejf1vOmInYif6U09re2Y6qBalkCiJ3lvQgARJeO9tAYUCCuXNxu/J89w6uAN1734Rv6AQiFt173vf99g8mU9mPknxbxX3/uAjjSfvcU/4ok+dPqU5HB0nsxjqn6DcpGh3ODXrBC7HGQ/4GjqH5VArXPgjI+lS76V0c3giDcILngFM7hXA/7QOwFpgXqBKif6FfAAEN0d8nDuR9UH2qew/UXZORF2wjIMwln6W5BNjScZFDkBjzq0vm47U+9Z2b1DhRXT1FID51Hi6eQMnWARV8NxwUNQr05hMUQI7GPOYj6jn5WKTcf5MKIukva1D2RRkQ7KPBcJGwS/tB85v7EXsq7B7aG9kI4yODknuMBZXr/RleqWgcmL9YsezhqAtESCdIhCQ+7EvZ3TOSH1X+gQqY7ujRyoIMaXU3tkZtCGjo+FMHRlTZqvOv4wP6Dwia0hOGzKkm8IZm7WEOFeofQNFTFCQCEdQhkXsyTFsUfZkTdjQJR5iWio5I0Yjqz7GLk7AyhnP+m6MWnA6RxQciH4f0epqB+OaKfVoP+1ADmJj4YDAgVRLwdbsTAYIZx2xdk2rMzJMUCWuIJ2Guif7n3kjsG14dCwtWrI8tbZ3yPHHnmEOwWyQmax1xkcuBK07ZyxGUAZ78bcvv3UHf7WC8w2+3pmEb3Dwb/foX/wv356yoLYyKwU2c1lJ6czGVhSBDGFQ/Z1S+bei7lcbkI78sECyomyDpfSU24i14RVA90il+AiHh0Fj+iUvYzbI3E/6w3/fo9rYoA9WgBWBRQR1Lg5F2/isjLxwGhn3R9A5vYe28GxAGdN+3HI45rQU94nvO6I9UroiSoBnAmYw3hyWJYUIigXfRwlxVLw9qXYuCEDSiV8nvmQOxvAwh7KjFGpFTnJQN6ZzZ8+qHe6zIkFVnAWvLOk009E/NqYdAQQgT5u5ZwmUucgm9x+6eVPRx3zX3G2e47LAnKI0MiBO1Ai0D6ROfvXV7rT57nVp7rw5igam79jh9923La1auUoVy4nmxFLeuvW+tGPHNvRS/YfehEJxn+36Mi1cuDJt3HB3ev2N19P+/XtFdeAxQOllbAGEly9brrTMXbu+SMePn5TiiJJLoZLJSQozBr3H4iULVVhw4aL5AvzoE2vsV889n06cOJXGRjFyUaBQ2Ii4mEpz581OPT1d6dy5szKcAO6hLHGKLnOKEsEP3GQR/WL+t6AsQFEjOoIOWxG83k8RzWYZMgDpUJqwzon45Z5Ej2/ZsiV9//vfkwLT39eraIx9MnCiaBG87Qf2H9D+YvwZCzgBWT/wqxNFy9/PPvuswLeG5khjQ9nZu2dfevWV19UGAEjoU24O3JRRwBrYsH69jK8vPv9cfXjq6afSy6+8FPQvzU2po7Ndcw99CNzEGEIc7KYPAgi/evVa+uijnQKgmX8A+I7OzvTAAw8J/HrjjddTf3+fDv7RseH0H/7DX4s+5Fe/ek4RrmQHoERhkC1btkQAn0BHFdILb37EguciOap2H+AzMg/jamhwJH388afpow92qrDqY489HnQnf/yj+oJiz5oG4GbcAC4xFgEliW5iLkgLRHGE3/6FF17QdTgSFixeLEONtccYKVuCSCOBjsihUe1hDE0if6HCIAL77bff1ntPP/VU6ursEi0PUb4/+9nPVHgR45i1YF5N1ikyxXKYlFo+Z8/+6Ec/TCtXQd0TAJPlObLBhruBwhL0YAz4vjNa5s3DmdQZRmAhjy2DrYj6HuVZIWCroJMwaFECWZa9vCJvcQS4QC5rGR55Ckq2tLRVaDbg5yfbYdPmjWndurVal0Re0Gai/F10lzaxB4Kbc1Iy0OAW8pj/tMm0RD5PLLsNotA2G5B+bxqICaXUirYiWyZTZV4YD+YWJwnp5GmqVtyo3//+99UmgAucUuw/5uaJJ57Q/kZZRhbijKNdcJyz3ymGe2PguuQj77FGyTQhapwoeNoHSMEPEWU4v1gX7BEMYZx1BKoH3UIYEj6/fY75PZ+7/F2CybxvgM9j5v7zd+mILQ0Qf8/3LQFBg4teq8HnH5y3Bt5KINfAWHmv2O9hNBiA45VrvT6t54RBnqPNqwrWuq9lm6oBz1j3AVjrTMng9e32lNtqXcugr/tlh6gBwWqdzONWOmWq++1+VY+LwQXPYTl3HpsAeCLjx/va81vqXgavJMvyvrbu6CLrMiqLOahup+fXfeVvA8gG1b3fSlDV7ffcWPcq++B7O2OldEJ4nXLOet25bX/u9Xb9KN/zfHi+vF7K+1evu1IGegzL73kNax3JEA+HDtdaryzlqte595l15GpZW66Lch95fXge7Yjx9fw9NhHAkuW/HT6lLu/7+JwoHUWe63JfeT79WQWkKOv6lMVNFUE77bQrzyL3x9k6Zjo5AAAgAElEQVRJ1qVsD3i90jacVtRqoH3ITtohsEUcvk0q2g2Yy1kLOIEsG7gJZ/egrpdzXoEBURiNHweLcC/kNucNjkzOMfN9AxLiVA5e3qDHs03BeRP6V4ChnL/cByAdMBd7xJHpvE5NAt6MpUUL5+vZAOCcYdCdkOmmgnoCawiEaKjw/ZKNpAjTtjbpuIDFAOOcszyHV91/akoAOLoI48R9gg7mshyvXAcofvjQoXTXmtWqP8E6RW/iet+H8ejo7BCVIc+jndyfiFQ5zurqlR2I3oyuhH2CLgzgitLPOHTN6Ba4DFAOAEa/OMfRuSekU9Ulgn6ZCTvO2Ss8B/uC6+kvjnD+VmR7pjTgOlGpNDYKhHIgh/dOAGhxdiDfAOBVG0QgNjbJSKbTbAxKEAFVU5ElWxfF47mXg9LED57BaQGlzUF14iyF0YlR8Xmj9xIJ293VrYhrgNJBIsFbW3OB0ysK+ODLtJnCoTpTapIATKJPiY732cl6RLdiDmwfWjdi/XgvysFGZHw9Og2ZqZHV4HFCJ8bOiQy0q7IjGD/sLWrr8INuTFHThsaWNDwSjgEXAxU+oDbA4cwcDSgDl4xc8AnATmoAEejCOt6955ACf9hvvAJINje3ZuowZ3uPaSxMLRpRu1FEM0f46XtRHJPo+9AHGH8AXRwNes2FU0OXDAAVykFsNIJYGAOc5QD0jB1ygH6VMoffcWJwT+yTcb6fptLI8KDGxro344wuR1FZ7E3e78lZrd5/BA3RTp7LemUPsnfJ6oMGtL2jQ3MDcKus7cFB7U+yWIJykIKxyKMWBcoA5kMVirOA57PfWBPYsjG/TQpaIxoc+j36H863WOPtre2qGUX/uTcguGVwa1ubMjUAfXFW8Z/lGQ7ZcBTqBx95zmbiLfQmOxMclY0tCIgduETgUhXdU9mm7LGYP5/35TnEsyqBntnJX54ttLmluVHr3FiRZTHXOeiBdgVne6wnnsH481zOgxo44BUcSEDjkPYwjjYoKqFe4j056KCura3RedDRFhnrZLhQf2rO/EVp0ZIlch4QeATlougVvblxsPL8jDdNZxQGp97vX33nDv767ylxf4HP70zCX2CQ//88AhC8GiSWMUDKTy6sIWWL1MVsxDmKSAdDBpJL47Y0Bi2YfZBY6bYx40gVHSKKcJrm9eYaG2vmQrbAMjfr7cByP3/aaAxDy4B4CY4biFdhEnmap4Fz80zRDn63wCujZ7gvhwP9Mxjse/jV7eHVQro0fHg/0oImpOiIWoGUu8lJASEGXRCyvO++R0pbyU8VoW91RB7U1OaCICHkbeApMq6mJm3atFER1yirPJ/7kr7m8wf9Ek9qpMRHhW3Gyn11YRKD17zPcwDcWCuAdvBV37WGCN8ZSu/nB3AlOPTi0LPzwtESKP9ELaLA7dz5YTp67GC6596708qVq9Kuzz5PZ8+eE8DM3y3NLen48WNKZXz88cfSX/3Vd9L4OM6JwVRXH17SffsOpTff/CCtWHGXDt3du3elzq5OAeF8Tpu/853vpPXr12UajCnxHL/7znvp5MnTAnYBlFFM2toiwr2lFRqTlWnrtnv1Hn0idZP2vfvuB6LriEhweNEwXhpTSwvpSuPiQWRdLlq0RMog3PGMK79jSBEtPH/+AnGpu8AQSgrKD8X1AB5YOwDlgCpUXQcAX716jSI8WS8oh1F8pU4AMEoo47N1672ppakhtbe3yrh66aWXZHgxDyiRrEFoEx555FFFQsD/zRoBBAZs27p1q9InxyZDUYV2AuqGL3d/nTZv2pLmzpknTsejR45Gsc+GBnENY/gcOXxYHPEYQF9+/aUinAD2Tp46IcWQSJHt27fpekcS0280oS+//Dp99uku8R2HsY0XvkGciMuXr0ifffaJ1gF7gWJ/zzzztEB1FGwK/z3+BNzJsxVdHkYdhQzxmgfNAkqc7gv0nTk/ifBXQSFFm9YIiD9y+Fh66U8vCWCFQoN7vfjinxRNzNgwhzhvmNMVK5Yroh7l/5133qkAshQh5TrGH9Aa2p2Orhlpy733CpS8rOioSMVDKYoisnXB640hOmeO1t7ePV9LGdq4YYMoglBwKWRFZDoc1zgz3nrrLe0z9ioOIReBtRKHkYmyRbQ/jo/tO7bm1O9cUCkr/4yN5aQiizIPMO8bfBS/6c0B7VsBpwbyKzUWIk24jLT0OeVzxsCMlVWDf3zPZ5SND8tdDHkb84zBnNlz06xZc0QjAjUVTiOcPua9Zu+j4JOhIufG8JCAc4wsnzECcorowWkFf1h9p49ca/keQHYAT5brAaBE8UKPX5wDprsImgxzRJegEDIZ5wn7GQOJNHCyJZD7jDdzjJMDmQ7w8Mwzz8gJw/nwpz/9SevynnvuqYDgX+zeJaDh6aef1pjQDqLNKfaKAcI6IAMHhxZyDOodc7w2NiG/iGiMAlg+R32eGGwzwDMNCFRHcefCVNXcqNkIsfFgkLIE1QzceSz97FLP8dnOe+UZfru15XuX4J6f4ecbGCvBYO/L8rllQECp9xgUtn7EfRxVaqc175VgoXUZ61I+2/3q/WEuUutU1qVs/PG3QXvPSzkObn/5mc9jt8H9MjDi9z2+ETXnqPzpaH2PX7nu3Z6yv0pbJgoyg+BuXzmGbqfvWY6p16EBRQPgpR5qucG9y3VZ6qR85uw9r4HSEVcC6+V6cduq11LZ/uo1ZX3UemD1te6T21oa4wECThvyPN/f9/oQjQJUeQUdi2Wookyzc9P3rR4rG/XVc1Ddb9pheew+xfoOp+Fo4RzxOijXstdQucccSOB1W675ahDd4+DxdVtu2feMgYoP3splXq4J98v7yHJ6Wr6wxqdT4Fkn1tUpagwgtG/ffo0rMnfuvHkCX4k+JfqP3wGLABWd8m8wkWdxjrgN6GjIfcBB9AeyyGgHkZ7l2naktW0lBTrkugroBjjh0T0CUB+Kwn3ogSODorpi0+H0ZVw4N9Hb7cDneY5ipT9kUFl/oA3dM2eqbQQTAGBzn4ger5Ne4lpH6JIEZHAeoV+g06KbwAdNpuNDDz6gNuPQRccjMpyzDaCctnBv9KPFS5YoWt7BRZHhC1XASC6MGRGPgJbnLlxQOyhCCqjKuUYEdI8KeEZkMgEa4nDGkQbNi6LcGytOCWSJs7w46+Jcj8yict0wJthGgOqev+mksQxxTGVqIiwBgEdAwkw/ydhyzyGAu/F4DvqHC4ZjlzDPAY7naG4XcszPxFlAoMa169cErstmBExtalaUO5Hg3HfJkqWyyRgTAYUTQcEX0fHh2IZOUFGpOfIb4BqA1HMfxR8jMpk2ulgj94U240b/NdHtUF+Kgu3oVoB0gHGsZ/q6+4sv9DtOEdYGOjB2E3rpyVOnU2MzWWeNchqEfHDh4rAT0dkAC1HZuQeFvbHXmR+368CRE3ouNiL7g/9kO5pPOfTPwDUAVHFOBB1KFMZ05pmfHbVQIjsN2Qr4rcyzoii1naSiTJJtNiVdXdSUAMCZ851IXetKOn+0VqntBEURACl0OCOphgz2zHM+HYACXVPICwBq9iiv8xfMzw5/sp/Py+YCxGYvMX+0mzFmvZENO6N7Zg6MmhDHO9nW7C3GILJaRmVHREZuUpYIGdfMX2QAhAMQ2UZfcIoFR3xwuTMWgODUIoJGm9AiHAGisc3BNIrkb2yM6GhleMTn4tjXnHC2RN0I1W6iRpnAbcaevZSzIHKNMxcK5h7MF9HtjLkyHBoiYEyUKEXWnM9S1gH9wT6yfeOzxOc6u7kJ3VcZiGF7BxDPvWETCEownBwCsrMzmj4ocI3IcLL/qKeXaTZxakY0eDh3sDPZM7yC/0D/IhtYNU8mRC11c3BYlEFLly8XTsH8Wp7oHMyZGZGNEmNs3Edn69RUeuG19+/gr6Xy/g39fmcSvqGB/3OP/buffFeR4KUBpUMoe7QlFBwdJU6jW4tH8D0EUKkolFEdpeJv5dpKnYWQBU4ZtVPej88R5KYScfQxioIVYoOppYJvsLpUYEog22COD0EEkIvehAJ6XQeKU5dsEFrphc8ZpQ2wDVABgYzgsZOA53NAGxCJ9DpSdsJIrRiUmUpEUdKiLokiDAhb06WgLKJM2nAoC8xxjUEYFbMkIlyFPmPubAQqKiIFj/gDD9wvsPqzzz5T9HB7K/1srADTeE+htzCwY6PEKX1W/lCIGEcUeA6T8FqT2j8mLydKMIAKig+KsCNqHH1uA9cGPuNOP3/4wx+mixfPpxdf+kMaGx9Ov/j5/yYF+O2335GSMzQIdUStADcMckDsp556KvX0EMHYmoZHhjR/Fy9cTs8//4d07NiJdM89W8SDSHQ0YDlKOlzI3/ve9wQ08WxAotOnoDd5Q5zPER4QKYmtLU1pcIhoUCU6pm3btyoynEhMjAAUq3ff+SB9/vmXmR6EQoI3ZYwBgqeaSOljDeC1xktvI4JxsFNj06bNShElcgKDgvWr9V0TqWoBXkToAvsRJT8KGR3V/To727V2iIag2CS/o9h897vfSWtWr1TfUSooaokiiwIFQM0aY662bduWZs+Zky6cv6D1i0ECiLZjx3ZFO9XWp9QzqyedOX02ffXVnjRnFjzCswWg4Tw4dfKUQGfmh3S1RURJNzWmS5cuSin7bNcuKbI//slPtOZo44ED+9Phw4cUDU4UN2uJKAU4K5lzAEuWM5QvcMLX1TWoUA9RrCi+R48eSevWr02nT58S+Pf000/pPrt3707bd2wTT7d5ELWGiexEkakCwdn/WtsBkUtZIdq89/JVGZWvvfqGxg2AGwMDPvgLF86nhx56UPOALACgpJ9E3gIoQk3CPdnzRCIvWrQ4ffjhh1HMaGQs9V3rT8uWr5DRwJokEwIlH8fBiRPHpRQRIc/eZwyjKFZbGhka1rwAYKIg8/vf//3fKwIdig/2JHPH38wzwCoGpuUsc4AhGxE/9emJJx9TVI1lZIC0AV77lTEMYyIclv6bduN8CmOJyu4RTW5w0sCMnZoGcaqVTv/tc4XrQp6E0Wa6KtZlAO83Ff2OfGG/z54dijkFVWf1zJL8AZzHYMABEwBT8EBGVkpQ4uA4QpGVgkpGUENkz/i5BnNKeeUzygCOIz3db/Z5+T3LfeSqgTDu4WJTPIvxY33iIHnvvfeVQsrnyDYiwrmes4Z1hvOFM/HRRx8V6I0sxrHFffgbA+vYsSPp/Q/e05xwD/ZpRAuN69r9+w9IZiAD6f+Xu7/UHkMGsG7wAeHo478jf70u6KfluOW39QyPUxja0/Qk06DBdKEq389rw+Csz0cDWWUkre9j4KsE6koQuQQKfT/fv2yL2+2zsgQ/S8d1eQ++bxC7nOey73zuvRJpqTEW1QC0x6kEa8v2GZjjPeSbaqDkveH96bZYTynH63YguI1yA6V27Fg+VOtxbpvHoCwkVgK21WPktWEQnGsNgiNfS4C0eh5L50a5xjxeHttqeULfyshZyyPvzXJsVNA5Ox49prxaZnmf306HLufLbbA+ezuQtlyblnX+nvvn5/neHp8/tzb8OU5nRz/7Hp5bA9fuf/V8+e/qPnr/VO9byzID1OWZIf6AgsaoHHvvDeswJc9qOTclCF6OmQCkHOXuPVHuWev0fOagHa/n6rF3QE05z7TPenoUZIsC9gQoqDZIW5v2LgUD0cmi6F6SzgrQANBKfQYHifD59L6PLCBHgwI2Ius5m0VXkJIAYTKX+D76G8EkAFMCeQBLxiLlnzZzH2Q+8oDn0AbOd2jfaC9ynf6gexEJDvcz6wF9lTUPoE0fALVtpyj9PmfccgaZZkEAbY46J3IcHYfzCLAducGz6Q/3iQhTiuNNqF+MGc9CH1m1coV0JT7jPa4jipz/OOldE4hgDoF3uc4Gz6ZAPdR0w0MjGeSuF5gIAHToSFDSwVs9Z+48gXFEuwI+QjkHNRxOCZ0XZN7mDFb0TxXxy05rRcGScaviegZIQxY4ElQR6S0tmq+K7Zypu1xk0FHh0/sgIot5voBTgWPjFZCQtck8c546sjWKM0dGBfoZUdsdbe1ybNCWK329qbEZ6reI3h8eHE61mfoDAJLn0FbmmvUxJN0mBSApYD8pghwnyYwi0xjdGOcDF7CT0SNMjyL5SA2pxkYBzBSh5/sDNyKLIYo3MqaBC/A784qdTFam95wzD3CEYLcMj4yLWiPaTNsCQCQbEntLckPjTcBQp+q7dHV23JJBNzA8lo6fOKGsVu4PSCjqw/oGOQH4XZH342T5Tdfh0NkNb7LobiJIzHW2KtH4KsLanIaHBkMfHocGlEzbnOGhDDTssTiXo0hi0Jiyb6EQiWj24G925DD7CpuQV+x+7s/6M7YR5990bRGuCztmXPu2e2a3xgPZxF7iM3i62ZdkUPAc7BLkRHt7p4JCkBtHjx1P+/bvz7zqUW9NTqC2CGJBZ76mOmdRjJ75ZA2wV5AtKng5e7YcPARiyREHfjKZ9GzGJzPSylmEY0BhEbmOGvYcY8z5rzUJjaEctSHbAJPzIVKpycDc8z7jw9iHMwn++4GcNR3zC74R2V0Nal/gMaGrlrYM9zeWVNnHGesydqTzieAPClXmz6y/lfqQMSaf/T6bpPvSL7JMM5jPNcGqEPgMYLeoUGqS1kFPd7eCTq5euaJnst+xu0fGJlJXd8wHa1tnpLjaIko+6tXgtAs6JmecKvSmJqVf/+ntO/jr7ZS4v/B7dybhLzzg/97jKIxpg9wbVwpuUQRTCnAuHlhJE8oCoTRGbRQiWAwe+NC3IWuFU2BuTt+wcnA7xbw0KJyexf0Rgv6b9kbUaKS4+TsIAkddcS0giZ+FQDQQrYNPxTAjHcVRySiRkdIYvNk2+ukTggnFg8hOoi9QPhFOKH0WqO67DbkyesNAkgRijqzxuKG8e5y4J1EhAB4oMyiaPCOoQSLCie/RRpQoDpab4pC6tXAWbUDhYx4BvefNnSvF89DBg3pPIG9rqwo1omhSfAZlwcLdY+uDwIYjz2SuUXwdIeA2jYxE2g9tZR5QpiKVKg4jeYhzlDr9NcUN9yPykaKK/+2//5OUPL734x//WMrv++9/qPGOyJAoWEElc4DPoFkJpQFFClqRA/uPiEt3zpy5uvbS5YsRASGlZ0pGweOPPyFgFuD7rbfeTvv2Ej2KEwAFKgonqdhFfXCO3bx5Q5x6jMPGjesFIqHodHbMSK+++nr69JNdaWQEBdYGIYdV8HpHlF2AQAYRHYFDvwDHly5dJuPL6W6sNag+bgzc0LpnHIiEJyIcr7qjZFCoGFPmmkh8gIoAmcZFBfKDZ7+vwoBch5HFuPM5z9q3f58AXgodwQ9MpDbjjqLKIQoPNvQlk4kU4aj03dbakfquRgHGvXv3KTJ8+bIVacf27ern/n37xNGOks0YQq+CgcF8AfxCETJ/wbyIoGgmJfd65p0D5OxLr7zyqtYjc3PpYqTv8V0i6d959321DcNF87Bpg74PIM69/vqv/1qR4DhF7tt6r9afHD6kbDbEvILyEQkuxVeAaDZ8ckVwg5CDg8PpSm9funypN7326utymqCIwzWNEQoYjxFAujBzaecQ1Cf8IK+ICN+xY4eitNkvzz33nFJ7h6WkBVcj471g/nytDQBvRQlJrrSkuXPmJrjjgquzRXNgZRDDFNASihR+pwAk+wywFMMahRm6DOhDcHowN3xOdA4yhTn6m5/+RCmXrAnLTaddW27aKVYCg5YRAb5Npxf6DOBaR0UbNCmBr5C/AQ6WoKX5hA2Scg39pU2ML/IZZRtlnvdYC6wP5NZUqhV/KH1jvnHurFq1Qs+w3MGoYRzLaFK4KLUOMve0ahtkQM39NKjisfi3QHCDUR4/80FjIIVD1IXTwqC2Yg2oz3rZv+9ABQRnLaHwc69PP/1Ukf5Ob8fpQR9xuPBdZNrqNatTb++l9P777yrT4uGHHxFwwQ9yg8yDDz74QCn9PBuQHP7HANdHRduzYOH81NoanIzeG+U8OfupBMtKcMogQLXh4OvL888gWAlSl2urHEvrHf6+n2Pg0eeU36dN0mtIh8/rrBrYK5/F7wbYvVZLMM3z5DO41CfKvjnCKJ4Nl3acWeX9raP5+WW7wm4MR7bHlbMaw9iAoIG/0oHk/eS+GgQvgUBHPJcOLb5n3WP6eTFmbksYpyEr3f/qfc1zSgeJdUzPsQqOZ+oOA+Ee33L8SpDV+yPO5eBVNzBFkwxU2QlgXdByyGMocCXzefIs15rx+DlqOiLcclp8BrC8Bj1nnqtqPbtcH+XYl/qs15XXgz/z2nCf/H3vC94vv+vPxTmduWy93+wY4Z7l+q3eS14X/9M8F5RB1X0s95L3l+4L0EhoaLF2/Ts2e4Bc0R7L/vJvO5S8/sp94bkr15Pnrewz3zUI7s+r56QaPOdvR5A6+GFgIEBqxpEzBoAHAAeAFWc2mV/IVBzknV1dkr2k+iOnaY8oCOqCw7jU82k/gRPcT1G/mRaE84178grYtGL5coFS6AKWRwEyjgtQ43zjbwBmdET0CrL5AMSisHWnOG07OtrSjev9eh5Oc9oHkM0ZBEDpsyxqyQzo+ZynBuixQS739qoP3JPv4qznGQDg6GfWGcwNbD2C9nE9zyaLjWw/AnQuXbxUqSUCQMq5QzsA24KGJGgDRYkyQGT99TQ8NKpaGMzBpd7LctzSTsZckbwCxciYbUojrqeQKTHhGMbGqc98u6B0YSNG1i22AAAi+hx9KM8M1mkEr4yJqxgaC3FtF9Sg2pfocTrHA4TG2RzO9qDP4VXfQVfKBaEZQzvAJZONHmbwCt0U58cYRRUzEIz+qczQybEAZweHBEyfO3MuzZk9W1QJ4UihiGIA2jqjsrMP8EyULNjSOtvjTOL5jLeKW44FZzTrirUXEesUVZ8pzmnANwB7IrQHB29I7122dGkGVpv1fPYDQSpkGrKmTP/DXGMLsMYlo1SANuSygXSehw0JPSjvu5YV+6F7RleaPXuWbGP6hS545mKvbB4CZwA9ycgIGpJ61Xhi/NH3iYJH3wZ05gdbSRzZY0FNKjlcG3zuAsHBFerrBTZfv9GvSHvqQ0XBUOyxyD7GSUERRbILox5AcMGzHkxtSiYwNJT00Q4kdKuZPT0qlkgUMzqV6Wh8/qhuZA06bWtFZyWggTaRgUL76C9jiR06ODQoXIJ9wnXscShRyN4FLCVb96s9X4uqg7ZEFDWUT5G5AggetlJEgrMW+EyR1VC3jo2njo5OjRVjgL5omrdoewasc5F4B7IwpnKAqLBq0HRwVoTDMUDsoKAJ6p4AdW/NxGDPcg/GF8cWEdjcSkUkM01NnPmsG/T94PbnegeAWA/h1Y5iny1cY3kIMD0ErWxtjextO3GC+iXG2zLL9/IaqugTOB6QAznrjfY3Sn9xltG4ZLQK4E5NqXgw++T0qZDP3Ie5BUhH5gRXeoxLvc6WCKpQ3aGcKW0qW95n3fPMf/n963fw12ol5hv4+84kfAOD/m89kkhwCxkbbFI+SffKgLCrBSBoRb6fBYeVait4Vs6rI4hK48wKgUE/GyY2ZquNJSv+VjacvmYQ3IaWhZEjetwGK+q0FcHF/f2ejQwDqeZFs6cWpddeUNoZaTDB58m9DKrTF0d+EMFgZdB9oW+857aZW9AcUlbeNa6kcDWHsuAoEYrs8TeRe3zX1Cy0h4OYdlaimUjXAlSS9zZ4qQLEj6IOnHauUMzhH89r1kGGsgOYe+bM2fTBhx+pYAbjTD9UrTgXdjEHeqR5Op0vxsWAF15vDhBoIpgLohdN74GCSZt4niPdmQsf/ijVKDdELl+8BDXAu+r/Aw88kO66a62A1hdfhMqjX+1jfAEhAW2poI1SwvscgFBo3Lh+M/3zP/83RdXitIAWA85wRwdzGBFNuWDBovTJx58qApvxVD5EVsw4xLiuo7MtZz4kFV/kcOV5RE5CzYESvGTJsrRz5ydp7579CfAUxaG5CYoLuDKD/088aQJFgvuNuQ/wukn/9+zZpzHAiELBu+++e9PsObPS13u+FlUK6xK+Nu4dnMLNOjBDeQ9lhujva/1R5Abj4/Lli+KFfPLJJ1Qsj7ajlDF+BuMBSD/88CMVMsJYog1B0TJfCitjdvXaFYGQ4tMbiwgBAOI/vPAHHbj33nOPvkeEAGuNz+FkPnrkiCJcSVmFK/2+rVvTY499S6lfzS0A4FGYKYDXWlHoHDx4OC1evET9OnXytEDbe+65L82fvzDt2bsv/fKXvwyFqKlR2QCsaSKscVQwptu2bU2dXR0yVKMoJHzgtfKsi+4HrzlKRC6+Fyx0KGehiAGGso8mxiP1efGipenX//q81i33Zy1t2bJZqcC0l+gmxg3Qmb6y3ogI57mkF6P4Qr/D9zFYf/f736dzFy6lY8eO6x6sDYxY2vv1V1/JUFDV8JYWGTfIGdYx99EeywYee5L5Yb0w9hTQ5Jm0BxkBEM4+BgQn+8P81swjCjJr+PEnvqWUaWSbo7C4zmBZCdaVsp77GnDCAWUgzYqmZYIdYCWgZ2CrPEMMLHFWWO5b/jIOzqZh3lFEaS+GMAXKjh8/kUZGJ9LwMNkO7KmIpKOfAPzeawEeRNQ6Y6rikm2tqR7qo5Fh1TNgfK04l8qyzyo786yoWo77jCnBN49FgODTRYtdKNHAmwF1+kRUNtzdPA/5xJzSX56LYQmvPHPOD58hAzl/cJKw7rbcs0XG2Sef7FQB4Y0bN4kSxfPgIplE0iPnWEMA4WfPnBMQw3MeevhBZctQiElFqnLet+fNhl4JXPvcK8E9g12+rgT8vJY8br6mGryyvlGCgL6vx74EDq3XGETjM4Of5TOr9aNqnaT8fgl6GpzmOT7zS8DOz5gGb4OP03/b2JoGCAPsNqh5u/fjc6KSpgstlnqG957XqIE/t7ucJwOfpR7nz0sAshwz2qTvkf6d6XH8LD6z3uWxLgF9z6f2elEY032u7rvBYM+HjdVyrE0/2ssAACAASURBVK1Plnqi2+Dvl0a0Af4SBLeDzn22LPM8uV2WUR43z1PojwGWV8tIr5Fy3ZTruwSm7bBwu/lO2Rfvp9utC94rQXA7CQyCe26878q9Ud7vz4Hg5R4pwUGDBR4LnUdAWlXAhceMIUKO8LfluAJi8jnmsTQo7jH1HJRrzWNbzo/vg3PUdCgeN/etXG++v9cDn7GmiJzl7EPHjNT2Ov2NUxIQqaW1La1YsVJOcEAtgZzi/x5PfdeuVdYD54+pApCVduzyXPQqy290POQ3OgEyHJ2JM/7ee7ZIlzt65LBkDOcy96GN6OycY7zP2cd3aD9OdtPbEejCOTarZ6boDbg3keIAVZwhnDPoC3Ys2bnM2YrOBYjJ88gyO3jokPRAxpjvoovxfUA2AH3LBu7Nf9e74fsAcujLZMatWr1Kz8N+ot+MGcE39Md9clAT7UFXUt2PySkVYb/Se0X6M8EU9P3UKe49Uil+SfQ3mZFwDwPyESXbD4DONbnoHBHG2EPMO7aFz3DvG69P5sn0Z6x7Ak7oGwUHw8aajhANWRuZvJzrfFcAI1HGWZcxNzzfF3dvjvo11Q5jiy4KBZnWco5AR4+GssQZ0ejuAJ0Unkd3o3ie1tfNQdWV6r/WX7H/6DsAJ5HbSChsGQDwsBOaNU8EV9BW5pK1U0Z+0zY7eUunGu+hW02Oj6fBmwPSm5yxbECRNY1uho7FOkO3JeAGGwvHDeOi/ZOzWj3+slOzMwAAMsZ2Mg3cuK7C7mtWr5J+yxnkfXHk1Gk54LA7Tp8+G5Hpra1BOTM8JurBAMEnNEchx8I5QHun+xZAuM9a1kysk2bJAKLf4XOmP0RbA4z3911LbUTBZycC94p106gAIbKVY09d01gw1r2iLKkRFQoBLs0t3H9QYwq4y/4IeR0AeBSlDH2V+0eh0FrNWQR7dKj+C9zT2IPUfsHuoo84LSyLiCJm7E+dPhMFHFsAdwHs0SnqI1t5bCRqBNQHjRYBQ6GbTqSO9g7tRWMLfM5+tDMH0DlKk9UpEtuUZ8PQnqQa7Z3B4aAWjCjlaYpAUdcQ3Jd1BBfzLM8F6zRcF5H2EUTjYJVpOR9OVslz2AqKui52cPM9R92zjqTv4/AHhCcinbVDTQZlAgSlDc8NDvLIhmUccB7yN7LBGRA+w6BwIShRWfpy/kZGN04rXtm7BOM0ke0yNJTmzJ6VKDBL1jrrzX0bGacWBdS0YHMxV8ogmkppQAVCo+AthVMZf2QN42t949cvvncHf61W9r+Bv+9Mwjcw6P/WI+EEL6NqfBCUILgBIsCiSEmapk+xcm/l2oafBRMbsIwmtCHjQ7XagDPYUCr8vpeBEIStlQHabmW4BCFuZzy4n341MB7GDkZEgLj8IPBs9CCIDFLaUDIgbmHqe5X9LhV3C1hHr/M9c2NbeZQBqwM6xhcFEIHKAXf//fdLkQQUQ2gb2AEsQ/AS1cf7HLbyOMooywXX6sKTy30BAAU21Namvqt4pSOtj7YyLg/cf78O9n37DqaR0XE9B0HL91GIURZd0doGA23lIDa1hw+BeXNn630AJvgHAeQ8bgbUzY9ng4+Dn/4yNg8//GB69FsPpeee+xe17Uc/+lHq7g7vO3zdO3fuVBQj7eAZ8EADugfIHMovgP6RQ8EbTDSkwOMmPMj9AoJ/8INnBfigfMyft0BKrqJzh4dzocmbUioASzlc4KbjeX19VxQJTlQCHvMw+uHinkxLlyxX6t+uXbtT/zUi9kljHUkLF0A/sUZz+/77H+Q02RodoIwtPyg4AFoXL17WnNpxAkD36GOPpt4rvemLz7+IlEhSHIci2sHFNE23wskI6AsIzs/y5cvS8PBgunjhXHrkkYcU5cn6IqIdBRlAkHl2VAWA7fvvv6doHygzzBGM8j177mwpUWH4p9TZ0ZnefeddRWxv3nx3WrVildbL5cuXlFap6PzJqXTyxIn08iuvqN8Utbzce0XR6P/pP/2dxrC1DafKuMB7Ip9oQ09PAL8UpUSJfPSRR1Nn5wxFDBDx8/Enn6RXX31VffzpT38qJfG//Jf/W4VAoR75wx/+oM8olrl02VIpHexn7W+llUWUv4HwyCBAM4tX5CDKBJzgV69cS3Nnz0vPPfcrRVgQgcB4PPPtp0T/At0IBsTjjz2uKNzPPv0snT5zWiA44+joKgBy5pW9hXPmw50fq4AP/WP9s6e3bd0qI/TLL7+qRAzQFu516tRJyQGUYiKAMSiYO0ePsP4Zc5xGGDPIZgxWwG4oiV555RUZzbSBscXAXbFyeZo9u0f9MA2UHWxeg1JOXTSgKspvGlwLBc/niB1jdqiWIJxlqeWfz5ASTGIfWk6amsqgmHlE6dO7774r+VNbi7Lapmrq7MXIZokoPIOOLv4pZXpyIi1YuCDNmj1LxhURbXD1UZSGvaSq9DlTpwTs3VYby3bCenzcb59v08BnRG7wfjgnI/OAV0ekcw/kF3OEjKO/7MGnn3paynk8o0bANpHfrBNABIqxkr5KMUzWGtRCrJG9e/coapz5JMOGKDLPAzLyd7/7ve7BXmYtsFaRPaQxA6Js2LBWawd5YqCONlk5j9TTUPBtoPj8Lt8rdQQDfQYPvRYEAmQArVwXPM9Axe2ew7UG00oA1/e3Q8JObK4vQXW328+2nlLqFGXf3DbrPyUIb7CXazz/3BdD0+BIRCAG+FfuA+sy/m4JIvuzKNQWUe20yY6ieEY4/6yHlECh3/MaLfdZ2U7m0gEDnmOPY+UeOYW3fNY0cBBrw3pFqQd5fFnB1ierQclqndJj5Dmx/laCn+6T9ceyXX6mgVqu9T3KZ0XadIAq7ksprzzn1XPD35YRHtPqNervlPqh9ehSrnpfletW+lqOOq3Ws8u1BmDBuBrU97hpIvJ69xrm1cEg5bzdrt3+fjnGpTOB51gmq5+ARjlYpFzPHgPv/XJP8p51b+bG54flQTmvbrv74nG8ZX5Is3emQRHF73Gwvst3PV4OeEG/5HyP9TWlyFKCAxrqGwVSQ4PW2Nykc4nMI8YRHWHjpk3SiwBeuRdnF+3n/oATnFd2KvO+a4ME6D4qRzWZgNafuT8UdEQJHjywT/oCZ4b3Kp+LU7ihQZHW/ETNELI5zws4BnQWWNnWqiAI5LwLUUbRzZFMLxeyg/txjeeaiF1+J8uMjCv0Wmrw8F2c9ta9OVtUbFxF3oYF0DKO6MToZIDmgGCcI3BHcz7xOdeit6ATWW+nn4wH/bRzmLOdtl7r608HDxzUuANq8wPXMd/ZsHGTqB8C6BzTtSdOnkonT53KRf0C+BSomWkFfW6FjKjVdbzHODBXDtKxk6SGuGA2GfKvqG/hzAGv8ZHhiBrnPDYFTlBOBEVaz6xZqZ/xkbzGaT8c9HF5X4pOA90g16hhXEXhJoqPyNoF1CPkiffJHoUeD+cPgCxOHMaOs54+AJJxPXYM8wAQio4oWZfJFe3wR/+rZBd3tIdNWjl/iWpuVtAJ+8uZcgCF0Cxin7EuGWfmhLWEDWgZA3BNGwFV2RfMq8+CqL8z7fjDJoFGg5Hm3pJ1U5MVPU3BM81Q70U2z7CypeC3HkqnT50O/m/k3jg0g8ERL3BwPMDvoK5xUBwyTCTglSKZynQqsIGwrUbEEQ3vPnYqxxw6P/0cGx4RCE6/oOQAgFd/kTHQhDY0yOnV1dmpdqvweQ0Rxs1p/oIFcgaQbUGENf3hngZ06SO/s/8J5mDvWIYF1Um79pCcT8PQJHWL9oZgpvMXLuj64N8eVRYLazHmIM47BzOwB+gnwRMRGR9Z8uFgi/pnoiTMEdA8GxsCWXP2zJmIGBclTlMaHB6pBBFyJoyOjCnqu629I3T6Sq2fyLpTEUw5faKwpEFtn9HVZwHjDBYRjqZ0S2Q210aA2pjWjHUF62nW/XgG18gGzFmCPlesVyloMEeo+6xnvFw/wDoxr9ixjHVQYMWZBggOJlPqRNwH3VyAe5pKne3tQXs1HBnW7H8i0K2zKNuZOSGYMTuHJFubo95E//V+zSfvUReAuedHxVkzrdJvXt55B3+1MvMNvt6ZhG9w8G/36J//8Jkpb2IbARIGmQ7FBoGkoYq1BUDLjz+zcWJF2K82CBB4jvy2cmtj1AaA22DBY4XWCq4jvnn1/ZyexXPMs2fD0KCHFXQOFZQa2hGezygWyfdCoSdaNyI1TDPg61AKQmhF8TQOASstbid/c1DwHd/DALkVgBJAt3CjP1xncFwGQk6Z5j4BVN7UvXkuoIW9ovSRCGTuFUBuKDrjkxM6cIlM4dDB08ghDPjLd5S6RbRA/7VKJXkiPPBMI3y5hkIMRFegLDgaGIUlDtNRKRoqPkH6XqoReIaiK9qOnMIzb+6cCohrxcq87ow/97JBxDMNwnqu4MX6j3/7M/HRAhKvXbtOQA7jBbjFwQu3MoANBzwAFgUcAWwxJgBmofcIb3d4a4mGoXCiwKF9eyqRkSgkgOB44AEegzIilCWiuankTvu6Z85I99+/I7355usCC0kbo/o2iiwHEAoiKW3hgIBHF8UVDzqVxesE8DJmAO2AIiioXjv2KmNkbdlyT3rttddkbDBGzMvDjzyUFi5aqAjjr74iQpgxa5diQv9V7EUgUkQPANK2tDZXPPgUQz1y5KAUSuhKtm3fpihsR2TRNtJBUX5QnuDXBmDl/hhoUHmgrMGL7qgj1vS5s+fTu++8k7Zv36HrkBFBj7JX/5cvW5a2b92mYiyvv/56OnvuQlq8ZJnGGe5r0hqJcl+37i6tUQD/kydPaHxQ7IjAxujZsGGDouxVQIW018FBzT20IowpFCB33313+s//+f+SofWzn/1Mke4U32FPw0U5e05wIuOVZ8yUblc3DYIbAGcMUU4wLJhLItJxbly72p+ef/43mjf2LnQTTz/9pOYFQJI9yDgBJGKYQjfB30TEsPb5nHVDNBbrn2iNX//6+XTm3PkM1tamhQsWqDgpbQDc5fpFCxcp3bJ7RijAgODMEf2hmKYyRzI9io1jZAqKFT+MHQA6+4dIcAB75s4ONYqmrlq9Ugo2hj7KJTLBxpBlfqnIlUBnyDODX2HI8GP5y+eMl8FgK5qWgwZzSjA1ZNVQxbkmGpustPr7tB85wH4n4ujMmXOKuhgfnwrnlaKwIjWSvRyc+uHsjGybm+KkxxmD8s9cQZvSqeKpAEURYeL/luVWhnllXg2Ce3wCGIlIkVtBypDBcZw6YrJW8oB5po/Bh9+rvQOdDfckavDnP/955QinPRhUzz//vGQVY8tZwDxDe8O9oUSZMaNTRWPfeutNjeVjjz2uosI+w7gP8/2P//hf9RyMF8B0ZD5768iRw6L9gfIJgIXzzYaEjWbTy7hxPrNLQNARNJ5vj59BVn/H54HXTgn0+sz1XPh5fIfP6FP5nBK0s35QguAlOMu9vEZLB0YJbls/Mgjnte19cDuwtTTgkGexFl1cKQrgWgexDlQNipbgbVxPDZYAMfmbdvGfv51l5rG3LlbuXwPA1XuUdsQaiH1azhG/23DUGZMpWcr3DAB5Dg0qOiDBhqbmRSnPwTnreXA/S2Dahqn3Ubnv3EY/1/exTub59/wYkHU7SmD/dvvY+9MyqXQoeHx9b4PglmMlWO32+Du3A3bdB8tHgx/lPBh4rpbBvn8UbwvuYj9fwFpVVHYpa0uHQqmveg7KPVbqapZtnp8AL9BziAOfkhFund3PM3jr9pZAB7/7+XyP85XnlXvddIEGRz1GoQ8GcOK+qv05qrCcE7ehdHIZaEU+mvs7Mr2SgBuc+3wP5zSBHNANoGMTMEGfRYtwfSAtXLRIGWbnLwSNGecJfeG8Nl0hOnSkp0Nt0CYgDPnp8xbQ2foYbbx/xw7VoqG4M7o1bXX0o4FG3kNPpP2A1IDc6B7i4F61KrJU6pJ0Va7hXEenE3AnoHZGZW8DIqMz0V/OItrDDzUmvvr6a0VxMwa0G32bPgCGc17wHTvifW5zXnCfs+fO6dl8B/oGU57wHc49vh80DNTQqRGQBggEgMM8o/+TTdp7uTcBMCNLFy5cpL7OmTtHUd+NDeFU5vyHZ5oC99T3IRKa+9GO4CqeSBNjyLqI0KbNnLn0XY70XCidcXMAAIA7NBdpioj/Rl5yWZ5pbmmf6YDDKOAUq6R/BKqwltHVccDLnoSqURmrgNnhKAkAPJzAZHVgtwWIF7QccpoLfAy5j0ozZ+5sjRl84FAOsm6pITNwY0CZoow54CLgJ4htV/cMZWJSTJM+s25UvDVnMUQkd49sn2k5FbaNz0i/WgZQHwlHDWPl4Cb6y/1ZqzwDm4z1S8ACbWfNOAKbfgKAk31HcBJ7nvUh/Xt4SO3ALuDcY+6gQsE5T1Yq12GvsJaHJiakN0HpRvvR/3BmYRNDawR2CCiuvtU42pd3YtwrOhmBBhQlzDotIDxR4JFBPSWKlo0b1ktXxr4iuOp6/410A378xibNO+NA21jXtJ+9GrLgus5oHEbsUcaQeUW3IhKcwKCZM2dpPaDXeox8tjE22KAXzp+XnICWpwMa1Joa7QX6cvT4SQHW7BH2/Lnz5+WUYg6VvZudcvUN2EDhrGExyRmR+bZZ65wnyCZoSYhUZw7QFeUoypRW7Nn58+apz/5MZxYUKhOTiWdU5D0UNJkfHVvFji5088amoPE0TaDXluW5Zb31b59PrCMHCyK7I4M7AkXEra+6cQFw2+lankvcX/3PP+X5UdFPkBlEydfWKWqfGlHS/XBuKGAx+OaxzwgoM5WT1w/zDf+/z3LrzexlHD0E0vXMnCmaJ2x25DZZFThLOBfYw1yX6uBb79MZo7oEjWSNQ/86JVkS52PQ5LGnwYBk441AFTWZ/sfv37mDv1Zm+pv75c4kfHNjf9sn/5//67NTpRFiRRaRaMGBMOR3vJtiCsjRgDYGHZ3AgWdj0w9zVEcpgGxk2qgsBb097rSpNDr9LBu5VrotDEtjyUakI6149jTYHUaejRYr9i7kaAU0PIlRLbk8gKwAlAq5x8MeVa5BENoo529HGFgQuv2lF9YGKAYi9zeozsFuGhTTASAY+Rxgl8OPKHEURc2FFLSaVC/6luB4UzEJQPS+vlRfSyRBixQHFIoACB/SYQLoBhezUmlQymqJ8EtSMvHKA35zsAaYEIeoua0YJ7z+eJ5lkGVDmjFkbVi5wYOOcoAiDWBDm/nM3mgbZigXCxbOTWvXrtF80UYiDeTFzrzzpJdB8XDgwEEgrkpkKwfi5cu9MmpQKKHd4LDiYIQOBEfA+x+8L3Ac8AjlD2oPCkTu3v1VKFFNRBlQMIWDJCI4mlsaIw1ugJS701KKiJLhvoC8YawHeM6BjnIgr7AijCPdnVTN++7bqvkDvAOURIFgnGJ+x9K9996nccG5wTxxCC5YtEDF/RinTz75VBExixcvlREGSOvsCJQVDlO+Q4HQUEg70pw5sxQN3nftqjIBWDfbd2xPc0lllZJOVepOfS/2zEjq7++TQkdfUdqIYIGaBSWU/clnRw8f0XpAIcGQwEi50tsrehAqhYufeNVqRWcQmX1jYCjddde69PY774jTLtboQLpv6z26b3d3l/quYkz19enrr/dorDZs2Kj3iPZFacMwwSHw4ot/0pgzDt/97l8JGATg/PGPf6Tr2dvwK7PuAAlVwJaUsZQUFYHCi1OIuaHPjAPc7+Jjn4hI4vPnL6Z5cxekvV/vSy+88IcMqmL0XU+LFi8UmI9xyLokI4HinQDgRNMCrALQK1pleFhjScoyfWIuf/vb36Wv9+yRsUZxM+6B0Xn/jvtFIQMQSnQIQGhXZ5fWH+vm/ffe05oZuHlDxu+mzZvlOOEZ7D3mkHGkX/SZ+eG5sX4+0XyGkjWowpEPPhh85cgDp/iZz9+A0S0gA0BD/h+gQlREt/y14moQgjXic8Cgmq81yGU5brlMP1hjtMngoc8bg1KMF/ucyGloZajEDsckIAUZHlOTAXwLKJkgArtZBixzzX4bHw950jNrpiLv2ttb07zZs+R8sywyGGpgjLYYAOR3A5HOdOFvg4B2CoasDwojR58E+DOptgM6EynH3HMtTkUcKxiOGEk/+MEPKpEv9IV5Zm2wB+g/FCjQprBuka04YlauXK60ys8++1Ryc+vWbbpXGGaxLjibcIqQncK8E1VmDk+izck8WLp0se7HHkJG0DfLdMvvasCVOfZ68RlpsK9URqwjeC1YByiN7vK893cZaxs0BtAMNJbgHb+XRpXb5LZ4HRlk9NorAXlfY3DRAEF1f7yOeXU/vEei2FekuVff22BqCdiVwOD0Xoo0e9auQT/+dv/KSHCvUY8rf3t8SsDdwGsJ9rqffnX/K98XpUWMq+9fPa5e/9UgpNYF2Rm5MJYDI2y8lmBpKTNKfW4aLI4i3JYnfNdj5fe4v/vLevHeUyGw1tbKOFqn8B72vJX7vATW3d4S8K5ef16HXlt26oSBHPpA+Wr5wvcsKw3Ser+V9/DYhlHuyMXIyCjnu9STPd7Wqb1OynXgsS4dWiV47/tbN3a7NfbycUwXvq0G7f039/baKcfSwEQ5rpYFHq9S33ffbtnzEaZ7S9Zq2Vbfj/uwDpzKz9pgHcSZ0qdo4sbG4Og1RaH2bqY9QAcGcESnW7BwYTp56qToUCKCMoqfhU0UrQtwHFoL6rm0Smf3PgYovKhaPKF70bYHH3xAafJHDh/MHLxBn0f30AvJwjO4Zgc890fHCGq2rWl0lGzBAOA4FwhUYC2hc/JjoIXnAVTiVKXtnBPcg7P3gQcfVB2KBx58QGA0YDFjRZACZxZngmUh4J2A2RwJz/0FuGd9ZOWqVZKN3Jf/3oOcI4wzz+Y9PuP5OLftSJg3d15asGCh9B7GMCLhG7XeWppbpRNevHw57dmzN32+64vQgURXMCONDKPP9qcG6vqocCGyNIoYohMwD72Xr+h36xixRyIwqAToapQRGjoWbYW+QfrdUMhl71Ge6whzj4f0BWwEwG4VwgzbIuylCDQjYIYlA+Ad59doastFSxl3xjsA1UbZdYwvThp0cT47c+q0dF30ZNaj6gZBvdHSrAKZngtA4taW1krWBG23PV6e2bSBMfE5O+2ciwKbOL4EmKIHZtljikXmkc/QX/nhb88x60AgOMXJqb+kdR8OIvaO7p2j0BmDGV0d6l/PzG45VFjX2A7Me21To2o6kfWLvgwtDBmBBBgAAEOR19rWns8sdFfL2GmQNJzJEUhk6sqpyTFlVBAQAPB++dLFtHDB/HTX2rt0Ldme8LX3E7ldE45oZFI4VjorDiV0J9Y3a5kxRt/jd+xu+tLRSYHLa6lrRrcCWgh4Y10QZEWh9r5rfcoEYI+yxxhTyzGeyfhif+0/cKiSJUHUsHSDnKkc9CKB4Vi/UG2kNE3ZGnJqhENac8O5AsDrs5PnOmhQtgKFcXuwLYflhJC90dkl/IAMBOvO7BNAfua+uSWyy/kPkEy0NPsOtzgOG9YXa0NneK5fRPaCdBTey1Qo2ELYjNC+sJZZK4DE7Budm7JP4oz1GVXql3agWvepBEeOjAhEBjsYI+ggy0nkDf1g3tC56WtJjYJcon+eG37nPtf6mdcZkQGai8ri5MNxxX/WuYMPkMs4g3BmKeo+B2kuXEym+nXZlMgk5hqed/HSj8cci/98ZFROBdYVr5az//T8G3fwVysJ3+DrnUn4Bgf/do8GBPf7AQKFAkgkuKMOEARsZqpzKxMsG3FWsv23QevSIPHGtretBKC5zsLH0XK8Z8DFBoUU/JziWxpnpWJspcPGso0O398KcBntwvdpT0RPTaS21ojiNhBuY6payfa9rLjbOHDb+B6CKVK1IoKKww+lwGNl44JraaONYB1O4xMZDA0vLQqBlS0EGsCU2819AJ553zzFRKmg+DFZ/h6gKNfi8Y8I7CTliQOCPgN+fevRR1Uc8fNdnytaYHgkDNyoYB3ccVZaaSegI0AN64T+cTg7ssJcfqTx014ODPrIfQCdeR6RjqT762CgmvfIiF4dZStQrZ4ibkHTAZcydCKMmSIzhohGnxCgB10GymPcK7jVrMiSCopCgxK1Zs1qAUVE6Xz19ZfpwIH9Uh5Xr16j7wHUfvjhTgE//A1QRFR8Y3OLFL2gUggDL7z7UZkdUDwO3SSKDbzzAPQUtOAwc2FZQHfGlCiWRx/9lvoMPQXGEPfkb4B+FG6MIhQbHAVE59TV16aeWT0adxwVfVfh+26Xgs/1RL6YCx3lDEWma0anFH+UAjzO69evldKGEsV7RPAvW7ZUhTiJ+DRvMv2EH9lGKnuCMWG+MYJWr14lEJ1Dn8OcFCwZAzU16ebAzbTn670yuIhgJhqptaUt7f7ii/Tqa6+nWbPmKtL9D3/8k5QponG7ujrSo996RPcFGNf6bGmR4sn6gX8TQ5PCLvxw2I9PTMlI+tWvntOaYI0wF+wnor9/8YtfiM8YRfTw4UPae45eIvoGRZP/rBNxIEquEZmIIg+343heU6Q8Xk0zu2elnR9+nF566WWlLjL/169fS8uWL5EzxVyerHn2AQ4M5pN5FNfy2bPaS7SZiHWMR9YvQDzAPVFXjKdBke3btis6gGwH7j2ja4bGhCjx8dExOX+IshkeGVaWACA4SijUF1ZGw1BoqhTK4vkocuz5SNuLFOB58+akzXdvSg8//JDm0SAe8+59ZOPFGUCWyTZ+rWyqmFBBa+E1xBwxLjaubEiVIEl5zzD+oPxhnwd/pWtBMK6sawwF8+Yp4q2+QQXKJlONosIxhi9eIJsCOUsKb9xTPP2Z+5C929PTrXoCyAcK8jY1EI0UxjDrilfLcvfXIBX9sqOV6yzLfI4ZRGNdBkg5DcoGIJXEZQ79D3ITANqOQ+YREABZidwiShv56HuxLpAfrB3Ghs9ZVwJIOjvlnBkaGtCeBdxA9qI80ydHBJnD9c0335QTgTlgf7KO6dtXX+1O586d0TpGbmPMmS7Me+SEsAAAIABJREFUUeDWBW4LSOUIo1L/KK+rAIeKbotIuFLHsLFmsMjPcpSo11f1s30+W1bbCKoGLcvzvDzTS8CzGugVEJYpP7we3OZwCN1ahDPuGyn31eCC+18CqNZ5qvdIjOF0gEC5xrwey3XpMakGLavBWD63HuJnuo/V7Y2+RCSkHEuZJsn99zMdRWl5Vs4/dYcr45t1O3/P1xukNTWL5Y7H1/NvmWJQ1WNiwNS6lR1T/M36d/aA15V10FK+GSzw2vGc+57lOvU6cD/L+bReaxlSzqvXsx0KDtBwv+zYKMe5XOseJ9F/5OK6el6QyVYAgGk5HYBANchcDRS475ZfXjPld8u59b7lbAWk8B6o1ufdDs9PuU+r++XPyrVRjn31WJdyCD26BL6r5QP94nxDvyizWfgbuTs6Op6amwA8oMi7pnOT+3HuTCmsIX4APsnsIuIUOatYeH0IMBg1K8q9Yd2d84zzm3awFtFDeY4zJDlHtt53b6LG6DHxKndUKEv4jnVvn03cA4c7YwAIzrlB9hfPD47xq9IjoEZjLNDJuZbz3hQsyHW+y3vIe+7BGcu58sXu3QqaAISxneQocM4a7z/6wJltMJjPXFwUQAh7hbWkyOZcmJ0zvASX0IlcMJeR5DPORsBNADTN3QigZpsoARSROT6pwJdjJ04oKIaocX7QkYnGFsAp2oOaVCfQiYzCcBZxDTr0tT5qrUSNHnQzFbCEClHUVRGBjZwYVHBJCEI7j4JXGX5kqCTCCR5yI4LIsCUcJAY4RcA49AZRLJZraiPqO/OME13NswAi0dV5Du1gHLhP39UrcnB0dXZoDavgYnOL+I+Hh4bT3ZvvFu1J75UrigalL9AyAIKzVqHrUFR0DthRpHNRENp7S+3BVsa+yfWtKrI8ykMkYnwlJ8AQCg5m647iUW9ri0w+nEK1AXSzBzgLKArJKyBf2IHBzZzLT6i/nZ3tAiWx5QgGYnz4PhQirOvRiaDHiGwOaFjmqP+AijU1ZPM1yPnQPXNm2G4NjenGwIDAU/Qt1gN2I/ekBops1skIJJmvWjnDooQ7dfKEMnrRj7BVCNa6euVKut5/XX3wvGOLsD/4YT2whvmM4BNn4hHAwHUEUs0QuH0jNcNRPzaW6f0iE5H1yB7BkUMghZ3glh1cQ+ANfNsHDh5U0BZ72Q4m6bzZCW+Z6HOGZ4UzqFHf0b6oDyC3PxfuZd21NvMZxSXJOBpXNDiySlHvLa2V7GCdq62tqbW9PZ27cE5FNFnv4XAczRHKocPgBKI9ANessa6OrsgCyXgGa4uxoh+s8ZAx4bxiPgIEX6yxQu4EtVDI27CBR7U+6RN7MajkIhCSa7BznQEQ+jBFUqeDVJg7QH6isrsBlXOWHGuD//TV9diw1Vkr9Ivzg/4SmMI4ggNAuUhfWY+MM/eF+5vnQh3KK/PIeDK/7DfaGE6y2rRx0/o0PsG1l3Ut98CukbwdGdZ6RtZGjYraNDEVexJ7HIrbX710hw6l1EG/qd/vgODf1Mj/mef+7z/+K9GhWFF1tCKV1dnwCCN71BBmSAwDyzYuw3saHmsbNo5GLMEDhJAFrw2P8nMDw76PlW4r+fIaqupveC1LY8FeQ+5bGhjc3wUNgpMtPPU2rB1RgjDE++5oD0cLWZnx8HF9adyUhjLvG5zgOQZseJYNrhDE0+k3bktpkDTlYm4IffqL0ojgoy/cx4CQjQkbm/zN/UaJjMpVly3UUYxuDgzo0EapxfuIoOUQgTsYQG3unADTiUbhEG1qjuKcPNMRpW4vB7eVePrkCHVe+Q+vNdGqjlD3HBhUA6jh+07/LIEOrkVpBpAFBKcPAFQUHITbGmOEg8t0Eii8e/fuS31XOQRDSeVAR/HlQiI6Ua7a2tukxHCI9/TMVBoitBvcjxRRFOEF8xemixcupp07P5aC1NHRJa/rwOCQFCrUvVCeI4UxAL+oJu4ilqy/TZs2CxgGVIK2QnQ04mZsq3D1mUeQQxSQi34yHxxgGF4G/SKqZihNTI6rwAnKnMaLCtwTk7ko5pioXCK6OHjpaNes2QGaA/azxr/97W9LaTNlAmPR1t4qug4Mprlzgy6ksQm+sQD+WMtES7NGWTsonERbMKasvU0bNsiwMjccEQ67P9+tdXD33fek+XPna6/Ckf3Sy6+kpUuXp2ee/k76zW9/m86dPyulFgNvRndXuvfeLeLyhp8Z0H7Xrl2K+AFIR/lzJCXV3lHeSHv9zW9+I0CeNhBVT3tRUCiUCtjMvRgP1nHsh6SMCNIEWQNQmRBRhdJNZA2pgKoRQCqf+NzHVSS2o70rvfbK6+mtt97WeuE5pKfBp40jAMUHLnDAajIK4DVnLaAIP/TQw+nTzz5Nc2bP0b7gOqLDxWnX2pree+/dBAhJ++bMiSwJ2rNyxUop9OyTWeIgrEs93T0Vg5kIdzg6586bk37yN3+jNfb+Bx8oyoT2IM+I/DKoxp7hfUW5530LGLx48aI0bz6FizZVIna815lj/tNf5tGRiQYxpmWgi/oFd7j/W16WIHg1eFKCFzamfS65iCgy0A4yA2BOt7aBxX6oIVUTupyBm2n/3gPpwIFDcmKMjuDcyLUSGhtVHBdlHm5/ClHhyFiwcH66a82q1DMzeBZ5z8A2bQzQOuAPn2EGwZHrjk6mD9UO1wCJIqLMEShcR2YDc4IM5p6sCwzdGKMJyeM333xDyvDTTz+j9cS9nLGBs4WIcPYmGQF3371Fn/EfGcpaJlKGdHZokHCyRf0CakTUKfOE5wKq/O53v9PvOAAfeOBBOQUuXDifdu+mqGuf9hjGHzLFkV4+k0sVo/pcLAHjErjyOjCA5nH1mW+D0o7p0qk9fXZHCqjPQ4Nd5RqkT/yUADvXea0Z5HTbDFq5PeWZXwKf5XPD8Jp2HJZ6VQDKGPW3FlAsgdpSf/J9rc8Y+As9K/aZwUn3uxJZJdkfbfF9yvsZnCrbHu2LYAODzOVYVc+tQXDLCH9e6jFl/w2WW08kw0ZjXjgTqvvke3nPWfeyfmfdxuvP3w/jdnr/uV/oNvywhlznxPPla/jc+1lASebW9NoxMMyz+J17VTtDqtd3OXYG0dxmf996odeh/7aua6DN+8Xr0ftEc412knmwy7XuNezxKeeoBJQ9buU6LJ9X7gmvndvteUeCe6yrnRL/81qKswK5iLyjnUr/Ji6wqEHhteY2l2uuus2yJbBXMm9z9bjxt20dzkI7WpEznJHoUuiQnR0zRMWGLg51BeMsPt5c4JY2o6dJ3z19Jh06fEhnenw+niOisaHCAWr7wLILmc34cE+AdJ6PHEaX4v3169alNDWeThw/JnnLPYjQZlxIm5eupozPAEzR4Rgn9AXAavQ69Hz0XvQRzhl0F+5FH2N9kdUTGXDcB/0EnRhZLwqS3l7p3oeOHFZ0MZ97XjgHOKtCJw95SvCHIkkTxQCjeCI6DO9xLpv6hGehp+Gc5RlREPB6FMGcmtIZg+2DrREAYlByoI8LRBblQxSBAwSjGCSALwXTaQO6AIFbfC8yyWoF3EER1t7WoqAnrkFPYA6h8Avqy4iWdb2OqCkS0eDSU+CgHhmWs8N6kW0/ruMa1hZ6owPDIgto2gkKCFzf0Jiu5+AZdHVALxXNQ8/IPL7MKQUx7UhAl2WOsecISjl65JDGDVsAQBuw7lpfX2pva1cNHNbwlb6+yHaAWu7GjTSBA4yAhHG4kOsVgS1iqiJTyPuJvgi0Rp+DlgQQtLC9QzYHFZ7PEAH3OVo4HANT2gehO0ZmLL87Ilcn9wRcJYEPsJ5ZrzyLYqrjY6MCY6HWWDB/XrpypTetW7s2Uz7CpT4h2w3wl6AP7ktEuILO6uu1JgKEbks3Bm4qAMmBL8w365nAAJz7rD32AWPK+0SZE3WOvUib0Keu9l7WXDIXrBvWHiAmGSFkOBH0FDZogwISuFZFOltatJbZl6xH9s3u3bul/29Yvz7NmTs3XbsOdRI0pnWSO4rizpgB3wHQZC3xu88ExoygN0BQIvyhPsEpRKFM8+vTRoDYKEw8XZyd62LtBpWnzudaApCaJYv0nKzz0jecEMhmwGQKomL34KRhHKIuQJ1s99a21rRg8SKNPWPBvckKhhaEdSKHjNZ4OF4MRPs8BCznGTyPcSvpkxhPrqN92EmusWQqFJ/plkcAyA7odEYp8oTrfMaXtox1IOsdrc3NstvYg7Q5QOrYEz7bWDv8GC9TcFJ2bAZOcUm0n/zgWKRPDiYBzDfAz+fOSPNY0E4osTo62xQQSJtxKomWS/MdmFAEprCvQ/8T/d74eLpy5arOlxc/2HMHfy2Vj2/o9zuT8A0N/J97LIUxLVQQGgaK8Q4jOMSjbY7IrGA7UsYKJpvWRpc/43v2ftpwcBvYsAaCy3tZWacdVhJt0HIw0jYLHw4xe0i5FwKAHwuu0rhGQDuVB8Fkg9jGYAjDcaW9OD3cRo4NHRtHfqbb5dfSmHaEg7297pfbWEaaVyLvM+WMilfmyAO+x704OPkuiq0NORsstMdGoYUmyhkAIbxvMS+1qm4MkMp480y41WgfEaobN25QdCrpjr2XiZpEYatP27bfrzRDgEjGzd91NLiL7vF8FGuAN+7JHFCwT+lPly9XDn2u43Pa5NTe0kD17wCeHG5EaLa0Et0LD/f9KkbCQQRoRxvx2qNEnzp1Ju3ds1dFMPGG9/TMERc4Hn6UcKopEzFBkRgijkkrI/oYcJxxpV0cUhzURByjyJ4/d0FGgn5q4Fl31eooZMLBDSjEfBFNDU82FBvQxbBm7lqzRl5gDrwTx49LqeV9FE7madas2YpqASwtgQT6hwKAgm9lOtZBo4o1hq4anuzFi5eIH3vPnn2a04gQGJUShwIBoAuH2WOPPZY++OB9KWpQitBuIs9tTAKaY8SsX78ubbmHCOUF+tvpgOwPaFTw2kPvwn47e+6sgDWK7nV3zVDENYc683bq5EkpN6SuLlu2Ii2Yv0Dcmu+9+1567dXX07LlK9OTTz6d9u7fl/74xxcUgU6bmFdASKJy77lnS5o3D9oZHBGd2gMGwMMJMJX6r9/Q+EIBQkFUqB5QMPkbQ5K1/fjjj2cOvuDCZ257ey+LYuXUmVOiAcGowNgCdA5qn8lUWxfGIYY0xkxEhbWk3z7/O+2TtWvXSzYeP45C0yznBlEYER3fJs7uw0pN7VD7ad8bb7yhtvB89tKzz/5A7xNxj6f+j3/8oyhkMDiJ6GFPyvFHJEUjUWH3iffyow8/Ugoga5csCHHzN9aLk5Q+IydxUuDoYD64DoWbfRVZBFc1PuwdyYKpqTRr1kwVJmUNEJXC/Fu+s5+tWJbAVqk4ToMykeJfGlEl0OLPfO8SBDRAZGcnbTOHOkoc+xR5CAhsYNoyrwQmVWCH/ToxpfTS48dPpUMHD6fz5y/lVNDMwZm581Hq4XmcNXum1h5Gz113rZbDMCJfghPcbTY46H6xTxkjg8oG50qwUcazwHMXZAoQE8OVewNCAIJjQBDxzXqXbTiBQTmsdQ69DtF5gNMYZVH4M4r5QWMFGM68saYwBpG/rD/kBkA265ZI7pUrVlU4Px0RjsxBrrNuDx48lAu0rhMIjuHHmv3yy91SpgHavZacIcR9fBaWIJtlWwmgeRy9Znze+0wzuOtxl9GUi0VXQNSsIzhK1s/2eirXn8+V8jmej9sBrz7rDW6WZ7zve7v+WAfyuqhuq4GU7EOpjJfvb/3IuouNLPfdugjySWnzmYfZQKizJsKxEiB4NUDr/VcBdHJjDGqVz/I691h5vmgnzkPToJV6m9tsnc8Oekc5W99DrtIWF4Lz9dajPM5+NWgSfY7z0X2ws6lse/m7wXNkSRjkTRWaO+uM7oMdfpZBAlJEaxH8/TasDUBUgJzbOGHKefX1saejro7HyvPutet142tok/eE16v1U+vJWo8FCF6uQY9t9d5w+zzPlvHVMtntq371Pvca89qS7K0U7wongdd0uS+1joqs0rJvlqG+3t+vdrpU70fPj9oyGXPmMbcjxg5IU6BwLXKNc9HBO+GkqBd3MCCpHUNsF2R1ZlvRWYvuSz2UPXv3phMnTygTCTkv4HEQ3vBI4zfwZlnJPZH37gNgDjIbnZDzXRQXd61RzPnZM6ell0RAyHz1K/icI0vJADtAOmsFgJyIU+Q0z+ccgBYrgktmSo82IMSYOVIXec53TdFAW9g3ZBCdPH1KgJNrUPBsR/O6QCf34hmMI79zTRnFCRAJ4GhKAyg24Qs/ceK49F4c/YCt6FQ9M3s0lujb6Nb0eRzQLMHLHQEaZHex9aAiRPejbRHEM6Z2Ex3O/BpAJ1J5wfy5adasboHOzAHzy49AxpuDAsOnpgLgClA76omUZ0xTS6OiL1VXJkeQOjCL7yA/IuAqgp78u88AntfU0ioKvJaWkDHQTgA4s1biXI/I0JndZKnN1zwC0pLZin7ANfv37pEcJGOQSFQyBgC0oTgBrCZSHoAN0Jvo+ms3sKlaBeD3XaOQeF1qamyOIsXovtnGN52RAPnsLGccFbmd5b/aS8BVdtbTJ4+B5E/e9wD2dvrFuZHPJZwmOL0mJhMuPGwLomNdlyqylCP7HKCbqNl4b1DR78wlgC9OFekxYwG+QycC6IvOQxFG9Eiukz0+MqKgGoKqsFfoE4VvCY4QV/6NG7KXneWM3mPqFQKG4EtXIGAOhmOd91/ri4xM1QVrl35K/5Ep4An80C7TXfI+e9MZ3rSd/Q7ND1Q+1zMlEOsyCn0OVoJW6AtrmgAv65f0K6gjA68huAP5RFuC7i8CgFwI02cHjjoiiyXbcBBlh64cYzkLwSwAzCHrT+d1lqnDQ4Oyj1SrqDscYaxj1vCs2bNTS1trunY9HFPo4tgbPOvm4E3VK8OmoV2sE9N+BD4TQL247zM7QTgfoUqKfRnBkzWaD8aVPYbcioyBKDxq5yDjb+cm46Nxy7QqfM94jLEJn6m6rrZOQL8oNHMdM1HAZNCfdjo4iH0mTv7WAKr5DgFIOG3IaA66msiKsQ7ijBnJtoyL+azxuRwytCWNCcPo1tpD3vFsQG7scvjvaR+YBQ5F9qwDg+yQ+9dXP76Dv/45ZeYv+P6dSfgLDvb/l0f93U++q7A2K6NsXgEjeKRrARpvRpQBIB6KQMF3ZuXNIKyFE0LUCqYL6FUr1lbqraRaoS4NARu4BswNNPg5jkjkwPG1MqyykLayy99WqmmX2xvKUSinorjIVaYthBy9bGB9OoUmvKelQl8arjZauN6pjfTPIDhC02NuENzKg6J7czq1gX4UHtIcAUIAyWi/I0oCSAlliedhfMATRQFDKDQAphGgQRUSSjQ/HGAc+j/84Q/T8mVLNWavvPKyAG/SDOHUXbtuvYDW/fv3paNHj6lwh5UZBCsHYgjaBj2DVEQUUiIOuPf8+QFWAea5uCjPV4EaUUlEwVEbSdybQ8Icg++//544uOvra9MzzzyTNmxYX4nqDQORVKExHY6fffZ5+njnx6mrqzstWbxMfI4AfVqLQzcFNHJ4cLCS6jU1FQUtwnatkRGwdMlSeVcvXLgkxVie7xx9THQ9xh1zh9JFtDLf4XBj7QCqy1DOQCr9Bkxm7V68cF5jSnaFFL66OhkCGAQotdzH+4HvRQX5PJ8ZfFcKWCLVcDQfyERLdKYVy1eordA+uAAPfQxgb1gUKg8//LAMILiF+WlvCx4xIloCSAjAnXRDuO/g/F67Lvju+DyiAnCohPLKuPFM2nTlymU5Os6cPi0jkmKryInNmzanNWvuUjRCR1uHwMh33nonffTRx2n2nDnpW996PB0/cSLt/PgjRTbiSEBZWLacOWhSxD8KDmsheMAdgRx5+ChORGcT4Q6XMVHfrFX6QYrhv/zLvwhM5H3LBhvBgIU7P96Zrly9kpYtXyYOZhwWM7spCkqhGtI+M9/1RFScT1MYQrXpv//z/0j79x9IO3bcL0WbvcH8YxziTMIJg0K8Z8/X2jMA4kRu3X//A+nVV18NhTzLIABNOD/vWrdGRip0GC+99FKaO3ee2oQcwLlz6eIlrU3xyLe2KesBZR1F5/ixYwLQt9y7RUom0SRwsLM/+ZtIEwxDr1sAbtqK7AMgZ01QOFEcfy2AQ20COX2ds09KsII1ZDltRW0aUAknQgmYVctJ38uAheV6+bfnyu85oorvIg9pl+Vx+X0+V7rmJOcYDoyJ1N93I504eTodO3pCexuZgSJPZBFygLXHnE+lkJFr196ljAjmxCBY6cg1MO4xMHhjWWYgrRyzaRAngPAS9LORzbplLwE4xJpnzUV0JGuGqDz2GDLSvOEGAKH/wSGCgs38s565x8yZM2TcYsyxFtjPyAOMEhm0NaF8c3+ONMb5vffe09pFtkNPBBc48p2iwjwHnYDUfdaIM7lsxJS6gNeJz6tqfaQahCsBrAAgIvLOIKzBXd/X42zZ6fvdAtZmkM1nuA0cg74luFae6eV1vsZ9K4He2+lYBkyth/B3gLiRUu+fEiR1e/jMeouM0YaGiJzKEVvTwHOA4KZasHO+dPJ731U/L/ZIpOobuKwGSkuAswTBPUYqJqxiYtN1ASqfZTob+mEQ3DoVz1V/xM8fIHgpD8o95fYbAHfkFjLUhnwARhHxazlQgrluO89gjTNeTq+23mEdilc712yQWi9zW24BWXNUuUFrrqkeD4+JQKEMlBvI9Rh7PfvVzguvd/exBIl9P8vf0GKi0GipW5dj63VYLa98TblObueMKD8vZbrXeWXuJLMiMtT7qPrMKNd7ucfLc8XXeA49biWY73EonTp2MuAWsPOyBBgc6BPgQGRloouaq5fnwSOsIrapXlHFPmvQsUR3QdRtVxRSpNAwUdMnTp7UmRtZmAQOcC16YTg8WHeO/qONfI68Rp4CgjGO6Ds4IgGvcWRvWL8ujQwPpiu9l9ROgC2ytjjDKFwethAgWLs+Qy9FXyHgAVCI+3Km4dDFfqCf4lTu6ak4wBkb3kfe8x8Qhb5xHWcOP5wp5y9e0NnL5+wLwB5eaQPX275R1GmmMGNezO/NfVqbWyM6dQyu5uAO536MPfcSVQr2Go4qshpzsBNgnKhHMriK/qdgEYHiScVL9+3fr1o07ATmjyCYGV3dQc0zFToLNIVLly5KM7u7pB8zjowPhRMFIOK4uDksOR02FrQJQWViuYxuQa0dCmQSgctcEqFLpqioE7q61G4oSTQOY0EnIjAcu4kxaWtTtgDf4Xeih6/39wv0DR0bXnBsU+giJuSU4BwmEhRQjrEauN6fDuzfnwZvDqTNd9+dlixeknZ/sVtZjfTFGQuAjtTyGRweTlf7rwXdhsBIgkIaVC3Sun25x0r55GArYQE5mtfnB/aZ5WLpuLbz0QFUltHecwZdpXhMJlGwxj4OGUZbYgzI+q6Vzkt2KoE91/uvyTmAPcR6EiXoALVjAuyGEtROIr4L+M18cV+oN9CPCNzpntmdLl2+rD2OIyE4pKd0P8YP6hPaBK0cz2deoWEh0h5ZyzP4j47NuLCvAD7RvZz1TP9Z4x4j5hc9j7XG9aFnrU7tnZ3p6LHj6dDhw/quHBRNTVrL7BVH+uqzmjqtI+x6+uT6YHBrY/cHkN2otQ+mwPvoesokBz/INb3Mrc0+QLfQ/N2S+RkUPXKYUSAUuhTVtmlUjbjRkWE5qZpzNgrvozeTLdjdMzOdPXc+7fr8c30f25r1w3jhiGEP6yxSVDg6KNnOFKwHVO+WQwzHSN/VqxXaKjuUuA9zsWb1as0PNjRZ56x76FSw9VlIgMTVmfeOrmedMG4BHl+vRNzbqWCdkTXY0damPjCP0ZfIFmA8mRvuEfQkgSUw9ps3bdK+JdscG4vAFIBw67a0WzQ+o2PCVnAesEZwEJRYEe2tSZPKXEGOM984/FTkdIJzaIZoUpE71HADCL/UGwVMrd/h3PrVa3dA8Nvp63/p9+6A4H/pEf93nvd//PT7KoxpBZlXAQ45ldAHWFTVnpJAtPHArW1M2UB0RAICnvdsHFcUiFws0QpyqYCXBoZBXq7ju9zPBgbvOQKnBGEMgLsNXF8av3yP/liBtzEV/cHL3SQlBWGFYCuNP75jhb6iZGdj0gp4aVzYAES42ogzaO82uW/cz9fIkKMoZQb2+YwDFVoHBCMRf44GtwfU86D7TYwLdLtv29bU0tqSPv3kU0UHUGiBz1Fs8eriuUVB/9v/+Lfi2QY4+sMLL4iWg8No+YqVqbMrOPhIo/zqq68jWmGS4i3h2WZuATnxEEdqaRSaiggGgMRIAfQ8eM5tmPgwKo0g7sk4EbEIBUBHJ3x+g2nHjm2KSgSwCmA2UsvwJgO+v/nm2+mjD3cqMqSttSNNTIQnnoOS1CwijUlhJOoZpQhqEfeF9rEWFA1c36Dq4tBtNDSg8DSJXiFSjGqkWDN2pIXSb0ApAP+jRw9LWVGl6FzUhoNt0aKFan/vpcsC1R0BN3s2QPo6PZPnA2BRHC/4mIOfjXHRASgQBF61BkX3x16NlDbStJijs2fPqW0YPaTwEUXPd8YnxqSUsTaPHTua6uobFU2sfVebcuRJndqsZzQ2CIDevn2bALAZ3TMqQBzRyUR+EH0OKB5OhBoppBhdGG1wbzPuS5csSxvWb0zz5wXNTN+Va+mtN99OX329J7W2tqf7tm5VxNOFixfk5CCylaipnlndacuWuzUuALKkkIVCwJ4PKgkUJhRAXgGkcfRQNFCcf2Moc3XpH/7hH6RwPPvss7cUbUJZhUJk/4H96ktXd5ciN9asXpM2bdyoKBTxx6VQwjGkBVJOkYI4kv7pH3+ZTp06nR577HHJCPYLa4uxIuIeHkLm8fPPd0kxZp7Yj0Rov/zyy7qWvmDkch0g5SPfeigtX7ZM4/nFF7sVwb1+/QaBjFDzAIRj7G3cuEn0KDwXfnVogCSrJ8fTth3bZQzfGIiiOxhMtB9gFaOU9Y0Cx94jWh2/eNlyAAAgAElEQVQAHgUQo51roOyJrItuKXd8xnU4RZwtwX0N+Fi5svw28CJeywyCVF9Tym/Lbb7nqMsSDLJ85x4GwC3nkBGKiCmcgRVZCrg2FcWqiJjpvz6QhodG08jweDp/4ZIiwi+cjwK2UAth0MxbMFfzgCUGxQ9rkCg0+PTtCPVZQBswTGzguX2lDA5g4tZrpo3LAMOCGoN9bZqOOjkLAUUwiOhjjHXUIeBaFHyADZx7zB/ODANknDOAHDh4mDtAajIpODswIomEYr2xtp588kkVWMUoIfKN5ziCBWCB+1Or4dKlywJcaA886YwFThPWC+1BfmFMhhwOjnGfbV4XPhMNlJXqiNdDuaYM/Hmt2Rj2tQZRfdbzXRvl3Nugo59jIM33qQbX/Z0SkPZZ73OpBN38Xvla3sPX+qybboeB5+kRcFtjPQRXuM9K98ngm3Wj+LbiUCuRQ26vQQb31UBkCcxad/J8eY967/nvcnw9huXcmQ7F9/b3PC4Gcjy3ZV/Vz7zuOezK+1ffz/Pta0ody30pgyT4vHymx5P2GPxkHVtHLMccmcLz2HvcxxmOboP7X/alBKz9frmW/Lt1P8sLj691Ia8h64IhG6ajxa0rVa/TW+Ykg+C3ztOtlCLIJQPCXqOlM8D7tBoEv90asB5dPS6AD44EL0HwctzKefa9/WpbpLwv73lvlevav5d2gPRzgLoCBGcufY6wDtBXeTXloAqjZ+pB5goZePPmUKqrRb8MKkLTEAiYEo9wBBOgX/EewC46MJmG6J08k8LZztxA3pL1FsW6gyqF76O7oW/xHPQCZDT35HXjhg2p9/IF6VjsOWQtgDsAB45KF1SjLQQNIKsZE84R5Df6MmMDh7EL8WEDoBvZacS4iNe3rS2Dbtcq2adQQtA3nnn1Wp+AFtOVqI5KphQwgM7fLopp55TGRlSCOmIrUZn0HbAKHRogjHGh+CN7gvObzDoANxeoQ+oN4wCDz7upWXMoPvfhEUWTHzl8VPPOGXZzILL+oq4P9AFBeUJBw9WrV6TODnSfXt2D6wBBaTcZizg6AIdDJgd9Gue0Cs9iKxP0MjSQagUshi0a62uahirq49SmG9dvCOSyM9P7mPVxc2hIfQO0BixjHLDJOO+1/7L9bD5wzmKANexTnnv5woX01ptvyD4j8xb7gjZip3NOX1fNFwICJtPsuXPSwOBgunr9WqqHZiRHqQOaTYxPZ0yU+6w84+xYZExKu42/o3jntOPLZ4mzFHx2+bvOEnAGg86tsYlUI2YMIsKhHHUEP2M7Ir18CnlYyx6YoUKD8IgDCrLnAF4H+29oXUew0nBqwF4ShV8tBGKZs3pCew57A/123vx50o0Ijgj6ow45ZsnUZZ5PnzolUBk9B9AXmcJc4uxgnWDvEKSC3s38E/28eNGitGjxYkWT48ihMCnBA+jhzpTmHvzND3sa2wMb88DBQ+kUWR/ZaRJuzchmsWwW33POiNB5OI7zFlu8XUFP2KXST2umRAeEo4Dod+w2c2/TV8aGNiNEpG8RWZyzFnA0MO46n2AIgPJE3NgxPjhiFMWNYwvKQIo9NjcHeJ2Dl+oa2Fd9ad/+A5IvBAixVpBz7F/WvkHqEgin7dhkPTNnav9c67taoQDh+uDIj+xM2QDcB1lLlDd1zzJ9CtRLAO3sNWxQxofxcg0IZBlOCNqGnLMjlPcJdFP2xgSZI/PUdzILAPDZ68g74y+m+jF2gWzmdyL7sf3PnzuncUUW48QKWtWoxeDsNOY2AlGmVLzVXO6BqwyLpYAMELLXBwcG07nz57QeGEf6QPAToDjYEPcPp0Zkshiv+odfvXgHfy2Vo2/o9zuT8A0N/J97LJHgBrBtEEhZpHp1Vjyd+mPF0occm6wEdvkeAsxGhP+24WLl28q9BVl5D7clDtdpHjbuxX24RwmuWPm1Qm5AulSo3V6D3o4iLOlVpKhOxUEJ+ITwRljLs5gLXHIf2uS28AxHCvG7+2mhw3M4cA2I2EitNtRtALmdBsH5HtdybwQuoANAidM2EfZ87vYZHO/oijScDRs3iAf89ddfF9iFcoXCRbSBojMGb4ozEJoFon1Jt+f+HIaPP/5kmjtvnoA2lGfGowSenBKE0qGIg8lJPYODn/ExZQUeeBdM9CFuCgYbSPQBQU8ffRCg6JEiCYADyAegI9qJdtIpOwUs8h8AGM/nrs++SIcOHUnj45OK5CDSGiCbaE/Gw0UzGhqjKjzaOBE68ozniuYokZE2GSl7dbWRhkxqYHjSa6QYMN5BWxLPgb7ik08+Tv39wb0X80aq4KgoXBgTqrVfunApU27Upvb2TkX3Q13AWHIIM/4orwD7KN465PC4U3iyuUnR7Chsru5NqpYLRQa/eI3AL+YZEJboTSJWGCfG7uSpU6m5uS0NYtzVxz512iURJ4D8KLMtrRzgQRMC2A+FjAsIMVaKaJRzimiFqCCOMcYaIeKcNXT+7DmB3atXrREgjlHy4p9eSmfPnk8LFi5UQY/LvXA8kxqH0QNH2kwZFwBumzZtFADH2om2oWgHSBQG+lQaGR2XUoLSQTtpF+3j4AdwxogEBMcxwD5lXUI5QaHJ3iu9GrK6hoi2INKawrBLly5Wqn9EOU6qSC0K4/jYpHilf/lf/x+Byd/5zne1pojaQnli7T7xxONp8+a71X+ewZyGQjdfXOxwiR88SGZGa/rud78nwPLYscNp6bLFacOGtWnduqBY+fJLCmqOqvgPToSTJ+B+PCau8C13b6mA4G+//Y6USqXLdbQpdZgIYaIL6BPzDle0lUraTdtY8zamqUh/9swZ7bWa2inRoZiPlHG2cwiltEwzNHByK2gVEa+marARbJlsA8ugXzjVAuQ2KGR5Xg1elgCKwRCfEQbcBIhgPIxDa9WWxkaJmDiRhofGUnt7l+awvx/Q4bwiKTAWWHPLli1OM3ugnGpKWGLIM0CDjs4OKdSOOLZRWDpZPUb0UZk4+YzyGWOgwe0PmqNpqorgQozTmf2DLEBeTCv5AMtB98U6Y+5oH3OMYeZ0dJ7DZwDUBlGYS9oBLRIDg1MGZ9vmzZvTsqXLwmkCECGql5KXd1JGG1lBtJt9CDhDCjHrgbHjGYw7EYI4SljT7qvBNQN5XgfVZ3I1MGrgzTqEAe7yzHfkoXUI7hl7/taaJNXAXAlOG3CuBt+qgdyyvQbbvHa9Fkq9yuvb9zFA6mtcWK2kQylB41KHsD7j51lHCH0g0sOnZeGtmRd2RpQgZbn3HGBQOuNL3cXPKkHScqwq4+JiaDl6rmyrjfZyLHjPzjLOD/3Ta/yUAAy/+/zjHv5vfchtYIwNgpfrpxwvDH2dx2MUx0YWtOt5BqZ8bQWgytQ+dkBXIhZzO0twyDqz11f1uvO9reO6DQbryzZ4LXt9WhfmHgbk/ewSEK7MMzpDlUOleo/xPOunniP3oQTgq/tTzr/nppwz91vX1U5nLpQg+O3WY/Wec3tNGVK9Jvx5Cdy7PdYvK3IoFxzkGQH4BL+ug2p4D1q4oC2JDFHOTGQm7/f3D6TJiRplGvKeZf1da9eKcxjwjXsSvY3c7pk1W9ecPY/uQzDDZFDmTUbGIaAujkuBJxm0QRcHzH6EbL2zZ+UMhyqBdmB/rF61Kl26eE66OrrnjBndaeVKsv8GpF+gK6IDMO6ALuibAGQ4c7ETiBIEQOR13769+h7nC8AJ42CbiH4468lF7ln36AyA0yqAPhJ6A33lv9PtGT+u5RrWl8e6dKSId31wSIUn0RfthMAe4dxjnQAE4zwBrOOZBJFIBjQE7QqRvGOcr6Kri+hPAj+YUyhQ9u87EDQU8Co3Anx1CNy2foH+NG/unLRs6SIFXkD9iH3CmUzUNnIZMDbs1Ki3A7BENpkyaXPNKzkAa1MaGolxCOqF0PlNjyKdoZ6xmC7szfiyLvih7szQCOAk0ajt0q2i/tJQBJhkh3LY2FFMEj0Y2xQ7kJpONPg3v/5X1fi579770o3r16Mo9tU+BaQAAtIeBCxFCgdHhtMwhQGJjM6RxtBe1kyhV99aQLfcq5ZH1edbgGyZbigHR6F7Mw4BzOaC83V16Vp/fy48n59D5jWyKheKHhsdT+OjsU9MwRGZu0HjKSB7kns2CvhmfROF3NHekbMc56Te8xcVNEO7CAZjzYyOw91MAFuN6P6I0GWcuQawlkAH+oVTC+cB0eXoWgCh2BPwfBPgEzZUS8XNiOOFyH30f+xe2SOMbW1tQqdmn/MfcBg7Ab5y9gBgPQ4Z5pvnsldEW9fRIc5u6hTduDlQqceGHdDVGVQjrEnWJrIRm5f1qUyFXPCS+2FzYttCj2jnCdfhgGNP8AwCqVgXBEDwCuBNm1mzZAeI27w+MgQBuMnMgCJoRlenOOexe7VfRGUzrj4yZwDG1FUj81ByvyGytFxg1g5YB8x1dEah4f+Xvfd6svO6sjxPem/gvSEBggBJkCDoPUUvqiiKqlCXXJdKMTUTHf028yfUP1Az0w+jUHf1VLdKrW7RiBRFTwIESdCBDgQBggRAeG8zE+ndxG/ts+49uKJq3hovuBEZmXnvd7/vmH3O2XvtvdfW/tEUnOQ4bnAuoHPOmjEzHTt6pELbyHWsFdYD91WdhvZ2ge+mJEFe2DsYe/ZKWQQ5oh6ZZi7Qg535wjxgQ7Lf0xbvfTj9kE/aPIP6aaMjlSAVrmPOXBfNkf7Gq2wzuGgoZzL2NzYFn53G6TcZWfn8sAcgkyrGrLpCQW9V0ZXqo0YA9QwY34H+85IdZIIirwT5EbCovW/gvJwBtN10MzhDacuzb31yCX8tFfaL9PelSbhIA/+XHvvLHz0yHYZ5XBGK0XiFDsVGBwuZg7iMgONvL3wUDZRCFh+AFodMcBuH55yNmlcYAVVOxwqgkMGD0sj0sy98RgYts2e0NDRFdSFPdQAHsRFE0Rhza8UhErzMbh8bE+9BEcL1eAFRJlBG2Rxr22SjnGcbBKdv9DXuG8U3uS+bj0FqK5yOLKJ/7hufVSLaslFpUIVNVpERHQA746I/MACkatEteGHbKlXJOdQ48OkDPyjDKEVEe6JY0Gbax8HFgXb33XdJmYCO4cTJE2n+/AUqwLb8ssvSe++9L0DPhfRorw1S/qZNNiCIMK8Yp41RsAalgOcZLLPhVBqsfMdpmvytsciREC0tpEEGSmSOaoBxUqZ4diiVpPufTefO9qXp6YiGAIBFjuHCA0QH2Of7GCQA46R2wZ1m3nTRxABIKTUwKolLKaZ6OgpYTs/juzrwM+8xhyjKO15i5NrKFx5glDYMA2hcWDvbt22vRHdxbxRawFFePB9Kkc2b39VhC5WDZUtzRYRyC/Q6/fFsOWCapdhw8EVkeKTTEtm/adObwQ/e0SYZg6P82PHj6fjxU0EHAW1LpjtB6Q6qHBQRIgKi+BqKxLp11wo0Q3kbHDovrkHNpfg2wwk0MR7fDyNxVEr4kcNH0pEjR9PwENXrZ4h+YcuHH6Wx8UnxksOf2d3TnSP0hxTdgZKQEhQrp8RRTZFGCuDwbOZDQFcOQWTPQmEiiooxRlahajIQjuPmmWf+kJ544gmlK9NOFMcXX3xRKb44E1inRIvQb4yxW2+9RT/awzraNOcoH20qEDuiPv3X//IbKbHweSOzH3zwYSV1EwCaaHAiPOAlpw3IByA8keBEjUN3gpL2yCOPaL5ef/3VND4xklasuEyFsRhz5oeoXaLKiVAnnZEIYIzIpUuXyfiB/uZPzz8fhVEp5jk6Il44nAcA+gcOHqgU4cHovGLVqjRv7lztBbt270rHT5xQdAMRBCiRyC+0QQ8QJdzTHanHFFU5c/qClGcUS+aJyBKv5dJginOkylfMf2X0bnkOGfQzSGqw2edQ6ZzlWv4vAVWDeQY2VPQHo6xuOk1OjMtA3rlzV2psIMJnhtZUd3evDJbdu3aLvxU5p3js8uVL04wZ3So+w7yKFqE1ormRKZRYlEoX2Yn2hFPWEaSsHfZqjAtkirGKs84UXWEAxnlSBW0xQO0gNqAToHoowown7zuLCbkhi4IXsgWo4bMDRZoobvYo1u2MGT3hwKuPPRaZZL0gV/TL4wowL/wqn58YCwDmADSc5xjeZDsgz7SDPQoZZQ9GbnGSVJX2qnOc9+wMr9VBfCb4fDWoS9/tOHaWgA1wg90GER2JaBk0SOhn+XuljJbXlu+XgFwJlLud/rwWRPezfPYZlPXZbuAuHA2hB5Xnoe8XYx9AnUFTj6n7pXoFOSPL7/GdUrcwCM7n1o8McvNsvydHQtajcPTq3OX5RQFRDGDO8EofY8CyU9QUJFBfOKW+WuSKM00F8qaJ3AwaNmUITkzqPG7ItBHmGC3n2uCpHWWlE8P7RpyL1fR86yXldyzf9M1jxHltMMH9Yq48biFjuTZEDsYo56yUsfKZtfJd7o8GaA1AM8eeB8uHnT52BNrRw+feY0oQvHQOSS/PtA8G7b2eqntOdR7LtlXlsyob5frx3+6D97NyT67sW/C4FrV5SqdmrR5drgGvnXIsvHa9Bsp2OoLeY+DnuM+c3aTSc1/kyjWKbL+EvTKioAPLBf10LQxAVRymOFI5NzgT+S5ZkgQ9bP18m/QudEr2X84a9Az0P+kkXURlEuV8Kk1OEhTSUAFnsAeCfzoo9DjbocDCsUkGHFHo9I/1A2gLWIuOhV6B7oBDEp2b77H/0nf6EBQPSytRk+zhUSi9WW2ESpFnzp03N3NKT4imT2NEkUTANADS4ZFKtDoRroqKBbAbG5Ujnj0IcNn3pi0uThhrnjMvMun4m/OQc6n/XF86r2Kcsc+RnUqRZmwQADDOGRWvzNkYKkyegkZG1GQEI1H0uqFeYBH3BIBEX6fwJgE7zDmgOdmO7DWAr7Rjzuw5chJwHs6ZPSMNne9XxD72ExmcRH6HI5d6CgEeY0cyFvF3lQITe5aAlHHqSE2EYy0A4dg3ePFM+oItAqhn2qoo8Nko2gcodVgrodvmQnbjkbHAWvb6QpcxsAhYCp0gYG9ne3va/PbbyqBcsij0AOQeuT4KIDx3jriDkUOKcI5zFk9NpkF037GxqPHTiN0DwBw6Gy+fR173BuRsm3kNlWcS5wd6qZzUeS/S+Zf3VXRQruE9QFPOFNdJYu4BwIeUlRa1JmgL8yibnnOskQyD87KDiKaFAgb7miAv9C5kdLj/vOwjwEmuATxvbg2OcfQ86vxAGxGFDSOjlsMJ/mvZo5NTypDr6e0NHvpMcYF8YB8vXrxEcwMtiqgmJqfSV19/XaE2IZoZ4JfxYR0TIMa8s9ZdAJexEcVsY6PmkfVMO9ClpPeOj4uyJtZ/i8YUXRt71zZQ7GcB5CtABx10NAJJkCsAf+STM9drTYJGnYIxHH7Dsq9L54bqgGmsG+SIGh0flc3aSiZ0lmf2IpxnOOREQ8R1o8PaM+fMnh0UJLKZx5R1zTphjyQCPCLN43Nkgmxa8eGzFwLMj4yKv525oC0LFyxIc+fMSWfPnE4HDwTVJg4rMqudNfH111/J7oU+MmRgtr6LbBNFTpT0mLAgAtIm0sD589ov4CiPTPYW6ZmODEe35W/GfvHCRZp/1hRydn6gX2eFOcWZM95n/phvxn7xokWSI+SX+xAswueMGXs4NsSChYHHiA4qc4NjJ9A39mvmpcwC916Is0HgBA6bc+dS74yZaf68eaI5ciFM4TBTscbk2MPROnBebWEffnrDh5fw129T0v4nv3dpEv4nD/j/3+P+/m8eFR2KDQtHxsZERWRoGCSNYSApEjO85PLSZ28WgDILjftYQbUxyCaNIuO0enMg+zpzGZYGmo0LG3I2UgwWl0ZEKB1sHk3yWpL+I6OhISoLs7FyPQAySotoXfLGLrAB4E+KT4B5bCBQQlCdmQ2HV6RDhkJdNZat+LA3RbSSDRvG0ZHaZbRgVVmqUskY2CnBIBt4tJtNjA2eiAkbNE6T9pibdob/OWBVhTsX+ODQIGoEvjw2YgPoGKNE4qJUs1nDW8VGCpB6+x13KmKXjR8uWfi26D9caIDwzJmA42zYooy0toTigLIOL7mLNvC+DMxMX8B9bHDa4EYZt9IhT7H4rCmU0iQDhAjwY3hwB/pVqA35A2DiN/2gYA5nBAqVqiLDg9bQKL69voH+Cp85ShIgEPPFWHA/dCE5HApqAtoYEXsRrYaiTlQw16HAAfgLtGtuTiOkNUrha9B14u0bjugFlGrS7nCsHDx4SFEFBqwouHLzzTcLYCIilTHAsHnyySelmCNzcA3SB9ZepJ82Ki2PSBI7kJCvoAIZk8ytXHmFUiShRzD/88MPPSzld/Pm9xSdQqoc7UDBZI07XRVlAvCNSFpS31raWtKdd94hkDC4JYlAIdo2voucRWQi8p9ByuxMYP1QlBDw+OCBQ+nQoSMJGpjr169PG97cKAXj6LEj2VnQnpqbGhUFDpULXHy9vd3p3nvuydHJwZGM/Mu4bahX9Mau3Xu0twDEeS3gGMBA+k//6Z8Ucb1ixRWSC9Jl//jH58MTT+oYxT6b4MBrFF87EVb33X+f0taQDe9z3A/lEr7FZ//wrOTisce+r7VCdHdEMVFBfla66eabJCMvvfiSomV5j/VHuirz9Jt/+Y3af9nll6VHv/toeuON19L2HZ+ntWuvUuHWMGSXCbBH7lDmmhrDsLTiS38BcZ95+mkpfMuXXyZ+dRePgicPxRnDgygh7kO07hWrrlB/j584nnbt2RVZHw31yviYFF/laLr9ttsFduIkYKLDaGtIBw8djH2wFWO1Q2megO5ROCqfFhRtDYzsgshNgyfes71/cr8yWqyMGtR+KmcLUa6CbLQv+x422DAU+NvGAN8DCGcP2b17Tzp08HCaNWtOGhubVOHc+fMWqPgtbTp67Ki4Vs+eOyO5W7J0sTJPDK6rb4pqCW5OU3TYCFSKNIYHCmoKYNCUC9wfpdoFpvhO7Cn0ISI2Yxxi7NgbWVcyfKeCBsFpxgyoIl1y5DzXEyXY3xf8rsgX8yijNNVJ+ebcIgOBaCcMIvYs9iT2FwwBMhZoA7KEDLEXwJfKWAbf/7TAmM8++1RRdtyLqG9Adzt6ORs4F9iHyChiX7XjlrbY2cpz2ctqXwa1ao3uEtAKkAvjvEqxoO9lg5szQsWTlH1UzRwLo29a48++XjXYq7U8DMJ922flfOkUyGeWwT5/pwTv/J5BuxKMDOAwnPTR/HAiqpWa9yh4bKcH3400/ABfnInjtpjKy+0ykGc9zkCl+2EQXPpD7k8tOGonU5wn4VR1n6Kdsf64V4x1gFlh+FU53H2NKVf47p+BlkXEsseQ+xrU9PN9Vnrv9739m/cNFte20XLEPUyBwfdYM7wCRIhU6hjvAIIECLCesg4c0Y6lAyuyrsLxm4M8CkeB5bwEbUsA2fq2++32CxzLFCj+zH2yI8njUO6b3lcAwKx/2xEQafO5DgE6L/ujeNkjsjLaiI6DjU0xu6Dm0dwrVCDWUciBqe0IMAmwSutyCl7asAfYs9jLLFuWV77v+7pP5XyV1/m7nmP3tXRS2bHK3HpN2kFmR0NDXfALs58FPSN0FbEG0VGJ0mYvpG3etyL4YVr767lz/coeom/oBLwI9Fm79tq09fOtijgmgpHr2eOuvupqRVICZsPRjQDh0Cfj0BmMgGNw1iJzPiv4TSYbezZtY4+mD9DssScfP35U7aPN7KPo64DvLnpNuwBnOOO5P3sB36cP6INEgaJD792/T0E56F2cGbZLtE9DIZPXNbLG85yKjw4T+tJIWrxosda/ObwtszzTjks+t+MBPUx0J4CzFPNjL1bR0BFFYAKq83xsQuYPPTh0+AjI4BxCZ0EPgdaATM7UAOf3OenTKkSfGLOjKpQ+a+ZsyTFzI3BwnILxzWnF5ZerThL0ZwTWnB/ok55JhiLta2kh46s5F4F0tgTzOqLggwANQ3ZM9VPXEOsDcJZn8X2febblsIvR9xAG+hh2R7sAWQAr7BbvL7QzItCD/ozned/2/o9uoBpMbW2pgVofJ44LHEMmLr/sMvGiTyj6u04gGUFc6IWAbNorke3Tp6Rj0N6GBupIxf4WfWQ9x/mKnEov6OoKzmTpOlCS1Et38Nkgh4ecs7Fjeh1q/8/Ry9gLoc8k1bWxU4B7oDujs+Eg4RnweWNTed8SDzV9yHzpEdDSJ0cAzg8+45lzZyD7o7J/oQUB9KStBNig10VEeESJm2YuHBhIUKroCegUAPDKomsDt2hXQArjgF1G5iRzJLCyvr5CPYS8wjGOTNA/0ft0dGgdec8xAMtnULHQf+SC9xXkMJ3kuCHYKIIJCYYI7ME/AMtciAODtcH+ZCcv8wO4y3i48CZ7gzajrH8yS+h87EG6J+cg2U9TU1pj2KymrGEO6dco0fj1DWnR4kUCp3kPGxgQnL0E5xv6n+xkxqaxQVQg7LFka7uwpJxsI6OiMMWOxU5BdljHjKd0haYmRZxD1XPq5Mn01c6d2svmzZ+nGk70nb0DSkvTFRGEsWzZct0j9nvqmk2L2hRbSnrg1JT2MCLtWRPl2cp9GG8cMdg2s2dGAVSi1VkXyBt7nvExO/nYX0Xd2dGpvcuBK+xPODbY37o6O5QhzdyQUYBcsm8yj8gfY2++duYFeXMmlB3jPLepsV4OpHA4pXTN2rWa5zNnz4pyR3o2/OwtZICPKiKcl7Gi//z0q5fwVytnF/H3pUm4iIP/bY/+3378PdGh2HhiIdmoMeBQRg6xcXKg2bAB4OTQQFnQplpUY0exUkQhGzOFTrrgap5MfefOSeFicboIZHOO9CyNOCu3pcfS4HipEDtSLtKoAqi20WDw2kp2aUTZaLaRxAHqtMc4dCPy3caSo84iKqlqFIbSzXsYGMFX7cg+Nn8ORA4i8zzZkPGz+LwSQTE9nfkFAbPhw2tMfXiiicQtOMlsHPK5+8YhJUMVb3BOSfKci1cqA6m0l744gozOEGlhpfi56jkAACAASURBVGvBwgWpu5cIwkYBfSeOHw8vpXix63UYAspyWNIHFFsAN+4LAMcmjZdzAoVGz8q8etn5YABLEQaApzLMw0ii/QKEFFlWJ07A3u4uRd8AIJOiD7ALGIOs+GBCceNQMf8x86P0Tvj6xsdknMjYS0mKDXIOcArQc4ZokqIIG2MmapSckqSxBpBwBFsDDpOxKBKbC32pgEtrS4U+xw4g+oo8UC17dAzDBVCSVGyUl3GBpHBgr1yxQsoaESxPPvl79XP27Lnhma4PA502YRjhcYdKBMcDSgWyGgc6CnVEsdP3KKLXo3l5+KFHpHS9+vrrilQiugVFuALq5DT7UL7r1Jbu7uBNXL16VVq5ckWaN3+O2otS49TQCviGEW2QZBIwAYAwpbFReLu/Shve2JBOnDiVFi5cnFatvjK98+7mRLFRDAgA54Y830uWLErz5s5Je7/Zk86cPpVWXbEy3XHHbWnFZZepnzL06+tSXUNjGhkbT0ePHYu0YQG/4dnX/NU3pH/6p/+crlpzdbr66rWpq6s3vfPOu2nDGxvTwMBQ3u+oc8DeF4o7Ssw999ydbrzxBskfig6KGP2CS/6FF19Q0UCU8scee0wGzCuvvCqjbcXKlTKWFi+JiJw33ngjIgE6uzRHcHRfteaq9ORTT+o61vsvf/nL1Nd3Jr3wwvMCYYkk40XEEtQTMqryvmjaDPZL5hMD+Pe/f1JK3QP3P5DeevsdyQrzAaCPnCCTFEREob58xWUC3onmHxyGgqY5HTh0IH29e5fkuL21LXW3dYkL+4EHH1A09fj4aADrilJqVLQ5Ciz7X3MzYHi7CsfyEghSRyR2Q4XewHuPwSDLWvl++Znlh2eXSn/saQEel8CSI69YayjTrFPGB0CUPen99z9I/X0D6fIVK9PxYydU16C3p1fKIzLN9zGE9x/Yp/RoHD2sCQH8La3aEwzMV4Ahp0zlTpQAnsEXv6dzS5FNASbGuVFNA1a/lH4SN1NcUsGPos9YVzkSXO6qqVDmBRZOTqYzp88IYKH/nD3MOWcxsmDwQNkrOs9wikQxVLIW6JsjadnPOKt4Aa7rbJ6cEuclFCs4YMhcMdhtIJz9E2UfeWNPFmCi8zAchvTdzikbHZ7/cpx8nnPfiGQJICVArhxJX+wxtWCfjIlcpM1yVAGoMwWNz34DctYlSj2jcpaKlzRAX16O9vH/fyaflQj/oPjh86qzJCLswmEUDiLvUf4/5MKgc5aHLBcerwvXU5Uj2e38NrCwMgbZCNSzM9VIAJ0hd5LvrKvZoVCZpxiUkNF8XkfEXqRM14KQBtS0drI+eIEzKAcgWB6sfxq4NYDP/6Za8FhqjWewhj3eWXfleLtNBkotj+hP/C3u1EyfA1AAv6mpWTz/5ZiX8mT5dNtZmzwbncUy4eu91mvlrSr/yELImNtfOgjLuSvBca4vgXPuZyeI9VW+az2rdu9hnfhzj7X/L9vi54esxnxzvR3m0gWz3lTKPJ/7M+955bWWU+7vNek15vfKc6Fcp7Xr030sHaia7wmyHKgBNKroUIMKlhf2QdLigy4qzjIXRuRagCmKq4+ORNYc+1sUcq/TPrh162fSryLT8qzGmmAGzluipEPvp2jamRyMQgZVbwUMd4QmILFA2hUr9EzAFoIH6D+F+5A3QHF0Cun/2aHNePq7jE8U6FyRgagI0AAAVd/ImOxoT2fOnkl9/X3KGoU6LZyHQclhp4htHO/bgJgKGoHuYWRMEdVBoRf2Dnsa+lsAvOEsBKxkDGIszmofd2o+/cIWxHaIiFyeH7oq87Vs+TKBSiWdmPdO9D/AYzI46fvBg4cz7eFYOnwICpoO8ZSQ/g9ApwKcY2MqUM/fCkjo6U51dVNpcGhAdBacn8Mjo2oTUaNkZUE8HfrrtN4LB0pEdoe+S00horjDyWp5Ls957w/YGehfzCMAKi/sD0WUZsrDiMiO6M1wAmaObukM8YzQAuIVawQVjcAf9IAJ2TIAt8w5wCG81Hwj7JAADdFb0RGYE2wb+jk2gQwQ2Q4AH2eoHZtEVPM3v9GxfY6H/hdne4WaSxHIYRfxPPZmQEVl42Y7jfFn/tFLyOIUoDc1lWb0UlOkMY0QYZwDA7DFWbvIWgTaRfYyACFyB7A5b97c4EDOVEftzeHsIQsDahiCtcwPHVnisd8AkAPi8iJwSOA+Ef257hjtRa+NfTKK0SqqW0XthzWWCk5REUjoNE5q3LGhsbF4Bno532HfiACWwfTN3r2iPKIf2AnYsYCV6FBBqRJOhomxSckqz8fu9n7rgEP2oaruFDpqUPEEL71tIPP00x6AYTtXrNuF7TwsmcPhgVBJrxtDf6bYZqd0YChi2JcAtAkgIUCQ4Aqu6R8gi6JB4C7BadgK6BHtbS1pbHRYey+f0yYHlxDsxdyip9rRFXtH6Ir0xYFsp0+eVkAX88R4Qm2Kzk6RdgqaAnaTxUH2uhyMre3KyoH6k98jQ8EcIL2Bum9tbZHhmYth8n7YAecVlQ4OxX7Y0hjyRtDXwOBgOpnnR2cpdb9yXTJHegtryLod4wyYzv5Hpgt2JHNmJyZyhHOTdc04hB867AOtmw6i/iO4KNbjhPrsLAjWLnNHcB2/z5w9V6GTlYNV1w9qbTB/qi9UX5/+32deu4S/1irTF+H/S5NwEQb9X3skILgBOxadDxQWoSN5lJ6VDScr1N4EUG7YSDgc+G6pzBoIdpRNGRnGdQJQWfgqhtGo31aKrTxXDYaqJ9TXVI1XuMWqhSN8iHsTsaJeGikliM7BE5ELkVoVfWuPqr25CJv75UglKSfZgKkYRJlSgs3JnH0ucGYeMhQHRRNnz25p/OsAyFyVpC3xYswYV8aKTZT/RYuS58TGXGl0wClOjEIoqcFVy2Hqa8sIYgMNtJMfNnUAxX0H9itKmsOYtvL9kydO6JAmMpY5JUqZewtIGQvAYumSJem669aljz7+KKgBFFEac0NaUih0ocjxPRcAYSxN6YEeGsZYFN0gSvX669fpoCXVn89IH4W3y84A+nbo0CFRuhD17vsDxHMQEf2L4sw9GGeUbiIb+duVum1oeyxtiIWMRiXu0nEihSob036f8bRzg89lkKMUkkkxOZmLYkxlnutQwgCxli9bJmDqyitWiSv6qaeeEhCHwsCzZaSOT0rpQikFnKY/4rkTR1pkKKAIYNDt3bsv9fZExDwHJUUVb7jhxrT3wD7RHESByUjj1Et9CaU2ohwalToKQABACwBONCgGBSldiorJqYvGBSsyPcmsUrBuUml6cLW//vobSivu6uoRj9vnO76QR5xn8L3xMaIgplNba7N4MKGtGejrSyMjQ2nF5cvTbbfekpYtWRqOEqor1TWk6fp6zSv85yi5RAPAg8zaA6h/6aWXBcLfeuvtqaOjO73+2ob0+edfpP7+88HxOI2hHP3GuEVpv+HG9ek73/lOdiwE374Vs2eeeVqRsTikoFlBXv/0wosqwgp/ugtPovhu2bJFkfguNoWxTMQLvJzIHvLCc2666Yb0/B+fVdHSu+66U7KKM4fMAaIrBDRLISNaP2QLJQfF8He/++96JlHpKNcfffSRjDmMXCKhMAjgs1Pa8cwZac1Va9Kx40f1s+bqq9Kc+XPTN3u/0bP7z/WnrtbO1Nvdk267/TYViuQ7GDTDo1FxnXUpg09Rfw1yRGSUVr9xvGkPz2Bvee5Yzr4N5CmvQ/aIDDFwVIIiUOp4LwlnT2MlOt73D4fjkJTAtza9rbGCd//06TPpo4/guE4aW2hvUOYBKih8BB86dQccHSkQPAM/JQBeAkNui9tfgtxqP8ZJpoYpAfISsPF3S9CnHA/GAnmvAHHZEjYwRPSUDVKdWxT1m5wMwCTziarwEXyq4+MygKH5ArBGwXcEpKO16asjl7gfZw6FWbdv36Hr2Xcx3sKQCiADBR9QibPC+4/nzWMXaygAvxIc9LnqsVM2VwagDXgG0BhnhvvN3wb8PHYG6apAaZV7HYBFWUNFtKzv5/e8l3t+agG66jn/5+i0+2RHrttnwNK6CveoguCx95ZyU4KYpVzVAoFuS6nTuL0GgWv1Po997PWRZu77lOuTufJYeGzL9VhdA9W5LEFSG52lnBsktXFXjoufUbbXzyifX+qEPqNNKeFx4x4GpdxfgwsG3ZBjAznsr+OZEsIgloCIItDDbfWcGkS2HqNMjbGItKxtt6+pjH3WffKhe4EOWe4tXj/l/mB59ZiUfY7ItKrzsFwn5R5qeSnfs+z6Wb7GsuE16v55ffn92rVunayUdcvPt8m/91Hfp9TfyzXne1hWvadW7YBqjQneI3iAs5axQK+1rufaCuh9ACvsZehVXCswpK1N4ASgJfVlOHOpUeMCmejH7733nvY+/nakM1lcAFq0H9Cas2XgPPR16G1dlb2RZyFD5oFFRzCvOM+wbs97tBmAjXYa/OI5jAW6j6j5yBbt61NbDPyyzvictuMARWc519+ne9Bfnmm7xzZKgDBVJ57XkTj0p1IaGhiUfuL3Pf/KWBwcVH/QNdFJRH+Sn2WaAdFANDWpL4B+fC94zeMs4fno9Ojo4rudMUPAGLqt9zT0wb4+iljC1XxGY4qDG1AUxzw0C6IJpN9NUN01iyf9wIH9CuxYvfrK1NLcqEKjOEFwMPBcxgPwj1o1OVcm+L0nY680nSbXAkLJnlEGRDg4Szm1o8z7hvc81zviWgBAQHDbpnZEAujx0hqTw5HsDedjFGlDOYesuSFAOc8h/WXcyWokiISxJlgGGcK5T/sBiFW3azqlIQDJsclUTyYpWcRE49Yl/c28C0RraRWgjG4lp2mOEs+dlu3NmcJxYmecx99ZCcg0ejHj5iK0Hjfsn6lMVRkZABH5zHfNP1/uddYPmPvgUYeyZiw11jWozdD1MX6sZe7H2icqOfaPsDtN2Wq6OjifoUNVVHg9wQGBAzC/XA91I6Aq9+C+2PgC6Jua0tGjxzTmrPmly5YJZGXcsEeQZfpAQMz2HTsk9xTPhKqOzI2h4WFR25GVyVmEk6mlObLmWS/QmIbzLfQE2lI5d3KGlXEUnhNYDoU9Z1cKQaLDg8/gbOKMQN/lWuYxIpsnc4BeBPNFNsKk1jrXEADF+B4+fEiOB8aY3zNnzZTthIMiopcDOIaqBqdGd1dHhWIP/YvxRJbJyI/1HnKtorU5mFJ7kuiHIjMVOg/+ZtyDYiUyjnFE6P166mtR9LJHa5jIbZyX27Z9of26tZnI6BZFRfNDcB80QWREsCZ8znN/gOkxgnwmJxWJjlOJNvcPDqUTp06KYx88AvuG9YO9MHvWbNkhUBJBk4O+7HMM5yCFfl1PLeqSRQCLMo7yOseWwSGlwM1GnEdBYRXnYoP2GexwaG6sX3MvZAVKmcEhaLWS9G9+ExmODcT9vRex7v75Eghe2asv5h+XQPCLOfrf8mxAcA43KY05AksepHrSQ9q14bNRsrBN+G9jhIXKd1Q4JBdR84blwz0WfFTPtrJbRm+woQiUZSOoqQBvRd6/yygcK01haOF9rCoipcHI5zZaHMnsTcr98PUcaoB//O+qumzuPKscmzBodBTVpAFHStjtt9+uzRD+VQPXNgINGgcojPMgKgL74Fe/5BatpuvybK5H2XbUSmnolUa1lEUipTLNhWlo7IXkwAAEQTFwm3zQM1Y8i8ObqE8AGA57NleoHXZ++WUVlG9u0SHFWCqNbzRS6lHKMRjoA33j4AmahgZlEOA0oa9cS8QZLwzIyYkA1jTOOfKRw3tibDTN6O2R/MD7hqyiBKMgQ/vBQUSEDYo2/fjyy53p/fffUyQK/VEBi1mzlOa1Z/duRW4jz3byoGwzRhyYyLrlnn4RVRrp9hGJirJgw94yzH0MotgYU4R7Vo55DwoeFGwUIxToifExURSQlslhhjeeFLNFCxelx7//ffXlzTffTB9t+UiFekJWguPSBWdQ3hhfilgCdpJ+y71QrABP33hjg6JgOVBpAxHhGFVLli1NGze9meUuDtmIggs+Ou6LsjRnzqwohDc+kq5as1oFIxlLRVsr6pQshWp0hbMxBMRMEu0RClffuYH08cefpg0b3lQbVq26MjW3tqZX33hdaX9wvOHlpvo1kSrwzfGs2TNnpjQ9mfbt35uaGurTLbfcnG64/nrJItHGYrOtq0/n+vvT5s3vpC1bPpCyRoS2aCimohDgrq93p3Xr1ovT+8UXXlb0kAq18DM5IQqWtnaoQ0YVYcT4PfLIwxrDAMejeA3y99vf/ouMKZSov/qrv9LYPf/8C2lwaFiANuuTZyKb0ERg4CFbGHZ33nln2rBhgxRa5gn5wOnx+OOPpTc3bkgfffSh1s0dd9yp+3AdbWD9MYdEZJkvk7WDkf7cc88pY+Cuu+5Oq9esTv/y29/KUYCCv/vrXVKc4AEXl35jY+rp7dFaOz84kLp6ugWEr7xipbgxP9nycdr/zb7U0tQsgBhjsWcGhVwoyNoovnCimgWQZG5jEpsDkKkPihoAKNFNFaBtBtpKgMnHUAn6+D2B0IokisjDioEpzsq4L2MXnOTVYk7ci3nCwIIjFIfY5nc2a5zIBODznTu/1ufI8dVXr0m33Xab9nuiVRqb6hXJQnMj+jQM3VoAvGxT7XFaC/Br7xCNS4CvJXhlQ64Ex8r76YzKAPrUdAAEAikyPZOvlcMz03Qx/i5CTDoxe7BSlBXZFHsSfQOoYY9yETj6JAM3A8sGMf2MUydPyajge6Rdk5VTVdIDaEbuDSyyHzvryeeUAbwS8PX8+2xlLEpguzJm0YUKCF7qDz7L/T3uX4Jo1kMkK5n3lP76TC3BWN7j9W0guMEhPi+BWRukpSwbVPR75RiU9zHYWH5uZ2oJRHruSxny3JTy6bGNyMUqOFMrVygvGmtHaefIdM9RRG42VwIS3B8Dz9W+Vp0Bbq/H02eix99rowTBDWyV+li57i0PXj/WVzzXXOti4PTR4+P2WRacKg6owNmP3PNsOyhFH5ANRu5pXZb7sH/7PYOwVZkKmRRgA6dyHk+v6VIOuGdt38rrSply+8v3LDces1JO/JzyfpYpP1PncgFyWhf3+177XF/brrLf/hwZCT05IhHLPb3UfUrd1PJlPclnQrnPSi8Up3RkS/CyXLvNHmfLRbkGBaJA0TMRzlrkw/Q3ALNBcxK6IeAEDj2eiR7ogvMBmpFNM6Ai4pwFnOmcKVwH2PzWW2/pHuyH7H3IiQqgHzqkvQVHK2cZmVfnz/fLdgIEDH7rbv2mHYBipkyjHegMQdc3rYwwF7icO39e0CFOTes+fE5UtwKMVB+lP61csbISIMMYAY4A5HAwd3R2pPNDgxXaEWer8kz+NuDHHBkY8jypIOBUSn1n+6SDSzfO55nPCp8rgMpeb6aEFOXWKFG9kUnK+cBZYjmjD5zLtAGAn2t4JroP13KdI4xxLBBhyVwxRwQ7HNh/SBGhgGkAlbQR3ZhxBqzjfjj6mevLL1smnQYdnLFGT4vgn25FhEvXzlmMqi2VI8ItV3Y0EQUMSO3oWgFa4+HAJ2hBAT7aZ8O+xamOHUCGLG2LSOzINmJcdHYqK6Fd40skMfaR7pGx7/Ls4UBEQ6ijCGJ9vaglkD/GnP5o3KYm0/LlyySfyBmALdehG4iqk0ho7JqpuBNRycqmboDKYlh/q8BrXoMA44yDaCqzs53+NogmKRclz/RYyLABPwcGOSqa9ngf4ZwRddA0Nmvs4fTf1Dr03zzMBtSd8cV3TauiPUA0jIFjEA0OmMmzVSBTWeoBEmA/MNbo9vQpiiZTDyMoOWM/CaosZVST5dvSUnGC0T4oAwcHBuToOnnqlHTfGTNnKSMUekGiedlHuJZ9h3pAX+/apXvOWzBfwQSMB1HBAOQEzDBn1POBNojsEmx2wHHkxcEKtje9Nl0YXbZ2ptmg/Th+sBuQe+aBv3ECsT727NldKWzrM4b5RFeO8Yz9nGfy3sqVlysqHOoTQFhR50yMp1mzZyoiHKcD/WKMsVuOHD6cOAr5Hhz2ETDo+h2RQZ79OvpNwE41Uyei7dkPsF+I5EYW0YFVILWRyGacbkOaZwpDuth8Wztj3p1OnDwlHICMW4Bt9kD22lNnz+g5cL7D56/sk3zGY6MRQLJn9x7JBJkUHW3tyiA/c64/nT53VjKLHAQI3qL5IyMAnIB79Z2DluRsZPA3NqpOFfYlUetkyvP90IunBVSzf/EeRUnBRRg7U6VEbYo6OUmg79F+OzWRrrzySp0XrCGiksioQPjcL4LmTp85q73DASU+Hy+B4KUmfPH+vgSCX7yx/9Yn/+0P7p+2cuJq32wYOgThPC6q1JbAdhkdjve6jPI28O0INSsQNKDi+c5gBrugvMa5urCVcv/mu/5hY/EB6HuyiYiXWL2rRhn7+zZu+B8FoTRwbbCVRl1ESFRT0qI6eKRE2qiK64Mj0cCx05r5jQJAlDEKMeAx13BfvJfeCH1oOAXNypAMA3F0VSMCrBBwKEbqolNnApQqAVkUfyID+OFeANqAabyYVzZXCgOaNsQGhYEIDlPaNmvObKX8OSqQZ7iQiRUNgbK5cFtzIymkA+F5bGhUwT1eFNoMPjiuJe0u0o2QEXmtVZQHWopIoVNaENGPObKAgkBwyB0/dkxKQkdnZygupBXKGztfXm8OZ/rKQfLJxx+rYAnP0Hzn4izMHwe1C/qgGAJ6YuDgGGB8bAyaw4zxUGSTIptjTG2Q+m+nCdJmG81Ou6XfRIBz6FKow8VIiUIGREaJAjiENoNnX3P11XKiIEMvv/Ry+uzTrVIUqo6i4LWLeZuWd5zsBZQeRxg//PAjkrs3Xt8gb37IS0SJLb1sWfryq51SIqC1wdmDN5vxw8g6dBDgtkWRwERozJ4Df2R3un7ddUrPRZlHQdc8ZxA8DtlI7Q45AYCJlFIK621+5920a9ee1NMzI91zzz1p1py56eVXX0vbv9yRi8YGuNdIquvocFq16gpupqJQyJSqwHd1aGyg2xHnfUurKn+jJABM/+53/01ppvCXE/lLZAHriKIqFGbZunVbevPNt9LpU2fE04bSQbESKzOsBxQLZOz2228TaI0nP/hOJzU2//E//loK+RWrVqYHH3xQ/f3jH/+Uzp7rSw899JDm6JNPPqkUWlHUR1ub9oL7779fTrHNmzdXqp0DxvzsZz9Np04eT6+88pIMuVtuuUWGNdkArL2116wVVzhRSXbOIe/INUVrKfSJIvq3f/eLtHHjBmVkQLuybdvn6cB+6gCQkjdD6555wzAWNUFjfeqZ0ZvWXHVVWr1mTWqqb0ifffRx2rF9uxxLFFddtnypeBdHRofxN0QxO9LfRaNAAcownoLKiKI3UZCyouFeEPUYx4+V7vLv8r3g26yC4NprMw0K+4f3bK2riaAaCpAwnG6AHJw7gLYowkSSzJw5W+mSURmeFHGcPHPSvffeLUWWrIqe3q5MCWUDvwpwlaCbQa8SqPJZU4I1Am9q+lE9Z6rjYCCgPJwrgKKjyKdCCS5BcN9LpvAUBYoiSstnhet3xBxNac4MlrFPYGQA1Ni48v0MTBnI0B5XVy8Ox8ggmZLzAIDBZ6kBcYwwvkcbUPYNHvIdG28lUOl++my1Yefzzeda8BTHCV8CXyXAyncMbHusLGMxLybDqlI72BA34GYwrwT23AZfWyu3HtNybitzU5PZxnd9dhhYLNtYgoE2XPx5CUxaVjx+taCg+TzL9w0gC4TOBcoBA0r5K8fdRmkJpl/Yx1gfZfut33me/H85v26z59Hj4P899gb+rX96Tj3nfK/cN9AlTPlWe4/I8gsAEL0WfYj7W4bZMw3oClTMwJTBOOtYnutSbtQf0uyLvc5tt1y5j6WjpnRoeNwNUn+bXAqcywAx7TAI7vkrZdbgk+fccu32OFLbgI//dxr9vyZrnj87mqQH5DErgWvLQNmGchwtm14TXrtlHy9cv9UsII9PrexyvfQPdMuxcYEgPJMznfObyD/2J85664KAH3xm3mPGKqhHhhRIce5spPPzOYAp+ibf2bhxo/RIQAnopXif69AhaAPnC/rD+MRYOns2iksThMAYcy/OLfZhftBbbdegI3AvXlyPPovsApyhT0QwyOyIuBwaqmTTItvO0LH80Q4FqExAkRDFs/kO7XT0KNfSFsbUgUqMn8FIBYvAfcw5MxH86A7k4czhfvQBW8eRlT4PxHGcHbOW3yiiGZH5jh6nPTyb66F0cdS+eJPnz6+MR0QQx/wBLDJmg4PD6dhRONi7dUapIFwOzmH8AFgZQ2w6wLq5c2en7q5OcVDTZn7Q2dEHAaCCAgWax7CzhkfGdFbSZq5RMA+FiIvsaK9rc+d7vaGfWJ4JTCATMLIRTkgXI5OupHgTHVbF8R5BQ6YeNRBe7nmYAOw8I0NDqbMTKrPg8va+y/42d85sPU9rM3PXoz+zc8tuaWhKo5PBTc6aAWTELqDmEHNOBkGZGcT+ibwgF8YA4pnQNVaLlxt4pi1cxxijbzAXomPJwUMC78jMmaQwa1AQ8jyfhbavveYtU9ZTvHfKGSratMia5f6AmvyNnKK7Ak7G/hUgN0CuAwDJPA1ZDX0S+ef71HcSxV/OhkbmiBJeumRxGhsbSadPnRbNEGM2Y9bstOrKK9Nll68Q/RD3Rk6RMexLitGzdleuukI1ALTfij5oRHorOhPv7fzyq7T3G+r1NGi8nJ3iKGDWmfrU0KD78R32HdYWgUuMddQEa5DNQXsVmDY1lfbRjuPHK8F7ALg4BMgSiLo0wYNNtgDSxTgSHMIcEWw1U5nhSWsCPToyNnpjnxkHBB9QxDgOhcsvXy6QmAxgXrQzHPTY/lGU18XZWSusa9YwQD3ZqyPDFNWG5jSoQLBziLIHDGc+kDFAcL6jILEmHPd1ogdhPKGyBAS3k5CoadYt44LHBE5+xpDzAccmmQDUWmJ9zOjplfxTvLYPz7IclQAAIABJREFUQF6YQ1AX2tEFwM/+ghOF8VLm++BgyEt9new42k/WLpzqBCRRlwCbG3kYOB+ZMYwhTgoCBpkbxqinp1c6BVzfcYaq+oachKx1nI3Yi6xT7dEtLdpfuBBw3bq0srFxXk1Npv/+wluX8NfS0LpIf1+ahIs08H/psX/3wwenbfCaP8vKiby9RVSfFaMSSA6vHkp5pMI4isMAOptVpOi4YnZETxvYjuJ6TTK0yzT6EgS3shuAd6RLW7ngvuKKqxxuBbd05qu0wWRQtNZo5PNQZFCYI+qYQ5X0OqduGeQPQyUORUeCxwEdEWjskvYAo0wT8cDnbNihjEVUucEHRU9TmCanycjoU1RA8KUB3HAt7Ys2VQu0Gbh2sQYZ2Co8M62NnMOGgwc+Yg5dlHU2WTgNiWRxhL+8+/mg93toJOtvuEH9hGKElDrkA05dXhzMKJMcXPRr3XXXiYbhyx07NH533X23NvYdO7+MA0mpUChEwSGq6PxcxFQGf4qIIg4Y+h+KHAUog2ucsQUYNoUHfbUhxiGGASCOtZERAZEGZBh3K0ooheaBZOw8nhw6KAmmvnCKnQ00FYFSulJEXVqeuAevEnQw+GPwnD5F0gDRmEGDE4reiAwkCohgoHB/IvPo16233CKg6dTJ0yrkCEckygoKOuAu36fNyAiKcNDlNKs/PP8HP/iBZPSpJ59SeidjzTplvCfxqCt1O9YQYObCBQsVoX3mzGlFLKAQopSi9Ky84nLNA4c4wDDR1hTfEJgifDKoKzSfGWwnIoYZpUI9cvbpJ5+lkZFxtW3+/EVpzrz5af/Bg+mgCsyQboiC2hDOm6lJKU5zZs+SUgz9yuQEBVySjMpZM2ZGIdfunjSaC54x188++4zWWu+M3nTrLbem2267NYMkdVK6oWP56quvU3/fedHCUOgKuSZiDC5PgFAURtYXisb3vveoZAKaFfqFAfyrX/1K7SCCm2hpwOSXXn4lnTp1RpHgtAuQGyoUxod5oc+A4BTGRNlBNp955pkK+PTzn/88LV40Pz377B+UFsladRFNOKxZz1SlZ+1Bk8KcrVt3vYxsokS4F9FiP/jhD6QAP/3UU+mG69er7R9t2aI172hJCmjCi7fz66+kmHZ2d6Xm1hbxPN+wfn1qbmhMB/buTe+9/57k6trr1oqTnaiayakJyS9GUmSZBAgOOq69WgA1zoykz22kGMioBVZszJVGnUAMiiAC0ucCbaw9g+Bxbdw7uAAjYoWxZmxYH7t375ISuGPHDvF9UteBswkuQ6775pu9GkPS02+++Sbx8Z8+cyotWDBPBk9QAcV68ct9KQ0v/23A4dv6hwFbFprzd3yt95FaILxSdE60UOyHYUxLGa5h4tCZmZ1PMv5yZKZOp3wuCdSQcyEiRtibWBPII21i/3ImEv8bDLOBiDHBPdgbiJ5jfRClF3tAZALFmIVj0+eszy2Po41LA2PeSw0M+33rCtY95PRTVsZfBsF9pvheFzhWdLYGR7DbXI55Ob+8XwU1qtQl5XulblKC+tzH14V+cGExSa51+3xtKQM2/GvXTK3u5nvHsVJ9jnUqAwUGOT0nnlsVD1fh8NjbDF4aaPD/5Ri6nSXAi76k880BDUVRNAO6loHadeJxK4HhbwOBw9kVsu/zWPtEdgpxf+uYTge3XPkZ9BU9ih/GAse3jWjNQ97D+NtnumXR55rnvDz/SwcJh1U5F7WAsJzYWV+gDdaJrXd5fGr3iNCDQjcyyM+15bhZZp2ZaRDf7SufYYDTujRttlza8VG7J1v+yjXjaGGD4NZf7Sgo5Vr7Ut4r3M9Sxv251wbzZWC+9j61/XZbfZ1BcHQQQBbuxdijg7Ln8Qx0etspyIKzJPmNvohzmvk5efJ0OrD/oEAL9kqCWABWicRDr0Ef5ftEcXKGsl+iC/NdrseBDDB0+AjR4Q36Luc49gG6Js/jh/ct++yxgOL0yxQpOPo570+fOa2zHKc2L8bIGTfYbABilkEDiaJPy0UJR8cDaGYMykwPB9YY1KQtDvzx+qqfrk9kHZEZy14KHQltwZ7Yv29/ha+cfRqaRJ7L34wH9yeSlKAKg90OEmEuyn2RfqOnMwZQdjmTFflxMVN0RPYe9GLq23SJCqFTYBhBHwDigI/oQzwfsBM9Un2qJ6O5WVHR6LvwOVuPIBIcFQPgi0wz7JDhYYD+4Tw/oW/QXkXM5sxZy3KpE3CN62DRR9qBvDAuyCGRvq3tPKPqlGU+FR2anS60hehsRSDkIJPqPpizkHPGaoxJBMYYZMEmsB3IOJqSE/2a6FtqITUC9jc0Kwo+9prqOYseAjgKYM8YYWczFryHToI9FFlFYT+W65d+2pY0IMe6MQDuPZt5RS6YF4BTAE5kBLlWtHrOWnIAmJ38jAP3t5NU9tb4mEBS1rDs4GxPhX2WROMJEK5xEjhOlPFIZPomIpUjWA0bNDix21XUkEh772sEYIlmsJcsydZ09vRpReMCILe3d4oqcvHSJQIlaTN7Bj+0gbmECnLd9esynUpkGtNX076cOH5C9HPIL04D5Ihzi35HEdlG6f20m+8R6c8Y7NjxpeyA1atXK7DjyNGgZQJsZR/hPcBz6FWYK/rpelrsJ+wdBuH5+1zmmUZuFBDZ3Kz1CD4S+qGdkqEDhI0elHesN/RS5pWCkcqwxr4Vhep5rStFrg9E4UaoZ6CrOXsWEPyknsd+hlOmp7tH90cW5s+PrNYTJ4+HLaJ+dCqqGllFhvvOAXSH7t7U2CxHBuMg3WAy1wsCw1E2QGAs3BvZPHbkqORzDk5GKAUHzqum2MR0So3ir8dZFIFwzp5mjbM8cbhGsXsitmNsmD9qEwyPDKXG+jrVnCIYh7YfOngocIN8uLKv8r6dRFCvIJXMc+A8k4oqD6yrQbUcCCh01h90q+AtvMfaCl0ObCCAcsD/Z19//xL+WqtMX4T/L03CRRj0f+2Rv/zrh6Z9oNgra48WG6CVdStdVqytKAGmSWHIEdtc5yiV0lixMWPlysYXBpkUt2AA0avWYIqNMtLL7Bm2IhLGL57tavSgjYASwOd7NmhKI8nGDp8TdRo0ISg5RAx3ql8+bFFSIlU+c+FmniuD0RwCtMXGDt46wChFDoyNSbHjxaHGBskP1wDecbDwPQHwKKoN9VIA2bztjLBxayNIimZ2KNB+ARmKDITuIbzc7jccZByQr7zyig5DXrTL1CQGLgwmYNTBb8YBAZDG4Q/ITRt4T2PV2anDSsY7ETc9veLAkpdyDE/wCnkySduUoZyL23ledJhkhcRRybouAzYuZqJCW5mbzYCeFWcbV/xmnHhFNexq1B39JPqLAm4c9B4XDueg+AhQF+cAPxg1gJUGeEhPi0JG4dG2/Bhk8PP8fnjFI7rMLw644AhmfRD5QlQO3GlNqTWn9fE9Z0Xcd999ae6cuYpgJqrVxbuCu5riMChHZ3WQk/KJQse8cpg/+OBDUrJefvmVtPWzzzNncAO0jmlSfNqR5g2NEeNOo+bPo6DLlKJ6mJKzZ86knp4uyfONN61PX3/9Vepob0s//OETaf6CBUGHUFdN5bTcc/DKoKurV0HM559/PgoYdfUqSoBoXvgHh0bGpCi66j1rH+Bda29kROmGYyPDafbsmWnxokWpuyeK9kk5bY/ChWMC9uukUO3YAV3DIckixsbdcsK0KaoL+YVL/tw5vPWj4t4GyNvy4RalOzPnpKwx51LcOrvSHXdERDlbE/OM8vib3/xG97/mmqsVscSz3//gQxlfd955lxwX0JO8/PLLFSAQZRMQ/Hvf+54UHOT717/+tYxH5OWOO25PDz30QHpr05tqI7IJoL7uunVp9+496Z13Nkv2cWIRiYQMA2bTP97/3e9+p7bfdc+dAnXf3LhRCvQD99+v9bpp05tpx/Yduu+CBYtS78wZ6fiJk0qZQ8EbHh1Vkawb169P69Zek9paWtKxE8fSe+9ullJ9zz13pUWLFyrioQpM50wYGRnB8xfp50HDZGdOLVBsENRrwgZ7Ceppb8iOFa0nweoXqg0R7TWiCA72UmRO/H+tremtt96O1MdTp8RHHyBJFJQlop65Yry4Fhkjc4D1COc9kS0UZIr99s95n72+vQcYGCuBmLIvER8VqaDejzwmHoPyHr6PrxGwo+JbVToUeRJLHunczAoAVxQ+dPQ3Bis/BpuQGxdZ43xgrzLYwb1L4FJgY04JZ7/EAON6zhIboOxHjuwygMU+ZiOWubLT13u/x9C/PUbuR6lPqFZBBhktQ1xncE/jJsdJGPCcZTa8fQ0GlSObfI2BJ19jENhGBNfZ+JWDNhe8LNtYnmUGsX0/f9/zZWDP88yY+Zluby2QavmoHCTF+VOOoUFI60Xc51tB8Gw8ChwsgEk/3202yFk6CPjM88I64ZmsFY+Nx8pzxPOdDej3OGOcHu3xKoHOcl14zZRj4GsNjAvEzjqEdIcic1BFhHOWBHsCBi6f4yzHASBDGmNxisLHcfaWMlWCvm6X21yuW62zXCAzgKjqy3uGQSK+VzolStDd8mX58Py6Te5zuYbKPcPj7XkyqKkxys4KA1Pl2HO9gfbaPl8oj5HGbrCL71mGy73dupnl3mu1lHWPULl+3Eb6afkrZeMv7rNFrYFy/qcmAmzhXgBSnLn037oi76EHWH8n0jr4bucJ+CbKc8eOnWoq5ziR4QDkjLMiLAV0z1Gk580336xnMebWGwFeoR7bu3ePnsF9uT82Bv/TFvRZ7AIDlI4EZ1wMgqE3kLXFb64DtPIc0Ab6x73M8829RbmRaRxYA+hngOFkDnKqkmnKXJryjzOQfd5HLf3wOImKjZN4ukHgGO9zvqITBU9yZGWyxuwUoT20gchxdFKiRclCw0bivIACguhL1iTzYseQqbQYQ8YaPZbf3Iv5CW7nkFeAZJz5ZJ5GgMCkQCP0N+7LuJ6RgzuyRYkuJVoYvmLAK57JORgBVREhip4f3OD1UbhT2Z+MTWSaOesz1ksEwZSOX4O7AIy8j95he6BcxzxrfHIqnevrr2Rd+ywGUMVxz2Qgz9pfinoYzFtQgNZJVwa0QzbQnXk+ezNRp8wBPMWAucw/OhIOBvRpO2BaWtrSdH2jdHMVKZyckoxE1HvsG2SV0V4HawV1RgQnxXkR2QE8u3Syef+xDco12BfMv/eooKRqTmT8RqZxlcfYe4CzNHzGmWuedcAaQS9hvoeH4UammGGvdA/6FJQ5naJDbGwIR2TYKlEA1P1w8Xc+Q2sTwNrellpxJGTAlLMCOhnZbC3NAsIBe5UBOU2x1VHNU0dnl+wyBxugewN+M27sYetvvEG4AOPF2mSckSsCbXAoKYO0tVXnFHPP9wHvAWAB1NlvGBvW1VVr1siOIvCGbGmccVdfc7XugaPq6693ab9hDfFdgsBwzqELI6O8+AyAlnXDPoCM8EzzW5u+cc6cuQoecaAXexdOC9ULU5HKEX130cKFWfebSuOj43pmnM3huOAa7LChoUHVXQidkUCPcC7RBmXgj00oS5m2Bd/8qGifmGfGBfuE7GLAdQIWqYEAHzhzK/llfWZnSayjbEfkLLLG5gjcYB6UqX/suP6fPWtWFK1U0dWxNFUPYA6HfmBMyBD6JIB8S87YV1AacpUDNI0rsL+w18zo7a5w9wNUU6MogkaCEpcOKiiloUE2Cg4Tn9HIMmOFXGLT4ljgHsivnK5kxAoTCMpW6fk5WBR7G8CcZ/3htfcu4a8XaGcX559Lk3Bxxv0vPvVHD98+7chlDimUNDZHNlEOAjYoG0gGty80SkLpr6bru1pxGP9cyz3YZAwiO2JFxmo+BBQ9iEstG/g2ZK2g2+C2cce9Hc0RClx46HRom2ojK+k2ppwCWBq5JZi6f/8+eXcZAzZRQHA27Eg9Cc5UA6ik3RgwjqiKaA8blZUExtWFeQwU0BbuwQGHgife4l27KvMjUHpyUsAx7eCZbIIcODaC+D+Uj0w/kelGFI2XvfMoexwa2rBzJD5zwGHFoWcPIu2qRDZkA05j3NIswNbRVPJuZl5Jp0/C32ylF0WB/jzy8CNp27Zt6b3335cCAo9wgPsUmSnSDIeHIwKkMYrO8DBH2BsEjyImFLEJEF2VmsX5G9xaVsIU7VKkJ6IQ+XOUaublu498N235aIuUdyo3L1i4ICuOocAxtrQTrjaU588++0y0MXaCdHV2V0Bwy5n4wTJnHcYQ90DRsMHr+3J4Ej3NwR2KahgfpHYSAeGCMtyrtyc8348++mi6bPnlUuReevGldPjQYbXTCiC8hqdOn1Kq2j333K3+v/LKy5KVBx54UMUSkat//uf/omgmeBLhhEwN9TnFMqKzkHPSzjAkqNaOgiGlq6kx9fZ0CxC/+pqrZMS89NKLae3aa9IPf/hDGWIo18i9lFUZJrF+ZeiPTSg6YePGTZlyZW764IMPpXz1nx8SCD4yOiajBPBRxoSKwU6nZmR2AmOpTZxyly1fnubNn6sq5Sj9OAXkyKkjMgfFoF3XY+TEfjOq9vJijlCWwnkTiihzTAQXERd95/qU0sz9iAwnaiKiztvVT0fFfvHFF+mPf/yj9jSuhzKEOd/6+ba0d99+gebQ2OBAee2117RnsB4xvuBQJrqbNYz8EaX8pz/9SXsiKX7/9uc/lTL5xhtvpF27dqeVK1aku+++R/L26quvqsgpoCOKMzKJAvnwww+rD6+99nr6fNtn6a577kj33HuPnCW/++1/E5COcQQ/32effpaOHT8u4Lt3xszU3tGZDh4+ovt3kYo6nZTVcfMN68X/TqTL+PiouNYnp8bT1VdfJWMusnCCBsov+LdFYQQlCUZR3s+9x9aCGN5PygOpBI55/9v+9zMVHZWBDNYJyiRyHmnm3RpXR3x2tAe3akRTNItjlfmP/XZaxsBNN90op0Z7B8WIoGkazxQruRiVyQtrwEefgXbYGuihTX4p86IonlUCT2UfBTQXxUQrQHmuNu/CmHE4xrlq0EkAoAtsuaAWCn9uhGLn45IK4Oo1yl5q4M9nZC1QpXblItB8Ju7Dvj7Joo37SCcPfk6DBI4qYm/AECijur4NXDSA6r57TCQPUXmrErVs8NoOUN/PsmYHpB3mkaaNI6KahVaCvCXQWwvGW/dB9uN8rwJ/5XMN4PH9MnrY8sz7tMvgVS2I7+eU9/Q8+b1vAyjd9jCAgsbA571l0Wuu8sx8rgOC8/JYG7D1e5aJUl+yzsF+xfeYZ57jZxgEpi387bHg8xLY9L3dx3Lefa6XgHPZ91L/ZM+R0Udh9UwZ4qg6P49nGChhHnCMer6QIeST84z3Ddp7HRiQtVyUYLHXrM51peJfWMfA4+l7ec1bV7HuVALI5T5Q7qH+ruXHYG85NzbQ7ZQoI6q9VhzQUe4/pdPG71f6ljPftPVUMvSqDiHPtwF8/i+Bds+VdSbPt9dFOZe+V23f3Jby7Cjl3uC4r/N4jo2MaS2YL5csFgegcC4TfMK55mLpnM3o7MgBQAo20Natn6teTWRi9Yvrl6AIdExAKPbBc33n0nXXXlep74LeTsQs2WbwQB87dlTAmWvXcO5bnmmfIi8zTzmRm8G7G4XOmA/AHTi9HZxkEJzx4G/bQQJR4bpvb69wbMs2yXuWCrMTWZwdndLTMmhv+bDMhg4Y1IUCaQhuGJ9Khw4ernBM+zusLWdROqq+zG7leYuXLFbNF9oKTzpnD8EHFPPmTCHKlP45YpoxYWwZS/R++hoRsMNp3ryg7vv008+CEq2V2lWDCrAAFAVYI1sv6C5GRK/H+MKPTMYhOjN6JXonY6BIbZ2FFEEfV40X9GLZSNNB5YW9R7RnRLAHLVvYs5knOwchef+wY8JBX9iR7JXhHADEaxC1I9QN1MbhxfN5MUbKmM2F8bR/QIYATYeoIkPX5lSEhuHyyy6TLOPQwYmC7osuw4XMw5Ili6WbQRtoGx67k7ZRp6end6YcCqYwCdrMbq0B+muHCM8HBBVXca5lJTnO8mV58j5ocNdyxH0MvNIOxoj5Yp444sfHRqRbGIfgc/STkko0ArDOVxw8yD/PRU727dsj3Zhr+B5rkHFk7B0QgR5AuwD/w2ER9QfE0V4f9X8IPcC2EZ0Kf7e3S08fHOjPdTSop1EnWUKmAcQZKwoo9p8flJ2Lg5V5xN7mRfsWL1mivQU6FNrImiGK2TScOJVUsHJqSntA1CWKvZYxYWzQXQ2C03dAb8aH4BvmlP9FJ5mSnEtbt25VO1hDBK5xD8BsbFxkBAoN9GCisWkPmZDMTehykdmOzJJ1wZlPtDFOBeYyaHODo59+skZ5Ds4/U+MMDgwq2yLuPan9cOGCRQqSw+nB3kYgEvubcQiynYnaR+dnDiJga0x82xOTEbhHWyjWSvuhu0S/x8bp7z+vfUDrDscBRXVzwUnrWKxtnGkEAWHnMj7s+66vE/olBWFb1L5xUaCERh2YTADwBBtiMwuXyZz4gUVNany5D/IOqN7V0ZZOHD+ueyAb6BzCP7LjLZygDakVmqyzZxQwyPORSzl0ROE1ofMKeeZ6ziui35ENbDpeYnEYhr4ygihd2462PP3K5kv4q0bp4r4uTcLFHf8/e/ovnnhgmsXC4nHUsUFkFltp3FqBtRLP4lQaCpWuiyipEoRmwxJ1horVBWDG9zgY2VwBtRTBkilR7E024OsDtQRzHRVuZZmNh8hnR6VY+XckRAnE2MDiHla6bTxwSERxzKBcgUoCYBflOSgn2DyDj8pVlO3lDuOQKt1EE0LfUKcx5V6O2LZxynhzP/rP9xkPpSc3Nqbr11PEbyjt/GpnBezgfR/8vp+jD2zocU8B6EoDBdTEIItIggA7m7Uho1jb+206EDs6DNrKYM2FWmz8owjww8FnUL6tNcBnFJm//uET6Tf/9TfibAbgf/Gll1W5WEqXlEiM7YhCroD5cKC1hrI5OsKYRWS4oycBjLmWlDQiTjAkBMbnSBAbEsH/HH1VRFdzi7jsXJVZwERjAJKAiFzD3KCUokAw3o62R/G47dZbFcFOcUrGigMSJdt0KAZXHHnO3BAJRD8AS22U2RkiJSYruIC1IR9QCFGUMmgk2BitKPA3ChzA58033ZKOHgmAFgOBNjPeHR1t6dhxIvqn0ne+c6/GHMCUqGfm+Cc/+akU3JdeejlteGOjiojCSTc2FRxw3D8oH+oUAUCkD1W9eeHNBlvTGqkLUPnmm29UJAJFR3/84x9rXQAYt7ZSICjS1cMwjUhMDAWimLd/8WVavXqNvNsbNwQg3tDUnMbG4YcnLZUolP7U1Az33Mw0NjKSDcJQ9KUQzp6dli5borWiiL7TZ3QfAF0MIyJ9GEuUApQkijriwIKLk/e4f0tLk9YuY18ppDoxmbq7usV/zXigYIobTkD7tvSLX/xC44asvPvuuwK36SfGG9eRXfHBli0yxgDAr7vuOimi77zzjuaLF4YJPOhr167VWrDC+o//+I8CsVHGfvLjv0nLly9N77zN9z5TGymQyXrmf3NtAswz/yi3yCnAOtFpTz/9VLp81fL0d3/3t4ru5NlnTp1ON95wg9ZqVJnfkz79bGs6duxEKHR1kRkwneolD1OkcHd3pjtuv1WUN6QeUigUZZOMBZRyInYYZ14BakUkkCJwczSu3mCJZvCkBFv420BKCeyV75VAXKyjKrWKgXDkKwr8HtAaf+GFF+XYQH7IdGG+eZGJgmP12LHjqa8PDuz5Uk6JQhsY6NNYrl69Sg6nqWkK5cFjHVkSduqqf0VfKgB1Qc1h2a8FelD0w0SMe9g55r4bRKgFwf08GZVwrGcOFL2fMy189k0L3M3ZVzkryI5lGc05Ogxno0FC7otsudCyDdLybDEVSpydSeNoQND7myMPpcznlGHaUp6r3ivt1PZ3awFdGyi0hRdtt04R8fRVpwTXCvjMkdRcz/0N+vp8uRAghMYn0poNFpegpe9pWSwVpbIPnmODke6P+6+zJqek+jPLvcGE8jv+rHx+KU9ePx4vA3zuWwlgWo5Kefrz9RTBnsrYyA4by5Ll1Ou7/N9zGnoOdF5RTF3ZZ/lM53/rVQZE3D76zvfKdeAxLPtbguW166VWZjTmuViudVNzFJuWgufaORPRkhG9TjvYZ+3IBnADiGNfiWjBSCsuZYlnlG0qnQugOCUw6/Z4nuwUsGzz23pmCfqWDola+aT/Xh+0nWvL9ngfCNAugk+qIGdEuVpH8l7gPoVOG/fz/JfAdq0clrLtefE6EVVEzvA0MF37HN6vddJ4zdlOsF5eniG+pgTEy7XqcZfzbQCdDVqTk9LxCFCgbegt7P2cqwDgcHyjG7hmDvoeex5n+SeffKoxB9xxJib34UzlvEGnpC3QmCFfjuzmXAKk4rykkDtzDegJP6/1f+7Ld5E5AHf6S1td8wObiWugQQEcAeDmubTFssnfzLPXJ/3me7SF9yzHur4Awb1u7TD0XuqxtqOZ67gXhcOPHT6mgAqvZe959JXrabd0+Uq2bKwX7hFFKuepvghOAdrM9YwFwD/gnNc+c4MOi47Jea0xOH1aZ30UtwXcHE8nTpyS3cBcoeui+yKL69eH3vPJJx8r24uABUX41k2nw4cOCQzs7uwSsGn9Hw54HBzo+f0DZGhCt9CYJkRdSACUaQWjKDnJquj9jvhGZwawoq2AV9KpRKdCtGxQ0DAXtCscaRQbhxIR3u9xBYQwJugdPgtV/BIqxky/iU1m+9XnEGe9xx7Zh24CwDDWwZTAM3RQgEsiW5kLIoSRfcY5on+b06nTp9OM3l6BkxTvnAXXdHOzeIptp9I+5sN98p4REbJVilJnB/EsO1MYC+9FEZBCdOuQHB3Q0hB13dzEWglKIsbK+gn/szbps+fLgWCMN+1BXian6Hfs68o2yo5vogAAqRkr10LC9ih1FiK3sR2INOZsxOYkMCT2oIY0Z1bYJkT+Ah5D0wlFJLiFHaONzS3EEpXzAAAgAElEQVRpcJjC8+clC7SDcWY+VVB31ap0zdprcjHHsJfg6Eb+GTPxreesZNaGA0/sPDeozh7hMeQa5pEocrI0VqyEU58zrEF6LrWFkFPG05gDY8VZx96HXo895JczrXlmZBxPK6AH54r3NPY19oSorUCQSURMs8aw0YVX5EwIrU/qGwh0DycQbcGed0ALz2YvpX0EtSC33V09yixnDhlPnA6sk+YWnIk9gVeNDKfeXmpWzdA6ot5P/8Cg9iocWcrggF4xZ/PqzMlFd+kX0dPgDxR+5zPkn98EnvEdHBwDg0OqPYW9ZPljDdJ3srENgksHHQ/HIXPIOkFm2R/Yx4YG+pWBqnOQfR8O88YGFelkXBhbOMI1doODugaZCf0EPGBQ9kk7sjc2pvoFyDKAOmsCbIK/2f/5fuA+MRf0lXl65tVLIHitrnAx/r8Egl+MUf9XnvnvfvrYNBuTlXR7Hq2M87+BX0cAG+T1QQTvqg98HywsPjYqg7y1hqcNIKXjAboBkCjt2kURI9LaRinPYpM06Ev7OEBNx0EkOJunv+P72JCwUu4IIB/UBokZAzYsok8pZMDGirKDgsoz+cxGXyiQcejbgAsPe4CAVuJr22Clwcov02Lllb9RFAHGSIXZvmO7nkefzftnBZWNloONzY/vO/URxY3NFeoSDmmnKRq84PADrOX7cBdzuHHY8hvAlcMQIJBntnV0RgGJzBOnKvPTodTRfynedUkGBO37zr33CADetHGjojCaBOBtDYV5aiqtWXOVFCwOKr4rbsOZM2U8MLbbt3+psebAQxmljRgbzGlrc0uFw9AGrY1IxtiFLp3aKIXjiisEgAIYcjgfO3pUhxHP8lyiABDBC+CJwcO8IGcAlhzK0GPs3bdP/UM5FUifATEbfAZV+B6gKIoHYwnYbvCS8QqlKNLv8OhSWRsOu7Nnz+hwg36E+RHIkLnHUcjhg4ZjkQPPGRSMwbJlSwQc02coKwBmGdMnn3xSkQKPPvq9dN1162Qc/J//+H/pvXGAyzStgxfFlftDmcEP9zc4QhtRSqMYnUquK0KcC4gy4XOAQ8YOEDwAheAlxxkRzovJ9Oabm1S06PrrbxAlx8aNb6qC+qpVq9PBQ8fSN3v3Bx84xkNTKCySLdY56bgNRNgRJRt1B+i/IlxEizIlWWeNRpZJjC1tQRFbc9Vq0cQwLm+//ZbmZWxsOM2ZS8GqtnT2zFllBPAqwVl4vZELIiuuX7c+PfHEEwLwkYVNmzZpzaM8wru+aOGitOmdt9P27TvSrbfeKhAceaeA4IYNGyrXQm2DbHhv5B7/8A//oPUOpc3DDz6oYpwYcS+99FI6ePCQZAh+S0B+GyEA3uxL7Fmsf2ScOfjVr/6f1NbVkv79v/93MuyIRHjn7bfTFStWak0zdsz1N3v3pQ+3fJyOHDmeOrt6UmNTiwo/sT7rBLDUpZbmxnTffd8ROEyxyCgihMMCECWDuTLMyGoIQMwAnqRFYHgVxPT+bUPBIEW5z5cgs+cjQLTglmc+oyJ90FzE/jGi/eG55/6ofYPCpDyD8UNBZcwoKrpo0eK0bdt2zf+cOfNkEPJ9uMNRQq+4YoVkGVYg9n7zHIfxWc1MsmFaGk7+uwSxShBQKY05E6YEK933vwRClmcYhrv5sGUAq4BwNePiAnqUbCTrOlWCjPUrkCrPncfXvz32Pgdpk89YA24UujXohXyX0YO+pgSwSnWjBGEN4BoQ0DrObTYI474H+J7bzrleA4Jb5gwCch8DOwEmhCPan0OrU85TpW81ReAsp+XzDchbd6h9tmXaMlILPJeAoY2Sat+ij355bi9YV0WBTe+DdpozVzyP+3peuIcBUNrsoIFKBHLmskU6SuDcAEsJiFpP831op/VFF2gu14nn0/fif1M2WMZom+eF9jtowbqigWmu594RfRmgaQDwAfII4FOdkaCg4HPWPueuHWEOyEDfs5OH+9np7SwyCkmji7A/OKDAY1PKpmXI/auA0HWhy/ksqdX9LOvW+bz2Q78KPcvzY9kowd9SRsq/LXu+b9mGEih2O8v9q1yz7pepkKSHZLoDrwnPbXlmWv91BKzXbxkIY12J7/medgBaV7YMW/bcdq+pyjhnm8CBG+Ve6PYhn6Srkx2Abmy6DX47spQ5BnjAhkAvjGjHU5o/zhMiIw8dOqw6CIA+AOOmVonzY3dae+21Cgzhu5zFtnfoJ3+jJ9D+M2dPS3fhHtw7QIvxSjYCZzTXu1g9+gm6AfKKE1PR29lJoXlGXjI1pK7J88SYluPqs5c+iQZwbKzSB19r/ZXxVUZdTrH3nsFvaGEAwQ4fOJyWLF6aqRaC99trlzGwncK9WX/84HDw+mesd+/ZlRYujCLVyAj2CLo39VAYX8YIBz+6MGAf36dt/M31EX0KL3VnOnz4qNY6WY5kpEWU6xzpTh988L50SzIX+d3VTVDEGY0btUII4DHtA+OPLUI0NPYJbmXkB4BsMFPc2OGLDk+ABXzzFN22fWy7xPZaOEDCyYGuxjPoJ31T1OwUBQh70+DwUMWmArQC+FWkd3YGK9Cgrk5jDe2B16lBUAKNaBvtwGYBwGbe0Z3DPo2sMN4LAL5e2YJEyBMRq+za/vMaO/62c4dgCoA2r2P6Qh+YQ/RURZ+2t0ekLEEJohENyhjvRXyX63hxLZ8hEz57+T8yAIYFOI8MD8o2Y414LTOOnnc7KLmH5cNZPewDre0t2rvR17FpkE2e0dCAQzOyxBX41QSwmKlmci2xppYmRfPiIOFegOBz58xRuxS1OzGWWqndNUn0+tzU30fBwqD/857V3NImekGyCkL3qlJzshdcvmKFbEuyrA3e79q9WzY3bSOQCboV5hOHkYteeo/0uWAdzPqO92pkjzGyznfkyOH0xRfbBb7SRmMe3JdnMZ9cb7Cb/fHIETIExvQ+Y092wpdf7tD6RH7CRk2VIr3V/TqCupxd5n0bm4U9BLmfM3uu7PtjgNX98KhHsBSOhC4Krdc3KNobuwxKG+hAsWUAgB0Njj3IGifwCscN9m1ra7soP44fP6lIcJVAh9aIaHZ4ygn1wfGUaVvb26hNFRRJjC3yzD7CfUWZxvqBKoXscuyOyanU1h6YhErR5mzjwK5CFycAkhnH/oJzn/VJdgbrlUyNk8ePydaTWp7r7jB/RLEjbydPndLY2FGN/GArd3V2pYHzUCuNpZkzepX5QeYR55MyUnLwHHuMaGEyaB77hGkYKQSa0tMvv30Jfy2Nk4v096VJuEgD/5ce+3/8/d9Mh3c9orltrFuZZjFxcBhstBFk7yTeNhPJKZUoR8+wyXNPp1vXGn2V/9lwAJDrAFWqILjBaxuUPgisgNMuNmQOOUWf5qIMVvKtjNtgsOFN/7iXOcykYGbDDrCFAnluM4qVQQ2+58PHFY3NG+u2Kq4y807ZgPEBZaOI5zkdkmuCgzy4mFEAeA8PJcBHZVPOEc60IQ71oJwxYCGlR8UTwgnQAJ1JLujnuaONzDNKB0Af/MMcgvxNH1FyKRCIwoFX+dSZs9pg+Uz9plhJW1umGQnHBc9AoeW+d991lyJetn3+eXr88e+n/QcOpI0b31JUBXJw7bXXqTgDxQltjNK/665fl77a+VX68sudAuroB0qCInmGhkSBUTF0FNkYhRi5rpxDF9ihjQC8BgXaSQmqr5PiyaFuGbfHm8MZWUKxwhnAPYPDMK4VvYmU2Uin5+Vn0w8b8faco0ig6HBPolc8p+bKDmMRzi5AxUirA9hljBjHzvYOGW3MC0U0Tp88rfuRjgZFC/M7NBxecDz+KPJwQT/88INSynfv2Z1eeukVKSz33/+ADAJ4kt/a9HYaIdugtUVjyBjFvE4o3VdANF5jDlZFbYxJAaGIkJwtdUSlBrAU0UUprVmzOj300IPyzMvQbQpHEIA0xgrgI2mIl122QvK1adNbqbdnZlq0ZGmamqpP277YLkWVKAzSLHmmHU4ak+Hg8+T+FeMOPmPSSacpfMLzIq2SH9oVfIOAvsGFOHvO7LR37zdSWK+6ak36zn33SMHEsbDlww/T8eNRsR0DGLnnxZqUodXZmX7y45/q94svvqSoCtoB2H3vvfdKTjZu2iSA/NZbbxOHOC9SfAHB6RtK+gMPPCAQvAQIKLLJMzFG7rj99nT/fffpcyhXcMoQHaDMjszxhixG5NF5yaZBH6hW6N/2r7alH/3orxWRjnzt2bUrnTp5UsBOGPDD6djxE+nzbdvTrl3fpNFxojIb08QkUbUU1AU4nUxz585Og4P96ZHvPpxWrQJE71HEQ10de3OAUgKFnJ5bRCKTTWD+/lqQ2+dPLeBdnksGkAKArAImEdERUVChdMdYvPrqa5ozFFrGmLn/wx/+oPXDWoJX/Zpr1iYKjO7c+XU2LkL53br1U92DCvbf//73U0dnm8B2DOY4+wIEL88Rt91nl409X1M9B8LoxDikkKhBtHIMynOqBHzK885UKg2NVrQnFfl6AejoaHzV1agCqmJtx7EMaMT8ZYDO53rZL59R4cgNoNH7HL8555jbUPYjO6cEfP13ecbXzrflwXNYCyx67KwD+PwUkCOA8ULV0ee69RXuW6aiu40VeZPxEk6aUrcpgV+fDb6n++Bn8buUX7ex9rfvz/c9zrVybj2m9hkG+8rvlmCm170BBkcE+7wzwFBGChvQ0tibFiefo+Vz3D/a76AI3jM4a4DU+60paso+1OpdjCn7TxkE4cjVWl3N57odBQbxIrIvdNMwQKvnEJlvExlU5/usaXQpzlMDfLSfMfA4REXn4H1lXfAbsBNggCAEg+DSpQp6oxJw9ZzwTPWjQjdadd54jst9xHuG71XKgWXR41le43nw9z1vlk3LhdvrNV3qv9Z93eZyjXl9Wga8lr3fe+wd+BF7dASpWLf2/u017DEq98Xa+/o+9Meyz/cddV2uuXJ/sWyU8ubxYr4l/+OT0t9cjA+dxJGpztLj7MDxYR3Q0brcHxAcgIpoWc5cgEJkGcCE84XvGkjlnLWzhnsFxU6vxgZ9BQ5u9Chzxdpx4/VhyhbeR3czb3gUZySqkQzJeHmcWSf0w3Ntm6CU05j/oHH0vJfrzrLGc3mZr5n28x30ZgICqMMyNDBUARcN4jNejLXXF/ewLs44MI/mJCZLluxFcUBnQJuAGXQkAgwYH8YWhwLf4Zy2HDB3gMihpzZFDZKpaemZiu5tCMpF1i965PHjx3RmECnb2kbm43npYOiFAMUE9WDTMD7MIfsAgN0QnOP1Eb0uuq8c6MRY0y+oHYh6pYYOujPtE4VFDtLwPuWsTq9XzxlyxLigd544dTrNmz9fdoKjOOkb40lkuOXdkdb0sdyPeT/ozkLHQJecM2u2IqvJOGAMifomqAu9DGcPWZPixz92LEett6ajR46I5sL82tSfoU2mn6Ht9JOx5QW4R6Q40e8AkeJNV/ZoRMt6z7FtZCpU7xV2ApmGint3d3WksdFhjSWf295Hx+Y+psmhn6xpR4cjO947AEZb29pV8BOdnVplsW8l2U/W62JOGuTo4MU4omMhl2Rm4izq6e5K8+bOC/oXaiWdPkXkjTJXiRgeGRmqFIDH5kG/lo03neTYwNa1zcJzsXVXXXml5qABp0ymSiU7l/OK/iGrPJ+1xlxgn5sf22PHmUtwiPfUcDzhaKE2V2RaMp7hjKhTFrvtxsWLF1X2Chwe3B8Qlj5yPYFbOPck3/PnaQ3wOYForD2eiV1CNgVAv88GAbdaj+AQ2GDgBMH1zrgzDjwbQJ1CtqzxoFoJPRlnJZnbQb0URTFxVDDOUM1EXaZmrV0ySdpzAXtqpzEWUIGwDii0SSHbAJKnRAvC2DQ2Z+dg3uxYG4sXUeQzArqQc+YAmcKpAzjfm2mm1M66eq1P0w7ytwrST6OT1At7oh3KWF66REFcO7/6SroI48w6GR8d0f90Btlkz8G2k86dnYbgHdLfVAi36oxFNiahgVFh2qE8zo2SNc9BBNwQ8AC+EHoSmT+Or+D/Z165BIKXevjF+vsSCH6xRv4vPNcguKMcrBizuEqjg4ObBe1NtjRMIl0rPG+8rCDx2wdeLUBgJRZPqoDmHAluA8vGqg1zK2m+j+8dYGYujFVEu1mBKA2KAO+qFCF85oiqaHtQU8D5C5BCuh3Pd8S7DctIyw8PcLVfAUCI4qLgUfRGb8OAcTb9BmNjSg3eY3w59NlAsVbZpK1Y+xD0+HOI0h4+t0dYii6ewZZW0cOgABnc5F58l98qdDk+roMY4Js+AOTRHkBhlIxTp8+KU4sxQYEn8vb0qVMCioJDPimaIoD/+ky/Up+OHzuq6FQ4jV9/Y6MiKzhYOBSvWHWl+otXmchMlMyZs2fpwO/pniFDVPPB8wR+RHSXgTUrO8xJCaIgM4r+yYp8zEM4MADqOZQMEHEQEV3C9VawUT6IGAYEB1Qz7QgKBoejFH04+rIVYpmwAeD7MO+mwLFTwsYBEcuhRMDvTjEe0s2Cgxgl5M4770wffbglUk9zOilRrHCsw9kNMIpBRqXpevEyR9ofhtb999+Xbrhhvc5OKCL+w//9H1JbW4dk6Uc/+jdSaJ955g/yaJ87P5Ba2qDOifS7iQmKWDaoCjfFf0ifBLgLPsFGRftPTaEIoIg0hmynoP5ByYFvcN2667RmesXDTcR2ZCqcOwvlRCijH330SXru2eeikFFTS5q/cLGi7G34ohgwjkSUc2/+xvONYo98M25EU6BkoJB9vnWr6A2QddYNgLJlOjjh2wSC00bx105NCAS/99670/wF8yVTZEMM9A+IroTvPPfcc1oD/A8PN44iaEluv+12FcXkPZRu+LhxLtCmt95+O21+99100003Kxqc/hAJDr8380PbHnvsMRW2tMHOGEJdA1DOfrF86VIBsayDDz74IG3e/K7awxqQo+i662WEsz74CYMrqIi418xZM9L+g3vTmquuTD//+c/UZwy81197VY4K5IjoinP9/embb/anrdu2p+PHT6XJacDeTFcEuFoH//NkampqSO0dbenxxx8TTQvFQgHBmReUPhWTQ8kCgMqRqKK5UZHVarFUAzOKOC1Seb12a41xAyJeZ3Yyeu+MPT0iUVFcoUFhDO64/U6NPd9/+umn04GD0FeNpOuuXZduueVWpZtu2fJRGhgY1Bgzd0SCwxGKsv/Y9/8qLVmCgRD89LGvVw26EpgtQRuDnQaQKv3NtC/0mbVUghLlmVELFpVgqs6p7IyqBcFLAErFpErKmOyq8xkkhxfOi8aq49SgCc/nXPdv9io7Vvm+QUPmgbVWglw2dA3G1QIvJThn4IbfBsYM2Hgf8znq9vjcjnMgQHCPt5/p+/I+cliCaCWoJ7lRQdHqmW0jm9+eN+scf+k5BjQMNPoZJdBR/v1t41XOv59Tlfs4YMrnl04Hf9dyY1oFr0E7Aq3jGJAp50bAL3pPBsUsc+V88Z7vqXWeo+Vrxzew5Asj2cv7eHw4R30P64eWT+uZtXNqvcnPd1/K7+uMzQV53WfOHc5gZaAVxdqtO7Anc544kpJryNKCOxVQ0/u6gXh0FI+310fZtopaXV8Fvz1P5V7h71hmy8/K9VzKtOfGY1M6Dyxb5Tq0XlQBz4rC3F5fXid2lrhvXgeeF79fyqPXpvvn88yGuNd3KVNl+8p7GzS0jVE+h8+cfVqrP7tvdlRVHTJVEJ330KGgQ4mCbegU4byLoJmYK16crzg/6IODdoIub0hgn2kj+Bw5Rj/j+/w2nQf3p1C2ZdPjAtDBc6nFomJ6md/WwROeV/QIA1eMO9fxLObIhV0dGez+0xc+N2hdax+VMsV3IosxHLsxduHcjPGLosHlPkG/yY7gGVxzYP+B1NHSrnGhT1zLHLnmDvqJMxXRN3km+iLXM8bouABg6BEEPdAG5Jmxp++mbPD6hU6A8aUf6OUOJolgrTiPAHzQCffs+UaA0pVXrtY9AX337dsrWrcIyDibVl6xQjzX6Dc4NZqhx8gOUfpx9NgxgZ+AX8wBciK7VMXswxFIkEkUJx1OI0OjijC2U4O+Oyqf8fHfjBPzSb+4L/ol9hOyRWQ3YDg0ORQnJ4ozshFinqBHsNOJe5r3N6gnmkR7IM7g9g7ZbOadh2KU6FrGdvmypRo/9B1zTTMfQZnRKAB8xxfhAGTfpJ0EVlC3hnagEwGwolNW7aZRBUeYn/sMjohhnI4RIMR68H7DfDBHzB99cSZGAHsE2UR0OhHW5wf6dE1JsyaKxBzRjazxGf1BfniOHazSWyYnK5HgAeDOzE6qsUqRR+MUAsEzUC06VQXGRebF4PkB2RXmBYdKkYASxrRDfOPoSfWi3UTGsV0Yc/i9s5qRAGjtiGdMsDGvXL06LVi4UPJPXwQGZx2efQp7jXGGTodx8RlkGfD6dCCBI7ZZD9gLvPiNbLEegsYzipnzXe7PHLM+kUXGSFkQM2bou7QBBwkvvsf3Ae3Z28iSYAxwGOzbt191ESLzHeA96u6gc2PnRyZHFKI1FS7vcS02LNHmlhVlrI2RMdAiO4N20QbWH7Qi7BuA5OxXOKiIfmJc+Jz12tndpX0AEJ42YF8SvEjYhop3p6yD5z0fOQFcnzdnru7DeGFPMqbU7cJhCaCMLsDcAG7LmUJGWqaAU8HaHAWuKPpM24pt0doM8H8q3xNZ7pRNRFYJ82iHfNRyGJec4GijLcrkz3sy79Evz4WzssHJ5EjLfOM6kyu178JuEc4FEC5cLOoBMa5PvfjmJfy1orBdvD8uTcLFG/tvffL//r/8m+mSYsIX2RBD6WChsXit8Pg9g42KFMsgeGnUlgeaFeBSeZcimnkk2ej4m2cZbKYNBnG98dsAdaRSRCnB9RSiZeU2FL9Q7MroKiuqBsT536mxbOIAx04VQmlDiXNUkQ8hK5SlQRuKP8+8kArABraNfnNRW5E2uM29I+UtlAAifW1UuF+eEw4WHbxZued7NlDoN1H18+dRWX25lDZFcnR0SBGBvoTvO22P3/Dp4jFWscEcadLc2i6PMAAiUekc+BwePIu0QsBl0pTYnOnzz376U1Wo/mbPbo3hzFlEcYxXvJU8c81V1+j5KFjQcwjInxhXdPqM3lkC4qXcZ48nSp75yi4Y6wyqMXaAfURxoKDg+eU5jqSRMXN+IE3ntDzuwVzSX0B4jx99BqTkfwAzxslAnaNcUFgdCc5ciuIkp6A7i4L/Pc5urwyZvH5YJyhcSutrqE/9A6SEjqfOjg45I9asXi0FBvAVpQqv+tIly1TshBSyHV9+mfoGzuVMu4hggfPw2uvWKu2T+wLi//73TyqFFWDy+uvXS2nBI38CRQ7KBxVQCmNgwYKF4hyHN5k5BsgUWN9KgVhoRsZS37kzShXk/wBBozBOFBaKAqwoS7fcclNaveZKtQuFBG88ETcc9l98sSO9/PIrUnjGlOJZn871DVS4NiOiKWoGxNrNEYhUaqdgSGurqp4D9qMIbNv2edqxbbuKFbEHELHAd5Fh5oD5IauDiPIo5jOdrli1Mt1443oVaeIeH3+0Rd9Zv369FGs44FF6vvvd72oM/sf/+L0MsZ/+5KfpX37723Tk8FFF6ANqu2gVBWDf3PSWDAccGcgG8wfAbcfh448/LnDFoBB7D4rpr3/9aynRZC888YMfiEeO/WHDho3i8EaukH8iz0n5BQAnqiMMLGR/XJQp5/rPpraOFtUJ/V///u/TzJm9imR5882NilxBiUUpxqg6dPho+uTTrengwaMp1TWmVB/R9Ob0Hh8bTt09RG5SsGtm+t6jj6SlSxcrUhpDRWAFe9xkOVeZJqgSLxz7cAnilIAvY+QomRJEqwWenT1hgIb1x5jg6GGMmTMcRD/72c/E3c5eR2HMvXv3aKleffU14tRHPjZteluRLhQFwmEDowgR+4z/gw8+kNZee3UuiBqRdbH+I6KiBLkNLnhf53ODbQaDKtGY2kzjPCjPI5+F3tdLkL88J/nO+CQRRZmnV4Wkq9zYAnJzRI2MzpyCW/HWuWApRfsyLYvnxG0u58Ugn89aA2UYGAaQ3eayPz4zys/Ks1gykyPRmQvPZykDPlsNyJfnuGom1IDgpTJjncJzU8pUFRAMa6AE6Hxm2mB3f0uwroxm/bZIS4H0+cz07xLcLufWoIt1klIvsZz5fiUg5bHwfctz32Av97JRz3Xut7/je0jvyZlvFXkpONjdh/JetX0I+Yix9H3Lsff4WY54pnUZz6/nz+uovFet7JRz4PXGNQLzCvol0vyhB4D7lu84KAPjFgCo1P0MyESmxLRAcBcxNrBop4Lb6oAM/r9gzbL2AHLyOq8CjdVo6VLufD+PnftrcNG6Q+16sq5YAtjfJp+e+3JuLAcGTw2wMM/VM9dZXrnQcSHbHvdSht0+z6HnNsCRKmWT2+N+lXtouVYst9zHQJrXtvcr96lsv/cTvi+dMBfDPHv6bCVDjKAWtwO54ZzlHpzjgHvIqANK+NuZgUQao3t4j2Cs+Mx83eK5HhkRaML9IwqazLoAx9Dn0eWJHkQnsT1Tzr25kx1M4ShkjwfjDNjp/crjbJvB41nuRX4vADSKh+PIrtpIHovaPRAAB90YUBUwirWAnn708NFUP02gU3DR0zcCRFR0cGxMOhd6N2MPsGT7TKDTjBnqN4UZz5/vF1Ud9+e76F6Ab8wPEeC80IEZR+bFXO6MjUF2OcenkygVyJZEl6Io9rp11wtki/NyWkAt35s1e4Zo++gz80LgA2caEaGMGc9mnqFEWbZ8mTJQHXXOvAF+0ScCCeAlHhudSA31jSrIaUo4B4XRbzvaHLxBPxkXxpYxYqwUjX3ipOgcAPNcyI7fkb0b+1LMU+w3gOSmS2AuB9nnoFXp6pYuxHPirI3aIdB2YLMxhthk2G3YFexz2GFdnZ3pwP59AsJXXH55+vrrXYoUxxahrg1rg7GR7Dc0pGUKkDqpe0u4noUAACAASURBVCEXrCEyE5uhmmppqxRId2CZbWxkJXijg9qTeXRwEf0gYGV8bDQNk+GpovRtlexOZKfkIAfAR14sv87oQM4mp5NsKdrIuqMgoYFfnEg8i3m3zDvDAvAb4JOAAtWdQt/IgWzYlQR7ie4CWhpoMuDd7+yMzLOGBj2H55MJTd/R0JCZCDKKGmgq9Lpggca9u7dHMsAYsK7tJGFsRDGWz9Zyb6zdQ+mD7888RNDeCdlx2DCAr7EWz+TMKfbj0B2D7qlJ8+fzIPbOaUUtE/SGvUiAE2D20iVB4YP+jB5oDnDaRL8FQk9Oas3Sfyg8CIhivLDhsSvJyCVYAwcVMtPU3CKwP/oxonmxTV1xbOKkyoghgH9za0tEqLeCQZwNyjN9ThAEuBG6ZaaLyvR303WUlZ+UvYK+I1qqzk5lXCOPzAHjJLq0/4+99wqy68rS9HZ6i8yEN4QhQBI0QJEEaMGqoiebVWSxiuW6e6ZnpqP1pHmYkF5HelPMm6ToUIekGClCET0xUk1FdXV5VtF7kEUSNPAehPeJTCTSm6v4/rX/czduo1t6arwgIzIy773nnrPt2mv9a61/wak9F3zfUIYit3X+KFs2ciFtz4c8atP+UlHX6ek0vz8i98EhcDSAJ9FH9h8OLMsBAfyinprRujMAH5Qv1AiIwBQHobgeXNDPNSmQh3EWTQ8R7xPj2Z6K+gGsKc1nznz0OX0DBC+thuv3/w0Q/PqN/TWf/G//4rs1G1I24uMgDfDYAJ8VHQSdlbUQgBwKkZqGUHEkGd839YcOqBxx5kZYkTMnOIULEcA6qPK13MOKD220IupNjbAMxS4iUzF0SmOsNEr9He7B/UsQ3Fx2gHmk3CDcAVXoFwcGfUfJQBhZkcfbaEO1/l72PmZF3Mq5o4GtXHMoAvxymHB48f2Si1EeznnxXKcWRlXiiDSmfS5i6X4wFvIkEvEyNZ2WLF4kJQjlDoAbr7gBYkc6I9C53wsvvKB+EsEKCBwZlC1p1eo1qX+gPx07ejSdP39OQHMcfEQ3dCgiGKUSzrHly0gd60snjh8TsPnwlkfE0bVt2+fBx9XSqkKI8vxm7zf3UlVuooxbAyzt7OrUezoI80Ffgkt8x4dkuaZKsJnxtWGGYtXa1CTlD8WAA/C5555LL//+9yreAYUHwJKA4YJH1ko8709OU3goqAJsSFhBERBFOmDmZrdDxRH+9uLTN74vhUuRGlF8kuUrapPeeQJCMaZ+97vfpb179qTODjzQfKc9LV9xk6KgDx85nC4NDebiShNKM/vmN7+eFi5aWKV3/eEPf0iXBocEDO/evSdz9eHMaEnjUI5ofc5IeV61ak06d/ZcOn36bFCa6BdqHegFAjABEIUrmggGDva5mZm0Zs1qFWwaGqJIZbMqgkPxQntIO127dp1AdsaWmgF79+5Lv3/591L8Ue57evvFOUgbWVs820ZUKKc5EjVH4QCCsb62bHk4fePrX09XLl9OX3z+efrk4z+m8+cvpu6uSCHESCCNmXVC5A/KkwobNad0991fS5s23aN9gTIGkL50yWIB2Cg+OIuI9mZ9MC6vvvqKCmP9+Mc/Fp0MTrEtW7aIesPRKh9/8kl66+23xb9OoUr2IwDtW2+9pT6htAOak0rqtcA1KEJ//dd/rfRHogyefeYZXQOoTWrw1q0fau9zLXuXseR/1hXtIDKLPrKm4TOcmplMYxOj6V/9q79I62+7VVyG58/Txy8Fgsf+H0vHjh1Pf/xkWzp69GRqbe9Mc4oGR/EmpZHog9Y0NU1ER1caGx1Jd9xxW3r8iUfTiuXLqswAFXPNYKydRTIGZ2akZ1tOGzgpjfMS6CnBLp83KmCkPR6KoIEl097A90iRUjIjkBmsiT/7sz/X2me8AP737N2te2zcsFFFshi7bds+S3/848eSbaS/Q4MCCM76vf/++9KWRx7WeiESh2fyvBKYNfjj/e8zkr+WQ5Y5FXihYmQzFY1LCaKV9+N/99Vnls9JMhiUmZF58A3mlednGQluZ4ZBFkS5IkKyYVWej54X38vtoz8CXqoilTmcpHAyu52WiY2AnttfAnE826Abn/u7Bpc9luyT8vvcg/1rmVsqMjZWNT55vXjNuI1hwNTpUBrbWgJrjYCaAcJS9tfP+zpv/LWAvrJN5TO9PwyC+7vlPinHrQSyfd7YOWtgFNkgAzw7cAweeo9VfcxnmDIIsqHv9ed2eB7KeSnHtj6+Vxd99X73uLOOLB+8lzye5Rx5Psv5LfeZgd4SENX+IVOMCNe8B9Fr0Hc8DqaC41xxH703TaXGmcj123fskCyBTgp90HpouWdLeeA9U62/nIpe6s7ea15T5XiX81KO+7UcI+V6t5wsZav2R0PhXT/T7fGzGX/PqwFj73ev67I9Zf+9nksZ7vVnANo6eeOabWyj1xjv244ox4s5KWWLz07Lzca95bWBzcG8C/gbIUijWSAueq1pK+wwYg1wbqCL87/4gtvbK1DKtFqsH69/2sUaI7KT+3BvfpT2ntPa41wO6hMAkYnJCQEsfG6Z6rXEX/YucpF704+rnC21WqUT4/R2oWOPuxyu7IVM88j/UWA+HDA6m6i1NBtnmh2PXr8eT55NAAUgMv0ruZ3RV1ubW9PMJAWp50l/Ra8RiJdpGLkfgCNjaL5vgzjcGwc/xdyxFdAT6TfAINdDI8dzGWdAQu4LiGSQLjIEg3KA7LOwJ9G7I5KYz9A3AdcIrgHERNeDFgS9dNnyJSrGiT4bHMPjqaMtnBI8C3AaveqmlSvT8hXLFdFLMIXWpaIz+U5Q8zGeE+NTqbd7nsYTChU7bBzh76K8rAvah05voNN2muhvRrlnvVjwlbExRaM6U4W1w+exD8LBo33VTBT0RJoV5QFnY2T3OINUHNviWIaqYVq/Ue+kWXYQujXrlTU6OnJZjkQ+/+rIETklFi1enI4cPqw1SQANGgQ6ZCXPW1qUMRqAb1O6TMT6XFLbtVZyFq7PIvOAcz87j3jPmUyq+ULdD6grWiPAyHoCdqnH3s4m1pcdrPSJaxXwNB70gxRXJECLZ7HGVPS0u7OKHredEUVNp6rMV2i1CE6iH6wTcUlDxSenT92JxDgjNwJ4nZTeCM80YDm1uIjutVOU9rEvkAVE7xIRvWzF8ioDHFvXZx3jJVtFutfVgSJ2Avps5Vr6jcMIbIJ1jJ0PoDxvXn+aP4DzAFoUovgj45hxZDwjGznoN6PAddLe4H3zhtNeAnfYB0SBM19kLRCxjY4c0dBBs6eM9o4oJu/iwPRfxUazbWyKWe9jvm/QmyzpAHRjrbN+AM57u6MQJA4F5ry9ozVsvOYmgf0A8+zPGL/seFXGS1DgBF3QXJqZIxhvTtkfUGhy/3YCfwgGgH5F+64jUXkGZwkyiULEgMvs6blMP+MsBtYpdJo8F7oW9hPjRn0Ixpe+kO3Oc269ZZ0casOXr4hCiB8yKzq7cfSEjYNzC3nGulE9gIyrMa78DA1f1h7EAcO+tz7DvLLuLw0NCUzHdmI8+D595/7l2f6LG3QopSp13f6/AYJft6G/9oMpjGlg0oqqFecy4gSBixDg4DDYbeA2ogMiAkNCI0eQ2PPLQWAFgntb0ZciljnXOLAB32yk+JCz4mjF223jORJWmRNvamqi4nm0geGDw4LAYCqf03YfJFZCETSAu0Fp0S6BD9cfhylCDQXLRggKUKSLmQYF4YrTICK4beTZsPBfxpDPyujhMnpAbevokOJrZZLxckqx+LIy2M09HQVOO+RBn56RogPIyucIZQ5sFD1Hv3iOeE3fiOLlcCYSm/mVh3k2pf6B+Yp8Zfx2796poh0RFQNNSZOMULzfgLNXRi6ryM2+vXvUpnW33KrUJIpjIpBJKVq95mYdxESCs+Y4aGSUtbao2jp8Y4rsb4o1wvdoi6NnbDjZKLYh4bXidWUlihOFQ6OV4hZ5bXIPQMz33ntPTgHGzRGQzIsPaxuRRBRgxEDhURoQ/rw0ru2osSFoACAMhVBanEbV3t6qNM1FixeqAIsMmebmdMftt4t7WgVoDn+lddLfP1/GlJSUro50+sypnM7Wpvn9+jceSevX36a0Q5SQjz8mIv9wevHF76Zf/vJX6cCBg6LEgMftzAU4zttSR2dE7ZDSCdjOM4LC5JLuyVwT9YKXG8WBQpnMkzIDUlKWAVEju/fsUtobe6e1DYOzVwo2XMx33H6HIl3EI3fyVHr55ZfTZ599kZpaWtLSZSu0PtatWyt6HhsilaxQkcz2dMutt2oObZhFMdNH0u233ZZamlLas3uPaE0unB9M7e1hQLB3UQiJAo+oqlAeMMKWr1gmWpTe3u70+eefSbGgECR76tNPt4m7nHFD2cKB8LOf/Z2Kup46eUoFdyii+NBDD1XFZD7Ztk0FP4kuBgRnf3z44YeKBGc9AmxTRBOj2c4bAyxQrJCmypq4/777BcAQmU+BWRd4xMhGSWQfKLKoE0AnDB6MOdo9NjGWZmpE18+l55//dnr44YdSe1tz6u7qSK+//lrwEa5fLxl98NCR9O57H6SDh75Kbe1dFSc4ClXIYyIDiaiYSfMH+tP4+JW0+b570+bN98rRZY4+wgwMvAS4Cbf8jMB0G/ElyGLZ67OhBFoMCrp4URjvAYDHXg8AdGhoWNEo7777bhjptab0+ONPKLPD92Bff/7FNsk6HBP33/eAiuygiAKCE+2EYQz90YkTx9OhQ+yN5embj35D6dN1Oqt/yAnuZxhQrLc7IidtoBioxOiJ4j9Rs8HOUJ8P/n55XnhcDAhhgEf9gBydmTnAK4AjG9E6XxwJ7pyV/BoDAHOgHHOf9b6PDVw7sQ3GBNgY9F8+03wfA1h2cpfApbWNcqx4r9QDfNb7TC0/L3URZVhdIxK8PFu9p+yQcBu97gyCl45TA3XWEzzGNsRoDzLSOkuZoSZDKgNb1jdKsNP9N3jm136mQcnSALZuU811QdXSePax/wUyETGUo0wdIS5grNBBynnzGtHcEeGXI/Q9T9fSEt2H8prYm3VueJ5pfcrrQgZephMpnfXXmqtSlpTz6rPefXBbtN8A/EXFF7UIdH7lgnu8x3hwfhpM5V7i+Z2eroqvoWshS3bu2iX5SjaPC7B5D1jPaNQry/meRYHJGQFuf+O68Fj7/XKN8L/lptdEuXYa10m5Bz0vpV59LRnl/eW1Z93F/XA//dwSkC3XifUc98NzZ7lXAvlet5IjFRVH0O3YIcLaUFRlUfCXeSvHq1zDlWwsijLzHNMmCDyluHiOWjRdGkCRHSMRddkiAIfMT4OUtIX3WDtRsyOKzbkWj6k+uIb70k7OaHSzAJeifhL3Zz0BbEzNRr0S9pvGQzy4pKtnwIOMwjwe1drPcZvS66FGwTnd4OTytXYaes7/4fqrpaZaXX7bpqKdjBU6oyM9AdQYC+5RzUFqUvT0gv4FOkuJOKXvBA5wD+9tR/AatEQfZYw5e2++eU1avHhRmpqerIAcnklEp4uGM7bUv6Gf6ITc38AYa050B5M4C4ieRD+oCZSnLWR4wWfM/dD30Iex5W65ZV26OHg+782askQANrs6iLqcFoBI/4k4BvwFBAcUc1F7KBFAJZlPO0PGxyZScxNUgS36LuAfNhHzgAyiDQ70oS+misEO43rWDjod9s3oaNiL6OYC9IkEJeoVYAw7cRzbA/qNAOcMzBNAgmc4aA+atLYMHDMnPJPoanQy5kO6GbI+Zys726AVQHxerwrucX8CBPjLmDozmGf6fdrInJjHmiieqZm5VGsC9AybNShOIjPJPO/GErxGvK8ciTwzDfgbIH9pm9NOxtTniMewXPM8i/teGBzROhgZuaxodZ5JP1gvXd2dmUZjVPaIdVNUJNYL4Peksko5VyOYzM5CbGK4xh0sxz7jvrTLewRbZQH1cwggaKqpUKh1GBxAZBmoeCG2z/JlAusFpOfMd/aQnBgCgV14PgKsSkc842P5TLvIDCUTwv0ZGJifxsYm0thoOAIZNwJlcAzZWeNCmAGCR1AabbUM5n/2IToywSZffrm9ivj22a2o61wny2eT92S8Bn7GngZHCWA2AHSyh8N+4dfBk+EcikwZ8CQFrzW35HpQzRq75tZmZfX6bOc9HBa0RYByLsxB0VPRgqB7pDkFCInWVRmvYDOzqbO9Iw3M69N6w5GAbUtmBQYv+w15y9yIhmo2cCp61SHcaE54An0jSI3XRKhjxzPm4TgYlN11y7q16dTpM6rHRJvGiHqfm5Otbgc8eyj08FpFG8nrOKNaJRuUncCYztWL1DOvfI4soABo6K2RnaD1kLOqvY5/9ru3buCv11Jw/5nfuzEJ/8wD/v/1OEeCWxDaKC4NMhuuCDMLzTqoEYWKbCQj5HxA2dgw4Gtl25uyEp45gpADoNHYs+JsJdrGAoceh4ALQ5Cqb+XeBqCNWwMU3Ash63vwvr3ntNVpdHwvlJiI5OQZKDY8LxRNc4HXjc1oJ1Hm0Y4SILGxUYIQUogz9ybtMfiAAEOpxvuJMEUBZ0y5pw1y7h0AZhiA3NeKLe9PwxnX2qIDA+UF7z4KPQcmALRT8tx35tXRqWEozSYqXaPU3HbbekX37tu3R0UvaUukGY6LcgEgFCCPwokoPOfPnROA+8yzz6b+/gXp/Q+2ppUrVwkEBKQ8eOiQUu1UDIYUTwyCttZ0ZSS4GgF9UPr5DGW0BGc8r8ybgQr6a6dMCYJ7zCcnxlNHC6mLEaXAHJJ2SZSPozIMKHgOeI4dBcwD3u5mOWjC0LdhbrCB1+wB5spGNq+9BjQn0xElyxoBgCWyABAcRZ3iops3bRJ4SnQ6ysmdd9ypAxbHxLJlKzROqi7NQQiolX/RN265dV167LFH1S+e+/nnn6ejXx1L3/veS+nv/u7naceOnTJeqEDd3tOVJqfDKANEROEgtXP+/IVVitW8nErHHBMdj1LG4S+AECqUKyNaW48+9k0ZNAMDfYq0+uqrw+nyyGWtD6J77r1nk2g8MKqIJqAwJlQfgPAtbe1SNh577HE5lwCk5RjpDO+2U0FxsACkL1gwX4oFXI9Ect+/eVPauOEuRSgdPnwkffLxp+nAgUNau6T+YjAFJ2XQ47AvKewJEM54M/6jVy6L6mPjxg36Hn1A6YNfmghiIkooiImhNDMdaXsA2hRz4p78fPLpp+mtt9/RPnv00Ue1d80JzlpBkeQ7KrRKlkaOsmXtMd9vvPG6ogrW3nxzgjYF8J10TqL5MTZvueVWjQcAMJkYKD3IBXj1uAdrt2+gL41PURilKd1z993pW996NvV0w2nYlbZv/0JG1bp1t0iOHT1+Ir319ntp1+69qa2tM01NE/UL32lEHSgiYwZnJoZFR5o3D4NhOm3edG+6556viaed9ii+WNyccaRLCUVpzEWaDOQ5gq8EOktwpwSCY3+HA9GynH3jPcc8M7Yo/ayTjvbO9Kd/+mdSKC3L3nrrzbR9x5fqB8V4tzz8SMIw4PMvvvgyvffe+3L8UfQTWfbFF5+rL1seeSg99NCDmdMepf1qh6wNGsvb8nws5bv7rbOn4rOOrKpGcMj3KMEnnxEV0DMHh36k8goIyoVIKzlUVYCPiFiNW/4rkJksqTkMhDoIXp5D5Xlrp53Pb8s35tSRaAZaDCZ7Xss587lu3cOgqJ/lsbQ89zjEOopoO348BqLeEO1W/PrHa8dgegmU+ey3UR3GT4xB2fbSqHR76Ddrgx8DTzqPimglO2bLM9ht5q/H2G1y2w0GlICVP2vUX3yN+1v2z2eWdRn2ZBiV9cKppUOgPDvtcFXggWh/Mp1RHl+3ozGIwO0JfSqyF0oHdB1YiFoezKUd0qUO48+8zqz/lHvL7bLOU85bJT8y9ZvqyWRAD+DMABT3N5Wd54n70mbaIx22jWLoF9P+Awf0mnoQUVQtIgcN7pfr0f0udVJo3WIcI2W53GMet1LWXWsPlCB4qWf4e35u45ryevM8lp9b5tSBithb5fr0fPs5jE8pA3xfy6kyIMXrzeNkUKsEtEuZ5r1angvlGnQbHInste/2N+4rjyN/mWtTJygjCcq1oaEqm5N55rnsYwAovsO+IRKc+Wbt0A/OcNYQ+gZ99WvziWML8B6/fM6Z7bVuYKlaO+j2bWRB5hT1nCUaZ2jd8VGOh2W915xAUHiLiwydcs783XKNeo79Xndnz1VZmLRPXNinTwsEImjAPNj0gR9H6vJ3ZHgkrVi6QtGGgNeWjdZzHQFpRyFji06EzoF+R+0a7jMwv086GcAgehVzwpw/9dRT0msAF9HRiUq3PPF6Zj45lwHbeA6RqQTX8GxzPNOHJUuC83rt2jXSWYeGL+kZ/f3B3UytGkBodFsD7UTrLli4MK1avUr0JI7mvgiFyCSBKAPqC4Dq5MRUujw8kmpzoT9H0EuqaCJEGZhtM6LTo9ZUTfQujLnbOz6B3Ry6E32mLfCDczMiO+kjZxZAHGYnr+18xTaanJpOTS1wgncrMhv7C2BQ1A65eL3A75zZzThKp5/O91HEbat4jKkRwff4Re9k7pg3UzgQoc+88wzG0kVmaRvwXHNru2oOMZ+WrexHvk/feLadxuav5l4+RycnxgSC82Mw1jYuc8G6UMBUCzScYSvyy3vo4tzn4qVRgct8zjzxmSkbAcEj22OsOh/4DnYAIDhR4JOi0YqgBe4dgXCRGQjtjOUgASOAr45w1zzNzqSujvbU1op91yMQHAcKYCnyARmDHTk0PCRwluAyZUJMTKjP1kOw20OfDLDTco82lDKC/9k/BMywf2kTNhLZvSuWr5JNdOjQoQDC29pFcWLZ6zmMtV8/yx2owbOwuaBDYS1wL4PYgfUgW6GopJh8UJow19G+yNQWf3Yi4z6KuQJUc390cT+fLAo7brgPc6fsmbHxdGlwUHosGe2MJ/uGjGkKY3J/MhfQr3FosBf4TgRiBitBcIzPS60draIUZM2zF4heR1OGNqcPvu6C/3x0YjydpwAq+29qUn9pQze6QrZ3gq2AoL5O4RysS84JZMS6tWvTqVMn9Zq5XTB/vuaP2lcEnTHU1EcjA4TPFcDIeTRGnS8cstBnRVFlOX5YZ9lJH2MeNQXMBtAqh349yAbbUoFEquUWGao8386F//z3v7+Bv1qhuI5/b0zCdRz8az36L158omZh60hXG09sIIRfHMZzigjFmEZ5QAARhcTBByjs7yKMETgc2hwogD8cmDZcArwLGggpvLngFoZMiJx6WrMPB4GjeUNbcUQYRAE8FJOpKvK50VAowRcb4z5Mee1DNA6ZiIJ00Tnuy2FgIW/FHsETY5N5xqqIlDDcI1I6Uv588Fh5t9Lozz22CFUZH/IkR+QBCoWjMmxkeJyt3Br8cVogQl5cW3DXTU0qwhtQDzAfjmSUXQ5HF89AISM9p0+FNinUEBGnNTi15pIUStK9KIrBAQ5/MZWKGf+7v7ZRUbUAtfv37RV/NEK9q6crbbr3vrRly9fT6TMBigOywUkMiEXxPynaGfQmA8BeZCn6efxUTK9I30WJ0E8RVcQhisLIWkQhs0Gl+6BEEPlQI8q8M8EZqiiF5hbR3jDnpPmhOMBXiLKmKudQQ+RiFyr4l9d9yVFcrqs4lLurdWJFzsavDPncZhuJKOdEHQAYc1i+9NL3VNH+1VdfS8NDQ6mtpU2g6ukzZ0XRof404ZQOAzUKRran9o42KRoY7/yi5GJAfPD+B+mll76f/uN//D+kIHA44lFu6exIkzhQmlsTFEQEsKmKtOqQxh6UgyEXnmEvc39HMVEUhnkmvRAaCTjJmZZ583rS0WNfpX379ipVDefIQw9uUZYB+wnu5m2ffZZ+99uXxfmOAo9h98Mf/lDrjwheKs1jvAbYHimfKjzU1aloXyK2oPegYNOyJYvTloceUrR5RJqfTn/86OO0ffsOzasrbxOlDschoP2Fi+c170qBbGlSqt3dd2+UAwIl68vt25UGSmFX+CWJyiED5Oc//3sZWayF7774Yrr7nrvVJ35EffL2O3IUPfHEE1J4cTYB9iP/AMGffPLJ1DevL6coxzizb3HE/OQnP0mXh4aVMvnSSy9lJX5cdCoUbty8+X5F3cPRx95GSaKNRC6S8kgUAEBnjOmEKpT/8EffT6tXrUCSqq84DpDDi5csSYODw+mdd99PX3y5I7W0ApwRBUI6H1HhwaPr4pjM9fz5fQLTZ2em0iNbtqTVq1ameX0UVYo07FgvkVqocwMls4jouxZgU4KQZXYF69qKdGRntMr5wBkD9zvOnXfeeVugMOvkjjvvVJFSwAgi1Vjnr7zyBzkz2Ct33XlXeuSRr6clS5ZKWcQB+N677ylqgn6sv3295NG5s2dEk/P0M09pzmLNRfpwcH4amI36BwGmxjmGsYLcNFjHuET/g86HeeEv77nfPtd87pZAah0wCqCK8Wtpa9H+03NzxLk+076tG0pWrkqARFErObXX9y7/VvOWHYu0kznwWRlMKuJSqWQY/zcWK66AXAOqhbLhwjwMWNlnn9WNsrQEwSXuFTMZay1e53OWM5jxlryOyGAbjWSxKBpUtTbaJd/8PRuUPkNLYF3jXYDgBlFZp5wf3AM9yA4CtyeMlHpxuTCcQ0fiO/6M75UOidAX6gXrPDeNe8ht5a8NR2eBca0jyfjcuoJB7EZDmjZFxFmcl15/JRjvdeG5sF7G2ghwItpcRsobtOJ97svYmbPVFGXoOzxPWVG5wJ7bQd8djGFwhOsNjpegvuQKCoqdOwUI7jnz9TbuDWgYcJBu1dwseeEizYBx6ETIAF9nUKTU5ypgLss6KNMMfDbqsH7d6ATzeDfuA/eX9y0rIpssgJByzBudKp63Uqc3eOO1YZDb94+gjthb3v92JJTOO68TR4KX4DbtMHDfCIBbFLi/pVOg1NcMqDvLszw7rrUffB/3mXl3NgTvTYxNCFi0w9pgGiCFI1p5PoAsoqD6VQAAIABJREFUe8ngnIvO8zrA0/4qcpExQHdlDDizeR6AoanLeM1nyvqBY5Y6Gnl/eh+ypt0mZyF63XuMve+0l9HGc6ZF2B1xFng+VShSTsLg/UWXjjMLME+zq4CH2FOx9whKAAAHtMHO4PxkvB0lC1DtiFieSWBNV2dPRERmpxNjx1gwxowFa9PZlew19H7GD1uDPYUOht6IngIIxA/FJtHViKS89bbb0vFjx0WPh75FBibnPsXqkFfoXIwv/XRhd/QXy+JYz7V0xx23q//cEw5yqBnQs+EFJ5gD8PzkiZOKsmYuGJely5alBQsXqB8Af7QbvZN5pSAfa4J+o2+hh10ZGRUIHiBiyFzsXMbC4GzsQTi+x9QfbElRsgAy9uOEaaoKI5KBGU6Idr0HEC853UqRu2ZRMgYwG8Wr0QMvqhBjU+qdR1TyiNoM3SM2AM8Wx7DkZ1AnyxZNFDQnijeCFnp7utN8Uac0ae6YU9YHeiz7hfHmPosWLcwFFeMs9jqnD22ZE3xicqpypLB+GTsD34wzjideM770gb7I2SwH1qjOSIPlDibiWcPDlzUv9AunA+1ztHl9L9XSpeGggYm9FAFusl2yU4Ji77zPPDGW9DWoUQgEakpLFi3WX/c7HIFNqTs7FyJLuFVOB+ad6wy6E7ncofo+Ee3c1BJ6FM+hTQRquFDu5SuXFUjj7+L40N5TUfZwdvicZBy4DzYV5xRjx49A/0wZxHcBUJkzqF9W3rRaNhXZFDguLFNseyLPmB/koPW8CuPJ9CyMC/1wJD5BOHDw8yzva/atfqeDlog+MjaA2xcusIciI4bnM2/YfP4JWR82FW2JYAMpdroETIC5YEwA97kGOYA9h/4ELoHuh5NJewWnp2g8a8oW4d7dPd1p4eKFicLyzBWyBvnVTb2rnl6tf2wvxuDmdWslrw9/dUT3G8nBUwrMnJlNbS2mrG2Wwwg5GpzpQQHF2IKJnD1zOnCEpmbNB3SfO3ftFCc42QCjY+OiGGJtIs8YL/Y7csWANXtbWb4wAnR2ak/N1WbTvF4otroqqiZwC2wj63sKtKsK2oc9prGEJqWtLf3nX/zhBv5arcDr98+NSbh+Y3/NJ//LF5+oGRRGuDBBbBgpmBm4s4LmSO2IbA2eJXExQTghw4c0DKKoqXYbylYcZkTFhrEXinKACpHiYdCNyNR6FKAVdza4jaX4TnhkOcCcosgXEQ462HOkhaODHXFhIN3AAu/za4NDfVLKixhvKwMIrmaEFEqhhDYgQZGiz8EtsDb3x7zZjAcHsEAegQihhKB4qRjT3GxOM48oNx92OgCnpypeOIQgQtY8UDYGmEz3yQqF2jBXk5FOKhxjAN3Egw8+kIvTtFaFMgHqUCRR7gYvuvgPXvYosoDiTr8qT/0knt7w5nJOEY37+OOPKfL0wMEDiqjctXNH5hYjiqotPfb4k6LhQOFF4MML/f77H6TDhw7JUyzgQp7/jkSKoQ06p4jBKeZ+2oAoARPPNf32GBhs8vdYd6wLRUdmMCIOh5pSAOF43nzf5rT1g60qCMTBw8Eij7cO5CbNjwq3woNWZQmEQsoP+wfFgnnCKLCCVhrKeJ5RCKCPQXkJ3tFYt8wx/MX8/+ZbFDOMwiTf++53FcH7+htviAMaGpHg857OtDvByc5eI7LgkS0PCyhmX2z7dJuA6L//+d9nJYRI4dY0pXXaFJHt0PkA8olLN7g5Zajn6vRWdNkR/NBmIoRTE+M5l+6999700MMPCDSFr43PJybGRFECEM/aun39HemWdbfqIN61a3f61a9+refB0zavvy89//wLadnS5enTTz5Nb7/zThRczFyydeO5Jq7IzfcRgd2Ztm37NO3fu0+Fehi3Bx96SDQhREcT7Qs9iulDmBs4v+GIBAyjUAzjf+TIYTmFcEBs2HCXxg/j6NNPP0k337w2Pf7444reQvH72c9+pmKMgMg//MEPFNWBHOHz7V9+mV559VUpOxRY5DPA1tdee11OKCLdSfc1CMRcEVHOugQ85d6HDh6W44qCnOxXIqIYi+MnTqjtG+7aIMUd5WhmZk79O3vmrLj/AK8xZNs7MbpbFdHygx+8lDZuvEtRMFBpENHD/iHan+9/+NEf04cf/lF0NLOksmIkEzHQ0SYKHLIRaC+84iMjQ+mhhx9MV0aGJVOQJTg+kIPY3DhSMj4aoG0GwQ2IMIcleGRgqhFYshNS4HIk+EqGsFUnJ2ZksEODgrOqdx5GyEz69refk4Mj9vxc2rN7r/bPyOVIO4XTEIoalFGUcIxxHHAHDxyQ/Lrnnrs1Nl9++YW44b/znRekyNMGOPuC1zHOK7c3zotYmeFEJRPF0WDIBGhPIv3T0cQ6yzJYJuVf4G2rFHIBpBkErQC9uHlAvxR9zsC6np2L74nnNUcsVQBRwaHucff5hmNRSao61mO/6/yuBee/r+eZbpfrAzjq12dvnDvhNLYRxf4OmRvnkosI55GqqFQsxw1gRZHpDG/ru4x5OPoMihncKUGvEtgz4OezgdfI70ZgKbSbevHsEmzkO85iM6jM8w2oAp7QJkf5Rr9YCwBNofsEKBiFyUqAkCtdQE2ATc7eKttt3ajcL26r+22wNIzziCItv+dAAQOS5fqwrqAzKZ+77OEoYli5TyonPvcPx3TQEXmPG0A1CI4RHP3wnvB6Dkefs6eshzmSjHGD4zjS0aGsCno6R/AZGNf987q2owP9SVFdZFu4LkytpnPPkeCef2cWeSytz7A2ADcYSzJLjh47pvFEXiADMGgNOluXcJt85pcyYTpnAJZzYmeSdRKvz2pPFntfcyv+XxeVREfMQGemEeFctGMDGSIHhusFMEbZIeBz81p/q8jGfC/a4jVEG+Skyfos3zfAGOBrvWZPqYfW93JEZ9LuuK95+EPehGyISHn2jteQgwu8l3hOBKTU5W6js9Qy0zog8+3rJZeno4Clo7Yd6U0wCOcA8+u+UsSNaEkBrM0U6uvW9wn6QO8TKD49Jd2dIATZKbU5ObZ5LkAI68k2ideF2sx8Zsqe0glgXdeOEe/d8qy0DEFsMVaiv8iTalljmYwu772pM5a9m/nW6QO6BtGr/Jw5fVq0YgBb7B/GKegCM79uU5Po8OgHcu/S4CUV9Ru8NKTrcKgzVqKguHAhU/b1C6iGn9ZOgKBODEcZ+vHy5UsT3YAXnH040D+giGycEMhZ7kuQDsAWY+VIdMBZg6P8ZcxNBUC/enq6M2fxWQFT0J1xDs/MRqFDdEEASPQhaP1oM2OA7sN17AlslJWrVslpQU0ZrsUWIIMUjnC+jxwi0zEit4PPmzXB+lX27uRkFOtLTQLSpgT8TYW+x35ta5eTwWdmV0+PxgbdT+t4KnjhCUTC4YrdwpyJkoEaOQQ6ZOoK5nZiclrF5Xt7A/g1OEyfVO9INJN12ez9xz5T/ZZUE8jYAd1hV9D3KHNMmcCR7Ue0MUUEFek/Bsd+Uy5GH9Hk2P/NLW2phUCXCc7ccCr4/DcPP9eyr/gLMOu1wbV8h4Ag0c3k4AL6ILqNpshOJIIYEJy5Yoz5jHvwGXPHGF0eGav0DNrp8z9oiuAFD7pN1lrQJrZJx4u6X5FFQhAJutooxRuVSToW9kounsjeCtnRKhmF5mLHJGKNgBFslDiDderoOXFm18Q9rYyIgX7RLNJ22sAaVn2gXPyQs9dUK9iCu3btEqgd9jnc1jhD2FsUYs1Ot7ZWBbWYE3tyIjAA2hJ1lqjlFW0z0E7bgsqJTJhwenAG4wBygGFE9rdUkf60mTWsbIRJqEagZY0sAjnMtBYnU3MNJ06L+L1pM0FFQbUaXOLsn3DMhH6koEI42NFrxafP/iPYKIJBTBmFTiLdK83pDHdEPkCyA3Jov/jPRR85JwcP4DX7lIK4FLkFrGb+5GRrbVWg4KXhcGS5BhvPXTCvT0GFrFMmdf6CgbR08eLUO69HWdLoHc7CE/1MN0FCzEUUEaavJ04elwyZ19evIKnh4ZFoi7JUpxQhTjAfRz52PuMlBxjZDmRyKpMiirYKU+O8o9hncwQjhYyfCo70jFNo3DPVGM/+6//rJzfw139KOfpn+uzGJPwzDfT/38f8xfeerin6LxtzNmYEhtvIuorvdFYpZQbOW1rheIo0NQS5ePg4xFUQJjjMZpR+FRxNHBRS1gTYxiFHag1KKNLQgKaNXP4a0C6jI8JIC+EQClO7DnZHzFj4O+rIirrvgWAvDwSut1AB9EAA8WxHW3EAczBZSbVRaWBeBokAe6LownhQYcGm8AhHO8MAN2jjOdLYtIWRTZQ1ALF/eL777zG3AWLjtVSuPYaz2duPML/jzvUVJx8CFJCNiGMUiM7ObvGHOYUIYEzKCBEDsy6ilIuytHDY1dM4H3jgfkXN0ueTJ4+Lx/jkyRMZsE/pzjs3pAceeFDALP2HO5lIXQ4kIjxc5AdjgsPd3L9KRxKX59UGIWsyor3joEToOxKDw1yKFUYYBjZFdBhPOHXzvChaO6ctt6tK/HB6+ulnRINAlCnFCPFWK5uBKu+KVsvGBDQP2SFjQ94p3nbS2CBjLfg9rxciKW5asUJ9B4DlfdoX6WJJ60x0MufPSfnAQIHb+cknn1Jq2Kuvv55OnT4rEJxDlb2DomEAAgCdCu/33H1PGujvS9u/3C5jA6oaPPfQ1KCENzVTiDTTDuXCGVqTOfrbAE2kfYXDBwWQbADaRAQ1eBec0QsXLUjPP/8tFU2cnBwXiN/fP0/0HmfPnJECSRrp0iVLU1tLezp9+kz6xS9/mS5cvCDQ9pbbbknf/tbzWoPnzp5P/+W//FSFM3keHnKDjOwbUuJIb71rw53a719+/rmieVDIiN4DDGXOGV/m8u233w5H3VxNHPDQqpCOynjzPkYgwDvjQoQKVDLILyK/lyxdml588UWlKrKmiFJ/9fXX0vrb1ovahOtpA2sOep/f/va3Kmz6J8/9idY6oMrrr7+ezp87n5559pm0YcOGTCGSVEBm5MpIBpGb09tvvZ0+eH+rDLKnnn5SkeMHDx1U8UfWENx86265RZEdAPIA4W+9+XbQ2LS0K+2SLA2wNahLJsbHVDz0kUe2SNFGrsCRiCFGNgavcRS8/fa7aWgIYwIwNPbVytU3ifccAxjwHEWLfXLTyhXp5ptXKwKdyKEHHrgvrV13c3Yg5mJNzuTJ8q0EwS0bec8RoJbDJQjDXm1udtQv6w8QvCmNXplIO3fsSls/3CpjpbW1Ka1eszJ997svpHl9sd7a2jokX778YkemwmnXmrjvvs0CtZDHKKsUw/zg/ffyelqbli1dGpkpV0bSo9/8Zrrn3nsELBF9reJiGYjmXKv6kc8eA1J2gJoPXenrityuy3tHg6PAGySK2OQAhuogYgCp8X5cUaZXI2MMgBtENUhn0KQEi6VwFTQXfGbnnL/viCUDhSV4KhBMoHmOSg1LWmdtBTIrrTrShuVIz8Aaz5bDt3Bey6A30J7ljp5b8l/nNGcZEBkovAo4pks4FYqConZo67oM4iG73NeIqKxzt1u/8Do1CF6OqUGlCnDOtSpk0GZkmL4J3MyRup4LOzHCWRTnZ0Tw4lSNjCbPk9ti0L8EUj3uBl4docvrynmS16PBFYN71jVKAFFrxFlOBQ2K213qEprPPO9ur9dPPLte8PyqNZdBfn+Ha62Xef/rs4LewQ5lgzl8btDVoGzpDNB9sjOAMeYzHIUYxPyPzoQOgS7jLDvm01QBfB60c1PKjMPhyBqirgmOTM7iEoQ1CFxG1VXAZYsN+ZCFHu9SP/W6Kp03HnPpc+i+5u3NwqBcHwYTy/E3gFqtYd2wrvl77XudlA4Tz637ZX3a/fPaMWDvvlrvrTtOrnYqZclVOdSvcr7ks6F0Bvg+Xmd+7UAZy6LGteBxpF0GdDxezBvziy4AoAEAa8AWhygOes5w69bK/MkAMe23Q4a1RHtcBNt8355jOxTMsWsQPBwBZAoFsKNUubxfq0ADZzU6QjcL/dK+8Lpncfh74XgztZWj/cL5yi1cDM2OKy8Izv0zZ89Khzt+/Fi6eP6CwDNsFOnec7UqG9RUNBpzCrMNDQkgGhkdlW3nPcV3zp0/L/2fWibof0SqMu6clwBRZF0C8hGwQCTj8mVL0kcfbZXeRnYg/aWoJXuVzDg7M9Bv5KgV4BWyjrGMMYE/OCjLvMewS/g+EaJkvwJOnb9wXm0K3nb4c6PIoQExnU9zcwK8qN1CZO7JUycVYDAwf770cCKrT5wM2VB3iNekp0K9ANCN7oyey7pjLDnzACORUehtEeUaziYoDlgn2BcAzdgY0JGoJststln0vSsC3dAXm6HCqc3KJkNedQgsjlCBi4PQ5EVWYkTJN6W+/j4F+PBDf+3487qxroHcbCfrMhcZZg8wXqzzhQuh6hhLx48dS1/b+LU0Kv7r8ZifaYD9sO3jbGtKLWpDOMr4DWA2MgWCux0e9OD5F+1LT2+Oxo7MCmxNdDm30TaU7Tz2K+sSmY1jy/Kbe0G1yV4m67jSU7LzhfvRrwARg86VX673Oct4kS5s7nHRDjY3S/9nHDWmff3p3NmzWhP80v/Z6Rm1J2hWgkqFmk0a75wJjg7pLC3mF92S+/GdNWtWyyYBoMSWYoyYc8aZdcR4MY44IigcS4Q19ij7jihgns1+j1oHYatw35GRUe2/sI9ndX9jBgFy1wvwWq+IOYsMFTIt6U9kPeIoCqqboCoJnnHWPDgFTixRjCiqO3Rm7VdqSTVH1DTYEuu7TdQpc8rwwM6OLIG2YBeg1k0OnoizB577ptQu50mX9gvzw0/QCTWl0fExAeTW84QdtYVMYGyYQ5xU0zk7h/tiLxGQRj8CY6hTniHneZ/16LMSPGHNTTcpuIgANpqIjbt02dK0aNEC6eaiahkfq7IvmBuoGsXxnfXDyyPDag/9JZP50vBwjFlrm9YZsqSF4FPpzASfF0EuOfDQGBLzic0QutJMmpqYrHSlkNlNcqjRdsaB8eL9/+kGCF5Xjq7jfzdA8Os4+Nd69J8+/1iNw4CNH8AtYOy0hE+leGXlVV4peVKjUjagGkAMaWFsShQqIhMR5BxUeBQ5CHVgCug1t2ndOA1alJbU3hq811a+SyMxIorC0OEvh8rVIDQRLM068B2Fa6UdwWEvnZVT/tLnUKQCUJXirHSdOveoDw4fzAZu/H4ZreYDyKC4jUle2/Dz8wUsXMV5GgeloyDlccwKGteGV5FiMGHE+fmezxL84H+qICMASf8BKF2ydLEKxBDdgAClv1FQ46vU3d0raoxQYKJKPVxaeB9RTKyM1GqzqXceKY19aguR8RQDpEghVBDMNcDju+++kwV/q67dsGGjQED4laEeINqWw1YpPhn44NAIfuqYZx/IziTwWHje5FiZCa+y0xR9rYEEeeehV8hAPmsaJUNGRs5GQJkj+pZCh0Qn/O7l3yviFyoEvP94rkNJiOgfnEKMr8EfAy82VnjNHFnZs5LFGucgB3Dj+RhhjrJ2hL/XqzlUec2hDLc2hvmHH36UPvnss3SFSIC8j+REUjRqKDt4uIlsZkwunDsnZQrFAWcFyix0I+0dcD/H+NmAKA0094X1aL432kwkNkUjRYXSQ7EViuBcShs23pWefOIxcT6yB1ljAsQUTU+xm3BkzM3UFIEdY3w0dfd2pUcff1QULmQioDAAzAL+EvWhiI/h4QCM5XxpS6QzEoVMBC/KzYdbP5SBRhQ3kdtEEtFu+vXKK6+ovTh8oAPiGhRprsEoPnH8eNqxfYeAXvpMpDFR0KzNtevWiZqENcCaO3zkcPrb//SfFJVNYUzWtdbo9HQ6fepU+vWvf632Qs0BgMJaAmwls4C1xfp3do2Lbjlaav++A+kPv38lDV4cTI98fUvauHFj2rN3r4qjEiHFuJOmy7MOHTqsCKRdO3cJYI1M3ABQW5qhq4qaBERCfetbzwn8tUGPQ4L1SCTSvr3705tvvp1Onz4rwxlFijV/+523S04TaU8EFEofRiAK54YNd6aFCxekvXt2p5tW3iQgHMcI42DevwgzDoO13LM+RxhLG7mOkjRgGvKeDmHqIc/bUlONIjmz6dzZi+mjjz5OBw7sV/R5e3tLeuLJR9ODD96na8ki4dG/+MWv0okTp9L4WMgRIvCZM8aD18gcjIl33n5Txg0RfBQj5b2d27dr7J986kmt4abWyAAxqORzx+dQCeZZljeCO6SJGvwqgcgSZPY54fOubqjW+a9LJ4KB2RKsNfjjsXQbDcRc65zwnvc5Wj7X/am+JzkTe8FzWwLE1hv8nh1EfN/nX3nm+v3yPG3sg69x1LPPzH+sL3ZWNwK3BuYVMZNp1RoByRIsNBhrA9KglOi2Wpp1BrhNbmM5Xm6n21GuCTkUMRhzRK2fWwLPzLXb4M/dXo9vRJnZgRIqtc8Pg4WW7dYfvB8FoiqCOjisy99oh3pzVR/Ltel+0QYMOrepbGsJZJRjbT3LOpIyCwuKHOtHpWxgLHwmuc/85RoFBaAvYOxOTAgMILqLtlk/sJ5ncNXja75a5CrnxKnTpwWMIC9wZBr4DCAzgAvvGY+l16/A6NY4UwM0IIqrTg/iNet14n1kfVfjS8RmBvv8rMY9EU6U+CnXjOdEvPlZT/YccG3MVWQNsK5L/bUEu912f85fz4nnzGuh3Gfl3gz9K3RWjUtRyM39aVxz5dp0/wx+Nq5zrd8iYt371O0yKB466qjWhUEAQFIAMxd2jAjRcenUTttnDt1/R7FG3aGcHWgqpmyH8DyD4fSZ9tjh4ww7rZuCfshngdtsed0ol0q7w4EyHitnCQRQHA7KWHNxnnuMvFfgocX5jV2myMnm4ATX/IpWKMmRz/VK589Ro7I7MiVh97xe1ZXhc4Bm5pd78ZpxRd8gyh6di7bw2vOxccOGNDU5nu64/VYFgcR+vZQWL1osfYo6KNyLOWEOiEo1gMr8OMrU3MOmk+H+6IBkPaI/4OQAECcQBue/IyfRT9k/3BNAV7u5VhN4GFlh92gskAVq1+JFaenSZboXkeGKnhagjI4/l86eOydZ7gAlnPBEciooR0E80OKETRnzkWtJsQ6cQTqHrTCuzEuiNgWSsWeoRQFQmIsf40QYm5hItaagvUPWoMcNDqE3s6enFSXO2NAvosddyI/3WJ8eV4NyFRBOhgfOdgUgBGUb16N7ogcRaEJgxumTJ/S5+OCz/RT7nkzoWmpqicK2ppGKNRQANz8EmBDh7+jtaE9EMOMooG/sU35Cp4xCkRGgV5PebnpQ7hnAdJ/Wc2Qa4+Q5X+lbthHZBw5W4j0Fu+VaFZah/QP9yoJ0oUvuNX9gQPuDZ7OWFy5YmI4dDcpMPlekcC7wSL8jiyyKqDrrPfTeKPQZVC5RFJZ2Y4PwflCsNCu6GNuGz6DFxEYMOzNpLzDuEdgXtZy4N44EA/CKWM/BBjiQmDvaxfoW3cwkNZLqeIcDK3gG1ytgj4juHCke7xt3SSroiJOIn4j+DhpNnDIE0mgspS9nR0hEOyozVGeCzoKggnOgBMp8BYKzR4q6NehZHcKT2kXByt4yfQsOLfY3mTpqE1hHLp6K/cKax4lFsCa/gPSiAMr1UlhbltOMke14n41c58h5cLBVK1ak6ckJUbGwjnk+8mRgfn8ViIZtWa5XClQChDvQUmA9gXVT04rox+nOnsbGhhrJRTNxBjAOzvgWxzf0jyryTKYAxUKxtVvS9GRQweJokGOCs9bR9bmv2Dh2Xvyv/88vb+CvpTJ2nf6/MQnXaeD/scf+1Y+/XeNAQnnhJygNxsWbVBnoObpL4HOKlNWIhsVo4iAMUBevuJVfhG5EQ9W9YUrpE7gbaZ2l0tdGVdsC6Laya6FrQ8RghI33MDwi2hdBE97FMIKsRBqwsELuftlAtNHBgYEQsgFjMNZGfaMx5gPbRoaV/tIwtDFqY9heWO7J9W4jn4cCHtE8fhbPQNC74rhTytzm0iiRwUBUcXscHAhyuOYQ1tAYAAJrnqagBjgl4A9lLVKOI3U1IkzDqMuaYgZMI3KBw5/nsEaIMCbSEo82cwA3OFGV9Nnp8URIoFBxkBMJbBDMii0KLA8yLzjtYw7Nu2jll/c9ZlbWOHRQjnjNwefDzWMNqOkKyYCDpHwpMg++SA6U5iZFEQNUMlavvvaaiisK/MzRfaHoTsmpIA7tIprVa9Lr2IoXbQm6k0gNk7IIxQIplu3tV/EGlgoa7TY4brAUpQjDHCNm5+49aejy5TjsRCUEMB/VqcWBrcKswYXOMuLARimn8OOhQwelbJK5QeSGDScbupYPpUHFvQKM71XEAorY4OCF1NXdlu666/Z09txZvQYQvW/zZnEwAlZrLgWyRx2BVtFazInv8e233xHI29vfm176/ktp7c1r0+goURS1dPLEqfTzn/9ckUG0C7AcQwZON3GREy3S25Puu/++tP62W9PpU6eVJohxC+DJPKIQsw7YL9CSUHySeQDgdJo7BhvrjsiORQsXaU3s2Lkj7d9/IF0ZvSIQ5Dvf+Y4iwq+Mjqqff/M3f6Oo7BdeeEHPADRmjfKc3/7mN1rXEXG+WmsJmg1+4ZwnisogHfPqPUg7KdL06iuvqa0b7rorPfjQg/r/q6NH1WYUdIcJU6Ud7vPz5y4KJKaoJeMq2pMWajUEzQoOlx/+8AcC0FmbjngLg6ArHT16PL35BpzjFLzB8RV7m8h8nv+rX/0yDeYCR6JWmp5UmufXH3lESjwRIAsXzE+rVq9URXTtR9MSNAA0lpHeK5bFJdBVgT4qIBXOmZZm+Opb0qVLl9P+fYfSp59+JgOks6stLVu2OD39zBMRidEafKcA+r/9zcvp8uUrUjQxOe+/7z4VBWbekU/sLaLmP/jgfQHqOI34nPF5/dXXZAy/8J0X0oKF81VVPkClUFlK4KoEl71/DJxYHge3faTBltf7Ph6PEvBqvM4gmQEsg4ir9QMTAAAgAElEQVQGYf3s8gzxGRTnbEQjGkjye439iUi1OqhanfsuoFeA4P5uCeBa3vrc4zVt5scguCPhfeY1ArwevxIo43/aZkCnlLful8fT52epV3guZPhXBnuMifvoMfZ7yGfrHHGOBXgoA6oJrsoAOz0OBkI9j3Z2+dznOoNeBsVKahw+L/vusXP/yrY2AoBuA+83guAVMFroGW5TUOpkWp4MVJZAr8842uI15u963lQrIwcQ+Flus6+xPlf2sbp2DnCBdP0IQGjsp/tTAYo5atxzqn2Vo6w4mwFIHMVlUNIAlWWQ55E5Qkb3DwxoXimGDKiFHOAcoY4FjmS3NdLB42z1+iz7DEhFJoD7UToyPG7lnvK4lrpbFHKs88NXciTLHl4boC3Xi9vBX4PgpW7osfc8In+9N+0IL3WAypguZId1grIPlmseWz8z9mqsDa97r9tSDnntlnpHXQb5XVMr1aPNPS7e79anLVecAcD7EZ0ZRVD5S0QlZztnP+cwv6ZGwAYybYHXou/t78vp0uAQ8XgaYOGv7Ycogh2OCe9r20eWO5ZtjXK6HGvLIcumGPu6DIvo8BizGOt4wb0F+o6Opt179qZjx45Xa5T1NjE+Hu3LgR5tLa0aK58zoXuHXcez27s6VFeG6Ft0GnRvsrAEXnd3pTWr16Rjx4+l48dPyP5YtnyZ7s4Yr7l5jfSTFcuWSA8HbOb95ctWBO92jnwN4LBF9gLjj31CO0TVkXVvxsa8xoy/9ILODvFWs3fJgCSQCB0ZYBIgCD5ygELq7ZDppjoSeT+jDxIkxLpFL4gMkm7pvMhJ0Sbk7CRRN46Pp4uDBHlNiVZBY1ZL4vWNdR1RtTOzkdU1lcGvKqs0y4vZ2pyiQJGBjD0RyJ3tHaktR6w7GIpJIDSgWwUXg5YEHulTp8+kuRqFP2P80c20D7MNSFsMgpfBNd6r2ETMfasyUYL6BtuetYrNif6I/ge1yrlzZ/U5wUyToiUJGo0wOQE/o16YufZZIxGVPJKdB5FZjf3IesE+Msiqvy0tyhywvDJg7Wuwg8zl7Uhu7oXcZy2wd89fGKx0BWMA3v/ek9Z1fK7wPMYUmhJARgcDUiOLa1jjZDOwzk6eOFFF9sq+y5nrPhvC1qtTn4acjwA3xjX2esgCB0zRL0ZwdOyK7GnOROYs7K6QT2Rn0i6+09/XrzFnv4j3uhtKjoh+Nh0YzySzgXsDpuOUom3z50fksm3rkBiR3c19Yl2E/OD+lnfYvwSEAb6Wsg37GoCZ9S5dAD3EBT25MzpGppdlfyiKHadydqALiIYBQHsrztag2E3aC9i25FjRLJ2jNahl2rXXp6YnZZuh24+Nj1drirGlXfRdexDwOwPx3N+6G3+dIcb8sD9YXxH8FfgDfaIdyxcvTlNiApiRcwwcBXuUdlwZRXaNal07qJJxBARX1llr6JPc1044AgHhHqf9BI0uW7ZC2UKnTp3RuLe0RwCazmfOdelZOOzGdR/RcGV6rhD8tdTd1a2/wuAyFSPtBPvByTl0aSj97z/93Q38ta5aXLf/bkzCdRv6az/43/3Vj2sIZ4AkhDDKP8XtoNNwyhDCAwVdm1xpRqQURWRyeAFbK/624HkKrkxxo9mbnaNKQtEN5cCKnhVBXkuZLzgzDURb8S+NXgs1pSFRjCLzkRp8lPHbEJVo5bsELq2w47UHCPcBalCV+0WEfKSANyqyBgHcVitXfkYJkPiQt9LMaxtKceAHN28JlgAic5C5+I6jwctxugqYaWpWih3PJ1oXz+Vjjz8m2g/6AXB35PARAcSfbftM0ZMR/RVjL7W4uUmgI/MoYzVFBHQI+Ijo5/CEZkKRk01NKvhA9Gg5thxa8b2IWKCdjCsKFocq9BORjhkHBWPAgUJfbWDZaNQ6NH9uHjcbvFxbgn3mE4Sr02tOxYM4kHJEAEVMAJihdOHQe+PNtwRcRtBG8PbSZta06BCy08Ip2+4nf3melXQ+R4mkr3ioxYEpMCrGl/k235qju3hNXwCaddD19VWKEuuuq7snDY+MREX45nqhWNGWKIUKjvnM75lT77s7u2Ss3HrrOkXhY1BAhZIDyDWPBqdoq9et1zMKGH1CQXLEwvnzZxMZvvfc87W0ZOmStH/fHjkU7rzrjrR+/W2SIT0UQzGAQutQlOdqmXN7W/r0s21KffzX/+YvtYYOHjycLl0aFg/nH//4iYBkjBloTQYHL4p6hWehePOaQimbN29K69berPnC8YJizVwSNU+f6QvtJ/WMNYZSTkQ2Si39pj/MCdFP0IYMDQ8rchsqEwwTIoQBoYl0OH3mdPrbv/1brVcyB1bkFEbWKkbVa6+9pnmjkCnP4McFo1jLzB9/bSA7OptxpojLp59sS2+8/oYirZ948gkB4Cg8ADK0VTyUs7Np+/adadeuPSpEg5KFwy54s2dSexsUFRQf6pdS9qMf/SgXiKpHqgF2Y+ihhOGM2Lljt5QtGeAppeU3rUjf/va3NKa/+c2vpYSvXnWTDI2LF84p8wOaFfgqj3x1WEYnvNtEiztluxHMssFl8KAEbcr9EyBARIHr7KhBo1VLR4+eTB9/vC0d/epY5Qy5+5670pYtD8lhGFyKE2nr1o/S4cNHRSuDgYpse2TLI+KC50wzP+bw8KX0xeefpy+//DJ1dkTEE0VX33nnHVH4PLzlYdEQoWSrIGXm3G3sVwkQuo8GeyyLOzswEgOgNMjhM8/fN1DYCBT5ukYgtoxA9z4tT3Z/rwTC3HZfVwebItpcEWSZMqW8l9poaobsuPb5XF7fOI+N9+I7XvPlOeV2sD98pvpznzEG6hrP/RKY8xj6u76vxzRqT0SUUtn3cjx438+0jDbALWBGekToQTakDao2nk/WY8rvC5TK9AjiXc9rwqAPn5fOjcY5KgHlci25DX4Wrx097TEqr9F1mcNbxcjzmVHuT+tVXl9lf8pxZ0wb59NtK/82rnl/JgM5R1i6/dbP/Leci3KdafwKbnP0V+QxQIAN9coBnaML6aOztJhDpRXjAN2xQ7QOjBvyjF9xAOeoY4PgBrlpmz9z32rZsvF8lmvSemg5nr6HxyLzLl3lbPM15fPs5LLud5VzIuu/pY7UqPU7A8nj6jH1/Jf7rgS6S3nXKOes01rmoPNxfSkX/ZxSHy/71bifOdNK+XYtZ4JlofV3ruHcdaEyRyzaHkCHRu/kGubaEd62c+wccLtLXZ+x4FeBQIWdwjXua7nf6vs9ir8he0qZX86/HWflXvK+9LPcRwPU9Rou9SK96HdBaxi6P+c2Og1ZDsePE83sorlzyqQzfRdAFvzBfAeg0/sHQBNqPSIw0b0mxDkbEbMAWmRYifYSSoTZmbRy5ap04cJ56UI4gAEnXQyQ85dC5AP9vXofcI6+RGRuUJ5MTwWNTX1sIgszgqaCHoC2MW+0jfEMKgKi+aMQJ9dgO2CfAgzTLpzbrEmuIwpcEZ+ZLoJ2Uc/FnOFEpBNEwFiR6QYFXdQtCPsvononpU+Owyt8ZVTf5SIBxDiUxclL9GvMO+OmYCOyIzOnN0EH4kXO/O2cLgDOZPEK/CPlDSfw5ETChlGNFsazv0888xTrxBY4efpcujR0WVmS6M/BhU2wSOibpQ3M/Hqtxn6aTS3YOZlaTLYR8zsyIloZCr6uXrUqHT36VTp39pwiYWkXYDFtpfCgAoNUmDpqO7CXsC9ZA+hdjtpm7FwMlc9xPFhPlkxWpnjUFfE+cPtZ+wYsbZPwHMaEtYlubRCcPnK9QUf6aZDT9/Pesm4BAI7NzbqospGbm2PM+/r0/YsXLkYGQWG/kU3B81gTsY6nlaUbRWpdRD3WbOg4cU/LLfqCncjeujR0SdHFQUXEPaN/7DVsGwBvbBXbjZEBgk0eQSOWS2Ro0w+yf1nXBAmxJ9kb2FXw4bP3cAgFf3tkCYT+EfZ5RB0HxUacmZOpo7Or0o9wKkUxx5Fc1yOoiljLBD9yHxwHZJMSHCMOcHKCqUOlWmNR2wgndjuc95nmCCtE9oE4rqEfbUqz01OZJqxJjh87PFj/cmb29iqzh33HXPn80v5i7+FcG486Z3aU0lfGzHgN/bdDhc9Yaw6qgypo6aKFAsHhKCfjhHXd3BI1LaamJoSx8CwC/rBH6hRUQbmDOUN7GO/RK2OaY/QN7EwA/PBZNsuZBc86POfY3BTRxLHV2tYR9DMTYCPzZDtTyJi5Rn4x1u3tZAFFvRfagq0K/SqyjKK5zPd/+N/+7xv4a6NCdB1e35iE6zDo/9Qj/6s/fb5mRY4igQiZN998I505dapKE7SxZG5llIkodulCOZECyXVSFnPUDgC5BXTZhjggglOSAwNFxT983wo+ApMDhvY1Koil0YbQJXWmNBp4rvtl5dYKgBVLK+98roMqF6NAiNlY4D5c7+gh3jdgKcUtKzVWcCNCPqK7+J6NFu5TRpI4zct99b0QrB2doYj6MCfFj8MLxYsfA5fuhw93K+FRWTkKjNEOgEYO2HvvvSctXLRQHOy0m6jQ3/3uZUXccujCDQ53lyJfiJycChAUBYH7eB7cZpRD7o1Q5wDgMIgI5uB+44COoiNEl0d/omhqqyJymFu4mQFIg0MuPLDcw3NnpaYcp9IQtHHkw8/pkjJw5GkJpYpxpV0qcJK54RYuGFCkLhHEXA+n8L79B2SPko4Uz+bgDmUHxdlGiA1iG7F2TPA+/XWEOv1RRFH2aPN9xsbpiY50dGQAr53N4Hlm3hVVOldLzVUxtDjsdKArkm5Oc858ONqeFMvly5alTZvuTTt37lTRIXoxMxPRoYyZU8HqQB39Dh7iKEgX4AyKWmQJUPSH+Z4n0Jfrtm59XwoeXnIiatatXZd6uuFXG5Uiz/88j6gZUnK3ffZ56pk3L/3Zn/+5FKwdO3amgwcORgXxyam0ZMnS9Mwzzyiz4PDhQ+nKlctp/fr16bb1FK88I8Nu/vz+9NSTjytaB05XrkVhpFgn0f2sHztI+BxlkDkBII/COrNSQJ2Oi2OB1LID+/en/QcOqHo70RQ4g1C2AEqQew88+GBFu8K4AIITbQ6lBim1gPDinq+4SolUiiryVqDZX47qAgQ/dfJ0+s2vf5NGrlxWYTYUIxQ6wBi+c2Hwogy7ffsOpE8+/jQ1N8eaJNIIOiMcA2TM4dSBKmbPnt3p+ee/LQoYF+QM4CKix4iy2vrBh3I4RAGWVkUxzV8wPz3+xOMyfn7/8svpwIF9ugey4+CB/RrTb3zj62nRwgVp9+5dGm9Af+YGZauqr1dEL1omWxaWYJdlfim/mpqjjejiY1cm065d+9LWrX9UDQFFaXS0pscefyRt2kT6ckTZEnn22mtvpCWLl8uhdvjIEfUH5xaOEZRxAWSjo1qTZD1R0BRDeeGCBeoTfcFRhGx54YVvp5553amjqz5PPn8s10uQpzx3SiDWUSClYWc5ZrlmxbwEDbne4FrIrqAV4BrGrxzDEriVAZHllsfbbSuBsUaA0hGzbksJ3uocysWF7fzjnuX56+vd5grYy9cZzCrBM7fL8tQyrzTceUY5diXY5L76mT5zvaY8VrpfFdUazs3GdvrcdMSn+1ee2TjZ7UQ1N7D7YGPRZ0LZzhLMikLT7UUh7SiaZf3EukP9fP2HbS37x3P4rsfQQGMZjV7Ou87KrJuFcyPOgca14fuVIKTH22MVbawDFmW7yvn3/16P1bqZjUwm10nxWPt8LHU1Bx9YF6v2W44Mpb/IYUA/1rIjssqz1c9FV/F9mG/Sv3GUYpTSRkBSZBpGpNerAYbGdV7peTn6jOt8rftdAi/WM623lffTOldUXX3OS1nhNpdAarmfDB6Er6dOpeT15/GsjPuCt7qcZ+sU5f5p3Fs8y9eV+9ByijXufVuuFz/HQLjbXwLcbqcjUi2TGgEsr1H+WldmvpHjzLGDC3zmch06NM51xsCgMs8zZ7Dnp5S1nk+vJQPEBhdLcN+R4x6vqOcAJ/bV9EXuv/eM96vHo7ynr/XYAgpHQeI4+1zMEtA1+hw6ITrjwYMHMyXcWRUv5Dnch/FB5ybKUXqnqAUnMrUQQRIRpMH9OR/Rl9Cd0Y/mL1ygOiqANdglodtGjQaKCqIr8YvuPdDfL+DTNBMUxly3drXaCTUGkZAUqBQIl7NQ6S+fWTclIht9JYJrAoy2U8o6N/MJIE8wDrphAFzNEcXbCl93OLSoO8VfQF7aAI0A38XewO5FzgCm4RgXaNnSIpBVxSkzYM3zAYBBrmgn4ChFtBl3OMjHxc/bmqOjqU+U0hX4hyenVPRPz52eUtFN4EbZFvl8gkNZwSPKOqVwfZPaaNoQ5gSaB/Qx8QjPzqVde/bqmXJ8yMaIjGJnstBf2yTshUaHXkSdE0QRtFPMFWNHoXBAU0VgX7qkSHCCI+b3D1TRwr293Rq78QmyLqbUNuaEjAtAcL7LWUm7WY/sPcaT9cT/fBfnpelSnTFh+8X2j/cc6zoA4Tj36Auv6Sv/XxyMAKwSBLcj1JkEPu88LtrHisyPdc/7ciLnLDDGRNnx4xMaI/YOv+jz2IP8z+d8h3kCHLWMVvHn7CTzmgybOTjcaXucGa1pdm6mohuhDR6DaD/UIJGNFHI35pE9D8d/ZEJ0ZoCdAsHTsmuJBMa2Z/6peYSergC4I0eUBc5c8L0o6ko2YGQUK/J7imC/kBf8D2WHbWvsA4JM2OfMXVCphh4ykYMj+R5tlJahYuz5HzlMcoHnOZxu0MHkjPgc8W3Z2sZYKvAg8BTGmT3NfmQ9nTl7Rs+A5pPvAIhbH7YdrXMMTKlwXDfqNXaslVkLzI/0MmoGdHUIBGffUXiXYCXmWaBzbVZjQHYLsorvYNPG+BEc2iW5Q5/rZ1ZNGTXIBAKS+J3GXpyeFnYGlsJ4sodUy0lOnnYFTA3MXyDKU/Yp4DY6aeh0EUQUNDfI4oWyX7HLsIn4+bf/3f94A3/1oXsd/96YhOs4+Nd69L/+/rOKBEeYBJjRnXbt2pkunj9fCR5RSGSEA880QIK94nisEEAoKRH1G9HSKq4oRcsKMQZ8AIv8lCA4h48BFCuvBunKVEQr1rTFCivXRdXeUMwNGvC+I9zsYbZCWxoXpXEGCF4VVMzgd2nE0jYD2Y0Gjb3KVsjdltIgYZx8oJtvzAI52hgFIaJAXIAe/HBQSUGbDO9sabRasJYANQcLBe3E7Z4jO6AwIEKX9gAELlq0WMD3559/IS+hlIiLg1KOOfwAgJReMx1pXB4H2k8/oEOheeHEmJVnn8IdeCRRDFCA+GtuzVAG6t5Y+sD3uAbgnSgG1hL9RMDrAM1e99LgMkDh8bERJCdGVYA0ovWk+GQQHI8pEQxwQJOqOT01mdbevEbKAuOM8bv/wEFxMZP6RQoj65WDzcpHbTYiKww0eT3a4OV5nqe6UhJFbuA6JsrG683t91q0scj+w5i3x9+Hv5QTxjBzjVbrPKeTk05pnjcUKgpjKIIdw37NGh2YKM7MQazx8ISXRp33oKtvB6ULytqIUkop2gnn9aWhC5IBt9++XnQ4b735hg5gaDNQUgCDb1pxUyLqlvklxZNIABwihw4fTp9+ui01tbSmh7c8Ioqc3p5e8dOzHqOQ0LQieHnuiRPH9awlSxal++6/X5FJO3ftTJcGL6T77tskmh/WFgYuQDVK3rPPPqt20j/PB3vH6ZTMG1ze9B1FQZyhObsBIwqQFACVPYPCZYX50tCQDD/2qtcBz96XObwx+ADPpSDn/cvco2zyGevDMsl0Oaz7mem59P77H6Tt279M69atVZq+onBWr1bU/+ClS+nMmbOia/nss8+DXmYO50RE6V+8eCE1N8EJ35uee+5PJL/hkl+xYrnaIicjkWgqwMjemBG9CEU5kcPs1dNnzqioD5Qv3/jGN9PQ0GD66U9/KkPssce+qTW5d+8eyXXGHHkL8M93iVhHprDHlPXQQIli+RFOsMgm8fiUQIj2ETQkohGaTWdPX0hffLEz7dm9NxeWSmn+gv70J889ldauDU5Sjf++A4qQv/vuTenA/oMqVso4U+QSY4s1IDopqt7nSCWcQhTDZF2vvGmFwHKUTgCxW269Jd214Q5FVxmgLAs+xjkaHJ/+8X85K12fyBjORqjlc3luGOwoz6P6+VgHskpAsATXLAMq+ZRB8hJ48vlTN8xcVK1OkxIG2tWyoJqz6uwPLulGoNegfNmXEhgLoCYM7MZz12eXz0zLUzvkyrO3BOc8Br7OBkt51mqGciSv2jgX2Q7lNW6nx7wRBHf7GBscKRirwSMbqcLuj8eWM4dn2XgvwSzpA4rAjiKKBkC9Hmgv9yx/fFaUBrvPPxv7pePCY+xz09fYMPS5FRlDYTx5rdjhEGMbxrD3sdvk7/u+1yqM6blx3z0HBh/cFqVR56Kvbq/Hr5x3xpa9Yy5X2lKBiHkuAKuQsxj21pd8FiMHOIutNzlyVGn7c3PSTwBtLg5GKj3yAA5cgIFGOebXBtRph4FFjH87NDwGjevZzhL312Nf6hd+RrmnSwDY69d/r9oL+vLV1CEGjNxORcHms8l7uVG/qoMtV8s57xev93I/e15ibOoOu7KP7r/Hr2y715b7he56rXPC42O5U86RQfCIBIYXN4oQWmdHR+BctbwzMOWi9JZVXl+0yTaDdUvazvcMrnks+Wv93PtDewD5mYMoPEbl3Hk/l3usHDPPn6LJs9ywnOA9O8Gc5UW7iIykfggAGHVV5PxuCb2PfUEwAvLMZzGAK9y5AuQE4oQTPsCdbmVMAdgBWq9es1pZqewrR/oyzugZfAeglOczTow14DKgG2O28qbl6YEHNksP4zzmOmwN7of+QEFK9BnVb8jym/7TftoE6Bz0b1EXib7jrEJfJXCCYADWjecB2wfdLqJHW1VMkEAd1gFBKcwP/3MdQTkAa8wNtgz6DvfnXnaSeN0D7vd09aggnQC4HHF9HkomURa0C+BWgcxpdI8h2ROAdPQFB4I4vAHKsI9zsWsAaSWNZnoU16HA/sYJgf22YOFCRX6uWLkifXX0WDp89JgK6tkBE4AjemEUlg+qibAd7URAp/fcA+yS9c140D/bTehyy1X8b5F0cMlNdPlMl4PsVuQtDsjhy2lyCrqMqOXDmJZFLLkHspmACkBv1gJ2AusH3Vh6uvjRwzllO5t70SZH4fM/c2R7PgDaKc1vgKGXrgLBHdlt3aY8O6y/S0ZD25HBa8aMeXfgH+PGvSlQCpjKeeECjcw/e5X+hV4dmdzBCx4yEGwi9NmQu3WO8ImKqgagkudLp8BOothmW7vsD+yDuo0fAWRB3RS4CjaSM1sYF9ZJZ1e7aCOhbIxM5GY5dsjkpF9HvvpKwWe2S9h77idjdvbMeRXXDK7wKHje1x/AK3NDVDlrnkjwoAqNyHvGUfSjWc+ChoM120Yg49S0shfYvyocn7Ox2f/YJaL3LM4l6SgJOhWwqfYcGd+p8WcM2EOiL8k29XB2jqiw5Nyc1h+yjP2voKSMKzjQwLqe8QzrJz6TrJNCFdRGVvz0hJx6q1evVLAXNIzYVZHJFhkiptRij4f+FMGT3EvZ7vk84C/7iUwO7DpojegP49XJHl+wUGsBcJxsfPCRiQloAVPq6uqRzJuewfGEMzOeT/ZIZBAETQuAPfuX8dLYNjWlv/xv/8MN/PUqDfv6vLgxCddn3P/Rp/7lD59TJLgNylC4Z1Qx2h5VRw8hVNhMFMdDmLCZzYXEPeBnunDhog46DkgEARsYYBXhF6ltAYRHFHhEkkN3EIp4eK1tOPF8p0HZULWQsnCh3Rw+nPAqjpkjQywI6bgjLWycWun3oFSKN9FJou0IHlL6ZOPBz7ch4PtWEZ05lYrPxQWVgTIby1agbGyWYJAV4ezklXDz4cP9OOQMCvN9RzrF2EU7S4NG1DApRdpa5qLiGeGwCCcFHkq8jPX0yVCMoBMALuBgTs1UOQ/aG7fRgAbv6zDKhU+c6sYcohShREWR0jAOOCzrbQgjwsqMwPSmlirygMjaqIAc/bMSwF8bUvxvg85GLu1EseLQA8zkAJjKKV4RIU2hxpR6uoI/777NmxQ5/O6771YeXMBAABMOebyyHNKsCQztAJZjfdpQtDJlMMP7iGu8NiIFO/hkbSDZaWJDkrFBucCY+OSTT6QkSkGbmxNAj+Kgw3J8XNEhvC+ANkcAOVKRfRYREsHJZxoODATSrFpbSOuMfeiDnraoqEsVwRvRuDY2OLCDU3FUCsDw5SEB08zvqlU3pUuDeOKDm99AwuZNm9Tuy8ND4lm8NHhJ6VnQunzy6bZ07PjJtGHD1xShjaGF9/zBBx+SQwb6EtYlND6as5xaiBceSp++/nnp9OmTqauzTYqdFRDaCdckfcahxxwxFqy1WPOdUj5oIwo9ynpXd7cimDAWGA+MPUCRuzbcJSNGxpaK1sZeiHHvqABlvkMUItHmrEeMKSvFfAfFEVCd91jTrIUwLoODVApka7v4zV997RXttfW3365++T6DQ0RvfJXgBD944FBQoCgVEmcZTqmZlGpELjWl5557VvcmBZgIKNY9wHLIH4ws1mBT2r59R3r1lVf13urVa1T8k1RGIqp+9KMf6h5/+MPv066dOwUKUbSHaP39B/YLqL/j9vVKD0V5Q+6LBqenW/sznHlR4JYxoE/MIf1tjHb1/va5IE5AcR5OpN2796cvv9iRroxQRJc1WUt33Lk+PfnUo0pNRMYwr4cOHUmTEzNp3brb5EwgswBewGXLl1ZtwNiD/50oDiLkDh48EBFTuVjuE48/pjXD3GNo3XLbWqUwlnK7BDdL0KYEYnxO0F8DFDbGLBN8H4MdjYDWtQ5rj6cBmtizQRlQgoY+Oy2XDNSVQJfb6HY78sbgVOgAAXgHUApHe70gddluj4NBixKcsvFZRfpkUNoy0GCgs2BKELgRCPL9ZUjkSFf31fLYa8kASQAo0Rf2i+6RB7f8ru9pgNZylz8cMFsAACAASURBVO/WQSjSc9FXgkvXY2bDOozgOOMMuJZ90FnmvSDdp+7k9horn+v72EnpM77UZ7hnucf8Hc9deWaX54xBcKUqZ+Ddbfa4eF7L9ew5qJ/D4RAvAYXGtev97/EyqAgI7uwl+m9gsZxfj615nh0gUYGwOROPfiBjzZlpx7+fbT02dNcZyXgMScDSeRnsw4j2GQFYw1nhsbYe4vEu95yfBQjuPWZ5x3Otu1RtLtNl8mBV+mheo+6314jH2Hos9/Se95qRjgZwkOvulDLJ+5D7eb7LNVI+p1y/nm+33fvLc+RnWCbVX9flvq/1PcpxKGWS11Bdz69Hm3tNWfcv94nf81yjowDusBaCaiCKlfMX0NU0DNavLTt8jfdTuT/9nvtnpwzXmN6Az+xw8TpBf4z+N1+VgeK9aPngPdHYL98ndF6D4KEPl3IHnS9+ZwUo7927T/VXIrsyssYAmChuJ5k4O1fVDGI9QFOiKNjM08976E1kXyF/qJ2hIuujYyrSff4cEYrjcpgPZ4oMAndwILEPsf/4PgEm6LHHjh5TrRUKWm/edK+yBmkj7QU4BXCOIpiRUTzQD/dwm/YpY8oYWzcD3ELn8dlnPQqd7+TJE9rXRGVa72MN8BnXYRvs3LlDeh+6UVdnl9pPO8goJEtUBUxbWgQUKuIbGsQ2KA3mxKlMG4nEFId3a1CsYEfB7w2lHvo5bSWyc1q2G9QHF/SMhYsXa98KsCMoZzKClKSPYytT9BIZhaNKtJRQpLQFBenUhHh/cV5wj+UrlqdzFy6m84ODqW+gX7zRnC+yK2kzBRS1YKMoq+lkvPZ4raxjOXahx4kzDUCUPqF3E7QDxSGODcbbNYeIigbc7OntUd8JXGGNo9vTd+Qq6545YC+iV1EMEH2WsXcRQfRh2strKP8oumqb0HYzn5u2yBHl5Z7jOawxvnf23IXKrrEDw/RXArazTmqb2Wc7QCME39yD5xIoRdv9nQjQ6pajiD6Ysmd0JKhH0H2Zx8gymq5Axzhvwq6KdmBTRXYhY+R9BmDJeoQSZfTKuNYreju2g2WuClwWRY7lsMpBhzw3AglxGE8KBCdTFucAdhXPJXjn5pvXal7JCD516rTOX97j2YCx6NPc68iRY6mttVPFaoNKsC3N6+uv9BvORto/MnpFMoOisFrzOKCyDoTjj3UNjsAaJvtBlEspnAwGwesOL+tN2PzYDxCEkGpGlgIUSID64bgzGE+7yExZvnyFHG1kqkTx8ZmqmC9rhf3KXPA95s4OTPrAvPKDzm/MwZQ4vN/V0ZEWLxhIqYbTvib7FxnY0QEWFkEVyFiClXBOxVkYfYgI+aCUAf9w4KOpscAYCAI7evSYZDOOFvqDPUVAJjY8fYximsdSW1tQ6WAvs15xrCCXkKcL5g/IXkGGYKtDD4UcY70x5uzv//q//19u4K+NCup1eH1jEq7DoP9Tj/wXLz5Zc6EKg+F4k2o5OoxNDejGXx18GehAKUJgIgR4D6//xg0b01dHv0qffPJpcEQRbUoK2NS0jNA42IJiQfQYCI2W4Bgv+ZJtgBnwtSJdAvUljQNtQYADdDjqg2fE4VAvVGOgsjT2S4OeCGBAe4Pg/DXY3jiGjYarFViEqb2PtNtGhw13G0g2MHwgu894hAG1OHxCISBaIaISrBT7MFQKXFGo0c8Qhx7GbXZkyMMuYTolhQpPI/c7feasFFwENvQBKFgu5iZuXsrDZSCgNJINinOAIVwjihYvZbcOY0c9IoDhrQrqDwyRSH2yscr7it4ZQUHulLLEYf3KK69oDA3g8DwrHp47xpV+yUtfRMpz8KNUAYLzFxA8APsA5xgTKj6jDHxt4wZF7hKlgGccRUCGAmBHLkYRbWiXUso6tkHM8+3oYIxsoNqQdmSGDT0UyODJjzQrKZU5qpvDmT4QvXznnXemV18FnAyQhF/eA4gk9fHAwYNVNLGiMjKFjw9b7slPREJ1KZog0nLjfnjd4V4sASoUNdodBmiATLHuAzjVOs4pk5HWRcpWn7jmAiiHj3pG7zHnGBPMLZH29266J628aWX66siRtGP7l1LGDx46IgW+f2CBUrxYGxz0zJeyApSSF5XU2du0JxxLLeK6e+zxR9Ply0Np9MplpafJ2ZEjQmgrQGZwPEYEoMFIrxeBe9mJwlp0dAX7idfHTxxPy5YvlxKJUmdDWiD6xLicD1JwqQ+goqdJUQmm8gkHYABM9IP1xXdRlmknyhfzy9rt6iSFDnlbS2++9aboX752993iI0e5Z7yJBMcx8OGHH6UzZ84rhZBiNJdHMD5wNnXCQplqszPpa3dvTE8++WTq7iZqojuNjY9qfux8a0oBgnO/V199TfOL3D50+JB4vmnjD374AzkGTp86mX7zm99KPj/z9NNp0eJFypTYtXOHrrvrzjs1z4xPGJ8A+/BgRiSM13AJJloeGuwwGFPKR9bIhQuD6ZOPP0t7du9LnZ3dGgdkDFHp9z+wKTtOA2A/fvxUmtc7IIP6jTfe1l4eujwk5Y820BdRRKEUdnSor+Z4Zl+gfGLsPfroNyV3oNxpaY2MHNrJ3KEs89f738ZJCUb4DHDfLKt8Dhg8LPd2IzhWAj0+c3z+eY/zfuO4lffx86zs2xlXAkZut873HB1qYM2AEu8LfFUdjIiGbgSEyjaWZ1kJGBo0NJjH/b0vfQ76WQYso65IrCMD2b62vLfbynUGivm/BEKjOHK0NLJyM/dkBpPcB583vLbDy+e/qTv4a1npftWBhYioL9e97611ozTn7FjPGVUG4UqdpASmy3PF7xvA494lkFjqB9aVPM5uY/CBB18p8+p72uAvdS3rJF4XXvvWYdDlyjn1Hi7XhNeqZUAFggOe5zRlt837ptwffGYQ3I53g8DMBWOBzrV/H3Kis6L3MojCe9zX+hP3Q/4iW4lGxQkq4ObKlSq6n6g59rvXg0Fej4PH3SAKY4ye4X3HXzu67Ox2VKPHt9QfLTcAwsp96bXvezgi1ePvdlkWwRXsdWR57+d5jLmX13+59tyGxrn2NdYrBBJVukLsz1LO0Rb0vHJOy3uWe61c86UzJeb36qyNUnaVMtLgudcmOj9AGzoVuqSDaGg/7ztLqwyc8P1MU8A9rTPQ19I5pnM/U97xPdP9WZ8osw7UNgke4JPoj9d22W4HuJR72fvFIJHXC7p63YaIIJHQj6eyHntAoDNR3+hFtJGglEVEe+ZiobQnCs9FwT7x77bCORvRilrPAgLbdTaaSgDOWkcYs3e+8Y1vpBGcRzMzcjAA3rBHyahijACWybQj4ACdClq7lSvhER+tsqh4DgAXwDn9ZywAy9AlHChlSkGfYwDLcHErwCdH/LOfRdFwaVAOh2VLl0gHRI8TL3VKaeHCRQrIoK0EWMCvS6CQuZm9v1Q0PUez24mFrCNAgPEREF1Lqbe7VyAU7anhBFUhu9mIfJ2eSSNjY2lw8JL0NwIpKGwp+0dUJrNpepaxjoJ5tTlA8AheItuaIDTmiNeAsNgPoricmdE4o6euWLVKGSwDCxYIZDYAGCAifONE5kKnEZQ8vF/KA50N0t3RY+OcpS8CzlTkslNrg3EnkzSKKWM/TEVmI/bdlVGB4KmpWZH2XMNry1/2I4ErZCZwf8aWQBHu19fXL3HAvYYuD1djTrus35hOhe8yP8h6243ei+xpvjNIXaEcGFA6j22flbaRcQLZYrNQuAblI+PGeqDf3FN0L0T3K2I5sp4t21kHOARw/mCvo+cTIIjeaZ3KVK8RNRyBPZY3PtvYZwCrvH9lZDTvwXqAGddFMFBkPwQNYJtkT08PnNhn5Wyg7cuWLUlt7S0KWmGvii97ksL2PRX4bnyD/YHNzXOxmfhh7x44cCjNzZIhGnRGPKOtPahnGH8V2wVbqc2l/r4B9R2wHScQgTTIPGck1OmawlnuwqD0ifpFzAPR7Oj8fCn0kMhSa26CvBPHWJOyY7ExhoeGJSvYY8gKbLEFC4NyyfLNzvJYw12idOLZjBFrwQ4y9ADbjsyxMQeu9dm+ZNGi1N3RniYnxjS3BNEsXLQgggRz/SK48X0Ws1fNcoAzijVE7SYwNMaHZzLuyj5uaRG2AwgOFcr8BQu0DmJfNMnWJCOAKPLz5y+K/nJwMChoWAORvdOaerq71C4yVwkOYj1FposD3VjT4+m/+R/+zxv4qxWQ6/j3xiRcx8G/1qP//b/7qxqgAQITIccPheeI8mOTRURA8F5xKKMscRgBjPig4711a9cKCGeDvv/eBxKCrjjsNNWo9B1pWggKQHC4uDiAwpMZy8PAtD2GBq8ddYxQF8CZvY5scBVZaA8QnPtYYSqVfoSOi6rwHEfoGZxAsQKEsyfQinWpMBsA5v42sIIjPTy+pcHvA9kGuY1rp2miIBjcrQyS1nAKMO4GuZU6kwuMIrQNoqlAQ07D9EFvg4nDhoM3wDjAnKyEN8Uhg6ECyGhvpceN53KgAICjDPFTgSk4GXIKtQ63zJ3uw5woAht7pErBl0W/6E8YFigZoeB4jqs11NJepZ7ayLUh4nGz0eR5F6jREBnowyuUG3i2otgJB4KKBhJV39am/+HCQ4FSRMvwcNqxc2c6e/Z8RIMovSt4lMV9SvtbWqXw8EOqqRRvcbZFn/ixclUCXua95x7maOY6eNo4DLdt26bvM7ebN29OW7durQ7rOPCaBIITyX3g4CEdplLyUBzyfrHhFkpSRN/TD7VJCh4ccjNStMPpEIV+DLKEYhX0IeHQIEWvWRHf3k+mLQJch/sbQFTjn9f9rbfekm5es1pRRjzrxMkTOpQf2bIlLV26WEoOlB6//s1v0+URDJmxNH9ggdYbFB1BERKe9FBEAqxhjDnYw7Banp5+5qm0bu2aqMSeIuLESgzjSTSUPfwGZixb/NfjxlrSPm0JZwedcSTT4iVLqrRRYWgZCasOMaJ9iWKcDodMKHmRGlgCGOxX2kSEYQnq0C+UyJ7uXlVZv3DxfPrggw9ksELPAQhP+8YmxhXd/MYbb4oDsL9vvrjADx0+kvr750dK3vRUWrigX/L02WefVrQ2IDhpc4xjGN9RoHR2tqbIdTjwkck8C+Pko4+2Skl/8cXviuoG+URkPfzg0Kts3LhB++Wjjz5UdNCa1atlkFGwh4JN9Jt5YiwtO0uQzWCCwSJFj2SqA69bxhAjav++g+mLL3akc+cupJZMo0SW9Pe//71089rVcoiQ2hyR9VNpXm9/Ygu+9trr6eixY2lU4H/wvfb29FQF0wDBiUrjLyAc65RInNvXr0+PPvaYop+QV9RDGBu/okgnPue8YQ85M8GyyXK7nO/yPa8/3jMwyXuWGQYdrETzuvwx6Oz3S3lnI9AyrwRfy/v4O1rCGYgp94WixwoeYYOf+iugOAOnBY1H6VzyGeu9VYJUfqZBMV9TAnkGGgz8XAVg5yw1t7sE/+0ItxwzIORrPR6uUeLimG4L7XRfaacBbD4vzyjdLxfVNC+4x7fsD++VYKHlptc70ZiA4DiNfVb4Gp7ts4P3GoH2sj1+hsfZZ4/77TVjY85ry3MRRYvD0PRZal2D7wiIygXqvFYNqhoAjPeDB7R0CHntemwb14Tvh+7A/gvqrfq6LEFC7xcDjOh/GJBRmC/oVBiLE8ePSyfi3rTdOhGvHUUYcqhJwA7/Ixek/2UnJ1QPHnf0KoBw65BucwnOWyetQLIcgW2QhO9yf4MhnjPriNZtvRZxZld87RlYrtZvdqiWMqc8x6r2kXmTcx0sj2ifn2W9ysEu1lUrED3r394HpS5etTPPdylHGucc/cD9tZ7nZzH21o18HhgA9/OiPQFEW+fjmhJ8t0yz3h02SUQJshYAaR2haf3RAIj1eeuPbr/b6Nfec9aRvD/thDK/up1v5ZxIPmY9ADCylHfuL89zIIXPgdJJFDIp9lg448K+sc7MUeEijURgc6ZfvBD0EnKsV3zQQbthEM3BQUsWL9YZPzExJtAPeyB4wtsyUDxPZyeBLgS4sLeg9jBwBN0a0dGAS6dPnxLIjM4CIIu+A8CGPsseAGRDHUXHIbiCH4Av9jT7DaoTy6nY9ynNH5ifM10DQGS8IzK7Td8L7t3Q7xkTovxpC5GQrAOCSsioAwjkh3mjXYC4FH7kebSLv1DPcQ/WDroNz0OXZA1aFhokgyMbh1X/vH6BcxUnNLoLdUfGx0SBg2w5TEQ5WWiLF0sfBryD7mL4ymianqmJM1xyOkeUIgdoHyAWwTpV4ft8TVd7R1C79PWl5StWpDNnzymqHAo4+kEfKagXOnEAkuFRCv5xB6HxnvYW9h01nHS+ka1N8JTXW9iK7BccJD6XcXwAPnZ1og9Nqc8Ec6Absj5UTwr7Qw7MKem9rE/ZLCnGNeLcI0N8xU0r0uWRoA20fGT87Rh3EIptX8tWXuPYYp8LTB2pg+92XltfsL7C/c1tbRkm/KEW554cK9Qgy7q8abVEU9LTI7liebBowUKtE9Y8v1pLolWJqGN0xeBYj0CcKLAa+5K2877qE8HBD/WeKIti7UemdtCuhZyKOfHZzvfjbKtp73Efzsa1a9eknt4u6ep8ji3DGJFtwd8IjopMCQBusnWRL5YJXH/p0nAaH5sWZWpkozanwUvB9c/YcS/pXB3tafHiJbJh2DdQA2FvS+bnum+WiYyf/m+qyQYBQCeACafKmbNnc52COWVfSO6ih7SBNbWn+QMDacnSJQLjGWP6sWTpUuFLFPkUFVQeG9rHvmMfBZ1pp4KzuCftpv/Im1LfcsS9sYsIuIqxRkbOzUylK5eH0+TkuHADahssWrQwtbVHMB3fY08ybw6cVLbuTOjOyDbGF5kV9dP6o7hmzsxi7JT53NevMdX5QCCYsjE6cn9qaXxiOg0NXc77BOfmsGhQwGl6e7ol97q6OyMbYYZAtzhfoF4CwP/3//NPbuCvV1lX1+fFjUm4PuP+jz71pWe21NiQNmTZkJs3b1LVaIA+KxYUE1ERBCkHET0TSmqzQDU2e9+8PkVf7Ny5K3MaT+tghNsoDJNIFxZ4PEeBiE6lkbDZEV42xssIEa4PcCUOXD5zipz5dZVyJAM0IhgQIhZoldGVjf8QWHEQ8TwbBDyHSHADiBaC3I/vGDTkeoMrjgy0sWOlugQ8DFDY6OW+5gMORW6iAv9DccYYrvMh0n7mxsp+pEEFJzG/wYkX1CAG4wGiGAtfA+gVJ6lQPP0rL2pHhw5J5p/+cbgA7Abg3lLxS1oJ4f0w2jvS1OT/y96bBel5HWeap/a9Cijs+8YFxE6QAElQXCRSEkVKVEuUZUndbke03R2eiIm5nLl1zM3ExMRM343dMWq37bZbsinJ2kWJ+w5uIAEQALHv+1JAFWrfJp43z/v/B78h3eIGxWCg6l++73zn5MmT+eabmYCHETHlxwxoronhTloWijeY7dHdPWQm5p4fO5AEQ0qA3HJgJ0lrMzZWkTk7dty7XD8+x/j8PYwbd2OPju+R9kdjTA5HGBB8H2YCxjopYh/t2KFaXRziqt2XnQeel8MYAw6Gy8cffxzGYW7EZeeOe1tmqgZdgEnc36ADRgxsX/7H+AMIx5Dh2qR2sZaWebPSlq8gnW1cjQDtoPnQjRInmbnaFrXfBXxPTQvQY1yAtWHQRlqs5zTAFDcPHVWUGxCU2uKMhR9kUxkGk5M61CldQtd45Gf+vPk6jNEFa9euSxs2rEs93V3p/IXz6dChA6m7qzPdu2mDdAQH98uvvJZOn7mgOnPUgcRYjwwMl8jJBrqM6Bg7jThtcGzZer/qgbe3RV08jAo7fAZAmDPvGebC/1tG+FdzmOuluZYc12GMyHx3D8BqgDTkRegn6xHuEymrAebguBjEs/wZYGOP41hhUDJW72mljU6l1N3VI6YJ83Po8CE5Suhd6ymA7T1796UXXnhBBiqALw1S9u8/JDZTX9+VtHD+vHS1j8ZwI+lzjzycnnji82qMI6NTgSI3M4wgA6VNXnjht5p7aoCjc379619Kvp/6ylNqDse+xIF89dVXVFv0i198UumynAWXc+oqAHgETEi5TlEqplJHuhqk4rWQodADBofs7IQ+iIATqb07duwUEM6ZoRJN01Np1R0r09NPP5VaWnHOAgBDZq7TcX1wVGmc77zzbqKwJgwoB3W0LhlYDMcrHB5q5Z85fUrsJzIMvvvd78rIJgB49eplyTtGNj8w2hYvXlIBhNlb0RjnxvIcEXCMMhr+t3Tua0GhWjCpFkD2mVKeLaU81861Zc7XLb9v2fd3fK8SJC/vU/kdoDJnpfg7rKXX088UG6TaLLEEiuUA5zM39AlAcDi6lnOPw+CXz1HbJrUAc3lNX6Mci69n9rfwgCybBvX8PAajawHdyt85S0Zzl4OvfLcEEg2Ce3+X1+Q5uTfnoPZK0e+iZA17zkq5KsdkgLJ2nKUcGQA18GZH1CCoStuofn8wuf1dg0kVx79Gb5Zjc6zG82hbw3Ni/VqumYE+O/KwKb0f/Tx8xnYB7xqQ5/ouN2ESAM+BA0ujPgOc3A+97wwfZ4lZN0evGpzjSC3GPvDYYZIyB7wHsGJH1bLuZ/I6cy+Dki2wJrOMe05Zcz7LWeT3LJ/leaR5ZX8VTE2dL7+nGa73pdfNMoh8uSZ4GQjx+G0zeD/5dc+57RXfu1yTcr94XJYHbupAazxXjL3UPSWYXcocnymDaFWwvSqXvhbj8TOUdqdBdeQD2QBoAPAA4HFQxAC67X8/aznGWl1cey/LkPcX17RtHMBtnLX+HMEukz5Ifbcv4M8YHPPYuL91QfU6EBmqmVzRwC6CbYDAEIw4owB3r/ZR0zoC0MyDMs3a2sRG7uzClqmSJgCZFCQXaDUp8FtZdxmkZA4B7NQQcjxAaEAogDCDvqw5IDhnpkFobFgFkUejVjPBc8ZBqRJKj1y+fF5ywbxp/4lxTs1b7LxoPKiMu+Hh1NPdo3OCcWMvcw9sMw5/Z6GoyWcOMHM95k/s9br6dM89q2VzUf6Mz8CIh4FMoB8QHPsmaibXCUDkMzTIPXL4iPwDSCeAcvSCAYymHje6n/FQAo+64PPmzVeQnL2HPwcABzMU++D0mbMKTGCPANwraALINTGp2r9DoxNig0+MwQSfSnUNweyHFS6CGDqA1cfOoBSk9HajWOjM36zZs9Vgk8abJ06eiKBLXb3YuNiQZPyZkasil/n88/kjfaOzPa5tUBpb0edD7I+QG+7NvLjxLH6mQWb8JOt61pRndZYEa4AdidxEOZsA55BN/namhDO/qoz/KJFje5rv2N9i3XgdOcdWDiYwpIbwSbmG7RPb8LUBNe9ZfAD87vBdc83/7PeLIKMzvy51dXbqfiakQaQApEQ2gw09ogxMgH5nL5Et68BW6MjwT52hEsHblJpbAE3ReY2SHd5HngB4o6RR1X5m3O4xRNYiexL7Hd8RAiPlUNavXycsBt+SrGgCU6qhnbEU++smdSH7zJlqfNc3pusDw9IvDnzh8zFQ9gl7kNIjzFv0DIizFByHM1TBQp6ROury/SPwaZ0b2dtkmYBBtCqwoEwDbKMMDJOZwLPMmdMrIJosT8wFfErY9/QAQF9AXIMYpLKuuScXdfljLqM8GHJq2UFOeF317KVDA3fyGcJ7Inxm/aTsxzStfkIQwrjWnDmzVAZ0ztzZ2d4FcI4gB74Kz8R4Ilg/lcugTMk3Y27Yp90CwYMwJVwgY0+MhXXnvEDXqAwPZE+wm7rGdK1/QDgNc4ofBgAu+airk4+s7PvrA9LlPB97jLlGJ//vf/XT2/irnZRb+O/tRbiFk3+zW/+bJx8UCB5R9vhho69YtkzRW36uXAYQiMZ+bEreJ41MB5JStkjXgREbKf4o9lD8cRhRW4rvRW3r6GIcBnTU0dTBk6ORBphRRjYO2cw29ENRR4NIM7ajnl0wRwyC25Hmc44Km+3EM9nAtxMjxyvXLUdxM14D7j4gbPzyt8ForlXLrLEBW+skMzbuYwabx2rHNoxk2PEB7pZGtx01XvO9MTJcksZscRkrTZHCxrPFQc/5RdmGMIp8XR8ESgtWXUAU9aiMIRQrh5wdDxsuHIwAdqwPzRpUczh3f0bRBssmQKqJSYDrKEOCfPA5O2d2GDy3TY3BOndAwQ6BP2fDw4aNnYVy7u1klCDk+GSU/uD5dNCq6QyGjptJBDMAhwl2xenTZxXRdmQZhrLXor015JbP0hSQ380e8Fw7pZZ7GujTvQcGdP+o9xZ1qvnZtm2bylfgtP3iF79Q4In9YQYBn2N/ci26RmPwceifOn06s+vD6cdY4nvsI67PIcwziFmSy5NUwJtKHflgsYcTwTzVRW2zBupELxGb4OTJE2nHjh0CxsMpzFkcWuN6jbu7Mw7fqEPepGfatHGDmlmiJ86cOZVmzZqZli1dotp/dHG/evV6mr9gUTp06HDa8+medOTIUckHoC4yB0ueOQBox8DD0aA2I2MjEr9q5Yq0atVygbIOCpWgWFk3sAQNDQgx9zKOCZog63lOmAul3YsRFY1MVRgIdloGPA0SyHFA9ou6uKUjXcouTipjx1D1fkfuRoZjP1EXnCi+DN+JaLQS40syKGHd//a3L6bRkTE5nl3dM9Jnnx1InZ3d0bB04YJ08cI57Vuu841vfF2y0jsrgmQByMbxi/F14vhJXY9UxCeffFL741e/+qUAYP6GQRUp0mNp186d6cUXX0z333+fygfNpEzM6JiAfwcLkTvG6r4GnqMKQJNZhjwTOoJnt370/sJgRE8cOnhELPBz5y4o2MZ4qQf4wAP3K7U21aHrI9sBwJwmPocOHU17P92v5jGNMDQUSESfBFvMdUXHCcTWJdX2u/+++9KOjz6SUUmzTxqqvvTSSzrHFi6C5daT3nrrLTlwsNpgzLMXWWPvcxv3JQAScxyBFzerLc8cPmuwp5TNEozyZ8ozO9Yxvut5tWPn75af8efCkXVD6mpK+WOVjAAAIABJREFUvs9ArvH7fpCYeMYM1NVcx89lR9Pz4Ot5vyEn/LguolPP+dtOL++XYy6v7TPXr/lz3Bf5sc6vnQfLoRpj5sZEfs3zUs6pZdGsN+v12Dn5oKthxBsUZJ68np4Pn8MKfqrHxXSlCa/vWwna5vM65CaCDPx4DD6DDfr4HrZ1SuDRAJ7H43XR33qUsENKsDVqwUbQ/2Zy6ecLPRsrXIKR5VnM2Pnb+6S0fXSG5/Rn9FIJtpa2k6+PTuQ+DiDzN2Pke+fOnpVzjx2KPWP70GALcmaZ4b4+e/0vulY2FQxKQKyccQe5gCwXf7+UGa8P3+M+lDegPq5JEdyPexnc9VjLvVELuAY9Afus2rDWe6eUae8jA8msBf9rbSghlPdrCYJX9kDOwPN3bReXc16ue2lzWl/52cr9XXu+osf9ecu4zzzfy9+xfenrWp5cPsAyYH1ne91giZ/FaxF1eaM2NoFLg2HlM/Ndg2U3043lnvEes27yc3t/lQE8ns17lc/Jb4HJnUFa26e+p0Fwz4F1nNcOfQOQiR9VLYMSAQb2AgA4IOvp02dEROLepNJzPdLskWFILadOnU6tbR1xZuesusg6iOC4QGD6r4yOyoaD5egAD3vg9KmT2q8AndivLknh0o/cDyCQ/xkT/h97AduMcxMiFED0p3t2p1mzZgiQ4TzGl2CuXc88bPoApvld+0YAeKeYsdyH0iKUCVi4cJEYyFf7rupe2KECsgQsNQuAd4YbNZB5HljKygzr7JCPxHzZh3QJS0BDbFLmhkAYvhGf4XvMO5/DhwAUVCChvTOXjOio1ERGl/CDDAK8YzOQzcezkpXENWfPmZv6B0dU4iDOZtix+XeyMnOTzAptKTfLVFAil5EiiAHQybcpQ8rczJ+3IBp/qpdNs5jm0glq4IeNVi9dF8EFSp1FiUwyGqs2Scgu2qQ80wAmw3enXnF/pdyg67mjfxmPnjOz6rHz6LsEyYfnZH6ZS66DnLs0ZvTsCJvJQUPki/vb/2cdLGvImPcRNjXXvT4Y/X58TtpfL0Fw20uMz/43ehMQ2rpV52u2wR1MDRu9MdeAD4IS0Lj9v7AvyTRv01zbPyVb0WAr8+3AKvdAztXAkcBNG7Ie+51q2MgxQDPgJrYvzxDZppHpjnxzz2vXgp2Nn8Xcyz6tnxK5inm5fPmSmr1T6pN9Tska9hU9ooKVPEM6gHnDr8B/oB9P35VgJzM2+hGhx7gv1w/Au9oXTuPlbIXcmKZzYCNF5QD0X8IHjfrVBJYA3mkyeeH8ufCDc7KCyFl19ZpD/ElAcDJ/lYEh8uOodAvjcuBs32f7c93zCOpzFg8Pg2GELxIYRvgcApRH4xoORNgPt70l3y+fqQrMUbZSa489gw1HMLA9LVg4X6z7rq6O3Pw0AnOya+rq5FcRfCQrWuUqAcinwtbgf55JZ14mRkC4A7hnj9oGgcGtzO3rEYBoagYXGNSaIg/oazJR6AUFuQ+WOv4370Na4jlghxP04/P/2//9j7fxVx/gt/Df24twCyf/Zrf+7tc+X2mM6QYipNfcsXKlDgnqEVMn6uyZM9pYZimrWZZqrLZWmsQFGBcOqR0PDhs2MQYRioFNaUNWEcOG6J5LJExsqVzKxBFZG9FmjBkcKp0FDmUidSVD2oeQHRb+VpdgN/zKkUmDX4xlZBSQOlgWTplEIfFMteOyUWzDAQXsMZcOQAmOcC8Do3Z8/T3PVzSxiwBAreFuA9tKtAT8MUD5fIDYofgBRnWNhOEcrJRc00FKuGQvE1Fm3IBDUe99UI0WnE5sZ0TgbH0wurk/xin34G/X2Iq5onQKDnUw/jjAYEl6bnwY8PwYEs1NMCujFmvIRQQv/OODoXRg+N3rY4fChxn3kXORmb5RYzKYZWQ5UAoFY58yPhiNe/fuFSsMIwFZxMCm0Ec4b1H3mUOaZ/VcM04z8R2A4eDkfdaP8SH3q1ffLQB8965dciAsy1x79erV6ctf/rIMA0pP/MM//IMMnGDiRM13niNYFMNp0SK6U88R+wewnvuGETqdWtuCcYbBoOBSI2BDlHRxeRCi0QQBAAejOQ4geG6GWwdAw/NG2vjGjRvkSPzkJz9Oe/fuSStWrBTze+7c+WLNA5QSlSdIJl2g9EgM61GlusHWvueeu1NLS1O6dOmCUiq5bnNLa+ronKE6c4x3z5596Uc/+rHkKhrTjstw5hqffvppOnDgM/2+fMWyYP5dvJBm9HSnrVvvF9DLXmXOmTcZaCp/EyzNcp9algwICrjFEGmMQED5uh1hUk21N2vACZwMXR1gTdjYjWUsynsxJpwG1pQUXetIMS7HSf2bFttK9fLUI2Fcjop1E03XcCJee+0NsS4WLVqiOdr32YHU1UXzm2GB4OfPnVFaJ4byli33pW3bHkpd3Z3ag+wlruu9dflyX3rn7XfUmOWLX/yiDKUXX3oxnTp1Mj3zzDMqv8MzEfi8cvlKeu3V11R7EKB4zqzZFcfEgJz2nZo9RV3RSqAg10j2fudfDGlnrRhADABhUgHT9977MB0+dDRNTEyl0RHYdk0yiB/+3La0bv2a1NxcJ+Mf8IsyMTt27EppuiF1tHcpXXCSIGULzXgiWIp8Y4y6lAIGIyyxDRs2pJd+92I6d+6sUnaXLVuqzAf+nTtvTlq+fGn62c9+Vmnq9Nhjj6UVK1ZUgqoleGT58XmF/OBQuAZiCWSVAJDl0/Lj61h2/b4dvgCkq7V4y7/LcyeCnzc2KPXYPOc+hw30+f1yz0TgLMB3s8Fr9xTvmfXq97z+flaPvwRD/b0SYPTnyv3k3w0K+28/r/dT7XqUY3CdSu3bIlOhvJ/3G+/7/Pd4VftfJ0Ls9XJ+q8Bddc7Ls9tgSzDSI6hlgLN89hK49nnG+GyzGESLvRLB2ZCzsKHK9TcAW85BRdZyujp72+cl/yqVODuBlhHPjwFR6cvcqK+cRwcjDDgYCMFR54drM7/oPAFssEtzI2XPZQm0Wm6Yf2dFcY0SuMIe5TwVe7u1VYCfA2yqA5yzwkq5Z64ceJH8Z3sQfcu1/FnOXkqicE2PxQCK54zPCgQfHq7U+zW4apDH62A58pzVynywPCNLzrqyYvzkX7iW2Yp23ivzCZjPGZUzXXyfcj0EEmamo4EiBSQyw7rUXZa72rUp92IZfCn3BHZFeZ7axi3PY4+vfFbPb8h31Fi3DvN+8V7gs9Y5vMd8RGmPyByDnYyudqCnBMd4NuZS53oRWOQ6HpfX3Hakda6/6/1dzpnn0TqZfQ7YyL735339UjeXARPve983xhdlJbCNbI9j/9HXg+ckUG1yC+AQ9xKTuidKdQAQg81gg7vGMroMnykCXtNp5oweAW40HEfmsWuxtQg6v7d9u8Adssa2bt2qnhuMi7nmMzTAtO/leQOUZB2wEdmfhw+TtdaRGptgTEcPHMYCk9RsbubKpVYAjx24xi4g44xnYb+ev3hRZ/8dd9ypZwMY4h72HRobmtTsGwAe8gCgM/OK/0lJCwgVnM3YwKFb6NdCeYV2XZesPZdpYQwur4fdgi9spujQ4JBKDVIOAqBfgbXcq0gEh5FhyRNzid1MYJ55wvcCBN+5e18aG88gL0GzyQkB6TlZVyC7IFECFdPBztbeGJ/QWvE6/hqlXPYfOCCw8v77t6QDBw8KBAfwls+VAUyV/RDJjd4JLXGGjAG0TgvgtW8FWOk+MirLklmx2DJRP54SMSMVMBsZgCjA5yBJ4J+w/hB6sMk3btyYfvOb38iOIxBhglmcd5Pyuci+daa4QXCuyxgdJDfwjR3H3uc9xoxNje6+dLnvBpvHe0hBgxxYrpA2cikwxiCfRyX84mzX3sy6wP56R3uHQNzShm7MjRCt30ROa44SMtEfh7MmmO/CF0aGKuUwDWrzuvqZtRAAalSPpPHxCOYwDutE/HEYzhCVrLvVf8dgb4Uc15iWLlsif4neX8jxiRPHJX8OSjOf4Y+PV4JLjMeZx+yTsVFKd7ZLtg4ePCQGMuuhUjZZ30IOUkaG/Hoao7ZrHtlTBBEAadnzrDv6hnWl5rUCKRNT6ejRI2lgoF97hz0JQQXZmjeP4DOkuOk0Y0a35ANZZo0vX76ivl3oH2Sb8qAEvQiUMS6yOvHfmSPp4ynspCDruFEy+sBETWcMO1jqksB8Xn46WBDMfPniQSZqaW1WJsmyZUs0Pu1ZrQNZMyHH+FWUVqVW97y5c4TJUEHBxEKfu3EGQbyiBFJcg3VSFg6+C3X0r11NDY1UIwiCIbKAfkFXoRfJYoCQhI/E9y5JP/ZpDqjOgK/Mz1/85V/dxl9rjapb8PftRbgFk/6Hbvn1Jx6YNrDM4RVAZnsaz2AkxgrKh1rKHAzBkAqHEOVDtI+mbhggKFyn13ANjAeUGcxVM28CGAgWN0oG9i1AOCxsn/42EG0027gsgW0b9OHIc3CMCbCxI+vDw84GyhXla+DXhqodSjlXYwFc8lw+DCtgak6zsnPog8+Gc4ClcQDUjtuOkdkVXNsORK3jSrSYyPTNHOLS6bfRWbLKmf8A+6l76TRfGk4A5uIoR7oXitbGOwcbgQn+Zs2IInJwq0Z0U6PYEBweGDWsJ2Nob+tI/f1R6yzAtXDOOIAwYplbmBZT0xgwTnuH2R6gTAmIcV8MMkWMc/NUOywGlrlPHAzhtNuhsKNWAi83OEuZSRuNVEZ10HIwT1YavbUoyEPUnOu/9vrradeuT+VMNre2CqxraQlWtuRqNJjuBrEt0+Va8TsHq0oH5VIdgGoYjadzrUEHLyxjAHAAkbBuYIMTuecwNuPfYIdrxcGSZm5gAbEuGLxylDLjlXqEBhzqlR4eQYXRXM6IPcmh6XlD5sK5hY0StfXZpxyqX/vaVyULP//5z9PlK5cj0p2i2zwGEeMkes//rI+achCBn4SZ3pLWr1+TNm/elOrrp9PePZ+mvfv2poe2PZzuvXeL9jxrMzo6nr7//f8qsDVkqU0lah555HPqZL5//7507vw5paCtXbtGjg+NMZcsjqaY9CKw7mLOAMYNspZgWgl42Xq0USI9kVnxkitKv2Rm5w0lUJzmHeXt9H+URan+lACAnUL0nRhAubs8r4u5D8OqIVKD2bMGq2VQ1terviRN2wDB33jjrTSrd3Zas2atSn98tv+AOrOzXt/4+rPp+ef/SXsfI+lLX/pi2rRpQ2ppbZIO5n6WSX5Hpj/+eKcM3CefeFLGGkytN954PX3tma9qTwC0u+QPjuGrr7ySVt99d7rrzrsqrEscNTkjKodSl0bHIwBhA9562CAaf7OvnC5qPRRnwljauXN3evfd99KVy6Ru0igq9AVG57Nf/6oa/wwNU7fzRHrzzTdVM3xiHGO8MXV2zJCxTnQi2Cc0aI0MFxz7ObNnKbuJZ9+65X6lasP83r//s9CbrQQYFkqWhkcGJbc0qYXdxp599NFH05YtWypscIMo1mclIBLnQtS0N7BlQMogmnVVCf6V4Ij1m8+TEmjy+WEwrARtSiDNzl95nlUchLx2ZuuW47kBBMJ5zmWBLOXlvuKzBsvK9awdd3nm+vslMFbuT3+2HIfP4lpwzJ81QMbnzObxeR0AYbUskp/VIJhBrvLs4Xpmn+EMYfew10vQsAS1/F2DCdwDuTJwizDUlmSxfVKeZZ4Hv+d15/p+tloQ3AECf8bPVdop1vcAG9qzOTuDubLTZ2akx+P15F8DALwX8xtBaq9R7X7gHg6weB7NsOccAQT3mnkPOdBvufWecXq414SxUAucvwFmOHPRK1wHPWu2uAEXg4s8J6AbMi85Skk2L/9i5/Jc3j8w6ziTDcaVtprXHWdUdmxPMOxMBDFD0HJlwNZ2otfYtgP2D0C+Zdvz4f3GvZlDg+AGccu/xTieCn1sHeN96fs5Dd9raF1gu9jf81qWIHq5/zyf1u/+fNjTsa6WHcux97r/9vW8f71XDY5Ztkp95nlxhoXfMyDrTAZs1chmCqDINqPtZZ9HpV60LW959t7xHHh8pYxyX69pee5XnrkAwS0Lngf/zRitU7y/y+AE5QyV4ZSfBcAR0gbNBsmUQqaVYSI7OZcjUNCu2sgPYIigsmWfswnABnshWK+Nqae7W6AU73EGAqQAah47eiSdO3teuuvBBx/U/uJMRPYIGjPPlocobxEN9lzDn/kLghWN7JoUwLbtbOJC+AbhQ7GHomxBlZ08e9Zs1dKG6YndyDoD7CFrgMz8CyjEfSlRsmnTvZWyby6xYmYxtazVuyQ3QeT72OCMl6AC1+V37EpsTWTG9ahZH+5NpmD0sgrWLz4Muqa9rV1nJcSaviuXBQLD0HSzVgBc7Per1wbS8ZNn0iggOD40WVIjwwLR1UMoM1g5dyLjcFrkHXwX7kkpCXwZgHGyIrEFO7u6xZAHEMevpjY4xJ7Gphx45LynLGUer8hj42MCwZXRTbM9SF/4wcp2izISKgnTdyWTciKDKBpHBoEJ0gVzbMCY4APz+cknn0gXITPPP/+8AFXWyDqy6idHdhQyzh5yUNcYgUtaWeeZ0OOa2W4USk3wck9535d2l+0mXmMcOrMBwHOpEumT3PyyDJTN6JlRaSRtGVXQMq9/6MEgDACqG7g3aRDbIRq8BlnPejNspwkFL4MIVpfGx4LNbl0l9vJ1aoeTFRFBZesgyCvY/5ZP1vPBBx8QKxzAmXshe+xT1cPPfjSv86zMoXUYcwJWA7GpoYFM8kn5xyq1dG1A3/UZC0vdNn5kckQ2FXMZAd/JNDE2mjqUUR/7mPEQbKIsJ0QmwFr8Jo21d2ZUGlAN7x7JqHqW1UV9dOYLecbfvHylT5ku+CfY++glQHCTHEdGjX3EvDqgwzluNjj7WmPq7a2U6OF5uH6JFbksEQEP9holH8FJZs+ZrexmmlJSBobvRWNV6uzXS4ccP35S10LHkgHT29tT6V3COHjOsA/jvJRsigQGG51rRXAXXUggoL6JPnQtqf9av4JOJ0+c0LrD4Ic9z7jYl4yFnn78tLW2aQ3wc//iL//f2/irDapb+O/tRbiFk3+zW3/v2S+ICa6oU2YzsqH6r17Vx1XXazRqdrN4VmhsUCnSqSSlRtqGDH0pnfpE5HRiMkqkcIi5+zffo94smxmAi263Y+OTaiQC+GwQ2wrWzqoBQQPKNnbjoByVQ+XD0qVdGIedYTtVNqxLI9+OCCk/rksWqUdRW9xGsQ8eG3wl2F0CIJ5HO69WcHaIDVzYqOZzNnCZMzcis4FvZ1os38x+ZgwoQKfq2TlUhDzPezgMeuKoP9WIMWTjL1ggUcaiXyDRgw/SxftQOn7iuBgCHGRh4NGheCjX62sTY4lIMoratfnCkA8DJhzxlOob+DtHZCspsrkWc05bi7mNNCIOUjvxdjj52yC4gyBm+vKeHXg7MKUjpXWoj5Q1jBMO2vMYAqPUvW5P/df6NIfIDSU85s9foAYzGJTXAHfFoMhNJgmONFCvLcrxMGc4ChjdBvXiwIuUK8Zm5haHE8aSAxMYHryP8W1D75FHHpHhyH771a9+VUkr5XlYGw5Ck40JNHHwcZALBK+rT8NK2YyUUTLqYBSoQVUODCmgQPqpavtV04GZo7GxkcyYCiOYgx6jjSg3zY++853vpLPnzqbnn/9ndS+HqcChHCy4kTRrZq/WPp5rUkGVDevX4nqmkydhg3Smu++6U4D4rl070zvvbk8PP/Jo2vbwI6pjiQPx3/7b36m8R4DpLQJZv/OdP04LFi5QmY5duz4RywJmOY6Z9mVmYO/evVvGxeOPPy4HwwGEEpyxHjEYYGMZ54NIvgER9pEDTDB3wkgO9kupS5S1iGMCsHYTEngJEgYwMCEHAMMnmuOEUwubqLEBp4K06ciuwcD0XqfRDI1Q33//g/Tuu9tVl/q+zfcLLD546GjUwmtuTH/8R3+U/umH/0PlTNh7ALgbN65P3d2dKq/kAJIBT+po07uB7IPHHn1M89zXdzn99oXfpC33bxHQHmBKo+YTnbXjw49U2/ORzz2iIIUM+cxKFkjGPOYUxBIAKXUt9w/HKZwQ/jegBAv87bffTefOXUwN9U1idePkI9+U5vnq155O586dTidOHk0fffRB7lmxMI2OTqVZvXPSqpV3p08/3Zv6hwbSwGCkPLrRzl133SlGBJkFsMIffnibDPxXX31V5X4YLyWAli9dlj77bG8aHRtOzzzztBw5nAD2GQ10P/e5zwkYszNlHV06WlXdFSnnPgcM9vj8qJWRcs7sJJXAqnUK82mwqrx/CRx7Tj33pfyXgFV59tQCzhUQKtcpLe2HEmQ16GuAimvWgsMGdQwymp1lAMj70kCSzwE/awmY1d6b9yIYHplP3At5Zx/LydQ5mHNuC9DW1/E9DVzZFirBLp0rNO/Ok1DOtefTa+Wx8q9S+l1mLIPgSvwuegt4bXzW2cnlX+YnHOUANxmr908pT6UtYQfXc2g7pSJfAr+pBxtnlB1u9iL636BeKdNxTkQTuorDlhmGtrMMxBtg9FoYjLBNp89lWjxnogFYPm+Gn+01f4czWmnBKQlM4HdAcMZMfU3OcZ6bfYpdif3GuYmTy3ver9yb71bsuhzUBCwygcFzja4maOlrW548F+hF7FpKfC1ctEjMcc4tA8BeH+5tm8963fJuGTQT3LLgfV3KGdcwgOK19PW0Vkq5jjW1jillnHsq+6hoTmkQvAS7vQ/4bgkAe/+XY7SO8P14T30ccumVEvD2Zw0ul3va+6Gq46rlm6xXfE0/u/Unr7Pebu7m8hiUA2C++HEQomSGe27KZ6i1GUq/yPfzvFheS1DbcuvXojl56CDrRe9py4D3bqnXfF/prYSvFesG+EwpPmQc0klkD0SZKWxPgCFns6p278iIGlaKYDIZ7G1+AHRcJoCgGIATZeY4I9lD2JjXr/fr/Fy4YGH68MOPZB9j87In9uzZo30BGMM+g43L86Ef3IivzKblO1NTZF6MKUhvfyfsoSAdcc5jx7E/sV2jXMSwrs+Zq5KaQ8NpaGRUWaqA8ZcuXlJZRs5ymPGwV9mDsMQ/+WSnZILSJbN6Z0VDxEyAwQYDdGNO8QsA8ilfAAjOvLG3scW5d5TxjKaJzI30b7Z3WDOAR+YdViZkAmqQQCYCiFKZlbboHcT/jG1Gd0/a8fHO1DVzjupYp4YgJQHwA8a2dXSk6booUaj9jSWdS6CIuZ3rUw8O9KfmpkY9x4mTp5Sld+TosXTx0mWt36XLV9JELh2BL6OsF+mJyFoWaCs/LOx97ZORYe1fwDQIBOHjT2pOfO4wJvxG5hIZinIPQaxgPsjAYD7NquVeO3fulO1baZCZbWKfmS2tgLsRJLbt4EAv4KUJHJYpxurMJeaU6wCCe/+VwUzrMOvKWnssSg5GJqttCZ5f2bS5dBf3MHGIe0nX5MxmxuRzHkIRQHD4F+F7Ws9BLgMPcXaUx4X8wFhubaGXU2MaGQ6We3ldsieQB8puMefIEj9kAkBY4tnc+HHx4kXKPl68ZLHsdxqZItf4cADckKW4HnuLNWS87BvWEZ1y4fzF1NMzU+Asvi2sZrKMbee5PInro1NqVfqf5pC5PCylc7o62gXMRlnCICkSEOJnoP+agjuzemdq3zBHvAeoLNA6ZzQjr6H3w4eCyAAb/MCBg2qmSnNMAHFeZ68GU3pIbHHmSwGCzmhCajIZz8FnuB7P5/Pe2USsT5Cz8JdxaFJqbWnW9TFcYO07m6S5hbN9TOU8XfoQkiAlZfAb0Av0Hps5syvNmTNTOgv5wS5BZ7InrOvRtZJr9cgKcpNBcPUjyATAC+cvCHegFwq10vm/BeZ4Y6OCWdo3Y+PyS5W9kcsE/y//x/dv46+lE3OLfr+9CLdo4n/fbf/T956d5mBHiXPQwPxFQaLGzQLnANZhlWuchtMYoOXE2ERqqGvICqghUVYjDps6HcQjo8MVEBzlzebetGmjUug+/PCD9Nln+1Xwv7mFaF81pdeORAlkM0ZHmxmrU18BwUHjnSpYlkMwWGBnws6xQJsMwvg9DC8OCMbh1Do7lHbWHTAoDdfSUXEtYoP1BkRKI9/K2ICxgTcMERQqDANf3w6LgwA20nku17Yyk4HPkKp49tyZXOuPVQzjhghzfV2wt/if7ziVmPtSI2zN2jVp27YH0wcfvC8wHIvExocNVTX6mYhUKX53jWjm0+BhOL0TqamZ+7vURpVhzxraIbODSEqnG23amQ4mJ4diANE2nEsQPIyNiDTb0bVzoRrFme0Bq4FDnhRqyoGQpoWRikzyfeaZZ+IgGR4ZjTaISvuK9zmwiQobvAlDPVI6MZB4dgN6GM1+PsBCmBHXrvappEg0y+BQDxa0DQvqjHMgxr74UMY2BybXxIEQADEcqb6UEcFoY75sKI6McdD2igkEIwwDkaASTHDWRtkeSqMMlrblkX2MA8Shzmeu9F1WrUBqLjO23lkz09NPP53uuGOVGqz80w//OZ04cVqNSWhchAyoUY5qvgPQNCuAQvOQhx7amhYsmJuOHTusMhvz581Ja9beI7bLu9s/SF/68lMyxJYsXpb+8R9/kI4fP6FnMhjzxBNPqGEhY3zttVc0f9S4Jr0SpjIZKMwH++D1118XKPrQQw+J4euUVcuHZcQOfAUUBGDKDUtdVx9jh88Pj0bdamSoEvjKDeUkHpTLEQgeQKedczvVAWRUyxKZccE688PYqQlOIBFnFhafmjlmw8/XvHDxQnr7nXfSvn37091335PWrV2ftm9/Lx06fExrjGH2nW//UTpx/Gh66+230pNPfiEdPXo4Pfb4o2n27JmSezvgZo0xz6wnDBFKz6CrkdE9n34qZsaqVXdoDtCJnAc4qCeOH0+vv/qa5FmBzOwYmpWntMD6OrEOyh/rQD9zqS+Ra95nbvbu3ZcOHiS9sTVNjE+JSTF4fUhnC3Iwf8Gc9PHHO9K+z3an3t7QX7DbVq64K23evCXV1zVkFAHqAAAgAElEQVSnl156JV24ckHOJDX1uC7jvPfeTWL4wKgnM4N64Jxnr772qjIq2IuPPvKI6i/u+OhDAQD/7t99T3MEcM6+BeRCvnh+Ozc3A3L8GnL7h5jgJWjstba8Gogs5bcEQsuAjAMK5byWwGcJSvuellGD0z5XSvDca1jWw/a+Kc9nrmHg0+ypEtjlPea3sueKGuUGaq2zy3nwGMt7lqBeOWbrVH/HZ4HO0dzMzOBzuT8NNhrgMtBZgpZeT8phKbhbNIz0OV2ujUFrg8u2NSJjJ0or1eolz7XPPp+RJcjpOfdnagG78hp+Lut5z6/+zuAHn/F6cR+fJWaxGYA2oFD2HTFrs6IXM5hcynQpayVIH+dpgDDYlgb3+byDwgZPDbg7EM/rAIECyGggNUmphOizwXsAAQCEzJ8bEbtkiGU7WFtBBoBxpp4b43F+uS66AymcI5zvTm+3fHB9nFzsLYDAu+9ZrSA29rNBlgrTMNsXrIGDWzesB/ZLuNs3sIoNtlo2vR7WDeVelX0OYCN2Z5QkLIMh3le2oW2fWpa8J7wfuXa5luXetc7wXrTt5T0nx78ox1Suvc+AEqSyfqpeN1jkpfx4vrzPHWDh3jyvAzT8zXqzxpHJFyCUgyslEOZ59R6pXZtSFxuc92e5f5k14bGW+4FzPNYqznTbB76P18SyXrsfub9BcJcKMwDOvSELQBpwre+wJTlzwnZzNhxAkUotqORklBsEPMXXAGghiAQwrYZvixenM2dO5/J504nGfps2bkw7PvpYxAfkm+AC56IDZlwP8gHyRu1v1gOAnP2BbQbgI1uijV44AU6VNju+SDQAbMrAKWUNYm/zPJzhZPdhc56/cEEZu2ReAOyplMbIaDBYR0bTAw88oPtBznj11dcEQg0PRYBAbHmVw4qeCN7LgHrY6YzbWSSAtdhB7HvvGTfkVaZoW4v0OOsOSYxgPYxLGMNiKI+PqaEf7w0DuGVfhvmjqebBQ0dSfVNbuj44mlJD1PKn7B2NM3k2/T0STT+xWwBgGzIztIVav13d6SrBipk9eiaIEvdt3pz27tsHDS21tXWky31XVf4kMhxzk0wePZ9fcV5MJ/Bvn3GME2AcMC2IE/Wy571XyjPGGdjcH7ufH9YK+5ZSc+w19iFzSNCE67FmbvoOkIcMhR/EIAJM9fnJetivRB74nWCI9571o88raoLzXevHwCgCRMWnL892vlvBBuiXAxBMU/dsy0xRLomgtXp4NChLkPvwP2cPtgCZq1xTQYGWlkpPHGVEZpA6mNruz4XflSqkKYIu1aaRlAprS81NZKvHuJkXZ/oAoFPeT8BobrIt0FWM8Sb5KIyJ2tK9M2fqLAL8Rf5ZY+aPbE7POfOEbQ/hkc9c6buiZyW4NDwUvmNHR5eejX3c0UkjxwCPVf6ouVn9oihFBAu7uak5jarJLn4tzOfeNGdWr8BZ1o3v4WdSGhOCJPLS09WdOkUQizr5zCWBiAiytKYmzWn0DGBvR3ZIXRocHk7Hj51I4xMQlprT2XPnVAc8ss4iCGubAmC+o7Nd144xuERilLQr7SuuzfvGWio+9DSkznax2FkH0GX8D3QpOpR1OHnylP5mnOjluFb0V2H+Gxqm07KlizQXrAXzjp7if/pgyU/IZazccwG9hF7kb+aT5tusFXvKthIyApHq4oWLkhfVeJd6i8oKtlV5rv/1P//32/jrDZ7prfnj9iLcmnn/vXf9sz9+ZpoN5QYQYdA2CCBksVAUvCZnqVJjNIwsHTCwuKfrBIyqtlUGqmGTquFGUwDbKBZqpIVR0SQwYceOj9LZc+d1+EXXc5o6RoMKO5V2RjgQUdpK36oPxgDGXYDVEZHGGTKgaQfRh7eBZ4whlCWvO5JsIxzlRS3oMnobyoaUwyjjYqDBB7CNejN0OGxtfNoR4TM23m3oci2zchRxzIYJbAnfn++4dIavz+cUdVaju3oZX1wTo5PvUXu6/3p/pVSJahKyPko/xsmK54jay9EoB2NBTfBGR9KKlcvVHAdFi4MKw580Nu519NgxrTM/MsABxHPDHK7liD3unID8Bg7zcIgYG4cl1zFYbGCE+RoaHJaMcahxQFrJG7iIFMRgwou9hoDJc8sNpThoSKfMrAqY5ZpTjIPc7Iua1JibsGAsy/xuhw1H2KxfGrXQbZr7YFiQViRHSOU6aK7TKeMA4NyOY7CNouZx1C8dT0uWLkmfe/hz+sxbb74pJgTyh2xEU5ToBs5BinGIE8+hZweMZ9WzE1iqC2NT+2BiotI9HJaHglg0LZWhFk1GGb/SLFWapU5GUmtzdFgPhzXSLHnuhQvnKzBw+swprb/rp2PEUYv7e9/7nmTiR8//OB0+dETPTe1F1hIj3/s+GgiFk0G62JYtm9M9a+5Og9f708DANRlypKueO38xnTx5WuybrVtJl/yRHJfJielK+vms2bMSQDi1mU+cOJbefvvtdOzYkbRu/br0xSefVOppyPx1lcaA1Yx8YCjDisG5skFcAgd2wJhDNwJljQk8MDdE6Lkur5nVUQGTCgBMuhI5LGoE+3N2KkogAzmL8kPd2rOaqzrqvkXPvdExjM/Qf4zN++T0mdPpzTffSucvXEwbN2xUTfDXXns97T9wMM3omSnZ+vd/8r10YP9n6bXXX0vf/OY3NE8zZs5Ia9asDnZSivuZ3YqMYBAjw6T9wsZgHTHyuC+geBji7TLEXA/x/fffl9xuXL+hUmMPPQ8ALuCkrhoQ8KETac1R785Ak/W6GXrI/Ftvva00zJaW9rR//0EZdnwHB3XFiuXpwIF96eo1SuaQ/TMiQ3L58lVpy5YH0oL5i9PuXfvSK6+8kgauD6Qly5eIfXf50iXJw7p168Xa/PCjj9KK5cvTnXfeofWGPTY2Glk/9923WbX2SdWk2cx//I9/rsAKbHHmD+eO1F6CLKG7oyYzcyMdwHmXa0cLFKn0I4gSGgaNDHpYDksZ8VnE/rQM+fN8zo6hQfASHCodVQNxwfSKII6BLes7X6NkyHhMAmji4iGcRUNMn2cGogxo+cw22BcgTjh0Bh35nR9kHFlET/ocKEGv2vO7nD8/s0ElA3Tl3vP3/RosSAGFOWCqdSuCV9a3PAtjRGcaUJMOhfmV64dGKnjMpwE+A8g+C2w32dYw4xrGkm0If78cv+eW/a9Mk5qa+iVwVoJ2FQMvoi5hb/D9vPaVe+TUethJlgc/u2WLMTsIYH3E+BXszFmDAZ6GXcfvjIv37Hx6PGUwgdccRBYZgbnOILhBRqdn264q18UECIJWOJKUD0F+cMDlaNZHo7ULFy8qs6y7p1ufYXwGK2Q7Xg9ghtc4IxUYVBC/WfqiUjc563r0h9PAsXkCmKhXfVvIAjBf121YryAZdpizCLmXTJTizDC4a3vQe6UEwb2unhPrDc+pn8ey5/exj9B5zLmeLWchlDYr3zWb3yCQ9QN/e31qr+29bCC+qturJYai/FMEeqxjavWO19X7rPycQarQGROyS5APDg+DFcFyI+M0CZgQwEJDV7JVsx3NZ1lD6j/TrI0x8L7O+5yB4X1k+arMBXohgwh+Vq5n3Rv+UVVH4E/YpmdsXhuuy/3CzmrU79Z9IRfVM6HKbmUPBeGoCuTBopxI58+dT/v3HxD4DGANyGnCTdQLDyYu9rj9jsiADNCls7NHPY8iYDAqkJOzHrLDggXzozRKW6t+h7CgZpndXbL5Fi9aJLuVZtqf//znZb8A9lBrmN+xWWGb02eD37EpGEtZd5dnF+O4qUE6yfuAEiCUOgHcQV7ZZwSVbPvg38D85FkWLV6cRsfH1WwSZiTygZ/K/BLMmjljpvYeAODOXbsVVIcl3t0VjbyZF/QB40D/IW+sH9fGnmfOVUpg8LrAWoJo7GnWC72gfj74SxAYKPuX2dKUMKDPCCC1SiEOclZMpEULF+o5kGHODJj0AGmQXPoHhtLo2FTqvz4Ei0cl3IYorcOYOjp0HzJ6GTPyrvrtYv1PpbaWFgUuzp89m9pbm9OC+QskW4Dr03X1lb5G2K/jk1OSvWCAN6QG+VAmRk3lTL6qLCr7twF2eZN8ITYzfiG2j/osVPrjBNGBfUpTVQBkMh05Ixnz0mXL9Pwwi1nv37zwQlq5coXIMtjXyCslDvmOMkemk2TadoL8iuHhnAmFDxMZDFyD/Q5o6r2r8057hmaeTjKKTCdnYDAmE2NYK4Gd+EpgDfrcZCb5RR1m3oe5bCIWsjJ/wQJlEfZduaLvnDl1uqJjjQ8AIuMzcFYiR3zPwbggFUZzVvY4+4PPMTb/4KtDcoqGiuFzep4VVJ2kmWtkObHmANHcg/WhnFHMC40+m6UL2J+r7rhTPX/o48TeZu+ytjwjASLZRO6vlWuwQzACZGYclPuw3mNN8A2iPv4FfZdMEWxdsqypEw7JhBI9yCg2NjqBMkvox57uziixOrNXVQMGBwbkl6Iz3ABbzRy7u6NMEHtrdEz1/Af6B0RSgTB08eIlZba4gSgyFHhGBNjCfkYHo3fCTmGN7W/wt+2RyKaNJpTsFWVlCa8aEUAN5sF9yJKhPrcInrNnpesDAyoT5M8ifAQSxIifiqacLc2taWx8JLW1NqS5c2fps+gR1s9NSpE32WmNDekq9cpzAJe141nYx2omOjN8PXQ1D6deClNJ807gH3mhDjx6jDHr/FJwCX03mf7yr//5Nv5a2Wm37pfbi3Dr5v6md/6Lf/v1aRSHGHn5AGGTE0GK6NmgDiA1whR7B+cx0ovNEIcJLsWjbsAY0jnFlfpYMhSiFjdR8kcffSQdPnJEkdPDRw6rq7nSlSvNdMKIwwjgQMUgQEmgkPjd7GSATa5hYJoNbyYKD2ojq3R0DTDwrw8Yvu9a2nYC3bhK4AaOcnaeDUwEOB01fFFGjppT0iXYIdFkims7PVaMxMwcjghjOCl2nvlbdfomwvCRsZFTW6XMitdk/ObUaBmX6hzcrH/lVAR8EamxeW3bOzq1xnRlhn3LGBkrjfMGrw/q3nIE8+HBeqPQ+c6KlSvVIBFDnJIMPFc4JRhJweLEwGAMAnYbm9Qgr6m5QWCVAT87zAayDaLYEYrDPuaWA8zNAe0omonBvBlwD9Z1nQBcxlUaFQIx1Lgzupmr/MgIgPBUZpFNqOGF5KbRa8YBSkNJQK1gFQRwga0a5VFwujdu3CSmCQcZ9yH6zbhxMDCoMVRIcaMeGKyI5ctWqN74Rx/t0GeZAwwQdSbPjUO4NrWPYeeqo/wQ6XN5b+XSDswh64YhCICKXBiwUhMcmAEtLRmwgI0fdcpcg1HNyBRBb9JhbeA+IvCRicBrwZAPeSIIct/996W7774r7dq5O/3kxz9JC+cvqBgUbpJqoCcMjEiznDGzJ61ds1qldkg7vXT5gtbrzOmz6fSZM+nQwcNpxcpV6bVXX5cRjMwRZPAehQG8YcN6yemRI4fSSy+/rPt++UtflNPFc7FPkAMMLph5sKWYN1hBK1euvIE9wtjsHMopldMbjEgDOGZfVIDArDljX0WdZwISzLWj7iXAacDJr5U6yHNkMIA1VD3MDKZ775bKGnbVG2+8oXTZB7Y+KOcMEBwAFycfPfmtbz2ngMrf/t3fpscfe0xpywcPHlBZFEraCMyCMZJLITA29ACy5MCgmtVldlOAXK5DGkAH+p4u8zjErCUOohiYlDPKDER9j/nJjm48h4/9aBbpUkoCOnKDI5jtzMOsWfPTsWMn0959n0VaYGuUbEKeRkaH0shwBI44l5DHJ77wpErE4Cy//PJr6eMdO2TwA3QTYD1+4kRat36DGPR79u1LdJN3LT50AiO7PjiQZnR3q1EuzjFpo7hSz33rm6m7uyf97Kf/kgNWTWKUb3voQV0jHPtc+7s4c6Q7c9kKzinmOvR7OP+eV+t3g8cl6GJgsZQXA6wGyXzmec2qgdQoicB6MT6fW9E8rcpItD4ua8X7Gpa/svyH9XQtkGyg286c2cXlM3Ndn9XW5w7yWtZKYEpSk8FDv++gbTkPHouBqlqA2UAk146yKNWyBP5uNPKrrhHjcmDAzpLAuHwm2/n2GpXnl4F5Xgv5cOp5AA046uyVAEEpAVAtbeN1Zf5w6mKtoqGzAxYB5BO4rbIpq8GIaEAVxADIC9UGqnzHTVq5qJ/P5wt/u1SCdarXzHPoAJqfsQyYWH96bXnPYKvlneu5/qUZ9Thnnj/+BVA+ffqMxsoZiB5z+jjXAVzjfMSuIjNFgcRUpwC7a2nSJ4CzMxpskYFAVmOURGPenPquv1VLGRAidJyfQ3oylw3g/jitCvRmxirBaPQnziclojZsXC+97DXk+Q16ck3WLZiVEXS/8awkO2tS6I0z7iynZpNX93CwTw3mloGUaIZXBaD9noMd3Nf7xGvJ3z7vYu/E+RY6m4CmrOnKuRCBjwCFQ36jUVup2yKLIcpblJkw1n0GnPk+a8A1LZuWqcjCi3Jkvof1jOevDARyT+sx+Q+k37eEnWWbOvZN7Enej9KOitjnkoGRUWj/AbtfNX5zhqr3tGVcWVsTkdUXzxbPXNkXFCfTM2bLIV879EiUjArAOkrshW9VPfktM5yHRw4fVUAWG5hxcJ+w1yg5GczJsI+jjIVBX15TGn9dg+xpnpvgt+z8FOdEV1dHbhxN3e7WdPkStXqntcfYR5RcYM1oQk3AnP+xGY4cOaw5BsjE/l67dp1kiQbwsE7bOyJbNIgh3bmGdZRu4Bmw2Rg3z01ACRIIe01lNaan5Jc4wGBm/5y582QXXCdbWezyVj0PoBTkit5Zs3XtN996R+zMBmW+tmg+sLWoKz5NJiT6PoOPrTTNzv0EVId4elolIBjDujVrBJ7hp0JGgAwzQeAFO7+rK5i42g8QhppTC/b5CIB49iOmJlNnR6eCY5ASTp08pZrG3TDGR8bVzBFmO2s4MjamUi/Y9Iwp5ilAT9WpVn3wOl2b8gyA1ZQiPHhgv4IQAIXc4/KVK/JZECVAb5jfyBsAJfsqZL7a8Br7zbIt8kszgcFYo9iDuSwo+zRnDOHz6hybGBdg3pZ7AREs5nstTc1p9qxZiQzXfXv3pdOnTqeVq1ZqzdnvPTN60rnz53XmQOJRKdIUjTzFjs5Nfi0/ts3xjwic6KzKWR/Y/ZwVHQW5Lc7XCHojU3yes4QsBjc/Re4cjGfvco4EgzaCtfaZfB46IGIglb0huzgH9vHjKF8IDiL/brjaJJ5r2O84duyoQE0Y1ZAuGDtrzbgoawmhhIAO66169i0tajpJ5hOZzPwgr5Q5vHolymsgHzwfICglPetV3qVNviB7j7OJdWfO3YD0inpnDEW2qs6GaAbZ1hK+LHtbAWIFCCLgwe/ICAHIwcEB6Yb169arB5jII40NafbsOQpAUjKIrC1AX9YdYhzfg3CDTCNbLk0GeO9+AtwH8k0zJZGGKN8SmT7sS56JcaHT0Q/MP+Aw/+JPC1DOZ6wCUConVc3ACrIltdUDL3CJNWcTcB/WA10kBnxHp8ZlWQk9HTra68v1kFsHWiK7elSsbNb8wvkzqbFxOo2NUtopSqAuWrRYfhly0se6q6Z+9MljHSlxEsx3SpTGWdbZ3lkp4cK6QSoVqN7fr+AHNirEUAUph0ciMKds42HJwf/zD7+6jb9Wj9db9tvtRbhlU3/zG//5t5+Z9gFokLg0nlFI1FSrspVzPUuAj3xgoKwBr8IY5P8Aof3jqNyKFSvTt771LTk6bOAdOz5Wh2A2P0rcBm8ArJnpm8EFH0pcM1i2kT7HZ0sQoHTMyjGEgRkMKTM2zJQx09b/orjKSCHK1Awo3+9fG8QBCqN0xSIdHNTzuLaUAOeuqH1V1jczgOe5p1O702JtkNsZ5dl94PJ5gxg2VvxcdnQwMAkcwGJgXqLpCgZUS0TW62C4BeONchcwqADC1CAxry3PTVrghg0b9UyUE+CLAdQH60dR8yLtVIaFAEaCCG60GAcs12PePY9eFwcgBKplB1qBDtKicm1XN60ogxl2MEsgxcaLHDONFeA4Dj8HGpA31WxrbhIDZs2aewSCMUYYLpcuXpBhOjh0PV26dKXSnZnyKFOT02n16nvSoUNHclZBlA5i3lhbDIIwGGi2OiLG7NKly9PQ4KgYJoAuGAEBYgVLLQyAYOtSc8xOsplFceBj/HSL8UTDRIB6N0RSGmxO/SeABEgnGWlulnGFAcS8CBjL7HmMSd9fhqsa4QQrgblg3jDYWBsO7LvvXi0j6He//W36+rNfT3v37EnUceZz3Mtpr9RDZH+T+tbW3qba4jA4ALNpbimZvz6ogApBgaeeeiq98/Z7YvwQkIMpwjowJxjRDz/8UKLOHVkOe/ftEcgNu5mySnwWebJOQEYwLNExGGC8T31CDFjvd+RCRk82YDHma3VFrR6x7rBWi7TaqvNvR9gOux1p67Ty7xJEwjEDCCrvZ+Pd+x9gHxCcH2pSIyOvvEIZj0PZwB9Nzz33DRm6f/M3/1VpwwQAqL++fPky1dO27qlviCPYAKQdbe3Z8WDp1v4YzFBwa3hYIDHzhyFfAS1gvtFQqaEKAviZ4ygIkAl5RveEYxJptgDau3btVsol2Zs7duySExqgFfqCIE5TGhwaVD17gn3I95e//KW0YMFC6TMM1p/99Gdikd25cpUCruy1/sGhtOnezal31tz04Uc70gEcBDFDm+WUq5HvJIBxBN4aFcxtSMMjQ+nZZ7+uANDPfvZT1fhE2W3YsE79A9gfQeHXU2pPxVMKMqqwZNmrJQhu/W1A2MCO9ZiBEYNKlhX/a33gNSyvY3kpz/NgAkewxunb1p8CkViPXCfW469df4/RZ4JBLOtu740SBDegb/nweV6C1AY4fB3Li8ZRk3FhgNz7rNyvfL4EwUv7xd/z/f09zxXfVXmSnOWmvwkeAzQ5CASIkB3dcg64RoCBIQd+VjvGZkEbGA3wqmoCB9AazG3/+DlcnsNOuc56GKm5Z4HtEb5v9p1tFvao5MwNe/NcOjXW92K8PjeRPzOtxZoqxnoDMJiDZOUa8XsJkPt5sQtq9aLnRsB3Zudblhk3AbZjx45pXOhuAw98hnEZCGQdYWIJQCATSuXIImgAoIYDCSCAk84Zx/U4cwnKs7/po2BdDdPW5V3UXDKzdmF6+mwjGAb71Jlq6EQYbpxFZ86cSvduvlegO+NCt3HPCDo54BFBFsZRAu0GtwXyKKsueqrw473NXBmssfzW7ivpB5jYBcvW+8LBGq5bZiZUgydx5lteozZvtSZ3uRe97rX7r7RVseetI7zHHRizzFm/+Vm9Fr4X66DGg86GMJBHYCjXSGbNpHNg/GXmKLtLup00dZEWohSKAhAA4rlECbpfzZyzX+D7a14zLI4c8F0HwErQ3Z+3fqldF123cjrc6A+Ffo6GbchX2C/U+A27OmzJpIy8gf7rae/e/Qo+A3K6fELIUPhMZWYhNp4zObgPth+ACuxSxtPV3SU2KI3eAJJgYdJsr3fmjNTT06X7Emimlq8bSHIPbAvq3hJgZl8CwgA+96iGeJ98AHwIbDbsL54DAAl7UTZQiqBGa0ubADLYpVf7aH4djEvKeQCach/GzfWYU74jAC33JyHoDxCNLXDhwnkxXhlDR2enrnHn3Xen3pmz0vETp9Ku3Z+mvj4YqIBUUW5Cc6smkxF44uyDYY0eUelG1WKmbEsErtrbwh8hkIAsoH9gl06RDSQQnXIikHDaU29Pj8B17Blde3hIa4xdPGfu3KjnfvhwWrBgUWaBtikjEmY7fiP1u7m2Gjhn21LHQw6yIFFhu4ePiM5bunipyEnMM/IBA5u5udrfL4LEBA0KMzFK57+zn7KtIptMslAFjcPfQqdPinWK3NgHkx+ZG4Mq8yOltHDB3LRk8UKBbWdPn1bjPpV/aWmVfQFbf+D6oJqqE0xobG7SWrGuyu5Vb6mGNKmM5QgOu5Slg2jx+mRqbY/GkDwHhB2CMZTCAYDu7Q5CEroH+eM8wR8wdgA5CRAcuXKjUt7jO5CheBbrQJ4zylEEoc914bk3AKnPI7ILrZ+RLfw9ZQrkQFxkXkQWgklvtuWoY8/7bipKwGp4bKTSm8LkO5WLIXPbPixMb5XzStq/BF+4B3OhzE3WUjXrJ+QrMh/IL3W9wXJkd6fAIRQMNOlwOmp3Q2qEMMZ12Yfnzp1N8+bOyYS2yBrHV+yd0aPMkdmzepU1wmsCcikFU1evmvTINqA+tnj0kBoWSM66ckYzNs5W5od9w4/mgX3Z2p4mYFRnIFtnTJZf2cm5bruZ9fjDZHp4nrlX2PrU1w7MAV3D67Z7nBVtXcN6MFesMWMOuyH6oMguzNk9xils+9rmNl7BZ/luYBEjaXyMnmoD0qu8znjQo/Qq4KxyI2F0BZln6B9KUYUemhTxjuKbBHyYR/uysOr5TEkoCmJD2DwmRTCvf/2jl2/jrxVL+9b9cnsRbt3c3/TO/+FbX5Gt5k0czIRqqgiKJxqURNdvlI/BZ/5GUcvgoz540XCn4syNRfdylEU0X3wwN9CbUmof0UOVZBirNlwySGUF5APtZoZzaXzbEC0NdBupPhgdUUbZccgpxatSiqQKhvk1PWN2/AxQ2MnzvNkx4H0aMhCtlPGcy4D4njw/c+HGTijIMmVVdfDEBK+mW3vOrbS5Zgk8lQys0jHywQdQhYJ1IwjGxTjEgswGgxtjOv3MB78dBMaJYhaD98zZzGhrUN1eO8ueL9aKe2NIjo6PpsmpSDvk/TJ4wTXLH8sXhy+fj7TEQRm3PjRcZ82GS+nAcOgEu6faYR6jgFQqxo0hQbQU8JQDI1IUg63B70RoAWlXrlwu45KDh3kjdfHTPXtTfQOpkx1qXIJxiDEPE0zpftnI0P1GojkkUXoOoKtXr2hfdHZ2p5ZmUmfD0MAB4Xt8HhkQs08AohmD4aBxKC5ZslisX4BjxsazENwA4MbgJLovQ4nmH9qD08HMxwowPQwAACAASURBVMEAMB8cklGt0i2wDHNWAuPkR/JcT404apnF+DACqH2sEhIffqDr4wBh3JOu9d3vfEeNh6JBUmcG/ZrVPJAUMVhCBEAwpJgL0m4Bwh986MG0csUK1ZKDSf/Siy+m5771rfTO29sFXmCQc7DzPyAD80H2COUrqMWGoXT8+DEZCMgkILmzLSx7yA3yBKCC0cC+oKQGgCbz4j2j/ZKb2JSyWAJV5f63IeQ5s06pAORq7hTMOMumDd7yOqXDbBC8dKpLfcJnWfu33npLz0kDVfbBSy+9pLXBacRYe+KJL6gZzg9+8APp62eeeUZOF/Pw0EMPaD4DGNNIKgFB/op5a8wBsBsd9lKnWo/jWPOMAMgGO5kLs0s9fuvNAMCrc4IRju4FDOd77EvWuqGhKR0/eVYNP5GFIaV3R1pwaxupqcHCmKUa4VvSlq1bNGb277vvvpve2/6+HLR7N27UvydOnEwdXV3pgYce1v59Z/t76fiJk/StEltHz44zKwR7Oi1auCCdO3NGczQ0PJieffZZ7YEXXvhNOnH8mPYs2QdqojtvnpzmmJ/gXWkNdZYIxY2SU6QuVhj1ARZafnw2+RyxXrMOs0yWes7ns2WO90ogtpRFB2qC/F9lc/IZg1FeN8tnLbjl18t/y73izxuws7yXe8iy7XFaZv7QPX2elM9XAmvei7X3L8Esrm8Q0nNeG2zyGlTZr/EdB6987taC3bYBbqYTyvUs97/P7hKk9xh9fQOWPldL+4X37HCXZx2v2cnm87Y9yvkt93EJFPiaDs5YLsrnKuXU6+rXPJ92EH0fPufAtq9Vyq7YdDCJc8CD76OrCGYBNPF99h46xsF9nGMAcs5L2GWUvxPbTWBUlHwLMHREgBDnEvoxyr1FGbaJCZz+YB4znrBDquUpGBf/B/gaZRYCRG0RCB69UII5CZACiQN9e8+a1WnRooWR8t0TTn0JXHs9a23Yyl4HMM+2nfWAWeF2vK07vDfKwI7AZDUjrwK73uclqaQ2GOQ9xfe9Xgbvy+COZdb7sXYf2U6NubmxMafJD3zXQLKvUz0jqoEvBXYYz2RVV3JdB1S8Z7zX+duZDHyumvUWtg3vlcEGXjPJoLyW50L7JgcvOEecIeEavdZ/Xstyn91gOxSscuTJ75kdbqAirhOxMPtX3JMsg6NHjqXTp8+qrIcDVZ47ngsZY1zMo3sEeQ9blpHZefMXKEAMmQGWNmAN6wTQXk+N25kz08wZPQIWdRYuWqBzkf2DnYGthT3MGtD4EBuA67M/3ZCP8bF/uT+fF+miaOiLzQwIOmf2bD1LZM3W61pcw4QbfBYDh8ytexfxjOxt5in6QQ0HI7whsh+R/fUbNwgUHaSucXObmvwdPUavGQJMAWhz5qMzBBypBjD1j9sVDGdc2MGU2mMcp06eUNCMshDY34yF4Nj4dBK4rAzK+qTSf10dHWmIBobjMDfRK5Hpg+01d9689PHHH6f+69fTjJm9Chy0t3WmgevRiBKfYmR8QkB4nB9RysOB6unpAKQJvMtHAJSbnEwzunqkR7HzIaPNmjNbdcBZq7aO9uixoJJCke8Aq53r+gxQdrcY2LHXrCtKv9KBFp+JBooV1FMJmJY0f+5s1ZNnDJ/t25fOnz2nOTt35mxauGCBSA0Pb3tYsjQ4HGAo41i4aGG62j+gppbSw5mljj+iLM1MULGdBZtd5YMaG6V3kT/3qli+OBrhon95nbXCB2Bf+Jwz69rAM9flmQWeNgaD2/tL2ShjUX6V+XCJND6vhoY5O1vnrYDKJrHUCd45w4H3xHbPe5z9BqkMmed8k4ydogRlNJ8nyqHyNRlLcYArasI3iEkdWdpho6jJbC4DxrUgwFAj2+UUo8dZQ7CSlS0SIDjnGnLH2Fra2rKs5RJaueEntixSA/kIognBJu7R2krfpzGB34Dg+Hj40vhn+CLHjh2P8Stza1DnNTY+e4K9yXW4r+6t6/Zo3Ur8ARAcm539gJxYp0kHZmCfNfO5yr8AxQL7MwlRJV0pD6Va41FfnTlGHlgXr7O+mxupswfws/gf2bHtYT1mne+zrLRp+Qx+DRgGcoXvGaS4xtTeCpgOMaxFY2ReINIwn3wWeUCeYXwz7YzdZwF7WH7NvffJp0PHqheCmhkvFOmGfceeZ54ZW8gNZAZKfkYG6l8//+Jt/LV0Xm7R77cX4RZN/O+77f/0b//NNBukjFiaiaAGH7kWpI0SA01mfZkhBbLggxOFFsBetXmMnSSMKhulkRpF3aJoSGDn2IetDfYAF6NuqyNsdkTsZJbOo7/vZy6dAX+ea3FQohDtuJWOrgEuFAqfNcBjZ7M0qksHB9AVh4m58Hfs1KDsGTdz6YPZjZeUNnPhgg4c1WPListjKx0Zs4VYn/JZPV+8xuddi4y5cz1POwly9HKKrh0CG6SOmjJ/PH84YbGmrs2mGpbU61IjiKidxo9Txzq7OgWAUxLEP3a07QiVDpDli0PE8yPjpC0CCi5f48aSHOgcDLyHvPI3YJjlmHFzGLEeANXMM4cGaWUYKxgj1APHGaaJDT/zaNy4Zk1au+YesbqQSVKvYZR89tmBNDQM4701NdTD1I70MWQYowYWM6mk6vSdWdVE6jHSOQQppULQwPW6wwilrmhfBvmjHA5RcweQuDbjgcn7/vvvqRYdjAAOaFgE8xculKO0Y8cOPSOOgOSzpbXSmT3q0PWnjq5OfZf/xoiyw3yorxN7g1NX4Hp7m2oWcqieO3tWoDHBgfc/+CC607vMxdRkeu6559L5cxfSBx98IDmI/VsncJLxHTiwXw2W+A7PCSCOw7B06RL1A2Addn6yU+Dun/7pn6ZXXnktnT51RmxiZGjz5nu1R2i0u3btGgG5CxbM0/Vg5WJsIb+z58yRESUZyNkIDjoxJjdYQn6CoVftUSDAULWc41iyk2rQ0Q5yqR9KfSOHKmei+J61IFwJIFneS6BI2RQ5Nbq8b7mXd+3alT7asSMtX7ZM84vD+MILL8jAQg62b9+uxpEPP7wt/cu//ItkFhCcedm58xPNJY6rQASZplWguxzvJLSL4sdj978G2xyM8hngoCjv+9k8dwGkVEHw0LHU4CNFOVgq7ph++XJfOnj4uOpl4iRevHA+NTRQ++56wgns7OrQnuVZt27ZolRo2DHUDv/5z3+eLl64JLbf5k2b0pXLl9Ox48fT8pWr0qOPPp4Gh0fTG2+9lc6cOy/WkZi+quc9KdletmyJysi8+NvfpgsXz8up+epXv6omrG+88Xra8+luMbuoN8o8k5kQDinMdM1opeiL2G8CmskMqhrwJSDL3FkflmcXV7LB7zm8GXDlc8kyU8poqWej/uqUEJYSRLITbAevlIlSPr0vSnDHcuzr+VroYn5c19NyYwe01Pd2Nss9Vu4/A30lWFYLvHkv1p6VWpOcScZcWC49Tt+nHI/nvZT5EmTjdZ/jtoGkP4oMNgOafr3cD76u9G5mn9baZLZTShDe6+Jr29YoQXCDpAZNPSavY+0+9rNGGa5q2QkzlXm/vIbB0JutiV/zmP1Zj5v3OZPNXLdtiU0CccKf85wBXHCmods4+7xP+JcGtZwJ7rlBSjh9KaJhezC2orHyROrru5ad/54byqGQnWUmOM8bZ0aUpDIwpyB1XlcYmrZN29qpWRvAnkH7aPzWmubOm6NgNeM22UHMwAz0+XzwOoYMuBRIg57B1GF/tlzPir1dZB6U8hkaCAwp5sJryL/Wz14Ly4VtXPaKQXCXSiide8tLuWdvtn+979xs3IGxCPoH47IcS6lHbtAzeX/AYvW9rQcsX6WOsux4rs2EplQf82Z/w8/oTAePz/u03L8Vv0YZTgGYCHzLgSj+Rna8VqUcV87ADIJrLmsC5FECJjJeww5HriIQgYwDdBDwOXb0WBodJVOhWofc9rmfC7uGZ+B7/PB62Ltm5DemVXfcoaaVJhcoCKSz90oaHaH5dI+Y2AGCp3TXXXdWSqJcvRr1l/2MEA9MWmEOAPH4m38t/yazMD9hD7eoTGLflasC8vgcr9m383Oz//ERHXBg/dAVthHYq1HCYFo1/7nv+QvnBXStvueeNGv27PTxJztTSyvPjz8wKbv9OrW3czaaMm0bc3aUmkDSR4dMOPoXRYYx+xEZWLZ8Wbpw/rxKu5w4fiLNmBHlJEfJ3mtoSF2dHamluTHNnt2rxnaXL12QDQIAjN0P0EU5SZ5h9+7dqaunRwxZgvwd7WS+BfOZ+saDw1H6IYcGKzYK64Tewk9Bthy0nyJzb2o6zZ0zNw3Qa6anJ82dN1d9rQDLuO/Fy5dS39W+qHOfs9SkJ1xnn1IoML4z8OmyEGa/2s9mnVhHyysyGzqApu51qa01SsGgkwHkLl+8pAzkVnxhBaGaKuU/2AuUc6R29Ize3nT8+Il09dpAqiNzwwQSkX6dkZyzUpTJQcmHdn3OJUbt2/Z2d8n2QH44I9DNzAOf43kNfFrvmc2r4B8l6xqjHw8/fMf2DD4p98Q/5zvsM5O4TC5BJrGtuRZzw/v24wxoM6d8F+ATgJRAEd9njIxVmQU5m8dnMdeCtMR1ebYZ3T2aXwJA8nVHw5eD6MR1AUX37tsr8oX1GbqF+cAehYHP+Qi5jJInqtufwWGuQ6Yx1+VaZITwPYhjn3z8sdaPEoTMJcEhSrPMmR3ZG2Qm46sB5vIsKrna0KB5wx/ED+P5mSeuzWt8lnk2DuPeazqTCabm7AgTSUw8YF8qaJP7KtnGU+Cqt1fPzRi4Pud4YBdRjoaxIy8+K+y/mainsiIZG2LuWXvk3FgO4+bezk6xPWabkudV+amUpMMZByVR71l9ZyaMkmVN6aJ+PbsJW8ZlGCO6ke9y3qAHbU+T2cZ68Vy8zr/KZM2sc67H72ajM2bGxxryfP/57392G3+tNbpvwd+3F+EWTPofuuX//O+f0wmDwrfRZCDTisuHh4yDfEjZyZRBUU8N5Wg6YOXiz5pd4oOFDS2DSOmr0f1ZQMRk1KO1U+WDw+l9Ogxyeq0dSX/Gzm0JMvw+h9cOqB1ZR2oNjnkMZvL48DQbxN/z81kB26ggkK9u8BmQteHNdXkWrmMQ2yAaigzligFIR3DmtHTimbsbnaeIXleZO+HA+ZDgXlbqNlx8OJt57ucym4O1JvUYJU4ElLl2LU5+j+eLNGmYE/yLEc/hG85eOAou/9LeEQ01wCKowcmP18sKn8/7EGHMnlulQ9HYKLPA455hnLjMDO8xbxxoHKx2rryezEXFaZmK+eBwinqiXWoiw7MCYDFGMhEYA47sqlUr09IlSzSfvN7U3JrefPPtdPDgYRlKriFKvUHYIYsWL5KhrHVHjjmUKNuQGaYrV6xUzTvqXwOKRer2eK6vNy4nS8EMpcdmth/gaq799sxXnxHQefjwQc0BEfAtW7em++67X8bk3r170qef7tHvrBFGNcwQ5nDz5s1yfjAGAMEpedHJc9NwA6Y9dfZTSjg6rBOAM+A37GNKoeDM0NTEYARzSm2z1atXpztW3Zm2v/deunzpSoWJR/OfezdtktOya/cuBR6ivM5kamqGRT+eFi5alJYtjwasx48eT3/253+eXvjNb8XcHR8lsDEqAzFqkk+kWb0z0rZtD6b1G9YrQITBRdRbRkCWA2dV2LC1s1wCZyU4ZidfjF3Vda7WA7Wzx78lAFTqUespA5ilbJf3MQDl7xo4rDjxVCLMKak3ux/XBQRnDWHZU+OcAMCvf/1rrQnM8B/96Edp69YtYsy/+OKLkhXKptDA8b33tiuwwXopkCRmTYBPfgaDiJT58Wu14+Vvg+AGgfyZWt3p+asCKVEKxfeJIGEASQaT2A+7P92bDh85nkZGw6Gn5iAMa9ibjHnR4gUq77J1y/3Sl/yMjowqELP93e0KJixcsEjslMMHDykl+MEHt6U1a9emY8dPpO3vf5AuXLykvcgPgTPkqe/K5bRu3br0laeeSn/z/e+nq9f6lKL45JNPpq1bt6qszHvbt0te0Q+PPPK5tGrlytBtyjxRznLMaa4vH03RmrSHq+BQZM7ww5yVwJDnV05uzmYx8OqzxkHm8mwr5ctAkUGdaOBIkCUY6+VnLe/+TgmYlrLh9/1aCTiXQBTvi92bHZMS+DYb09cor18+t2Wv/LfccyUwZ3nyZ0vQtvy+HWl/vnwOOy4l6Ow5Kq/vMZS2jQG0Mvjl690MdPZcOZuiBMi9nl4T2zGVfZmD2r4n12Ku/XkHsQ2aVkC4PPDa8djG8Vi8bnzf97CeKue/XL8qQBFgRa18lc9UeyZzHdXTzH1gPBfckzMJJjggAQE+O3lcAyYl13UTcM5RQHA2GXNBgJ7PAXyZqUr9UUpAUPIBIIn3OYf4G+CLfUg5FIO/liPOT1hzssmUDh1AJbV6Pb8GguYvmKcmvegdPs/4sE9s7/mM8JwYpPZ+Zj4A3TifyzU28G3b0YCi1+ZfyU0uiVJe3/rEJAo/n+0u626uGfqoWs7K8lzumVIeLEelXITurwZTLSf+LOtU2qm1+kv3zEzwyaKxsPWE7KSaIJL/tp3qdHgCzLaTPa8Gk3wd77VyfJX9l4MrgHiM2zZoGdDxPDK+Uj/5ei5R5/uFXa/8h8q5YJsa+UX+Od9p/kqmAWBpmqZ8W5RIMfAXhJQgwdjWd3Ca62HbutEcr9+9enU6f/6CWJjsAcBv7EgCu5yvgLmwwUOPj6o8oOreDw7KXiZrlzOXzESC666TS/3a/fv3y652mr6BL8ZVqafb2KTGdmRTYu9is3MdZ+YZtOc+jJf3zJJkLp1Fiu0tcgNNywn4NDbKz8D/AOjvHxgQa/7M2XMC0QgeBNDs0znmXeeieltR9irKesinUam86IVFeQWyOwD9P/7kY80LWWj0HOAUp3xbY31d6uxoS3Pnzk7DQ4Op79KlKBcBoNjdJXuBmsUE9niG2XPnqqE5WSodbZ3pSt81gdaMkZrgI6PjuR521PGu7A8FsrPtpgA7xRHq1d9Hz9PYUGm0d31oULbN8hXL1Xfn4iWaCE6ELUJptBwgliySmUpjSsopQoahTGA+y+07WvYtw9ZnjC0aLE9rHgigUOqmu7MrDVzrl/wumr9ApJW777o7nTh5QjLE/WH6YnNRuuX0mbNp4PqQMvRccFk1zGvKFKrGeWOUOgEY9ViRc5HuRkf0nkFr9of7KhkgRM6QYfXVyqVI0NnYo2XmjXW88Qfe43kEFGdfnWsZgAzCYDRKr7UxbP+o/EtuBs2zcC3G4TIhOn+bIhDgIJAbzFaacYuw1CxblB+yodiDBlW1dir1FCUfHdzFVzUxEdsU+WNdI6BUp/3E2PHvKDOmoNDkpHyHZUuXit1PWUn+53Of7t6dPtu7TzqCOu00o2d+CAiTpYwvTFNJQHfPGzJLVoqZ8d77uuf1asld4yNqUonfXzQxZy5V1io3SHZwxjq5q6Mzl1ah/MiQMgvCjgpb3X6sMS3uDUhsxr2z5plHPms9ij/Cc+OXKugwRE3uCE7wOQc8AheJ+3hM6IFVK5fLD2aPIH9cl3mhdJRlk2cy5sJ6hnwHmQZfAn1thr9xJeFU3CtnD9hHiz0KGbJJ9gjX/T//v3+6jb/WGrS34O/bi3ALJv0P3fIvvvvsNEoChYexZ8NanbcHozGJNhYbmzIRmVnlmmWRxxfp1nxOEbqCVWkQCcVmAFilGypNwgA5IhLrQ9fKEWOHQ8iGvKPTNtztFBhMrjW4S0e2YpTWBevcLA6+i0LjngYm7BRWIo/ZQfA8ls6MDV8b9xgz4QhUSyOU33PH9NIZsPHB88B0RFGWTouBExtEjmwzp5R5iE7NF+U48hk7TyUA7rngHo4slqVguCYgMTXTMMLdsMLrXwIxpBah4NUAdBhQPzpRY1jyO+/RhG90jMYMGYipScc34M3c2Gnz+pk55ufFIDYAwdjtyAAK8uzUTOYwsaz5uR3RjXIo7Sqp8eabb+Q05fHU0U4qHY32ALtxnsdk9ALiktpHMICILOySgwePpBMnTuU6ccwhchnOPIca3yXCjiyHTADcB9gGGEnTHmrgn1JH8UhFc0p2NNiYEvgM4Mw9mW/KjyAn3/72t1UC5NjxY6m//6oOT5oTPfbY44r8nzp9SuUgKFWDE4tBgyGCXG++737tadjiONnct7uD+m0tAqphtvJD3Tfq2TGfpOlh8POdMNRIPQ2AgWdqbmoQqNrbO1tsbljoo6MwD5oUJOB5kaVdu3eLDe467PwLuDg+GTXLO7o60uTYZPrGN7+ZfvWrX6e+K32q9zii5jrR1A/2d0d7m2ox05SQ2ou8TjMQ6mTCKjHL23rAAIRltwQe+QzrY5YHDWQMUpZOfwkkGVQr9Uvt/jaQY93w+671r8AiteMJkNiOtPWnDR3km72NvDNvMK5++ctfyhinnvrf//3fCTCCoUzwAlb0vffemx577DE1x2SfE9yAdaKARAGCh1MeXc3d6Kw05Mt54HOevxLMNwjBZ309Pwt6IX7iGfmfvehSKLHvxiXTb7/9bjp24lQaHQs2p7DlaZq9EvhpUfO5jRvWy+hGH2gfjYypUSvA2ZLFS9OG9RvkwAKK0wz485//gqJc1J4/cfKUAkUEotrboz4kDiu11dfcc0/60pe+mP7LX/219jKNfamrTjCB+X79tVdVggfGF6+tXbtW+yCc6Qjkau0lX1GHMwpbVtfW8uN5tJ4yG6UEYz3PfMbBPHS35daGtwOhpYwa6HI5lHCew6G2bNWuk88sn1UGWGUb5NRcnyG19oTvbUDYoEz5PKUDXcoLv5d7x9eqBeC8l0swyc/g17iO93rt2e8zxmeEHZWqnEYWQ/l+OUd8riQDcP1a0Mvz4nmu7K1i3j3Pvo+f1zqI98v5qNhfubyGr826ey3jLK5mpfia5ZrWjlXOpBiG1TIYPpM9DzdbC9+/3P/+vZQL2zT8y/gM0BlIlI2VawUbgOUzABIwYAGxOZvQcbyOfcN7fI+zi3NKdgzAMcHncdZ+Kj6jOqzj6nfCeYXO7O6hHwtzC3hCejSssGgUB5DOuenn0JgnJpRBpZRm9aCZlP0LiOf9arBx6dLFqaW1Rc2CydLhh+wwPme7xXNphh/zaDtHsjANo7JaipDXbCPz3Sj/EEyvcg97n0qOMwju8Xk/lramARnb6aWNax3hWtu+tl8v5apWV5V7MeTuxj4b5V4qdVV5vlT2QGZtGgQ36OZ9Ue4rn7fc0yQZ5pgyWaxpEBmiJIDlzEQQP1ftXgx9HqCgZCEH98ogEfdzsNK6iu+VzHDpIIER1ZT+6pxWz0Sei/MOe8YgOKCyGPQZwKWeNfdDBqy7nKFQBk29LgZqGAM+B6xg3THLCOzT7q7OTMjBno0yEsggaft33nmnQGj24p13rEqffPKJAC9ej3OIskMwyGemQ4cOCyTHXiVTkh/XxXeDX75DwLqne4aawPHDd82qxGZjHsx05Nmxq/lhPU2akh7JwQllWTY3p96ZvQpUkakBwMz72BdT06xfg9jVsMLrcp1c+VYZBLeskg3G3HEfyinwNwQO9h1g7SsvvyRfq5JVOzmlEhNT2LLdXSolMzI0mMbJNm1rFdGFGuvoL8oVAmpRA3hiaiodPXY8LVmyNDU1NKunzrWBAQHAY5REGcE+prRRBEpUFgUCS0Od+pXgf2OfqF8FOjwFS5Xa6MwlQTp+IJqQ/Ql7+Qpsf+pJk3VNJiSZmW7mOp1Lq+Qmt5Yln6XIrsFerivfLq+Hzg76eU2Ni50OAQD7fcG8eSp7Q2k5fCz1Osr+xp133aUGoyJcdXRIv1K6imdnDvg/ghNRvzxiYtEwlvu1tLUKbsA/hVGLnPA7sjR47aqe3fvDOg4Q0JnkrAd+FvuDPYDdiSyzL/FdyyCwa0fzntm1+FT8zfcdiGIMMV8Q0dx0NPx/rueSXoyTucTvMlu4DIRiM6rRPXXmc6ku63zOO3QS5yL3IpuX8j7sWTI4aIYKeC0y11RkufOszBmBNMqimCgU/rnHH72p0D/swejVM5zGxulREBmbrAeNTpmfSuklmjFeofRGkux5DoKERHnNmDPmKrKlohwpsuMmt7xmO81zyfxxT65H2RxOO5HVMhub52Fv6UzIDGiuIf9UDSRb9H7s65AdZMqsaMu3dGuu7+1znLm0fY2ecZDEepfP8xnmqbRrLB/2K5EbfhwMxwYBFyCTwzKADPI7dg0+iLCUkQjiGJvyfmN8zDG11M2mRwfI9lF99lbpVPY+GN6IsgPCRnLmHc/wf33/Nghe2qi36vfbIPitmvnfc9//8NxT06VT6o/Z4bYzbkP6BjZa7rYuRzwb7SUAawcd5YBCcNSMewjwzY0tqa0ah3tE1aTwc/TfzqbBzxIQLg1xs8P9WumY+TBCIXBdM975jJ0CFJufrWR3MdYwUiNAYKedf/2sdli41vAIRkEcgAayS0fDwAf38GFtR5R7wSiKuuBRtsH3Lg12FLUNE5Sya1BxTbOoPQ9ONTIwgYJmfl3qhpRj6rThPHIvlRDJgCeKmx8DLma4B6CAYxZpmDAm+DucjNwIRyyNaDLnZj52AA2q2JmxQ26Zs6PMgc+9ib4yPj5fGjSArTCdAavffvvtSv1nxuFILEYZ6X7M04qVK9QUCJBZ9wRMvXZNzVl00LeEYXDf5s1py/33paNHj6W33nozDQ4R5Q+5oRaXUtdIw871L3GMkS3mlMMpMI9ppUKyHjjzW7c+ILbM9u3vZYA3jKXYI4By7WnbtoflgHzwwfsy6ll/jKXnvvlNBRWuXetLZ8+cTu+9955ANurrr127Tg777l270/kLF+RIwZRWei0GQ0tLevrpp9PLL7+crl2lBExLGh8NFgWldwDTYUIjd8gYjJUA3QDMR+T0MOc4QYOD1wUezJ83R+VQzp49n1568eU0OMj84DRGd3eY75s2bdK67Ny5MzrNT03q+zxHfWO96sXjLCyYtwkqGQAAIABJREFUvzB97avPpl/84hfp0MGDYjkwd6TM8rwzaHrU0ZY237tJa9LdndPTAClULuW89AigA+uB7GJcuTFoCYCX4IX2U04PtWNaOvnWg6WDi1wZYPT7JYBpELgEJkrg0d+x083fwUFiIFF/L3RHvGOjCkeGPYThxByfPXtGQQOe+cknn9DcIXcA4sjmT3/6UwUyYDEz5wDhpDLCaML5c01wG6DWsWDjft7a5698pqhtGoZmtda0Rl00/jOYVjbG5DPIJka3AQocC8D7Dz74MF28fBVXLQcRcfQwihsTbEsapJKhEeWFwvC92nct/fAHPxT49Phjn0933XmXahLSSHTBwoVp3br1qgNO7XqYYRiNOJaU0UH3IaPIHfP1la88lf7+b/9WTiN7gqDD448/Lqfgxd/9Vp+lHiLlfO67b7OYGZRrkQMkRlS9QAQxPhRUDvYV8+B5sYz5zPUaWF9bXkrQ2tkN5dnrs6X2e8yvz75KI8QCBPf9SlCqdg25hgEpA3G196m1GXy+lDJRgsq+ZmkfeF7KPXKzPVg7J7VzaPDCQfFyH/o5/Rxl4NwOkcdcgv2e33JsBpsNypU2Rvm771+e+553O+beK7XPax3D+3bIkS+fwVzb+6a01f4QCO518Br6TK9dK48lzrUI6pS6rHa/W4+VQGYJmJpZx7XKubVNJbshkyfQAfzPeewUdvQbdhlnKDoQu4X3zcZjX4ih3dSsYDw1ZQkEO4uMsWArxee7lJbcQtp+S7POXBiwPB/9OsSIzOXVNA9yuiPtmcAZv6PHAMLNNOaZOJ8pjcR1qSuMbYFzC2PO8849bO+ZgPCv1mR6Ws9hRhlza/tP4E9OWa/dm9Yrkr/MlAz7rFrSxuvIa+xTk0lsd3kvh+6IQGYZECkBMfsBZcDJcl6C0z5jSjm3/FjOam30EgRHt8uMUjm1DCTnLJrK57Juta1ckmS0zwSCBuml1Dtev5udzeW5F60UpgUs2FcogXDmwM/u89HzYhnSGuaMJ9v7Md/VfrjIPUSC/fsjYA1YZLsmSpQB0EUZHrO/qzZ52JGWC65V7kfWm2vCAJ85Y2bqH+gXwEugWK/NnJlGRyhdUC8meOz3JAYz9gbg9gJKNpw7K6CF4C/7EV/g9OlTYpdTBoH9YYYjtiN/IwMuGch6wqJWCYb+/gpAxLUMQllO0bM8v/ULPolL3GDr8nmei2AXQCn1tmn+ic381tvvVMob5XbFsk2JHRGQCKCVetvBoI71rE+TEFggXmS/DTJSlMqcEtHk/LmzIhYcPXI0XesnGEdPqa7U3taaZnTTt6hOIFdbS7PYuc1NgFlR+gqmPBmLPMfps7CeB9M996xJA9cGBACrGSbA/chY+BrYgAISAfpocIjvCds69oHLtkCfAAjHhgTUhI0r4KulNS1cvEglUtCXYq2OETwIX061wXNJJwW8tL+qWY+1/hjjNsvfzOoqA5dgJvsgpaaG+tRQF3KkOuXDw+l6/4DscWzWh7dtE3nl0uVLauCJLPddvSr96uf1uNSsOv+4fIsa3cJkp0/ZIDWVZ1dqSwP4DvVfqwSmrUe5hNncXJvfCUaw7i5Xwa3k8zOP8j9ifpi70In4Z7D956Yrl68IcDahBHsc8Jm5FQiu7NUby7ZG09VUmUPkivEyBnQTc8pnIC/RB0G2StFHhnsw3ywS39XZkBsAE9TgPXw75oxAyUB/lMtw+VVjAtbd7CGz0BWgHhvX9agnjk/G3qCXFbgM/hz6Y8niJQpiqcZ2Y2OUPBkczH0zsMcbUlNj+G7W3aEb6eMUJcK8vznLrb/cl4q9FMxpwPM2+bfKkJiI8rK2hWT/5PMJ+ec7yk4eGwvWf+4JUdXLkfnA+pqZzb35vM8FVz4wEK9yOzmr3fXmfV5b97gcjsF1Pw/35bou82KmPwFC1g9Mg/UzzhJkHvRE9AHA12bd8DlE8qLWvOqI96bm1ii/xfnAd3gGn0uw/ztzKSI1FW2GRNedWeLjKlv7X374y9v4a0Wr3Lpfbi/CrZv7m975z557atpK206plZUBYjt/TlMRyy0fUnIkOQiuX68oGRv9BiPZuFYwKCw7oiiSMAwjwm1nz0av2U5mjgfIGk0jDG7ZsC6BLDt7diSs/EsjnWe1Y8H9nLpaglylg2GDl/sZEC8Zb5ozsU6ofxn1D20Ye2yMm9/Nbvc17awxDhiPZoLL4MkMBZRsCSK7ppYZ2/yNYuXAcrSY5/dB6zIlDjw46ggbkkPJkU/Wxw6wyhHURUQ3gAbSq6IsDQdTGJBxoDQ2kP6DcT0UzR3qMR4mU1NLY4WB43vzTJYxR7odXcXw0Dy0tUmmmC+nSrY0t1RYrFgJGN00x8N5pIElhjrjgwFWAkdmd/AarI53331HIJqZQ6p13VAvUIso6srlKwSIMbaf/OTHakwEcxQjw463GWEYA9zTh11El6MWGuzckydPyECgtALzSjNIDHw7crBpmF/+37BhQ9q0aaNY36RfwshnXb/+9WfTihXLZWSTxkodbdg3y1esENCJQca8UZf89TfeFIiH4U8Q4uq1/vSNb3xD9cR37tyVGuub09holCFifagDzvhpqsgz7N27V2wCnqOzs0NsWMYF03z//s8EnK9be0/67ne/K7bNSy+9kj7esVPqADY4zCUOcgB9npFa5oqM18W+gXjc2NyYRidIS29Km+/dnJ5+6mkxmz/86CM5aHgqMEeGhwdz3fa6tPnejenBB7aqJiMOBnXscHoOHT4svYZh60CbDRzSBA06eL7t8EtH2NDOtc5rASn/zVwZyLHe4T0bWiXYZ11T3segmF8rnVSB4BV7PwDluG8wiv0s7DOXBsDp/N3vXlRNRdZn167dCpz8yZ/8ieaagAcsLgIRGLV79nyqv2EyASAD8Po+BkwqiENRL/wGQCAzXw3mWKeVoJ31XTmPoYvlxlQcdQxrdIn1G/qHEi4HDh5KYxPMQQQAlPLbQArinHT//fepTimZADgafJf9+9GHO9Lrr72u/fbEF55UaujOXbvThx9+JJlg7xPMorSBspeo49nVKSeUwMCLL72kQMGK5SvEnP/xj54XCEdg7P9n772e7DyvdL+3I7ob6IicQSKRBEiKYAKDGKWRNFTWhKM5dawa1zn2OeUL+4yrfOF/wnMxVS6Xp2amZjQKEySRogJzAkESJAhmEgRAImc0gEbn6Po963v2XtgD2r46uEFLYPfe+9vf94b1rvCsxOdf/epXpVDSHPPg55/J0KEuO0A4kXSSXUR+V05SDEquIfIGWQCNef/NwzMAfRmIdVnztCgVkwGfTHte6+BHATJ6TzO4IyCHRkopGjmDvzVDs4qCNvDg/fXzsywy4GK657fnxrgsn/Pc8v18nvK5MM3kM2fZLiwsNZkz0Mr7GYSyrPT4MoBrOrf+YN0gA4GOZuJZznzK6+b9sGHs9bbR7Hvm/c5nohG8vpJC5vNkIJJrrDfYEPR9vCb+nDFftve5MV8FxFm2s1+mpwzqe+6OiMpn2fzL8/W9GveH9xmH9UXvVwZOdQYE6ATQ7PqgcmxVhqL7PES6+vRl5eQcSQdvESA2MaWskM8+/1wRakRCUgqFe2NY8w9Z19vXIx2LrCcyJJSe72jyqlmfDEs5swDGpwTSRK3xKaVXW4dlTMhe+ofg7EfuI7OJLsRBb32WdZOOVEV55T1mHaxzAnKxF7XX1R45OETgSAKHrEPV6AiZVDVVN91lGjWYnsFi773vG7TbUqN/j9WAdT6f1rN93nyWVGIiZcD4vHicWXbk+WQQXMEBVRQo71v399nyuTcIwPOsz4m2pyMTh+uhKesB2SbxuBt5cO198c4IlDH/YyzW+03neT7Z2SMaVyRiZJhk3SCA2bBngvYnykcffVyVARsR3QKMQX+UQ0EmupYtY0HeoQ8wBqflIwvQmZk/9/X5QR9uKs40vCQdkvUgoIHMRwBx7ulISMDxxYsXKXgDXdV1vg/s3y+dAp2XNSOog4AMPnczOX5HNCnZE1G/mblQP3jhwEKt5ZnTp3U9f3Mvxsn9nFXJnNh/wB4iJYka5vqIeI7mdshXvjN4/oLAn02bNytzY/fbe1QPnOhXgFXKoQAyq9wR9a+Rhdhw0/QrmpWeyX4is0OGBsBINCm1mNGVZCdOTJT77rtPTgHAKfdxWbZkcenpJsBronS0t5fu+aGfOKCGgJQTx4+XZcuXx94qE21OzvmhC0PaL4BvAklomjmOzkAEeAXacxbJRIjgmjkB1nEeKp2Duvc08G1tVcYK+h6OuqXLlmoNWFNlX2J7Vs2Aowa5m862BpBeyW3zGkejMj7sSnhwNPQb1rXYa5w3bIXWFko54WALQH5mckrrSn1mgMqg5QXKHqUu+rLly8q5wXPay9NnzqiEDX2M1Jxd9n3skfgGDgvVIo/yGgDFjI3fHkN83lw6qlKSrBP0bVvdvMu8EB2R70KjBqFHR3G6obsEDmEbXSWBRsnU5Xz0yOYJ2dxS9bWhVxkOy8haZB1Yc/N+fjuTzw7ZsBFDn+e+yIvly5fLQUD0Mw4T61bQrYFWl+yyzLCdwNmg0aLkuZozRpPXjDtYr3NgIrylu4oUhy6x3Tn/PgMdnZRuHY0SdwSVtVDCMxzBdgTiuOM19r7khHhuvd8QNdKNITlL3BHY9Jrih3uw1gL5q2w76yaUB2pRlnYE4/Fc1j2qBsyKtigLw7jh9fAx6M+9TlgPHGWWK7ZdeB7jcKS/dWiug1Z5zdpC99CHnRaO4oduHFVvucO94SO20Rzx7e+otndVHkqNTefC0QIPhu5DznIm47mMZXDwXNV3bVxyhEa3ZAqMDA+XlatWKehPDocqA9fnsq5rhy7O5/DGf35qxzX89UpK93/j965twn/jBf//etz/8Cd/OAdjlHcZRa2J6N2oM8RhilTQiNpzlKYFRYBo88vSJUt1oKlj55In9rKZ0XMPl9+wER6R2ZHeEpE58RwzUhtZTpXza3vALPxsZGWj14q3rzHwYKUbpmNvdjakGTfMxMCCjVEzUt53GqKFgddYisRMgD6eC9c6stnjN5htpd1j0/vNMK5g3AYL+JtnNSrfrCc/jka199vrwxi8Dqw119t49FrxHvuPVz0imSPdjagmwCErsgidALNCyEekXBht0SQSo7FJIKa8om2t5cLFCxJIpPIw9+zcMEithiKVUs/68Xz+WTBJsFeGLnOg+Qv19qg1xjwxQtlHlGUUbZXxqQyBUJgnFUHBeHjWd77zHQHmCE/VPqu6uGttq42kEcgjjz4i4fr4rx5XrerOzmhAgSLZ29MrpXvVylXl2eee0/MwdPDGomQzf6JBKJtA9CjR1Vu2blUkwSeffFI++vCjqqMzDTaZa0SA0Xzne9/9blm9ZnV55ZVXyquv7tD63/qlL5V7tt9dFg706/4A1XwOqPfoo48qopX9RFl7/oUXZAhI2amiGEi9BJB/e/fb5eIFIoFCsWTOUvYnJsqNN91Uli5botpvNNKRd3xmRnUFv/Pt78hoIKqbqOKpyfHy3e9+t6xavbocP3ay/NPP/7nQ1DDs82i0c8cddwqEpDEjhoOcXW3U8iOaYKbMNs8qfevee+4tDz/0cHn22WfL7t27BQgr/XhmpqxcuVx/X7w4qDrt27bdqqgkwHnRx+xsOXL0qEBL6ABjyZkCgBHsH/9UC7uK4vbZ0xiq1GAbwY2/M++UQlWlPTIXg2QGhjJ46PNskAD6No8xb6uBValZUyMfs5HsM25gA9CY/SfakEh9XlMj/M///M81xl27dolucF6gbJL9wPM5+xhJkQpcT9cMhhu9DPzTaDgY1DAPy3PMYJiBwMxvo7Zl3FkyZQxjrasGZCM3nn/++XJu8HxpbqXcURhBRLUQ+f+l224p27ffHQpjxRdxHgEKPP6rJ8rpU6flDLp56y0C119+ZUf58OOP1eSHlOmhi0O1dGrGsH7D+nL3XXdrPE8/84zAdRxsm2/YXJ54/ImIQpubVZYE0fUYP888/bSaveIYZF0ffOABlT8ApNe+VD0tiCSD52CkK8IolegwCJZpwettemikHcsdy4JGUMvpjgZfTEMCyAREVZHhVfoz7zvK07SYabIRZGscn19fvr91fmIQLyvmGWAzDYuvN4DYpo8MSmXZ6rNmkNDnIj/TxqMBJ8s5yx6+6+97LbOR5HNsHaV2Tqu6lHl/8lrl6/I98vj5LnzZn3ue3jPvgwEzR6/m632+fOa8ntZT8p423t9n2uvcOE7fO2R6GE95T7y2+bf3JM8hzznzQP8t2sQhJdBhWsacmlhV5X6ccs59kNnwNIz2DITD63kfngV/QT8BnDp86IjAn5UrV8l55tJx0fNjtvQPRDozBj4gOE5V7iG9twK+Q84HMERjbQCgCBKIkijIFNMvQQTwBzA2mOi+ffvEj+nVIJ25aoTKPS17DGrksw2zUEGB5DQzgGDQxE4QP9vfr8kteltUZW78HqPKdMAYpO9XARnWMy0fXULEgDbf95nJOnA+o6ZFR8OpSXCqjdvIu7KebloynWk8leOHqE/bA9bHfTbyPfy39V7dQxHt4VDgfctrf9+0eKV5ikfaDqn2jXEaQPJ3DBzWhGYFAPmcoZ95/G7EHLp6RIWqZMfsrECWM2fOls8++1z0zt5At4rkbEKvwyZpkf7OXHgueg56rwFw63OuO8x4XcJhYmy8TE9NlOvWrVUzSYIZcBAh4zhHEYUIbUcTSgBwnOZugEkkMxHgb+/eXQPBObPottC79F2a1NKUHSC4+tt2EvuBjkwkqUoHVg4h20bIW84kPAAAyHKSzynHAsiHfcJAuY65XRoZVjmNoYuXlH27ZOkylUSkwaIa6qHjyvFAFuKsyoxQXkdyob1N7ykoI/UqUQkfZVTMlfbKkcBchi9FE7uNGzaIF0Q0/pz2ZjE6QDNAIGVZeksnJZpUJzzKgBw+fCiifmmoODxcOjoDyEJ3m5ma0ZhPnTojAPTMucEyPTNX5pqaVR6E3iWsBeAj/Et7hM3VGvXMp2miOUtgTmeUW6gchdhh2BKsk0pDTUXNb4Pg0Kt4vZp618uRmedzVsIxEA4W9GfoyqAz9OcAMvEm6UAA9FVWAhGtnZ2i0TUrV+lZlDKknCP1yWmm+Mmne6UbRU+nEZWsCzA1zpkcWJXuYv5CHWvAb+wGlctrbq7KV0TQRFtTlEZkbJwdaA1byfPyecUuYV44YEJeiktq7X2+fJ5sWxvkdEY6z8tOKIGzulFESjM28JGpSdY/SnBF9kfYAozT/Cp0AnomtcvO4lw6+ptrA5OgtnWUdDIvsj3OvlCaRzLw+PHS3t4SJX2q/avx4+rZjgI3XsA9yUiAphjXwMIBOTQoZeksgJHhyFZZuHCR9g26Q8cN25/eGm16j3PFRDkDOJACB6lnPRPl7ZrsylIYGRFd8n7oR1G6agE187sXyFlz9Ngx8Qb3JCAjhdfoD3ZWGIvBccXeci8+4x8y273DWDu/bwCZ9Wee/La+YMzF1zj7jPs4Ehv+a3ltXgeNWT7w289inViLwHyiGa6qJ7TEvjrriD/IXoe3eTysCde3d7TXZCN7zr65Kayz7tg/xsVr9p/PuY7n/vx3L1/DX7Owvkp/X9uEq7TwX/TY//LDb85xSKwYc4jtRbVRYoO2ptDVmj4GQ6H8ATWPAV9gEBxCN0TJRjr3yamJAQbg4QsAMkecW/nmOwLrqmYE9uLBpJxKYqPABqHHawXYCqGbYViZ9X0tVELhiK7KFjYWggaBnDLL51b6s0JO1AECwdEnjDHXVAvhGKCBDWIBhFX5E3VnnwsPanYIeDyM1ZEWHqsNdoPI3NvGjSO6MNZk1I2PS5FzFL6ZOEIApcBOAEp5kAJmgcKcUNbxKHos4cQIBYLSGUSHe1+YD8oX3mA3e7ASwjPt7TU4bqPEc+PejIcoB0pj8IPyeeutt0pgAayqlEkVLeV9yQBJRJ63KKJDXcvb2lT2gGcQ2Qw4Hx7bOkiK8GZ8W2++uWzYuKHs2fOOQOt57dQ3i3rtXA84dttt28rf/u3fVtEy1LGOWuDsN+tL5APKODWHAZSJgEAYEkFjozjCgKOjM+tINOq2bV/SWv/DP/y91pvP7tm+vdx+x7Yyf0GXIr6JwGENAP/4Ds8m2oMz+Oxzz2uuah4k2mqTEYMx1NzUWo4dPVarH29hSSMkgHIMpA8++KB0dJJiNiHFF9CPSFwMAgyWJ598QqUibr75FimuP//ZP6leusqVzgECTgucvfVWSqIcVTS4InAUUT2tCHDqglPfb/3168tjjz1WPvlkr4BG5kHDNFIqiU4/ePCzcurUibJu3RrVBb9u3TpF86lHQWurUuaomc2+E7mE8cY4KY+BosQ+yAtfOZGsoNZ4hqK16tyxEdgy/7FCyW/fy4a7gSeuNZ/IQJEV30bgME5OMrgrAORK4Jh5DHTD3HBIsKfMl3Py1FNPycHDfNk/+DD7ieII4OPoBYwj17G2wma+SSOxPEafJc/JfNFAggEwg2mes0Gu+qpGkyeDlkS9SWmu0jtxfuzcuTPSMjFa4fmtgE095cYbNpfbtt0qwzyaxOBkidrY0D8geF9vX3nssW+WJYuXyNh9+tlny6f7D6hGYKRbRgol8yEiiYay0CcNZTHkv/71b4iuObfPPPN0OXnqtMZKOjilhAC76SXwodZ1sGzevKk8/PBDZfmypdF8pmpCI76riKopGQoo9mQrOPLSzhPz+gwgeo0zyGpQ0gCOHYSMLfP8DEhl8FLXKEIpFO4MemaZxbgz3ef7GcDiejthLTMygGZQzXuf52P6sjFbB9wCkPf9TI++r89TzWhPdfPzGDxefy+DVQYeM5jn+5peDRR6PzKI67+9Pvl8ewx1AI8ovUhrrQFhKWMkj8F7yP0MMnqeHp9pIdPJv31mvZFh5hEebyM/Mw14rbx2jXO2PPaeeOx2ttTnHOfKBn3WiUw7eX5eP821MgwB1ABZbLTlAALq8cPTcODJOF6wQGcVICOiFkkLxnidLJ8d+EwAuKPaKKfi0gycyfEJahj36l5kGeFIA7hZDN8Yi/q/jkjT/AAgJqfEbwFqADM40/Bc639k1wCAlabobUOTXuZDGSWAGEcgm/dZ1zQPNe3JMUWkalWGxrw264iZ/+azYrpBmY5yV5c3Pc5rLv6ZHHOZ38QZrvfIsOOI962n+T2+l3VZy7jQZQN8vpI89NgyrfqshD0QkdOyE9DfKJ+WskvME7m3AM3URNjz0mdyagTg7zXN58vrwG/z4yzvgndWjdtTdGPmNZb75jd2LvrsMA+tb+VAs07P3C5epIHjuOaL/KaxeaS/15uK8t2uzvlleJieRQs0FwPhERUZkbOmMc4JtMo9XG+X+7e1tJThSxfLooF+gdjI294+oieLzhP60uzcjAAsWCzfBXRG/rGWAImA5afoj7NwkYJH3n3vPUU4A5wDWLmcJGcE/dhRpWpaWGV9XTh/XqqWsz7RvTlLNP3mrDI/dHwHTnGdGtNWQCzgsT5rKpKrlCkh5f/s2UE1wkSHbFO2aCh0czSOVBQ+VkjdEU/tDpUEQTdgvXEWV6XxRIsZyFOfj8jWc6U3rmbdO+d1lHmUUpydln7SSw+fpqJgFRqN4gyjDAgBMOy91qKjQ2OkjvOCrvkKioEWKJFy4tRpNcacJNBqcqrQzLCVfktubK3fUTpUQBp2VFOUpowKjPVMQtGvez7MRL1zaMH6b5Zrtv15z9m6WRZyL+broCqf3bosJNK+qMn4LLxiekbzZ23XrVlTtm7Zov09dPiggsSIAscuoBQKfBNnEM5GZRBX5YME+NYa40bgBOfZ9eBxEBi3YP4662PDtYAzbAGCGKAtHA3mE8gpIsGhPWjLfCSapQc/Ics3nKZRK9ulKsiirJXlmYo6+rbjHdAXMinK9bmeewQGRpCY1mleyBkCsQLMxy6fKAt6KMk6KbsZ0FuZz5Xexpj48uhI1CSPdYiSqeGEioymC4oOHlWgWOiLUQ6Mcwrd8ANAzncikn+y5ixzDWnGc+HC+TI2Pip7mRJAyL/BwfNl7bp1cjKNDI+ozjxnSyA4gYxV8B+0SBAlcoB1DBwjsAfWyY4s3udz68chM4qCXdQzasF82bRnzp4Rj4S/KchpbEzyGkeT99X8ToF8qWk4PIM1yv1EzIfNJ3PgprPXwK+sd7N+0Itfcw6Yh/kv94++XnH+uN4lVbTeNLSssuSZq+VW1j8th60nOAjQ9cU5y/0DfXKkuSSRM/TtJLfunfVmy21+//Q3L17DX834ruLva5twFRf/So/+z//uMTXG5OBY2bWCy/WuHW2jx4qklTUOXk83hsWAIjINsNpogslacTbT8XNs7FDzFYUzK+/+vgUvSlmktrZoTE79NShu4z8bbza+mRsMww0qHNFpBZhn8X2DylZqDaC5Dh/MjftnoMFGphXg4RGYZ9RrYoxcy3PN+Cy4PS+vo5ne5OS4hBXfdbQ0z7cAAdQC0CaFCmOLH69vNp69nx4HoCWRHQCDAMAG5x2NzvNg9BF1P60amigRREoBxJphU3rBxgpCN6LcI1XTDTN9LSnCeHLdTMPPMgDPvKSkk85cRYcYIAGkOnH8hCJIMFrZExR8xkTUL9/FGLYDAdDY9RAvA4iqhuOdVS04K/fUUd64aWM5eOiQFLTTp08JOHSEAx3dt2zdolprr+54VdEWUaJjTPU/v/rVr6gm9wsvvCAAz95a5o6hgJGO9zycDkNlZHQ4UhUB5WlSMzdbBgYWSiniubxmXrfffruaGBIxDcAuRW12Tkr2Iw8/pDGjRBFRQQkJ1u4b3/iGFJGPPv5Y5VaIrKW+G9ElQfudAkMx2O/Ydkc5evS4wHKnU6H0ADhTKoYIagB2e/ItnInkoKQLc/jsswNS7teuXafnvPD8S+X99z8oly6NVPUYI82caHCUv507X9XZxTiSk4zdRolxAAAgAElEQVQsg7ERKTljo+OKmlu2bHn55S9/GSl3s3OKpCci//ixo1o7dSlfu1qG2XXXrRUwCc8AgIBucSzwTNIKXSMfOoBmeLZr5FnJqYF1ijyr1x9s5JGsn7/j0j02FMyvbAw3Gv0ZXMxAROMzoq5j1GNtBK38uq4kzSkiA8WetXDNXGjh3nvvlWLGHnI2rrvuOp1jeA2pgjKquzqVMp9BBBk8VcmSLwLcrNyZv9oQyopcXgf/HfOmjmPUcoyzHuV4OAdkSVDPH7ALY48SqMREYhzffPNWld6BB83ORoYJZzCi5abKO++8W1566eVy+223l/vv+7L4LsbE7556uuzdv1/z1roSpa2GOq3igawTjpgdO14VnX35gS8LgKC5Jum65y+Ecw2+8Ad/8Aeq7f/ee++WPW/vVnNM1vXBBx8o1193nSKgFG1d1YHkeQbBZUypSV+kMlvemH9aluY9blxX0x/vZ0O0Bhgl0MR7U3tWLZoxyhNYSc97z33Ml69Ee1cynrPs9/4bHKoZlRVIZjrI9JBpJgykKjKtAoyzQeC/fZaygp/Xzzzf8sOOYANcWcfxufV65LOZ1yDP6YuuzTI3A3sG3mp8JvUTMZCc99r38R5bn/C+Zeeur/WcMyjhuXkdrLf5Pn52XYb/26a8+bvZYMzlYrxmBmY9Pus5XrtMk438kuxDjGmXQmFeOb0XBxW8G93NjTB5HtfDH6I+Kc60JgFhlBGLRoJx1pBNKqMwTcTalJq44UDlX0RO0nhwuixauEh6BqADkbKMHeOb8WDwq2TByKiyIuEx6CPmh8hUjPbpmWgUCAiOjMMxDdhiHc66pe5dNTU17WstVRYrZI3B5Qz48nfmG17frDMjx1x6w+9nGuM9B7jkc6R5VsA41+cGcTmK0vfM4/ZZzudANZYrENzPz2c8nwnTWpadtRJSVWkX2wIZpG7kM/k+8VlkrtrWsN5t57fPV14ny2UDoT7zOFA95iy7zSvymcq2jj6vyogBYkAL0DdBDIyDdXa08759+8uFC9H3hh9oBzpSWbQZmqxRd7pV5wF6NG34fLGv2AVETjMG6N71tpcuXlxOnzoukPbuu+8qhw4d1nmSLJ4iy6KnzMzSOLJZjmc3GkTOMWayLPmHk/nQwUP6HGCc8fIc7AX0EOvx2APoHVGrFwfVmM4Zdh6ligiYQdf1nmEfYc/wGvDI9h26OmclsjBwkDcripoIU9aOvh5kfJBBtnPnG+XoseMqmQEIji7B2TUAHnQYWQZNgODK3qr6FzUGQVQ9NCpoOcop1aI1Ackj2AEnHqD3siWLNN9ZsjrbWqWrU7rw4MHPZftdf/31yrREZ5vX2SnAnhJlN2zcpPcmp2ZUFuTs4AWVQxm6NFwuAXa2tgkwz1EaAr+rJoyMg8Ajq6+aa0Si1ErqAfSb5s3L1aekiniPe8f3mFPtmoYm2j5HlieZ7xDEE4FbUeKKcXW0t5XJ8YmydvXqsnXrFj0PPjywcGE5ceqkshPZS/QpamzHmQ9nBGdFWcVVCSHmCP8V6Fg1HA/QOiLAwwZuLTMTozVbmPODfsx54UwYazCA6XIYMQ/OXIDKC7oXSMfEbjBArTKnE5ORRam67G40TqYfvQfmFOlvZ4H4R2pE7uA+nsUcOCucV8637XP2CN18bHxEjoGuzi5FvPM+gWCcUdYAGuc9leOYF40neRZjl9wg+ntsTEEf2KTMl6bNgNLqzUVwRmenSn+6FAzjnt/VqcxeAs7Isj5x8rii2Cmrc+TwEZ1tHBEDCxcp4zgwEioMWV5w/wimNDCPXoyMt2PcOhmfwwetvzTKEPPmuaagS6LjQ2ayR83iJcyvr7dXPIj7sB78uCwh55XvsVfsn52hWa9iPJaHjIm1Mg+DB/kzeCXYQtZhXc7JmfSem/V1B/4xTz7jevYP3gfvQmfgp9HJnc8V9KegMYJAKeFSlTXiGczX2Ro5qBMacMkZn2l4EGv0d7946hr+mgX4Vfr72iZcpYX/osf+pz/++pwVt8ZIMzP1LACzAVtT3isBwmcoSBz63AjTAoFD6YYA3JPDqijwyAWpMfRsiFrBxDPoKHJ51JV2FmVCeN1oUGZhbQHoiGwD3lakmYcVbEeHo8AhpKy8G8DIAo7vGMxmHDAqgJ2IGI46VlwDQ8zKBZ8Z9LWx4FpSGGoYaGbsMG2nPMKMAWYAggGPpEBV6ZF5HKGYzkixZM7+jCaSgOFEUNKIDqCMeRoEyUKJ2s8rViwXOGrlnD149dWdNQcEUc32jAO0so4IShi3jb2uBV2av4WjDTyvjffG66H0pdZWRbmuXLGyPPfss7Wu0qy9S+M4Yt3Kt73aptVQDGjW0aLIYoQPgNfXvv51lS1B6eSHhjFEh5LWCShszz51Bm+86UZFFL3yyo7SMS9qejEGlKGBhf3lf/2LvygvvvRi+dnPfiagztGtCGlqYqOfAdQRPUoJjyVLF2tdVKqjp0cR1tR/e+ON1wXCU1v0kUce1ZpfHLpQfvGv/1oOHzkig4EobowS6hLyGkX28JHDKgVBx3XKS7zwwvPlxZdeFg3K4VNFo1ppIprn3u33KfLtpZdeUsMewFHW/vrrrxOoD80899yzisJw+iNANntCndNHHnlY5xVlhPmi+Ox5+53y1FPPCIgIYy2Mxg0bNpY1a1YLoB4dHdb4333vHYGw0MSp06dUq7m9vUOAOevc3tqmqCf4iBQJFKG5iCrD4CCCad3a1WXtmlVlyeJFMjhMUzjhDDxwTqxsGVixMpYBoAgaiiihbIhbGbHiaiOa343RNFaOzGPNv6yg+/MMFGSAjUgtN8XMvK+R1/r+7Cf7hmLMXJjfxx9/ouhm1oKzwJqzBpHuTyRNNMyCdq8IgisdPxTqDHKa//GeU+6sXBlYu9I8bXgFHyarJZT0kAURLQutUQYF8NlK7tTsbOnu6VWJny/deoucHxhZKLOkAXO2SKHk54knfl3OnD5bHvvDb5br1l2vLIvTZ86W3z39dDnw+ecRuQwPprHUXDhW7rh9W7nrrjuV6klJmdtvv7NsvXmrnErPPPOszhvnh7nB73D8AC6cPHm8vLZzZzly5JAAuPvvu6/ccsvNcvJEdFaUntLzZqYFfgOCcwbNfy0DDHRkuZiVX8syyxeneho0yIBMBod9P38OnbLYqtFbEY9BExsq3NtRvJZtec+zjPT7GYAyvRgMzcZ0pg9HfHvumcYEKFRGuEFUr4d1E+sB+Qx5PF6D7Bgw/8+AHc/wXuTzZ0A303U+sx6rf2dgr3Hf8tpZB8mgvnUNj9nP9m9HRUG74WAOB4FBSt+T35mPmTf483x9BrKz0WXQw3MwbbB2NtzN67hfLjfh9cu0zPd5nek360ueo9eW8giD584pyovrGKfXhefDw6yP+bcDEtAj5fSamFQE35EjRyVXkUlAKeghNMtDHkS9X7IzoqE4jZbb2umx0lrGx0ZLX09fLfDA5Us0P2p5T0WzceQRdWOpFY5+xRyRsehilI7DaU1kHw5k9EbkNHzDeqr1G+9/BoK9HoBqjM+GbAClAYrLoVcFitT56OXlagAHAZOsy2aHhPc2RwjXnlvRl8+WG5E1Ot1Mi438K9Mef4ecCCDI9ODvZhrwPDJPqoHGgJZKqa8H6Fx2XRXtnsdimeO1pVGb+ZPpl9/mfcGTosyfz4L3h2hCXVuV8LJunPmG+UVeb9O+xlplhqlhaRWxjgOHwIbQl5vl/IXOjx07rvcA33CyQGPQEbJoeorGqDiCqElM/egoYcgPc4C2oEXK7dHsjzljK7gBfF9PTxkbGSrz2lvLvffeIynF99mn02dOS2cjgwBbDN3y7LlzstMoW+AIb6Ksly1Zqoh1nFOuA848iXiGbl2yyLo+9zfwT/YW8zp27Igiybk3r7mG+/EboF2N2qn1PTio6HPm52AZaGFkdETr2j8wUDo6usoNN9xYDh85Vt7aHT10unv6a01tJ+mnpD2ICF/RkgRhwNuX8SYL7wq8rJVGqUoWACKGgztqcbPPinZtKmXt2lWKvB25NKRG7gP9fWqkyd6iV2N3dXZ1iY9Q9xuQe8H8rtK7IPTcwcELAr2PnzyluuWDF4bKuEB/SrnE+OtysyrnpehumulG/WKVUqrA7AhoiOgfz9H2q3XlmnNLuHW9b4nlZZZ1/o7Pjs9A9Yh6ybU5ANuW0gHI1z6vnB88J7AVu4YABIIJKEU3NHxJ9hhOxSNHj5TjJwB2o3SN7XmCGVgz5CHngr1Gz3W5UYDNXL5PZ5pq6k30kFmigDw3Y+R8IGOcyWYdwDxVe9kW0bsBGLaq2SvPg/4Yk/VTIpd5RpbN1tmJ2reO4bXi3v7b55Vzwj0cie4AONj75ORYaW9rkY5JMJWC4SiP0UVmwRk5n4gGhkcTfe3gktCh5mrR3mQ44QCBXqFbiQ7stuZm2VVRrqfIQUV5EdYCh675Dg10xXsqZ7BKdhBIUTkeZC+pl1JkGtfrWsceKItGIHQ9k9+80Q4IsIMsyywb+I4CYlQahiax9ea/uqaSKzg5uRdzCJ5elTRVaccIbkIumw9ZJ/I4HNRkzMFywXgL33NmivUtY2TQCd/j/LoigYOluNZlWvic+0GTdujxfOsFlktZVlre23GuAE4ahA+jJ+F5CHkimSLH3pyyYwHNwy4PmmVPQh5HKZ7/8yePX8NfG5WVq/D62iZchUX/f3vk//yj78+FlzZAaSkwKFcqJUGDmXi/ZoQqsq6qp1sBHNFZOrxTkep3UcaH6zg5Eo6D7hQOK7ShHNYKc2mojcZ8Nhz4PsqEDPwqfYvXZqiZkfpvRzA5KsdGnpVYK8q8RhCSSgWA9M4770gZCwFTT1P0elrg8bkZrbqPV3XNfH8bVjYSbejBNM1UmQ+f470F7LNSbnCBMbpzMGMEwGZsIcARhlFn02CDAZRsDDN/BB3RkNyDBnr+nlMOeU5EWk6Wvv5eKd54hNetWyvwFCOP7xw9ekzPRTgzBxQOFBenNSNoEcJEXFrQ2XtZo7MU/e/3XJuL8X3/e98vL77wQjl96pTSH2nwQ41qwKlzZ88KQAXQg14BnaKBzHTU5VZaW5c8ruN03aauWnOTxktTO9aSlE6a3B34bL+iY6iFjZdb5VFKkRNgxYqVZfebuxUJAIhmoTJ06WL5i7/4r4pQ/eu//mvtf0SINZUDBz4ry5etEOhLmRCU4fkLOgVuA7jv2RM1u4n6BrikXAqNDRG41Ar84Q//nYyQJ3/zZNn1xhvlm9/8ps7U/n37tXeUhKEGIj8YSigMpMxy/af7Pi0tLW2q0w/ITLRF0F2Lonxu2HxjeeD+B1RL+43XXy+nTp/UeSLqhhrmXPvSSy9qTQGciaLgh6htoj0e/cqj5b777tX6ATTMn9+txoM//ocfK8IpQCuUuUlFw3/5gfulpFBLfNu228q5c2cFehId89LLL6vOqhusAH5fOE90Ua/4Ef9cczkam3WpVh1NzVqbS1m8sL8sXbJYKXtEgPODkohzgfkoCqLymNvxZbBF43QNz1pkR72ciRUln0POhRVCGwoGDTLPskLs38GDoj6gjXQrMP5ei6J0AzRo/GkEC7PBwrXBR+dEvxiNVtZwcqFsR3NQoq8narTrlHneyIBeC0ZXFR3lz+rPCPA/AxE2jjK/9vUZXIgU+0iz5yciwUv5/e9/r8hr82VSgnv6+hQ1BQgOAE4qMtHWyvwpNL0drbrUz5S///t/KKtXrSkPP/SInFTwgw8/+ri8/uZb5eSZM3I8TQNmTE+padWihQPl7rvuVG1PSqHgDPzKV7+qplWU1fn1r58sH3+yt+L3Ic8AwTmjRHbt2PFK+fjjDzWPbbfdJjCd80xDJGSolX8cGvArDBWnMpvPer0z7XhNvff5GoMV5uv+ng3RDFxm2qgBYDXDOOhLhkxqaq3oqqr5sg3mLN8ax2karkXrJKeJ6dnfz/RsGZXH7fHmuWVgN589g7e+Zz6fPI85GHDL11j2mC5rxr9z26vB2ljN5yHrBf4+v61XNI7Bz8/7mQEDvuszlJ0XvobfnmfONvGZzPuW98hjyrwjjyE7tzNgZ5rM3/czHF2UAXTTieefn9cIpOS5fBHgT6QgjjD0Da8N90EXQXcEEGQdXM6K88j16Hq8B3h3cYiG7NMKCqAUihxuzWQLRsQVxieOPyK10WmQI80tTdIL4A+USqOsAaAAe2PnOkYnRjVATQDgo2pg50bhrAuAAaBdb293mZicKGfOnFYkOGOnTBkyzk4E1o6/sy5pfqjJc45mwtHI+6y/v9P4vcxvM+0ADGEQe58UBFDphqYHg+o+q428BwvbvMP0bzox78g8p1GG8JrsrAy++QxaH/b9MuBWk5uVTNPaoAg3OIEyP8r0m3mXzyFO3cyLGvmbdesslz1W9Ugi6jQB+fks+16N98g8yCB4RLYCOI1L1+IaMgsBj5F/gL+AgIAW0Dd0VY9IHC9Tk9HYEb0IvcqOMsbDmbCew2t0Xs4N90DvVNO4mZnS29NVpibGVA6Fhs+AhJyjEydPKlLSdLdk6RLp0uFkivr3zJGa5fv27hNdolu4iaX5FdfzfN5nftbnDfixlgR+AH5eOB8N3dCXAfuws9Br3XSR57FO6C787QxgzsEgOvr4mDIHFy1eUlatWlOGhobLO+99oGAdGkzOX9At5xVRugGiwROClii1ho2WNa0qDkKBH+gtjmZW5Cw2TNXQ1uAUtgDfAeBdsmigdHXNEx9pIUijZ0GZmZrS+pJNSRS0ShFW/YtOnTmjZvUnjh8rXR3zyprVq8uFC0Pl7OD5cuDzQ4VmgBcvjci5RzkXdQowACmwOsqhBA+gpEtVFqjKVqjJXCUh1LN8mHt2EpsnM5Fo1BdBQ6Z/nwnzgnyezcPqZ7FytFPaFNCWf0Q6nz0nIBMAnDrg9HUhKrm3n+zii2oCeeCzA+Ld0PGqVatlP3Ee0McAYdEVoVNHg8e+xZpEyEE9g7y1RGQ/uiMlAT0f1zQXoExt9kvUvw5nofkXgCoR4NRihuahRYBzfvMdxsD1llW8l9dBNlZV2k0N0St90PzHe8Fv1xJXVnFVtzqisodLc9NsaWttlpNoFf0m+vrkAECWnTx1SvrppaGql5WctOjSTcp6gX6xkWOvowm8eHjFx7CVoeWOee21gBZ0Y4PSBBQxHsqeqAzPzKzKosB3rF8p012Bi81RG1wlCiNISmC1D5aaXkfNffYh64vGkxzQZmdEozyghJHkVLWIzMX3U+mVqSntFbTE3ihyG/yl2ldlaFKusCpjY/ll4NkBeObhfM794Gnss9+3juw58H3z+azbuFIA71nuupKCndu2Q5mSeW4OQuQ9nuMIctuv8PPp2elCcKKdguF47NHqsE8RECkwLRwdC8jGiaBCsJm//Nt/voa/ZqX1Kv19bROu0sJ/0WP/9//8Z3MAf7nzuIFVH34zLQvYMKSifpPiB5tJR6G7czBd7gUwRT2u3KjFHlXXCYfpiLnWojHrgtggLmNwNAH353AjnGwIcC83aszKrP8WeFIBWGYwUoaq9E8r+mZm3B/wDgVNXtdKac3GexZs/ttGK55qvK8IQe7p2lFclw15R/cxf3sew3CcVJ1Keyc9TgMCNUWsqnvFfbJh471yFA+f2fFgoc1vlGEYPRHQXKsmPM3NNebb2RlNJRFyrPuypcvKjTfepHkBwFMr24oAdMA6Ra3NuhJMow/Wl9rbVj7cfZkxNRoVrBHvMy7ud9edd5VLNIw5dbrWjJRnAOSjPAPQovDbaMyOCgtMedcnxhWhwfNY68033CDFlGjou7dvF2D19p49mhd7hOKOEWyhdvTwEaX4LVq0WI3xuMfKlTRh7Cx/9Mc/KL/+9RNS4lF+cA4MnjuvqGjWlJRslIozZ06Vvr4eOVeI4j167KieQ+1rmn1+/vlnlfE6o9rOq1atFEj34osvloceerBs3LipvLOHJpOfa+/uvvtugcIAoAi43W+/XZ588skyVqVbffUrXy3PPvucGgOi2LEvpH1vv3t7+dItt+q7NK3EaCclkbWhhjng8YcffqB9uO2228prr+2UQs9JB1DAsw4QDhDPmScCHWX1l7/4laLeOa+cf1K3aEx21113KBqcqHXAiKVLF5fPP/usjI2MlWPHT5SDBw+VsfHJsmL5KkXIAObDU6Rg0xixt080eOnSkCLCUaIxaFqb50pPF8oxEX1tAoBRqtgHxsne2QAzP4O+DBDUgMaqFmQG7GpG9BWae0kFT7WJrdyaH+X7ZMXX/MBK92VAemXc2KjIxksGPPiO+Zp5Ip+jIEN3jn5n/PAu9gJHTkSaRKQyirDr3jcCCnSAbxwn3zHo0Qhm5NeNPDGvQzZWgg8MK6KM88fe4cAIg2Ok3LBlS7lt2zY19HQEC3us7JmpCQEsZEUQFUNWym1f2iYgnGav1NfcvefdcvzU6TKlWoUtcoARpb108cKyds3qsnnjBqVRQvs0oLnv/vuVooxCv2vXm6qnDz9jbsyb2r6UZUGZfOvNXeXtt98WLW7etElGHVFOOIeUdokhWtUtHyUltaW1psBnwNTKeKNRmh0eBsh4jzXKztBMf96DTH8Gh6IxZjhYMBiyIez94XMDo5l/eoz5O5bJNpjtiG4EkXydjQUbQR63x2q6coaBeHYVSWzabDTK/V2fI6+NI5dNr76XjV0/O0eCN97L94zzUad7jyUbPJlH5P10NFAj4OZn5X3NZyQb5bX9q5xGvlewHe9pGPF5H01jBvrNq7KczXP2+5lP+W8HDnj/fR4aZeyVAFEbi4wj00y+l3SwqWkBxgYWTIs494nqZC35PgYgvB2ZxPsur4bsGRkFpB4ppzjzAi5nBYKr0dn0jL6HM589BZBBjhERDkggJxl1vtsBxKnnG04Ixo/MjEynGekH6C046bi/1w35gpxW/eOZKWVz0auBa4n+pLwY62Y92uf9SjSocoAV32nUTzkfOXLM+26Qh+tDXkYkeHbW+nxYz83yKu+daSeeHQEfjPtKDipoo/bMKvgiyyz4ru9tWs5gu+9r/mH6runibkZZ9TPwd/M9vviMVE1XVV+9Hrji601jBkDyGuRrXF9Z69pgPPnMmcdYZppP1Pi6azRXTg03fIV+oVmyt7CR0HUpjUcDdoAN9pdruC/ZEi0tAUgBBOb6uXwetYgDJuIzHLbo9ER0kymqRmnz2svypYvK4FmyDZeWLz/wgAByAJShS5f0fPRB6d+dHbXACeibsxdO/NlyYN8ByT8it9ETAb7N451RSlCGzpIatY+Kbn1esGvIvkCnZ40YL7o81zEGaJV94fxwb8BC7strlX6s9K7h0WFFTFOCs7ePnijDclChR46PT9UCKNSHht1zg2jkIDxJAHFEV4vuK14fjvtZRZqqlIOiYEP+2o4DYCMoiIAb3t+44foyMUZk/kRZNDCgciiDg+fKyRMnVLIPHYFnUGpCdlgpZd/+A+WtN98s2++8vWy56SbZB2/teaccPnqsnDt/kXotZXxyukxQL1p1nyOzMmjVtfbDwYOzz0B15vMBDwcA6XNlefBveEEVQZ1l75UCPiwfs04YQGOA8wDfbVW5CjJwCTwCFMe+hyeQhUBmYkdXAMrNrc3l2PHjoidohqAhHBnwcho1kpUXda+bVVIyAvPQhQiICD4VFYcqmTgVjWa5D1kQ0Bc0BJ+BZzG/qMU9VJXzqCD1qjQOUbXUal+6bFnNEavyrtR4nj9fAYH0WZJzsnJsqeGt9OrW0k7mKllIRKxDO/xPTorgII6mxg5i39gHZJB6iE2Ml4vnB0tbi2KtlV1EORdsTtYARy9lf46fOCG5xngAnyl5yVoR3NUxr0PnmTIgBF/QV4cAmGi6HOtU26eqCS76qsp5TU9rbRgT5QCx7RhvZLZHqRjOE1gRe0evhpA1OBKqZutVLXTpGJSEUbmy6Pki2dZS74dGiRd4DXtEdidAtUFsr50yN1I/Bss9nBXMzbW/nQ0vmaSMgirYhoBCObyjfje0YZ0EG57rcoAiY4Hn8b5xH39u+qljHhFQYr3IwDe/rUNY1mjdSwTVsBE4KrguB2jZESCHz7x2XcO6OUuAIDRoDhCc4DDmoyCnqmHw8WPHolQQQYxVpiy0zzVdNGGdmir/x99cA8EbRPlVeXkNBL8qy/7FD/3f/uOfzDnd0wfR0StZaXf6nQ2+YEiRHobQdvkTPufgAh4giF5++eWa1xGFDEZjI4ZRKUKx6ibMoTc4HGkukY5kRQ8mxudOn+U1h9wGpJsTcI0N+/Aix2sr9mZOZqr2zhl4tgHIb6e1GEBn/FZ+vT4GBXitCARSkJpoFhlNMa185Aho7ls3bkOIh1I5rSgBp9uYcftaxuw1ggGb6ZohS6hUEbCsnRmyDVPGQ/QSEd0Gx3mP6FmELh50/tE4ipRhPwuhg9EZkVWd5cMPP9SY8RJTlw+wFsWbvUFBZrykbSHc7CDw/L0eGRDgenvIbRwNXRwqRMlSH81KIEYz6423n3liFLvZhO/H5zJk1Sm8TWmKbnyl+mLTNLJZrLVZv2GDGgi++PLLiqqWIT07q7IxAO3vvfdeOXrkaOnq6FK9NCJZqNsOUE1U6JatNwkUQ4m7/vr15d133i179+5TsxsUHUDqAC8xrlvKypXLBeSSAsv7AIAoPHyfEg3Mh/XjWn7v379P+/Tww48I7Hxz11sC2yldsvWWm0X/KIjPPfd8eXXnzqoeZG/51re/XZ5//gVFG7G2k9NTpa2ltfzRD35Qaw7KXGn499Zbb1XlRzoU7Q8N8u/hhx+Wgf/UU7+XQcWa9S/skwFFHW8ag2KYka64e/fb5Ze//FVZvmxZuXDxgtYEZW/VqhXlgQe+XFpaiZA/UJYvX1oWL1pc9n60tzz5m9+W7333++XDjz4p586dL0OXRmS0nL8wJEOMJrNRA7JZ0T+KAG9tUQOeMj1Zujpay5YbN4ru2pcAACAASURBVCt6HqAepwj7ThQFUe389jkyP7DBUAOPGmqCNwJCBo2yUW9uqtqQilQOsdZobGTgs9HYzqBBRGrUI3V9ln3PzLsMoHAuDehzLjEcmK9/oC87a9gHnznG69gKz81jAQTPc/C9zHsMxMpQTApgvk8jsOfgdpebYcwYOtTkh3ZwRmEEs3fXVbUze6t67ziLUPwUsTk5rrNHxCYRk2RbYBhQBmVifLJcvDCkcjr7DhwoEzNzMkhUvkFR4G3lxhs2lRs2bSz9fT2KFHnvnXfLps2byqZNmxUd1tTUUk6dPl1+9vN/EkDBXFk/zhkZDIxh/75PxTdJlV29elXZfvfdSndWAEy1JtwbnhfOwJbKAA8ayUZqlkU18KdWo7QCcioj3Q4T03A2QjOAbBCm9pxa5HeA4LzvCBXfq25c1xtnZvrjWQbbLIusJ2R+m6N9xG+qcgKNALhpKdM2jg3Thw1xf55lhHUP0xufMR/+2fnq+XgOXOszk0G0fN8sjzIQkNfI981rnK/1+za2fGY9jzxmA/uMJ58xvsNzvN9Za8s8JoPcGXjzeOxsvxLNNZ5pv/Z6+TuORLYsbVwv06CNyrwuec+ZUwbrM9iKoQcgBsjl50bN5HP6Z8c8upL1KPi8SzTA944eO1EDTaIRIgAFgRMBtHBf5CsyN5qwA6pQyzVqvJIerihwAeeRxiwwoEpORP5wH4AqGrk5yo9rkS3IaLJBpqaJBD9Ta9KMk5jyYcw3aiMHCMNP3p/MW2mMaf6ZgVXTuEHCDFBdFj0nQo4AD+uk1vt8dkzHmZfkvUdfyTImR7eZvgyCZ9rhb+8tQGeWl/nsmJ8YnOczj8V8EGNe+rHKlMW/DJSb1hp5xWXvC7itx/t6jtaZPQffN5/FGjh6WTXmkO8+z/6d19P0ZvvJpWnCgRtOSHRn1pdghk/37S8XRVOT0qMJCIBWHI3IGkxOUBqRTK7oWaRM3Sp4yHq+g4oYH1ms6FnoAkSV8++6NavLkoW95fy5M/r+gw8+pOCIzq7oVUSEqfQkSiNOcS465ZwCTOSssTZEgr/z9juKAifAie9xb9sDrj8OWO1gJfMQxitQf4beJKMKYgCMJ8iDQAuuQ6d0RiLX8xp7BB0c/Z7XqlU+MFDmmouyB7u7e0tf/4B63DS3tJUjR0+GraFmklUjzKY51f+WjTgbTrkoKUA5gWaVE4iSYeHIrvFxNYOMbAx4BDJKtDMdIBfyHpCbWsplNnooEcHbPEejx9Fy9gy9Q9aVDRvWSyelZCE8DWXhjV1vKjp6+513SBeh1MzBw4fL2MS0yqLgwMd/Mz4xXabRK5IzFN3H9ifjgR81ymvNQQRazzwyz/EZNS2L1ltifawb89UsY3w28nPM1+GlRBzrM/wNcm5OlS7qZ6spa7PK18ETyLClJj19F5avWKZI/aPHj+tcmNdDP3v3fqq66UR7IyMc4Qpvp0a6nJPiU7GXlh3UBGcO7v0FrUE/0CPzMfagsioVkCh9CAfSOL24ZhXIRcYswDL6JnOPQLpoGsre2pkVWRhR7o7PFi1dUlrb56mmNtdkm4P7MA7+2bHDWI2FsP5jo8NldmpM9ATwTmAPNdTJCmA8qimt3lltynbg/A6eGyyHjxytGjYvks2NjTs6FjW3Vce8KiHCM1jLrq4O2cbo10wM3Vbjq2qK40yanpkTsE6AFg1tEZqXhiMDX3X14dtyKlVOmWaaMruxMQB4lK9UhDo6gED51uhZAX+v+nxQmpSAEZ7PODPo7brw1olYT4H1RDl3zRfNYt86C180qd4DEU09OkZ99WjE62BJ8AnLHOthkRXWLUdbrA/BZXUbJ+tY5r3WpX1WjFmEI37msqxZNSXFSTRvnhwKnFk7YaOcYj0bg3EGfYxW+oqbcrYrOJKx4FjyeYWPggGAXTB+ywjmZmez8a//659+dw1/zUr1Vfr72iZcpYX/osf+1x99bw6GjWCwgpoVZryvGNBZcc9K6cwMPq6IBreCBmN/5JFHpOjQ3M/X25BrVIo53FJIUsd5G9EcZHkIq0gHXtvghdnAAGyQ2XtnxQ2hlyOhrxQt5rFY8c9GrFOVDK47EtPKQCMo5Mi/SG3EaxepVGaK/HbDBXunuZeZOOsFaEuKJF5nfgwg87eNG0dRs65melxngerIqqjRB0OOvUGJAMik2RsK39/8zd9UJU26pDR/97vflfD+/e9/pzrWCHwYOPfxcwJMJtVmQTlxAjBodbnzzrvKjh07tM/sAQoN4C5eft4DFGXsCPXVq1ZJ6KEAQ3OOfOFzR4eguCCEzp09V+ZmZlSSYH7XfHW1p1ZZdGqvvLBKDwzF0AYNa8E9iOin9t6Ol14sCwcGFNFFU0boLCLQRgrpn9QgpiawPPdzc/L2M1YMWQz0t3a9JW81ii8GL4rfV77yiJTHvXs/KatWr1KZhoceelh1SD94/8Pyy189rojwiJSmC/d4WbNmleoIXxi6WHa++qqcHn/8x38k5wHCkAieJ554Qn9HTcZ+RQqxJ+zd+vUbC+ft+LHjSrV+6OGHlEJ49Nix8vQzz8iIMrD+8COPlv37D9SEY0RGjJdHH3lE4DZKPc/AmQEgefLkCa0fynxvb5+i2ohiefTRRwUw07wQYPv2O24v+w/slzEEEP7ggw9XdR2Pq5wE9MVZ+uSTjwSkX79+Xdm69SYBETwDpWzThk2lrbm1vPXW7nLnXdsV6fGPP/m5AI3xCerARfQOCl9LW3showAFS01opFi1lKbZydI8O0numyLjMf6gYRw4NCrlb97HkIMWDRb6rOncG6GtpFLmT/lvAz3CGBLgnY0RG8U22m1QmJf682zM2yBReivdr6ofK/X+TjauZYCl1FU+4zyiNDk1mu+hFGGkUlIkUvEMwkZNOf/UwavKIKzmmEF7z5vxNoIbPnf5fo1rEQBnHUT4yU9+WpYujSaw8CponHJL0HJzG2mVsTekHaNIo6Riq0JPWrO5Us6cOSdjp7Ojq5w+dabsfuvt8umn+8oFImFk40YECkbYiuVLy113bCvXr1urBPmLFy+Uzz87ULZu2aq6i4AuRIdhG//kpz8rx4+Tytyss88Y77lnuxxglDt49dUdytogYuiOO25XujPn1U204NuK5KiMEOjY4JfXxWtlcFk0o0ZedSDasjAbrRm40rrjEK0aAtX3MZ7newY90swrZJIzo+QgqOrbew9NmxkUy3vPdXYYmwZ9HkzvfrYdNDla1TKM377OstHPaYxuzdf5WVc6J1m2+/42THx+MziYwcOsG3keGYT0XmRaz2vUCK5noN9jblzbrBP5GjsXrJN4HqYB778DEvx+DbSreJPX3vPKnzee68zT8jqYzzTuq3me99J6ob8rY7Y5avA6CiwDjJkPXjh/QfWBnd7Ld5yC7rkjx20wIgf5XKnBAh7ay6nT53ReabDZ0dklUAt54igr9BHOe0RhzZWengUy+slya5/XKgCcPhQY6AJQuuarOVqUB5yKfi6UYRgcLCdPnpYshjc5OAPeJOO2pUmlvkjt5wfnHg409tJBHI7KdPrzZftcRYKbLg1CcV75MRhjusxGek1eqI55XJvPk89UDSxKjolM25ZdzoTJoFgGqr03WT5lWiX60HSW+VfjuAzQ158bOhz8WLKmoWF1vi7LXstY88C6XA1gz7RqMMWvPad8fjOPcfQk4EyeR9Y1M7/z+c3zgo7QO3mGwQgyDj/77KACHpR2T13dtraqcdqEwF9kt8oAtREsQ5T3lGifH2dIOEgn9Mc2NcRbuCjqCKvvTG+vSo0sWThQ+nq6SndXh4BY6mijBxOxiq5HNCnz5lwRbEDjPH4IlkF3QA6SuXX40OHy1ptvSTd2s3o3gDONoVe7mS3vMUbWg+twaEfJh2h8DVh//fr1Km3I/Yi6dR1nxg9vIUCFe9K4urOrs/QP9Jfu3m5Fq46OTqgE38TEtKLAKR9CmZm5qtGh6EIdRSKCOsqdVMWMCzXno3SAolZdIqyiF2QmPAJQjR9sKN2viiZF96Bx+4Xz50pfT7d4ytDF89JHiYBGv8YJxpFE/6THEGt58vTp8u5775fVK1eW2emJcvTIEWWY0Negub29TEzOlJNnzpYJGvzONakGtsBF615VlrHlT46ENp/wOeC1QUgHb4k2qwjbmkxqrjemtgPHgGO+V9ZXsoyhPEaUQJwo9MZsrRyLs9PTKiN38fx5OQSiqfi6sv2e7aWnt1tZq2TEsj44UwB64dfvvfe+HDNLli4tx46SEYSt0q8z4zrYrEtk5cT5Fm8hw6c5dBzGz/7Bm7FVsc0pGeHgM65nz+TwVG31Vu0tciQwgBnxfeEQVW15Mg+ihvugdFLOHTwC0Jv1WL12XZnX1aUSQ9AsNpvBb+sn8ACe6dI/7KOBV0o8Uru/zEZJWsB4wG4ie1kb1h9guq1tnmyivn6yIIbkNGBdli9bXoaGo8fTMM4mAHdKUwFUlzlFT0Pv2LDos8jFiXHKf0agHpuIk4fyKrOK7m4XT0A+Y7MDgkcZMnrd1MsNca5MS25qDN3gWAbMx5nEXrFmsS/1MpXovIxXTknsmoo+w4HoPY7ASp4BZsD+dnVEpozLlhAdzo+DPdjD4O8zyjxgzDxDDvcSZWSCbmbEc3BmY+eyzmQrxDin5FC3rss92S/3H2PNpU9XOg80wH1ZdwUpVbhZa5WtHG1G6pl8jc5sPmOerLEdLdzfJXkVtd8+T7Z0VG8YUdAaNjd7xPgZG1ga3wOTsz7GHvzDb165hr9aUb2Kv69twlVc/Cs9+j/98dfmsvdKQO90vX6tm53gKbURWTOa5T0OJuHmAFZ8SAW99957y1/91V/Vom5hQBxwg8owZJi6DXrSZRA4NhJgOjAF7skYDSAzDpgM79nA4G8YIq8BwLina39lY8wKs4WTDWULfafE8H0EjI10KwcZAI9I+PDqoaS4+RuWiCPW7YWWMdXSIkXPzRytSNQ8nF1dZfnyZZrHyRPHqwY6HRJEvk82BLJSgjIekd8heHntelSOPjFojwL6ox/9SFFLpO/CPHnm6tVr9JwLF/CITgh0QvljfAj8++//stYXpkwKG9GbRKDyGfvoMiWA+MwNoWngREKxtVUKD+Arz0TRFVBVRfsjaBk3AonI4+vWrSvnBwdlmP7pn/6plOaXXn5J93ZUOQqSjUm+a6eBvKtERKDgzs5IySHlk2cwHxRxhBhjdMSmDKaqZAr3AVhl7VgnorRQHhGmNKjo7p4vkBpgF2WKa6ndzXNRpJ579rnyySefqsSKx9U/0Ffuu/8+CV1KQbCGRJn+4Pvfl0Dj9U9/+lM12KKx1te//nWln9rh8Nrrb0gJWL16rZpuUa+c5xJZ+y//+otaI1ScKT/8s38vcBHgjvk++eSvdS5WLF9efvCDH0gZhT4w2p9++mldi+LOWkbphFmlcxPxHkpkS/nLv/xLGajf+/53lapITdabbtoiJYqSLI8//rjohZIku3btUhPBrvmdZfXqlXK80BH+448/UlmWe7ffW44ePlr6BvrLdes3lCef/G15+eVXS2mKSAPptFX9RhReGQHOGCmzZXpitCzt7ymdHe0y7NgXor/vuuturSVAPfXUeX/Tpo2aC3Rqgxc6ht8onbFSTDLwbV7pc2eFxUa1jSaDCAYEfD75Hv+4p0FsK+vmozbKcfSEElkHL3w//3bkXI7CU6SY0nLDSYjDy45Ifh87dlTGJvsnjKUCRCNDuC6KNf+qvmINQKjKOTWCLQYOzAcz4JcBxMuB1ZqOrZIl8BoisOGR8AD4G3KGPemc3ykAKhyYRHREiSZH23BuURAB/ocuXpJDjOaY//iPPw1Fea6U8anpMjYxoXNJDfkbN28qd999R+nv7VZpJIxuHGDURoU+UPoxotvndSibgQg95sJzKGvw8EMPKoqJVMQXXnhB9cRxrpE9c/vt26Tcu48D46SUFOfBKddea9OMactr6D1uBFNNOxkItkJuWjJIxmvTU5ZxSp+uolocGeKoKBnJKWsq06Xp3GPLQGw+C6bxbCw36hn5XPGMABWip4d4cQXam34MBHpOWYZ4zQSSpYaRTlP1Gl7J2PD6ex0yeMZnHsuV1tuyMwN5mRdkJ7qfk/mK+YIjgn0+8p75LHkszN9gcpxvssziX16rvN9+NnPJzrO83n7fe+r9ygAr97FO4f3w9xyUwFw8b8tg01AGUDOd+xl87/y5QRmlyCHvNdHU3BcdAT0DIM61UzH8ADY4s460O3vuokBwjFd4AlFiAQw11xr1yYhsDpAGYGFgoE98EudVf1+v5PVAVQOZuYpfVnWNYZzM99zgoMpVoBMalBdNVBFe665bW86eOyt+xnwpSwEIzjpCm9yDs8r8MwjucyMnGLyjIwBIeB73Cf4UfVpqNC6nVr2BsddaWT7JSct9LJ8yEG69s5H24lzXy6Dks8S9HJiCTtTID6xPB9AfpQBNQz5PtblWGSqO2PO9aoDyzEyUv2twTjfyyTz+LC91LucAjgOA5To7a6wfZnrNY629X/VJ8NoaPDTf9Rqa/xIkYdlrWS37oGqS7PsAbhMAQuYbQR5EOAdQ1y06R4+WI6Aqk0iWJfopkeBEfXIfrpc9NB41hdFv2BN0ZnQxwFf6bVCXXsELFy+UBV3t5eatW6RbcrbQETk3K1aurGrfjynqk3NFUBM6uHk1OuIbb+wSfdJrJoCWAHoA+/gBiFHdfMoGVT2aXEKCMTMf2WE0aW5qkh3Aa84LnyP7GRf9YtBZTPMGvpxhShnCuaY5BUccOXKsnD59TmX06E1zaXi0dHTOVwah6mirrBU1wCvdqkkVthVZz5qGY/5yWsUW4YeAD+k608in4AEqJVdFleM8U7PxmWkFt0xOjJV27NX21jJ49qzKpK1du6ZWxghQF52dyOflK1boPu/sfkv85NYv3VY+2ftpGZ2YVCYxJV2a29rL1AwA4XRpAdAiChSduKJLnyXz5EYdQzy3qVklMnCWs2f8mP5NY+gHli18B0Dbsk6R/DMBWPqs1c5oVerKPIY1VwBAe6wfrGhqfFxRqzyDslHHjh5RmbuNGzeUDZs2iF/iqFm7Zo36NRAVjC6PwwOdnwat/L1mDTJgXP2VcBYwd9aJmv+ApmGH0zg4gpiwF+X0EK+NyF7qt0cZHr4/q3kyFsaHXKCsBHtPBiXOGkB5zgC9diy70VPPnj0XTpuBgbL++us1/iOHDwu0X4c+2dOtJs28Rl4FX4y+KwboWU85fkWfAQKrCW1Xp2qCT46NlouUJOlo17kg8Av+z/PhB5TqRL+EjrFfAMG7OuerRAogLGtFpgfOE8BhnGNch91JKUCcSdAEgTKMw7JBvd6kjxFBDlBPOaOQXQpkU8+0zijvRVT2DDI0nLRqMqngnNgfl/Bh/NAFz1GZpKreP/wueE3IFeEAFXDLeWPdwDJChkSt+hofV8BcOC1Yw8j8ChCc50BHov9qr/md9WRn0Rp8h+/Ac1xCR85ABZ4FvqSgO/hue7vWHiwMvicnA/OrZLfkeoVnyHlYlc7Brua1nESyCyODH5rgN3OJ7KlYP7LYeGisR7N6nQiLaW6S88Klp1xpAN7PfTxm823rVA4A+7snXryGv1rZvYq/r23CVVz8Kz36f/nv/2SOwwmTBXSAYfmQGUwV8IK3tGraw+GD6VnJpVYUQofPrdg+9thjUvaIRDCAbaaRDWdqufo5BrthDjAcmIuVWD6DwfFsGBzAgzsSUxsq6r7FP5ioGiRhpFRGB2MVw6oijnMEU27MxPMaFWUbrEqdSuCRG3S6TrlBaEdHwJhRCq04OMo8G4g2NHgvlOdQGCMFLGpYM2Y+432vsZuZWiH23gZjDTCN9bHx5dIyqv/X2Sml9Vvf+pZAHVKKYKB5bpQ8o64b3+Mfz0GIojyjwAIAU3cY8BRBCQAMIItSwPW/+MW/lg/ef7+qxxaRMI6sRxkk2gXQl3IjEc3fJJBJJVrm5mQc3HfvvSoRArh3221RB/ull14uez/9VFFaPJf6fETaRIRApBrxg0HMa9ZjwfzwrDIGjGQEsYR2FR3JfXhmBtugnZrHlxIcAMSF1Kr55dTJk3rNeAG28RyT6nnnHXeWBx98QPv9wfsfqEQMYH84UIhkni3r12+QkYKjAAfE+vXXq8keUaUYGxgyzz77rMaNEUM0O1HfRHzSSf25558TsE4EDyUcli5ZVnp6+lQTPEDQaQEH3/72t9SQ8vnnnyuPffMPy9/93d/q/LDW9993f9l2+7bS19unxjRPP/1U+fSTvRLEAexE1ABR4QDmNPQEaCeS/Mc//rFS2f67H/2ocuoMqXkLiuNTTz2leZLySLNPAM84b8211PBnnnla+07d51tuvVXRuEPDwwLBiYjZv+9AmZhEoaW7+WyV1teq2uDsJ04MRWjNzeD2V9ql6uirfut0uW3bl9T4lGg0HFSMY8+etwX6P/DAA2Vg4YDGUwcIomZiBgAzqAQ9GnjifUd5+ZpsTFvpqPOhUNwMHGcQwOCReEFVSzqDpI1/NwIWVszj/TA8ohlcNEGBTZk/Ba+MdP98XwMkHq/vma/hO+ZRjiL2PPyZX3stvDY1+TAzKz6IwYfC2Qj2mkfpnJCaW2vmmNPgo8Yl/0VZxMBg/Ac/P1Tee++Dsnfv3lrUWlNzmwxlZMjatavLtttuLRs3Xl+oeHD27OlyfjAa7hF53tJMqSz6FnSV6akZZTO8//4HWj/4Fcrxo48+Iuck77351i6VREF+3HTTjTq3aoyn0l1Ev0ZzOs7P9HQY2HYkNNKO6cXrbRDU+8HnruVu/u7P8u+8ngZ4LbMc5ZbBSu+TZY4NaTuymZvB8bhPKOTQUGPDHmcIWXZ4DiFDcaBWzZ6rchMhn+vRW567wd4MmOX1wVj0nBvpx44qO55M5/mMGLz2OmaAzvezs9zPMZDsdXJ0dF57PyuD4+Yl1nO8JrzOBkrjOPO5y+C319igtOnJgLLf57fH3MiLvOemCz63PuP7+DNeW9fzffK++Ho75Byl5fmEk4qaolVGQgWoewwCVyhlduxYOT94/rLGVozB68YYMEjtnMBo597oGLFX4SwFKDr4+cGqWV8AaPAaG4duAohMcFAFAAP3otk1OkF/X5/kAnNzCa1I+67TKnoi9+If/Ew6ZWdH6SYStHeB5oFs5hmA4GRKoYdkOrAsMc+s0ayyLKK0gfmq9zX4QKRYN54B01PWqf19rmcNA1CY0n4ARLgHTXaMcF+uNSDR6DTJZ6mRdrxn+Vyb5k3TPveZJjIw78+1HtXeClyoIvLymfLY9IxoHVgDSbJMyvRs+Zmfz+fZIZDPiECX1HBXoG8FSvAdn0nNj/9XWTysIXQXuii10+MMRFTjjAI56KfD58gIl97iLAJ2EFgADVHuD0Bu5apVcgZdHLokuuIMIJOgUQIwAPPQx+m7Al0CzqAro+tBo1yP45dgAWQh8zhy+EhZs3aNdGzKsAAyAp4BfDEuSv+goyMPGAt6KdeiW6MzMkdoPQfXkOFHNhpztp4JsAetubEsIOOiRQuV/QEoRNAMz+P+6Cr8oLvyLNMU8+Fa7BV++vt7FfwxeOFCOXz0aDlw4POCvKccyiTO88lpAVVjZBG2oLfPK1MTlNYck25BZLRKWACifoEsMh3ovIkGosRBnV6j8aAiV0spA/29yuDtXjC/jA5fKjPTk+oZElG3kalMViOlZuBL16/fECBoaYqM1JER1XumtjmN4rETKOFCKRR0CGiIMirQEGMPvhCyBN03+rxAr4p00PNM7+2tcaYdkc+6wu+gHwDnnFUknl/JKMtEPqeUFFk0tiEJUjCfgj8GwBi8kzmjbwKmEoyihqRzs3IKnDp1QoEovLV23Vpl/113/XWliYaOw5fK7PSkyp8AOJ4+c0alH8lKYL8//nivov+xeSjHg9OALL5Tp8/ozCgoiv1QfzL6BrUomIf1U01r6vKrOTyR/9Olu2eBHKDoV5xn9FJ0DM4aQPGqlavKmrVrZcNSkmR6MjIxAEopP0nZR4K06NVEBi+2zoo1q0pvf78AcBxM2EzYpwQK8gNYq3WTTTAt0J2947nY09D58mVLBdYfOnhQ4+7s6iiXLl3UeeMa+jZhh584eaqcPnVads+Zs4OlpxsH1pj24tLIpSpjKeQ4fQUAi1euWKlMEc4xUeA4EmT3joXD1bomdAR4PjY6XuNldsJi/2JfjFBKpcxpLPxAxyFDaAY/o7mOTxKIEgFUYAyUwYHfsLcD/QMBlDc3aT3hP9BwlPeJ4IwIzgzcgL99/kzLnE8Ab8B/XV/xnqBp7KJweMSxIMo9gge6e3p0BqBn1pWfxUuWqOwL5xS7wc8InS0yRYi+X7Z0qfYPh6Tea2vV2Hk2tjfzwfnEOpFhg2xgbCrpOBE2C5nr9MyKujKhhwn7SmVScFTMa5+nZ8Q6TJf2VkD3WIt4dmQ88A/asV7lgM3G4Nb/+1+fuYa/2gC4ir+vbcJVXPwrPfp/+tEP5jjAgEswG9K/XN+b6zlIUoyrRgt4sAHDYIT8tFSghQUvxg+Mj5rKlExA0HJguYcV/mwI8BmKSXt7eL+4r8HerDjzN0qZoy0waNShuAKM7TXLQIKV8uxphJnwPQt/vociEdGU4XU0E7FCbSBDDKyKqjMob0ULgY8Hz/dFyXHNbQNp2Wg1Q7dxYYOH1yivNkTN8AJgD8+rBQvXMH8D2ACzABYGXbneddhtpLsECc9BsSTyiu9zXxgp9yZahPIdKDJWpiLitFUGqD2a3IuxMoYAXr9TbrzxBgm6oYsXFH1MCRN5jlMEG/TFsxkDCjBCgqhMokAAxxG4CE3AVICm559/Xp9R3uLIsWNS0hGc1AJWgxDSLqXoTggIRGnD0yxPOE0xqqhOORYwKKt1k2JSNcxgrfg7DJgAFL0H0Pj4RDSqYI1Ig7z7rjs1RgwR0uwuDV0sPd3dqjtItCXltAAAIABJREFUjWrOCw0gR0eGq+YhLarzB5hLiQV+WBvSBVmbB758vxwKrDeKMxEyrn3PWaIMycpVK8rQ8KXy1FNPSxlbu/b6cu7soOoj0+QIIwRAlLX8sz/7ocDt9957t9z/5ftUx/izzw7I2MBZgZMKIwSD48UXXxBt0aTz4MHPy5nTKFetUiK3brkpwOOBAUXbUXrllR07Igr2jjtkkBHdBD1jhEFPAu0rQ4lzwFhxngAMUHrllR2vlIFFiwRC0jsAUJ29ozkUNZlJOyeyJKI7QvkP3b4qOkGTFeprCrQPBYd9pjkR4wa8B+QgEgeD8PXXdwokvf/L96u0haMZzD98Bg1MGBy2Ey2ff/Mw8xnzhIiiqwM45oehXAYQGvwywOgMulP3Xsr5FWqO5vuYf2dAwmPl+QYx7UBzU2Kl6ydAyvfJILjH5M/Me/mdn9cI1Da+9rX5fd6DV0ALjmzM62HgVoacMCccowG+EvHovdf+zyGTpiNCtqWtvPbaa+WVV17VtXUZEyWzaIi3bdutZcuWG0tvX7eUULJcqFFJejLRPnNzZB+hUBIxM1V++9vflY8++jiUzvZ2KfmU9qIGOIbnRx9/qGaxGEtE4N11153iB1wPzYUTc0pG2Nxsk3go868Blex/VbrpSo4XZs+1ohPq+1ZlsbLsziBsI7ib983yyxEnvrdpwUCry4uZfrjeCrZp2g7ny6N2HPUTzsYM9lluBAAUa2D6Nt15TgY5G+Wu5xnX1evx5ntl8Cxfn+kwrx3v57ObgTsBU1Vkk6OcM+jY+Kx8L68t12QHVyOwls94nkdeG3/HZ99RQ5fRRuWcsr7hteM+lznYWgIg0QpWe+Df/o71Eq8Tr82n8hgb19H76ghnX2unuYGSvDZ5HGdPn5HziOvdlwY9lKg9wG8HEzAfxgqgh9HKZ+GkoY4pwEKr5Bj/3FCP55D5Rc3l3EyT7zEuNwHr6JwnWY0+4p4knGXo3bosawwvdZQr+gnjcDO/gUUDpXegr7S0NqupGj/IOyISo6nZVC2a0kZrljU6N1VqtiRBRaM+n5YhPl9eQ9Ox6cT3zCCeQfCQpQF0c975riPvCGDhMzuBrrTnBsX8TAPyjXycsTjSPY/HPM28J9OE51vja2pYFoEJps3L5OUXOHRNbx5ro8Mpy7Z8rfmzZaCdgo1yFtBK36uACfM8ZBR82rzSOiWADiBVa0v070BfRA9BH0K/jL0gyIXsTfT2iFCGtiwnoWcCPACZeM9lFNDDL16Mkmd9/X0CxwB6iRql9B+yjUblNCcnGxCQdtnypTpT6JXoczh9QxdfovsiW6F5wDvuz3i5P8A9z2d8lDGz8wu7wbqFg1+4tx0BbkzOfUaGh7WXixYO6GwgP3k2dgPBNDyHNeI7zJnB0KODM4dNwj9lPy5fruATyhceP3FKzSRbWttVAkWR09SNVg3+qWhWWAUPTVOTv6VZwRrYCoDJjU4YnyPrPP6dbT6drZkZAZNkg9EIs0slkdoFhssFPjdbli1dIjsCXZPzBtDd0gYY2lQWLlosvZao4pGR4bJo8ZJy8ODhaJA4To3k8dI1f4GCQwB5Bei1ElEdtgv0FTx3Rr1SIugrsh8Mguu8KXq1I4LMamUcpmolQHBGSOeq+CEgvXUARcgTuIQTrZpTZGjORiPMEoAzIK4cPbP1AIsIQJku42NEEmOnY2cR7d8ugJeSmMMjl2TfYSv0LJhfJimTMxeZjMiEscqWowY4wTFEO586c1ZBPzg8saOgD9bu0tAl8YtRyYkobaXa7QKgwwYEjB+6eFEWBNHqnV2UnZinDGHkCWtKOStARs4SdEhWzp49e1RSkYh6+j2R+QzdA4JDu1tu2lIOHTooGu7qXlC6e3s03qjRfF42GWVFlGtZNTd16dgIGARvaC69fb2iVUqagMeQNYsdvqCbqHZs/BE5ErChmCt2M83hAdgpCQgfAQSHps9fiIwRgFbReWur7LQlS5Zq34iu51xhO7OXOOJ8jmWnw7dwRjZH0AN7wnrYoQN/BNdh/PAZXnM/B06oLG1LswBl+ALrj23IOJgnZULBW7ieMUTmJ1kQgTVZVzaIa100Oz9dEtb6j+WE5Zj1l8gICPsryyqe7QwH+C08x9llPN86cOivkVHAPOFd6ArwOfYYPYL7uBeC5bsiyCs7D5lOCRroEtvD83IvMzvms67M+Jm3AwfJaMWJg6ywA976ke09Y2Psk+visxd2IPz9ky9fw1+zEnuV/r62CVdp4b/osf/lP3xvjgOPoJZnjcYAHdG8xcYTYBgHlMZ6/HaErIzClnqjNQ4bh9+RCnhHXfO5rnRHersPZkRYkCoaHvqctsXzrZDakM8KCXMyuGrjxkzIRriNUiuo/m1FzgzWQHX+nplSZqDZmDDDDg9mpF15nC7Nwj3y+x5/Nlq9Nxm0lxFXdYi3wWDvJM+AOXJf1svpxAbKoyZ51FiPtKORKpqc6CealEQKE3M1qAFwDbgd6WOd8t7DdAF0GAfPi/SbzkJKItEjeKaJ9Cd6GS/p7du2qYwH+8+zqRNOqQ2eYRDMgpQ52EkA0ETtP2oNIlyIfv6Xf/kXgZjf+tY3FRFDrWzGu2nz5vL5wUPl0MHDoqHrrl9fli1fXo4ePVZOnjipyCvep0EI3l0JuqpWmKIFqii0DChkwenII38ekQJTirjhM+aBV/eRhx6SAoMBQqrfrtdfL7t3v6XzwPNIsWYPBvr7FKlOo8zZuWY1zyTKB6WJcjILB/o1Z+h3+BJlVroF9iO8KMMCvbD+GC1bbr6pbL31ZnnuKbUStZ7byuuv7ZLhwg/KP3P++te/Vn796yekSJF+uJIx7npDjgE+/8qjj8hRBWhNNgDG0g2bN6uMyZ63d9f2HAdCdFgP4wwFj0gNom3YM2gPxYw1dE161/hjvaJm3V6tG5HtRMATMU6kDuMn/feBBx9SDVWa3QCSf/jhR6qH6PJHwRcitRk6pbEmJUROHj9W1XKNdOdIiQMMnai6gs8rN964uWrwRGmMNkWCL1lC49FwzGRD10qqQaAMBNpQNoBnpcsGbyPwlQ3uDDJdCXjCWHFjzEYAohHYMFhmQM5GjOnaGSN87lRHn3fzHp99fzcbe5kX+XOPKfPBvA5WLn2fzDd9D69BBuM9Bxuj8WzFgVdOAX4F8G0AnNIlAjfmipR+HELUBYWXUAM/yk4hp8i6WF/uuffusnr1ChkSE5OjSnMmjRmld8ECmmQCtGAwtqrGKPfD4BKQ3dKic0d2B1FLOAEpMbPj1R1yKKm+5fbtqrsOeI+Rx5xwEqs2MXFilWOjEQRiPZxNdfn8AwQ3ncB/MnBq8CaDOF7HDHJmoBnazMCvv2uHjukE/ggfMujo8+GSU3ZCey6WpQbWHNFikM7PyfTgc5Tn7Ci7DIJnOo/7hRGTgT/LSz7PWQr+Lu/7ej+P155XzdmQsh1sWGAQ2RCynDQoaQCwEdA0SGnwzaBeHrP/zufc11kO8Rnn2ec1n0+vOe9ZVplHND7f+5uB/vzcDGRmIDDTW+Oae0/zPa2nmQ8wdtOR5ah5TgaaaKBGlBr0B1CNISnAprm5Zlxbt2JfMP4A4wx0IxOam1oUCc73AdKo24qsgpaJbOWs8x3kKufNPJ3xGSDGyY0xjlz3unKdwJOa05K0dfSjGC/yFuc3rIk6xctXrpCRT5Qi68r3DCh5rTJdZn1c55eMHjUtroPgfC9H63/R9zNNZZpjHMzR9GSe4Cy4AGFCp/e6M247XUxr5tlZt858nWf67FvuZJmQZVWWOXldLnOUVRGFubRLlj2Zr2R6yjzR5zyPM/NAz9Nr6uvy3DNfre1RzWERkd2iF+o0V2Wd6uCL+9QUAZEATehB6MqsP9+LyM32lCXVH47fuTmdBQAXxrx6zRrRN3sF7fF9dGZkw+kzkXlARiFALDwLPQ1d65VXXpGuefjwIdXCR/eBxrlPlH3skVxFVjEXAMQIgqEJ34jAevRDQOwIgmnXd6KUCrWa22qZjga+sy1COQl0+qinf1IAKNmlAJ8ujck90C/ffPPN2vyIFmYNeLYBcAGPy5fruwBwCrg4N6gIaoDS6dkqclql81oUFW6eH/oCoG04MII/R7aweavPo3lpPhdcY97PfgBSUr5DkZnz2tUQkwASAHGiwAHDiSaOUplTZegSIG17Wb5iuUqunT5zNpoO9vTWAK19+w8E0DY7p6aQ1DZHz75wcUi5DpS+IDrcWVkGwSenIusv8hbqP6ZdIt7nd3ZVPCACJaAXbHn4IuvLb/ZqYnJCtgqgMIFh2LDRH4E+PZEJbtqVrCKCVf2mQh8D2Gf9wg4FUCcDgUaWrDOJm9TojoxNyskAkN5z7z1l7epVZXZqXM3uuQ9RxqqBrRrWTeXgoUMqfXPy1GmVO9y58/WydevN5Z133xXf5lrockilPVqj9vUcAQSRPQOwzWsifVtbmsr8BZRHiehcAhjQ35g7vV7Q9+6pyljhJHj99ddl3xCg88lHn5T9+/fp3EKH2H3XrbuufHbgs/LJ3k9Kd19PlBQaG1NWByA14DSlSgCqI+p6TMENw5eG1TsGnRKAtLevR9HT6KOsU9RHp0Z+X5m/gPrXM2XxYgKHKI/UXAYHL+iccyY7O+arHxQ9utjP4eGh0tHVKTpFk+5e0F36+vujtMrQkIB8gGdkorIqCdirGvZyNlg/6tpTtpLrTSc8F/oP+ojytMhlA9K2qTjvyMVFixfVPif7l/IgRIMTYY5NJ/tOvTqi9n3mz5Y1Br6tRxiXcp8yZ29bh1QfhaqHHPKajW/Uk/K9ncXmrBaeY/3NthR4SgRLhi4O72UtWH/Gx1isS7JeBqmdxYZtRxkTguRYS4PWBt0t4y1vrQMwNu5NUBfOJBwjlJMKzCZ0XuYX9iolYaIsZtA8ZeFmy6VLwzqHnNcf/3bHNfz1Mi55dV5c24Srs+5f+NT/8d9/Z45DZBC8FsFcecprTKFKNeL0OUrKQOvsXHjaHBkR0cKTUnwQrnVjOkpWZCVcxqu6uIf3zYanDThHOTsiOoNR2WDIyqcV+jqQUE9J5/lOrzGgbaPN38uGRDYweF4GwWGWVs75GwHEvWCIVjbyvW1gmaFbAcvgRVbGGKfXzg4K1svGnLvI24BgDVh3dX0mpaljXq2MiiPAGZeZPMwcYQvzRAFGcYGBs2eFPSVNrLdXyhjdzrl3/8L+sm7t2vLQQw9qbC+88GJ57/335B1dtXJl+d73vqf0NRjvocOHBWYzPxRbhCPAJ0KKUjkhxEkFahXjBlTCwP3GN76hqOhIC71R1xDxSeT0nXfdVYZHRstHH34kZYRIABQhlI6zZ85p+VgHmv6gpCF4FOle1fozuGChZXrAq8uPmyiiaDtFM7zGbVJmEWaswz3b71JkCnMiSpSU02effUY1vukIjwKG8XH61CmlSCGMDh6ijna3HAUo/kS4O8sCcA76QXChfBJl4B/ugbJJg5+FiwbK3du3l3Vrr9OZAbB74fmXBASEECWi4ZwUNMaGwokQRSHBmSAP/cSExvnNbz6m6IPf/OY3OpdbttykGuxENmBkYLSQLo63n+gifmj6QrqfzlsV9RhR2OEAYw7UBGf8OEOgC57HmLgP9PXCiy+VN3a9KQcNwhpF6NYv3Vruve++8uqrO8uOHa/K+05UExG6Vr5C4egpN914U+nt7i67Xns9Ui5VZy7S3wOQwQAiqjhqrLEfRK4zJujL2SsBGgXoYOBRRk7VNCUrJzaOsuEeykdEdtvoz38bdOAzn1EDJBlAI+riSiC4+UI27vM4/Gwb8lYEDWrYoWiDzt+1gWQ+1ygc8nXmsZYDBuYMuHlufH4lfpb5tfmfx5vH4ecYAPf9LgfBI38QxR2DkfO+c+dryigAXHBJFM4CBgM0jhMEI2KO8jlltgyPhJIaJRXoXB99LThLoyOc4eeV3mo+D83ef/99csgFnV0sO1/bWd55Z4+cgffdd69+c8aj03vU/KUpkAzXqulWBoK8TgbBGx2iGfzCiM57kPeqcf8ywJnXNgNI+V6mT0fQM2eDl8zV4DmygftxLhxtwudW2g2CW2abXrMs8xga18HnxXM24GYarNNVnKEMMOez2Oiwany2z531lAz6mbZ5pp3prAnX1PcmslG8Zswjn2vLdNbAOkPjGLi/+YA/M8Di+3os1i0sp7xO/r5pqBGY9Jpcid6yvuLnmh782vPKQLj5icfssfr9/BsXMDV4DV57/J67+aR6cjS3qDEXcir6kowIIOAzZyMCVMHjSXkHqAA8oKQCesTo6LiyQXD8Uoc1SqX0aP0dmQYNQ7MCeSYmqowhoqIjTZkITfpW4HpDdrlJWERJR18VIgoBLAApRseiOScyms+4PxHnq9euUZ1UZB+Rg87CUW3r1Mj4ijzPNfurMl0+KwbeLP+8V6Yv75nX36Cs99Bnis+tm3tfuAdztGzIOjrXOzjCZ9rPMP83nfkc+V4825Hgjbwq06Z51+XyNCJMQ2ZEM0Bf10hr/3/4YON65HULPaGepWOelc+o96rGV6t9lLxO/QyILAYEzw5uPhcPnQLcoQzXWZVMcC1Z7k02YwSyTArwBdBiXLxHFCkgCjKC5pGuV+uofWgXfX18Ylxj4Uwg0wDUiBK98847a801iZzme2RGcT44C4wHYI8DNzoyWjlao4kr4yIAg/PEuTQYRFQrDQqRiXa6o9eZljg/0BF6M2vLddZjydIgO5RoXHQw/vEs5gGgjp7IM/lhznwODeJUQq/DVoj5dQuUJ+hlaGREUdPt8zrLJKXHcCAo1rdylFdOJcZiJ1P0u4msh6gLnkuuXZ6tZB7LmLItia4fzaZnShv1zOe1lb6+HpX5oEb48qVLVD6Na3CUwSsoqcE+EoSy5513ZSOxz0SDs/f0HECv6epaILBXTeGJDJ+kFEKcB82rArxUdk3yJHhZBlZMy4r+Hp/QGlNaQSBede4JvAiwelqZAvBbn+XO+fT4IbJ4VA1UVbqhcnSpjEv1N4FPALtTVflCy270IOgAEBIQnEh13nNQFSUMbc9uu/22smnjhrK4v6dMC6wLGQv4z3iIepZtd3awHDp8VME3u3e/XZYuW67rAJpxKPCs2eYoXaFeMlWvsixfx5Xx3Fq6Omks2areENDnihXLy8TkWNm371PRJOUioRPu/drOV1XyBPqkkTN9hqBvApXWrl0nGv90795y8NDB0o+TCafB1JSirQGmkVHIrtWr1mh/OQeMOxo8A262l/4ByunMUzbJ+cEL4p8hN5vUQDTOSjREdHPJaEQ6XRaRVVCaVBboww8/FKgf4HKbsmk5O5wbNGfkK7JW5RKr/cde1H7OaxfP4awAfo8BWC/ojuyn4WHRFw4SfqifrvWgLnZri8rSkNHAuaTUB3RJNvbGTZtqjkL41/ETJ6K0ThXIIic2QVnqz1TPFreuA/90dLn1QK+NG3YaMzIPYv8c4e2eZlzDGRTAXzWztB6YbR2fG/GLygEdQY0EonWJHlk/82jroowRW5fxGuTm/HiMON/AH7ClXbdb+z0TjgB+rG9kPY/xcO+wQ+eC10cjg1oGh/U0zhNnmPXk3IeTjHKi6C80DS7l7399rSZ41huu1t/XQPCrtfJf8Nz/+MNvzUnpVSOyNjFg11IkHYbUJCvIAj7kYa13PW5tw+iL0gVWIG2Q8h4H0+CHlXkbBj741AXnu045kae6qpPkKDVHWtaMqCrF10p03agMPtFo1OXoL4PL9ioasDajzcZGVpytMFkJsHFhZZp1c0Qq3+O1AYactpMBMz8r3xuGZkbstbIwMIPPgIUNBRvwY+Ojtfpe6so8b56MC9LGEEIIY9aNWtZRN7hNaTooNdT2I3qguVBTt02pyVYypPDOzep7eMf5B9j0/vvvqc4h8/r2t7+thqiA4ADsv3r8cYFTX/nKV2XMEjmOkQhd7Nr1poSnDU/mDLB8zz33ls2bN0mgAEqrUejJk+Xll1+WIF6/YWP5dO+n5cSJU2LueLmJZjl27HhVC6xF9fRQmAVuz81pHszZzpRsALrWHXuBUoMBQUQAUcsffPCBaDPSp2fVHIu0NNLhiDKj9Mmnn+4tixchBENooVQtWbxY68f8MBwOHzlWXnjxRSkgrBsN9wDu+Iei//vf/bYWtYVTgohxPkOZvuOOO9WM79P9e8vQyMXS1dlVbrjxpvKlW2+TcvjMM88p7Y70VsA8xkD6KfNXLXQawSBIm6lzHNkAGEMPP/xQ2bhho6Id2C/2DQUHQ+Wjjz8qb765S8oPJUtuufmWiKivBPeJUyfV3BPDxYpHBkt4jzUkcoE1ZUwoToAEH338SfnJT3+uhoQodhgCGAlf+9rXyvGTJxQV5PQ4aDMAV9ccbCo3b91abt6ytXz43vsq98J5iX+AlDRjjU7kArXmxVki6oN9pXwFSqGapah+czjvfKYNIEAL0Itf+8z6rGWj2XzDfC7TmJWR7KjydeYtAYJHGm3mBzXjO5UysGGeQWgDEzbabOBnIM33yuCD52DeaYUqz8f3NK/zNVcCwa3A+RlZ5BgMMx/Pz8j8NkKK4ptRHhfL0tHg4bCIuv8BIpw8cUpRJa+//kZVAzDKpVDH/uabt6oMCgqkang2IWMiwhfni6LLZ1FA21W6ZGRkvDz//AtyLMnInZsVP8JphVOJoQBKv/vuHjnlyISh7i/RbjLeWsL4RvnuaO8IfTVFL5uevHaWCY7IzTLAUWxqbNlQJifLKRueXwQO+1rvv++V994ZRtwjwJVw5NZBouivwY/BMY/Z58SZVbw24Nx4djwWr4PHYuM7OwPyOEPGB4Cc5b/nYAPI5yl/N5+hfH0G8zLo2Pi+52PngD/Pe+BxWeeI0kb18iNce6Wz6LUzqGz5ZL2kUWXzXPJeN+6r19Z84nKQse5I8JpnnuE95TMDiFm/yvwh84wM7Pu5XAsdmRasG/Kexg/4RHOoyUn1iIi03agnbGcmOgI/zpTiu9AZcgW5gMyb30XT36g56trf6DFuBquayJOTil61Pur1gzdfoIxZT7ecWMgFgDzmb/AX3cBZfowHfSyD4LxWuvniRaoBynPIkOIZlr8+X+aB3iPzS8YKzYhvpuyFLJNswJuW8hysV2fQ13874pnXnlPW5w2Cmz4dRZf5tPmz+bqBA/Mrns/37Bjz/TP9+uxl2WdayffVPd1YrTmyGTMNB3+NCGy/3yjHMm16jHnMno+vy9/PsiufLc2poguXRZEDpLNTQCM2kb/r8wCNIpvQb06djDrBgEqAI9Bl8Fj2nn44w/pMQQHqvRS6DPvjkihRfoRobMCpYd0DvQ3nELSLLk6EKkAb10CH9J1ZvnypaJZoU/QtaJQAE4AddEmiVeu8ZVaZVXyPeQCWc29+CFpAVgrAmZ1VbW90dNaBcTJuNYQbGallQfAaXVBN8IhinJgQkERfHM4Z54fzjwx1rX3rT+iOaua+YkXUU1YjwSJnAo3ZJ6amBXy3ts8rk9PISdBgyg5GVKl4GxrezGyUQmmOUlWRKRvZGpkWzAvN/7KcyrIDMBedgrrCJEITDQ7Q1d/XU/p7e0pv9wLZCOjZgOCKeu/qKmvWrRUguvvtPcqkpYwheyhabmnRZ0Sxo/ueO39BQT5EyE5OQe9YZOgfMS94TtS3Ruev1wGv6VUVcRMhLqCxygiBw0QPHeiqX00eWSOAZn6YEzWdKU1hAC4AeXoaxdmDVpRxp5rMUXKDZ3j9oI/g/5PSsVX/WuBzh8pHEixFTWquwVaidMz/w957fdl9XXeep3JCVSHnnAgSABMYRDGJlETZEuW21tjjlt2210z3zGPP/zKPM/PinjUzbgfZLdKyJMoUJYFRTGIOCEQOhVCFQqFy1azPd5/vvRtXRbufhBdgLayquvcXTtznu7877b9zb1k+OKAULshlnJjoM+MGyU6RzM8+O1LOKE3kdX2OEee9996XXoGRpKMn6vegCwbRGsZYcQnJOUbFOxejyOPu3TtripHOcuz4Ud3/YF2b5y+cL2+9+VbZt/cO7RnWMoVmL5w7r5QpEOi8m7SvKkK/ZrVIeoT4mdNny+efHZGRlXW5a8durUmcv3DOglcBU6KPk5+cVEbsp6nJyBvP/OA1jQGB8wmsCYZFx4nxxfFmUbWh6Oexo8fLJ598Kr1HuLktjEno7ujHrBDwMgYXFdWUt3Cv5ATrjnYgnyC8yfuPTsLadGoz40F+ch+42E4cPueQFcypz5kcfcW5Ti5w9iGe8ew/cRulqKYUERLIO/rOM8wB+bwzVjIJ7uLYdmozLuTdzHfopBHpBGZHvkY0C7WuItUa9/h8t5HY54UdoEIWRJFOnm0nwozlfbaaozFW5Br6RModpgRymn/m2CwreYdrqBiL0g6/wzoFxnraa0xq7G95RV8ZN0fuc5/niGv/r7/7yW3+tRVU34K/b0/CLRj0f+2V//O/f1YaGwKCg9IbVB5fJdJlOB0KgpHDjiKZApUqOIFHVOTyYqPZ88aAyMLJwIa/7U1mgiiIjsjD7JBsC0E2sklhA2AD2gyss9BoBbcBfKIKNvdY0edvt8HpUAyKLFgy+ZVJCgPwrNy6nf6JQuV3cAhkosBgIoN594s2OWTGJLhzTFlY2oLoe7JgJDcywNjglAMcIpIilCYaDFrtlR8eIFHsBsCwgJfJ5KRy8FFEByXzzOnTQdSWBZGz5LZev35DuXDxfHnj9dc0f4DWP/7jPy6r16wpw8tXlL//+x/IQv3UU09p7CkWyWECCAYYQ8A6n5ZzcnI4cFDhvUs4J1ZW+gvhevjll+UhgaV99OpYaa8WUHlpqrBMpPEBCIMGtC5UhIjqy1GJm89MgnutMB+MNW0E3Nx3330CCG+//XZ58803pZzwn7WOoQAQA8iD1AUA7dm9S39fvYqlmAI8XeXugwdU+ZxK4gAP2s4coEzcsW+fgBSpSB5/7DEV+3zt1VcK3j3vAAAgAElEQVT1frwJ9u69Q8W6Lo5cLF978mulraOtnDh1vHzy6cfVm4AK5uuUxoEc2pOT5MsPsHzo/kPl88+PNAqORVE5iCyUhGa1e4wRDz34oNKyAMLIl43iATGBQvLOu+8o/I9Ck19/6mmBNLy22b+AYjz9f/CDH2hcXYiM6ALmLhs2WGusLwAjXgPkPyT888jR41IQUPKYX0IJ2TPnL16QcqcoEYWC4vUSBCTAD8PDk48/UcaujJZfvPQLKWIAnigKSS53E4cByBSO2d4mIhzjCl4cFJJS2p+2KEiWZUpWhLNiZBLIijnfmSwwscnf2cgXKVqaaRkss7JRjpzg8eyQq1/2PxNbrfLH4NOEoIl9k10GVw0lqRYRzmdDK5HqPlkmZjmaAZplpPspJa0qRVnJNEni/rUSDvGcJgkeGip8WRM2cC8keHjCUGeiq/z4n38sIxnGJEI9kUGEy6L84wFOpBJKK2sK2RWKQihJkN/yCK/e5S/9/JcyfBnwsk4ee+wxKWsm5wmbJS846w2CXN8BcisJTuMgF9TOqpBnctUEd15PXmf+rHm23VzMtPVss3LiucukUV5j+fn5zOF5rSQ4f/u5cV/TE85roLUP9M/vY79bicjno+fbP70mTQ56zficzWvVYZ+t+9Rrztfm9eaxbMU/revP5Lm907iec85Yhc+RZxkT5DXu63huq0HD7/Y1jEuWB61YxrjABu2MefJZ7/WUxzL3N8sKryX3m3nyHHvcmAPazj/PcSZtfa+v95jFPgpS0v/ooz1FrRD7OkcTKE8nHlrj4yqQ6UjETKjJs6kqktyvc6ejQ6RcnOVzIjump2eFJfCAtUejPfldCJxzic+s/Hrc8JTasHG9iB9kNffbqMu7keV2ODAG44zhzIFQ4PngEXKCh9F+ozxtwSysGdrrtnhvgg/yftRcyngUucG9/j3+/G0S3OPoc8c4xvPhc8Hf+3or6ibMJa8qwZznLivWWe77fNGZXI1y+Z3e73xn417rfvfftMXnk9vhNmiPKSVORJpleeZx4P68Nlv3t//2OOYz2n3K+Ntz4T3TamDWe6sOIZIlRRWqIBkFzWr0mJ/lfUIavOPHv1CqvogsBIdECgr2OGsDbAi5zHoK78FIdwIGg+TCA3D79h3ydjVxRU5lnmdPY9Y15xC4ms9xPHnmmW8qHSHGYM4+8gubBIKw4szD6zMItXBEIs0P2JqoQessQcqTFg+yblpt85jaM9LzaMOVowGs64GHhelqyk3aC2FPOyDBrSvRZ57NXuQz9hHXcT17HGL4xImTKoqJV8diaS/tnVEUE4wLXsRRBmKW/eRzDD018EeQWiGXmqmAPF95jeXzyGtK8ljRWbJwl4G+vtLVGXh/zaqVSoWyasVypZ8hxzRzIfnR01N279lTNm7aXH7z3nuaY3A3daSQZ8w70aJjrJG29jIycrlMqEhkh7zCo1gK+nWt09TJPlwoC/NzDRI87yWc1WgjxgPkDc11ugTLRBfHBJfjcEN/0XkgDHkPXuBBMi6WTrA1+lFNiWE9NBzXSEETDiM+O/k9aqPAIYQMXT48WPVaikSG8xzkrgplbt5U7rxjT1m3bk3FYrEnXKgTL+XPPvtcqWRII+MUmHwWhrvFMimP9Fo3ZoaocnS1SEMRKSoYO3T+SNeCEZbo40MP3FfWr1+r+eJzcCT7kjGhMCZ6Gk5NGGM+/ODDcvTIEe0BiGAinCHBz549o3Q3jBlrFBIcYxL7HUelrs5wLgjjeET74gxF4UuiN0hbybywhs+cPiN5jxc47WCeGBcZBfp69e6ISuvQc3jPiS9OaL/yOXoOhg10MuaUaGn0f8539vbpM2eVDgWczNyz9thrjO2p06fK1I2IxGAvsh9sBGNsLefNZRj3+Zy3bM8GV5OypEOhXYPLhjS3tH10bCzyavdFalfr5xmzeG/SfmNGp2dtes2HQYt1JkMI+fApkNqBR33URMnOSU6DwmdOhUKbjT/sEEo7WP+qNVadM2mjz1Oe63ZbXnhvGOsQDYHcwyObf8gxrmXMLSe5x7KH73iX5W6s6YUyOhae+lzLWJiQt6OB8VvGiZ4zxuP/+Jt/vs2/fhlY+B1+fnsSfoeD/d/zqv/4/e8qHQqknqvisgEB+gKbyheHF4QJpU6RiqEU1TydNW+pAbTDTu0JbQWQ9mSrlRXN8PSLopj2HnKeKStnfG/lzMSOAW0rmeDP8/u4xgqASWoEhMNSeJ8FsMGzyR0DbrfdzzdwzADKoJ1+GNjx7CworShYkfWBkQG6FUsfNrauW1h6DAJshBe+Ad/MbHjvc+ADsiByDhw4IM8DCh9ymOLFHFbSAA4c9IQYcjCtX7tW1vmTX3whTwFIYcCKCkJdIxfZqP4GFPBcLNV45FJAh4P8D//wD8s9995XhoaWlzd+/aZIJcA5BCu/QyoDICAjIcjJQ007uIZ3AQ75jAOaIo7f+MY3Gjlff/qzn5U333wrikC2d0Y4npT6MNoAehgLFXrt7Y2849XzzAc042wSxwenjEA9PQ2LLCCA9wMwaE8cilai57RfCNUDYLI//ofvfa9cvHheHtQAGjyqt27ZIuUI0nbP3j3ycH7l1VfVvmWDQ8rJjUcpSjNFKvGSj8JHUSgF7/krVy5LCdiydXNZWMQj4qKuI2/21FQcqqoqP4OlGiv3chW9fPedd1UYCeI+gF94gLd3EPIfoVL8I5ekiOjhYXm1QhySz/zSyKVy/PhReaAzx3/w3T9oGJJEBlC0b36+/PrNN8vhXx0uo2OjZf269epr5CqPPpD7D4Bs2XD82HHl9BtYNlQ+/uTTSjYtlusT1wXu8JKYm58rk1PUKOjQ/KKoQVJgpEHm4EXzxGNPluWDw7Wf72pNAm69pgHghAgz1hFNgidwEA2sKRTD7du3luHhQeV7N1lgAGEZYM+4LyOYWpVp/rZ3gr0S+JmJYhNbDeKpKqCtxTEz2WAZw7PyPz+X/cMaNWFDG2zgCyDXLAxjOZNJCgOw/B4bzHy95W8GWfm5mdjJMi2TJfkaP+cmkq4WYbpZtocSF/cG6RYAMDzJnnvu+bJ502blvT975pz2CzIPxW1+PqrNsx4mblzXOkBJiHmalyc4HnsuvvqrXx4u77zzGxEG5JDcuGlTefzxxxT5gRcL/4iIefPNN2Q4Ivdq5AQPJdtnRJ+KJM81SC3PWR7zpeYhkygx/82CkJ4bP8N/Z0LS31k58bng/ecxtxHD9/pMtAHWZ6WVABNE+V1en1ZOWB98b1Cez+FMtN00304xUPMoL3W2el/kfrdiG0dcZRKw1TDg75Zajz5Pfe66Tzbu53PX4+4xNDbhGZk48fhYtvhZeV8Hjoo5dt95RvbIzYQmzzJZz+f5HLMsyO91G/PYcZ88mKss4bts1LAimQlsy0Ovgzy2JiVpP21gDdm47uu9rk2Ocy5CgkMGss+43ukRICLwYOO5yGvOXe6jzZwtEDUy3HREKjUMwHwH9rCHWHjJBp4Eh/FsY0vPE+QSv2/dvrXhNBCFr1eFRzhRT6RVqwW2Nbe1wDDvOn/unLx8Z8j9i0GtFJ3jvAusEx7t1GaYqqRbM71HNngqXzGRSURr1XVgbOh96DWQDRXMCX/z3+vI821M6LUXYxlGDq/fLE8815Zf+Ry00m9Ps7yPvG/87IyxPPeta9BnRpb/IuqUSifSU+iwthNDJdi8BjMJnte113+Wga3nU5ZJdjSxbMz7wGemZVWQn7W4aA01dwQpnsbCmAlXWv6ePXu+nDxxUmnkwFWsCc4b5p/zgTlnrUIwQ4Irt/E1UuOFtze4DfxCXvCYo/C652yDRIS443r6AiFHjQrW7ssvHxZuw4kBAgwDLSQo7+f7CMufUyE+cKxz/+INSm5hsJYNU/SLMWJPOsrW3uTsKTCr5T7jZb2HNvk/ewKDFzVwvO5oC22DsBdJuny53ossYB/TXzD41q1bJQvQT5SmY3JaXqsd3V3y/Ib4xhO8vaNLBhT6FYbd8AqNyGUiIaJYpB0rkB1er95vXv+W41kmW7/CE5yxnLg+XpYPDRZgAekCl/X3KTXK1i2bZPwmrSCpaCjCTd/23rG3rN+wUbgXZxgibtGhenpjTiD3p0its7hYLl2+IrlHptDJqRnpBFSBN07Bkxc/95AL1SnNclyaUJCt/EOeotug3/MPXQlSDuL+6ii4fV25dPmSsLfrKHhfi4jXczvlCQ4Gon3ZUKQ2aY1EihYbepWOoiOib8FK6BgEdUEGag13dorUxZu9bXGu7Nm1U7gcnYF34JUO+Q+ZzbrAWEIxTNbltu07pAPZwxc99/LoWPWeba9piCKCl/dibMH5IQx0yBgc4+a0Z/apbtA2zR1rhs9YZxhVmcPdu3Zp/FavWiWCGj2XM2jTxo06K4iERk/buHmjZD8GDPYQvAb6F6m6SK2C0z77Bn2L6+/af5f6T1Ru1KrB8YdUoccb6SWZB5x1WB/ISMuzOAeH1H88wPmc3N+sB/Qu1jV7Wn8PD5ftO3aqXxi5iKJg/3M/XuKWCYwxHAHkP9/Z8Mpc27HHkehOr2quyGct48vcOpuAZSrrVV7XszOluyui0ekDznWsHaI52F/cxz30y2lfbXhlbGmL5XY2bno9xVqLmnPx7nB6NOlto3bmeCyv/OyogRWFuAPLhpxgbriG51t3s65nzGUs6HHh/oH+SNNJXiyek89Tny92njB+ktyq1/JO1gn1H7ietcf3YBDN++Bgo0An8wqmMklvfMD7/+q/vXibf21VHG7B37cn4RYM+r/2yv/pT76zaFKBlBH8zmHp3EVsOg5rbaoa9mhgDriInKUUHQmCIIdTe4NbcGdAz+aUV7G8LPAMIdQqiBq+MyltAtpCwUqqFTiDzaw0WCHIANaf+fm+3gKenxn4G6jxuQUJ77YCLQ/5Sj4bdPMZ7XRYjPtgAtukkhW6rNjcDCriPVyfrZcmuHiflWSu48DweHINnuAdneHZhdCn6OGDDz4kkpECk7wLEhyjg4E71m/mUTnL2trKmlWry/KhIYGpEKpzZdv2bQJ/77zztgAWxQzj0FoUmcq7X3n1ZYGUP/sPf17WrF5Xzp8fKf/y4ovy6oZo5zu8vwEYDz/8sAhgKnCT75s2fP3rX9c8EI4J+XzixAl5gwOW+f6ff/zjcuToUYEczRnhfXjpyEMiPD8aXgmV/FOqiUr6ej1ZYTf51zis63z7MItx7VW7Se8CkJIy2E3F76LwPjy3Hydv8Nat5YMP3y/nzp5VcZN77r5b6yFSogyXK1evqiAmFnEO1M1bNiu9CmAAsA8gYC7l4bK4WP7oj/5IOd847DZsWl+WL4ew7SyXLo2I4H7//Q/KyMglpUGheygo69atL9/97nfLe795X+lmAKaAXsCtCoW0zZfOrnaNl7zfugmtWyh37N1bnnjicRViYe+TOuedt98un3zysbz+9+8/IDCFRwTeDihtrG/a9sILL0jZArQ/8cQTAnooZ4RbYtQAxKFoAR6Y1+ee+ycpLK5KLgUT8qSS0QAlkSVSXDqUOgYl5rMjn0VY79BweeShR8rBuw5qzIgu4CdKjklocuMBDiA8Cf2Vx0BH5CsF9ECQ79u3p9x55z7lWbcHk/e3n2NjXCsB57+tQFsB97pqJeCyDDaZbFJBkTb2gq6egFlZN8DKpNtSpIcJTGRDQ0Gv6z6v9/xsExX+3nLP+8Qy1N9nUoHPLBNbn2OyzteYjDW52Go88HtkWFUqkmauTrUpAgqrUlfPo45OKZN4rHzlK49IueA5RKcQgkhBpyCRw9t/dg4PZ2RneOMGCR559KPQTHd59dXXyltvvq0c+s5VSk5wFAjuo93IAnKCIxfvv/9eXct4+Yxi7LtrUSfORZNGedzzeHrMM3kc49xM/+Gzydd6/bX+XGqeeL/Xqc9Pt8mEko1HrB32qc/DuC6M1F7T/s7Es4tfZ6XE7fA6MLngfZDXVZa9re3nu1j/zTBbf5bJXp+9uW32SPXc5DHwemzFET6jeYf7S5t8b94f7kteq+6LP/P1lid5HvP9/t3kgxW/bOD2/o8zJVIO5H2WyXSPkcc5rxNjpvyZ97vb6T63Yqh8nUlYe095jt2+TM66bX4+czOBl+RsLtqKQT/WPDiDPR9nfFFUGqHa5NXEq5I1Gkp/5IDlXOA+UvghKiAUMIxy9klBxkAFQQMRXCPDqPGB4XRoxXLhJWHfnh55yNlL1+Qxnxu/etw4qzlbIBamIZa6CUUGH3TpGRj6m9g3vL/DWbJp+GjIdowb1LGo3pTGp16HxoG0wwYr9ZfozOqd6TXtezKxZ+XasiDLbiv0TfKqWUOHZ9qjzeeV95jPSq95r6u8L/May2egzy+vsyyjnA7FhHg+e7Mc8T1ZHngMsvyx3M3t5V7vH8sArss4nGd5fHVmO21aTVfoVAGas4VmcVGerfU9cUO4BC9W5X2+fLl0dznHa7twlosjsmYg6sAmrF3aGrnBryj1Q2/1AJUxuL1N64uzksjDKHZ3QY4pOJJQA+Xtt9/R92B+cj6vWr1KBB8YDqwThjBSC61Sm1xskjzGRFP5fG4SWrHWgoRd1NpGV+A5rttkXYqz0nm8+U7Rxb2BoYeHBht6DX/jCAImNnkGZmMc+Om2MiYmJSGJIb7xaO3Ge7IQ9blYZmTk6VYaDwjRSHHYIaIXPDkzNS2PY61x5Z3uVEoIxjmfE17DximWxybZpCtPkcc3ojf68Q7tbC+rV69UWpShZQNlw/q1SkdITSBIcAwY4HsK6JL7GIIb5x+wAdGcOOswruBhkdBT06q7AwGN/CLvOf1Er4kCgiahA3+J7K5OUMg/nROVBJexUdGrUcDQ/UHWTN6YlMFAKTBZ32AOpSJqGvTlbFAjv5U2LsCYCHGuo4giOF3e4p3hXBPrhM/mNSbxWXsjHQTzELV4gqhfNtBXpidvlN6eznLPPXcrBzdpewb6B5SiE89q1jfrZfz6uMhwUmhALo+PEV1RSl9/XzlznnUbqW7aSOgJpusMfZx72R/ovaxJO8TgsY8T15Ytm1T3hfUJsU27WIdgPIqik8YHXRV974vjx2XUWLd2rVLtYHBCx9uxa4ciXTkPIL3rtJTTp8+qfg2GLeQ3OhP79v5D92vs0VHQ6dj3jCF7kH5Y3oI7WaNhsCHqaVJ7OPbHMunPRCQz3hC3rDXS1IARTAavW79etXM8b6x9zloTu8gY2kUECO+nHXiIs5YYO+NEy1p7Siv/eDVo2MjvdLPcY45H+JGIJ+XH7tbzkD0YYVjXfIc8ol/c4wKTvMfRWzLk9PREnY4aeSPdsa7FfBbGGuY8DeeZfI6aW7GntVPucj/PZVy5njXH+yMdbNTD8Tv4aZ2P9rkGSHArk420UMKTbUVOc0o1VPOSm19AxvMu78sgvPv0Hp4JxmD+adPYtTHJE68LP8tOZzzTY5P75nb/7Quv3eZfMwi5Rb/fnoRbNPBf9tq//OPflye4PAmrpwgKg61VbDT9Lq+jIK6VG7ha1yMnWWmQ4A5TMYiwF7QFVatyLOubPH3iUDVwtxJo4GrgxkZ3uCoHNILCSpgVVQtIe6fYs8ltshKRSeZMNBk065CvxYOaynj0nXfn62xFzNf7PW4Xz+D3IKoBJ80cwFkZ8IFj5cbAXHNUw1EdlsRnCD6udQj11BR5oAmbCWWRwwzv1yeffFIHJp7EEYYZYJtnMb4cpFiBKZTT1dFe7jlwsNxzzz0C8Hh6Dw4NlrsPHiwjly6WDz/8QKT0oUP3yVq+fcd2gQdSBTz33A/Ld//g35U9u8mNuVh++Nxz8ubgWQhs8qJRuR4ggZc3h+/rr7+ugnR4EpNigH4BQPgcMorUHQDEV19/TeQ9pOrMNMTWXHgotEFCRbEJKUKsqzrGAGFAKe/LY5gPUpMfzIOVd65lzccajrBVh1YNDw4pvJMCJMpr3tsroh+AdfbMKbV9966d6jOKzNmzp9Uu8syNXRuXtyrz8v4HH+rQ4x8521gj5DMHpeHVg6cI46+wuaEBgTXAHArWRx99LKIb71cMALSbA5uc6ufOnhNJDglOHwC7KAVECZASgjkP0m5O3urkXv/KVx5WlXv6RRqcY8ePlZ+/+KL6jncG7YWQBiyGEraodYNBA0UG732UGlLJAFSZNzzjMGK4mjef/eAH/1hOnzkX3iU1n6S9S/ACp10UIIMUhxDlndyPxwU5Aclxv3vn7vLVr3xVhDi5yXl/gK8Aiyh/5Mhkjmmr8s5eD8+IUHbby4oVw2Xbti1l955dmg+H39Mv9pLb5jXDHnO0iAmDpUgLy7hMhHuvZ4Wcfa33iASPdbsUgZBld1b4pY8kgGflg3Za3mYyxe/2e1plXgZi7lcrseJ7cltb2+13Wm75e55pGZw/y2OizFiVBHe/G4Si0qLYG4a0KNPyIoNIIDqAdRqhggFmUQoi9QBOGGH0gYAymRgEFWY0wHLknH///Q+1bwiTJeKEn6QDwqjCcz23FO4NubStbNy0UZ/b+MnZQGEm+ovs0Z6uXtKtRKz76LPB496cq8gB6v953PL5YPllkojr8hz6eZkE9zgY0Fs5cFtNckafm0UdM7mJ7Mqev3mtug0mzbLhIxsGvE5yH00eNtd4ENG+NhTCZgRUxgBWePy+2O+R19zj5/2Yx8jPMCnm9uc95va09jPvrUzOeb34fVbaMumXsZGf7/HJxJ3bwXfOZclcGDf57Fpqz/u53kuWTSY8/ByPa57jvA89Ju4PY2WZ6rXNNY5ga20bz0Kxg2DgzObctEwzDmUvtq5dyAuUdhRCFdRSrtTlwgBgDBmeqqej0oq0xRgFTgvvRP6HbIw9hXci2KGfNBHdEUXDNVb+jfHoo/dXkIC+P/IbYzCGAOcMo6AYZxbnFXgKMidwqD2c2Zcmr0IWOVdopC347eJ8nhOvyzw2WYb7d1/nOcpz9WX3WrnPsjhf62dkmeF1sdReyudEPqda9w3XeXw9/2A35dNOTid+b+vZ5TZ6b+R1bvnQ2g/L2iwLlzp7edZN+7RiB+aLZ4e3cacML87lblkDJodMxkALoRPkRBQe5r14hbOew8MzvAvBtC7GDhYE+5HmK0jS+bJ+w/pq9OqQU0UQjRENdeHCeelCFJLnvAJ/EnEJpqO2zZatW9RmMBEym/7GfqJQXRTutBc4a5p/TsVAHzljI19vURujRk6cCfyn/ZCEXAP2IhJCKRTPhPc2Yx57vTTI2Oh701lHubP7+vR852Cmb+xH2g45B0Hc1t4ph5L5yshCEM/WlBx4TlsOxd6KGlbyNq54CcIN72uMafSx1RhiT1OPrx2brLvh4AJuxtCOnrR2zSql3Bjo7y1rV63UOyE5McLxk7QXmzZvVrQJ7WQsyS3NPYwtzjXMMd63kNyQoePXySd+LQrbke+8OgGI1GzHoBf5rpXrWg5A1YBTHROQUcI+dR7ZY4PLBqQvRbH7NSJM6au9Z+XtW1OTcn3/wIBkNfNMG/gM0tTjxn0ujikjYNWVPW4srDB+RPoH8oOLkKtGO3iG0CH6S9vifJmbZQ2tkr6AvodDDp7UeCi7sCFr5OSpk+Xa+DWlj5mdnpE+wpnw7vsf1j3WU9rbOBcDLyCzWT88jzlpU25tdI+IpKWoKfhu9apw2tm1a5ccd8avXdM8Y5Al0kN62uJiGRm5oHFjD7CfSYdy6tRJ5fgmYvDGxKQihOA02NuQ9adOnpaDUnj8n9DYHzp0v/R0Cqs3CtDOLyhdJPsXglvpllRbI7yx2afsBxyM+BydG/0Ggwv7VtdNkgscpydqbJAGaVDpSZkf1hrzyhrEqMx+ZR0pUuP69XJxhHbPls5qrLMDX8YbjIONxOi7jK1xhGU5OprbwHfMIe8j93gEKEQRXghw2sm+5XfaaGMNz/b65H1Ol+q6IcgbMLjxB3NqPMoaJAKC/5bz5kzste70ZzbceKzpa+ZVwiuefdkk32MvRFsZPzlZVb1L+L+m0KOnU5M3wkhVcXw+yzIubz1vrI+5YHdEBjGH1+QU6DNIBqwagWwMmM9zn4l/9cN/uc2/ZgByi36/PQm3aOC/7LX/8U+/uyiv0EoeRrGNWoSqWthM2LKxuzrCei7BIlBRq7lXAlsH5uysBKDBZ1bMrYh6w+swmg2FFsHoA5TPTZiYFPbzTILLY7VWInfuXRMOVpiz0pdJaSv89nqz8LDSZgDtdnj8+N4GAhPStM+HhRW6ViXAf1u557qseGbFleeZmOA6K3f+3OSElf18CEjZ74QQj0KBWI1JzwGopPAhZCcADMALKYy3dbxrXlZs5fiDaJqbK9u3bVOeaK775OOPy2eff668g4SPjY1eLVeuXi7feuabyqsMCoMo5dB56Rcvyep99933ld7egfKjH/1IYIZncXBxwEOYQu4+/jiew2sFDJ577jkdxPv23SmPFtIMYFF3uCRj/N7775cvTpxU+g95IC5QNXm6eopGPjiNS80JzryRloQK3igVrBcOM5RUh3vaUmrr6W8rdUFCMc4G6sM1z9ydd+0rx44dLTMK4QyPnckbEwr5AwDiLQ/BSvjb0WNHpBjwnLvvuVdGhBd//pI8agKUzSvHOd4uXMOcAWA49EAOeHDjlUBYJXNDTtRf/vJXyiUOSMWrGxCNhwKpUvBIwMsHMAhp3t3TXUoboYt4zIVXrRRCrbEugTGRiB0dylOOd8Xzzz+n8L+ZKUIqu0Vqk1ebsaR9NiwAcp5//nmBEAppMoYUMgXsQYwDbAFrXEchz9dee0Me7yhMrDmuF7ASAIuwc4hq5mb/gQPKt0cqHQwuvT298gJ84P4Hyr333KP853iDYyWPHHBBWkBC8GyALf07eizS9Sg39GJ4G/b0dMpDx4VeaaOBlIEd+91gJ3ILRuGWrHA3xrKOayiZJtztGROKy2+RwsjeRIKbaDJYyop+JiksQy1zfB2fW85Y7rh9lmMNYjkdDMSBvEkAACAASURBVCYkTKJYFpsIyDIq94FH5GszMeM+uN2W/617zMo0niL2lMxkteTxQjNHLOsCuQaoJ1rCChjkSXjNRDooeYPUuhUh04PAigTfnHNhcMJjCG8PFG1CQlGsXnzxReXmf/DBB6KYajvvD1lAmiQ8RcjnuG792oYnm8+HOCcXRYLTVwH9lC7DHjqZDG6dq2hnEGWeE8+t59PP9FmS59VrzWdZPnsM4jNBndez8YANychVz7HbIkW5v18rSIXPUlqPVnLKhH3rPqFNzF0m2fJ6aq7pplemv88kVya0Wom+1v3ktej2+norc54TE2uZNPOzlsJTmbDOa9f4xUZ31gLfhxGy6XXbOmZ+h5/rv7nXxjjPjw269rzK5J3HKcsFj0FWXvP3JuuW2vMef2MmK2FZbjBO9rAygUybkZ+OMhwaHCo93XghzoYjxFykNPP4Y7TC0448otzDHuU7UmeFh2p/6WjvkqLP5zYma7wrHpWBvDoIEL1lws5exqTd6sBQ1dEuby14NWQ9fZLHYMuaFvEH/p2bV65mkZnzc2Xjhs16D/PAM/Ewh2hCWUWJdZQSeDn2ZXjUasxqakHhsIrDPS95rbNejMW51pjEeNDrw99ZFvDT68FnRZ7XfM409YB4Wv4uE9BWsk2E+tpMwOd1m/ek95PbZ9lN3xh3vBQhj1zgsLX9Xqf5DMr98/fZ0cSy0P2zTHW73NZ8drmdDZxe883mOg+Sv0QfVELYcwGOxTkAAkzRfUrV1xeFNCmuOnZN/SNnM57LqokyFOkNWM9RXweia04OAZCeeHhGyr7wiLQMwRgMRoRwhsx79tlntbbefPPXZeeuncLbLqgXno1RrDIMyovlOrmox8bksY4nKAQ8beEzG4R4N57K/Mdr3EYl1jZt5j/YyeQ499FP9Av6xvWQr+AcrrHcWuqMQk7gNMM1/G7cTtvm5hfLxI3pMj4xIZwsopOaHtSMWcKAhB4DdiY3tXU7zvz+ZRQDjIKdlsde6+iErfKRvxvGPtmq5ksPXuUUz964Xs4jA3j1DvQpTzfe4qOjV2QAIAJ2w8aNZeLGhOoHkKOZiEj0g8uXLis9BVgaeXb5ytUyMwtOaSujY9eE2+nbvFKPGq+QkgQcQ3H3SHEkj9eK+5Cn/G78DCHJ/CNz2BOOhNQeaG8vZ8+d1XvCuDFQvWYXVKOHNaE9XXMjs1Z9bjH+GDIlO2tNML6LczRkB+9mjNl3ywYi73NHdThQKhRF4OGx36G0MqQpAWvtv+uucse+vVorjoxgntA5T508qfVGekeI0R3bdpTLVy6Xjz87quddvULKznEZeCCSY09H4eNr42MaO/ChU+S42OzKlcMq2onOxnxgJKXtYLiIHsREsKh9wRyzl2kf+htYkLQX8iJfWBQJzl4hUunK5atKWcl3nFvsCfTAAwf2qw0UrMWpgjlau26Dxpw9G7psFFdk3vp6+xqR4UQf2jjDfDPm6JjoY+jvqlVR8dnKVaslL9i315RuE+e+cPLBmARH4LzdishfWCh9AwPy2MZwQ3+ZN97HM7nP3so6R+BtKKZaMS6yhbaiR3IdujbPICWUjDdt5LzulbzAKENfI6d/OKJk2Ww9is8yH8Q4Mvb001H5PufdRvQ8jBn8bXxqr/VW/cWGLzsGOu1LyNnQ30JXaNbs8BnqtvmcYHwyJ0PUBZEENsJlXJnPUeaY/z7vfI438GeNkKPYKjxKvj7rgNbpVVMDngnjVEdH+T//9ke3+delgPvv+LPbk/A7HvB/63WQ4Kr6XL2qJByq5RRAbuXV4E5/qxI3RTfwjIsUJhzoUlBqlXOHX0VYWhDn/DNItjIpYnoOqx2Hkr1lKjlXlX+uRQjbU9OCEkHjXFW8G0FlQcTfVs7sAZTJeAsN7jGAt4cE1/neDMA9FiYwEPbcb5LM4MCKgYVhFmpZkc0KyVIKtBV7E25Wpt1eK0gWxqFstonsHByMcCnGFa9tlDHA5He+86zIZ4pM8j1ETwCW8P6XdZ/5wktloF95zwDAzCNkL4cYpBBVtSkIuXXr5rLvzn3yyowc8OEdhWV71669pX9gWfn5iz/XYYWHCh4RrDXy+33wwftlzdq1KrAJWfr+e++Vjz7+WAABD+pHv/po9coOTxXW1jvvvls++viTMjY6pvAuPDoIqZpSUdUoPCIvNtZaTSdzYP/+8vlnnzXClHgOc0mfTG6aOM0KVpOAQTGPw5/1RogfBzBK85133SkvnJnpKaVAQTE2IO1sbxdJhmc7ng3kC8cLH6Xgrv37y8MPf6V88OFHygsexWU6ynxVpji0AQpYzqPgSeTgH1jWr3kEWAPU8J5//bXX5AlhIj32Ed7MUUUcI5NylE1P1TQ57Fty8EMedJQBefWg2AdpS466R7/61fLAoftldDh8+HC5euWqjBLj18ZEWhAOy0GMxw9RBig9FPlk3ukvxDM50LmXfYFRA3AJCDly5Gj5u7//B80Xn5PTTtXdq3V9fjHyN7rI6a7duxVqSAQBHt+sTwj/rZu3iKwH1EO4U8jTxXuZO4wBtJFnM17M3cilEXnnYFWfmZlSvSHe5UgIyHCiEew14D1qUJTBVCgfcaS1Ks9W8PnOxjfLgfydSEjlsglSJP/PpLaBkPd8Jikt89weP98y1+3z+y2DWt+VCQ/LwAz03AaPSe6/iTYrtUsRF/7McjjLMX9mftrng2Wu5HT18uIz1k7s4w7NXRBCEX7ZJOQjJFLpUOYj+ia32WPJT/IURhGj8IgDoP/yl79QQTLyVALkI7QyRg9jDTlOaQvpkJyOI9o2I0WE59nbyQqClX8bND1emYTJIDmT4Fyb59L3tBJcrWd+Xg+eT9YdY8VPe7x6Xr2Wm+0Iz1zPcTZk2/jrsfW781rJpFfr+JvEbyXBM4Fm2ec92frdUmRb6xr3WnOf8hh5XHMfvPfy9a17falxzp9ZgTMucXSJSRfjIq6zwmM8kt9L/3IfudbX+fdMgue+LoV5PNZZvmQZZpnldeO25DliLfA3fbKs4L68Ju0BauKZc0wkZ117/f3LRCBCgJN724WjRIJCuqQUPERy8TlrQJFv3oyL4QlJoWb2mvIBz86IiIBUNz6EbOS9fCcZTgRIe5vIG8YO4zMKeUSP0KZptUl9p181ssJ/a26JRqi5R6lbwRkYuVDDWxwMhoGV8ym8XuOsgSD3eGsO6tkuWVDnms+zgcr7NivXXJONj1lpbj0D+C4r3F6nlh3+OxtMWvewr3FbfH54T+dnLXUG5T7nc0LONdUgpL2i36NApt+RZVyWRUv1w/d433g/eD+6/T7Ts+xt3dPGJHrn7GxEOKQoG70D7NbwwI38/pDSkGN4KkIymaDJnpVEFnJmgWVcrJHvOYN8NoG9z9WwfNYWDiMQWJwLnHtBbLKm8T4d0Xr/3ve+J6IcnA/ewXEC7AQmM+a1Bzp7T0XmR0dl2MUAzBrgvSZkOAvDw3ulnFLA6k7rwDO5l/cyFmBB7ucaxswklYgxFXsLIo2z2/Kc92Ac4z3GID6bIPVIr6J80BfIH9xezp2/WKZnIwJUcVwdXQ3sTBvsnMReEqaVfFWCjFhTeKH29StalPEwLrE8NCHmtjAX9ElygoJ7ihKcKT1EKs7NldUrl5e1a1eXwYGBUhbnS7dykXeWc+fOKt0Fzi7kXoYo5L2ATp519fJlOZgwd1u2bJXXt2oMzM4pvRLpUPB8x6NYEa94fKN/Q8ZVUpq908z1HR7q6IAQb/yTQ1of0XE2nBbh+OGa6gKjya9//YYcatDbMAwgx9Af0B0gx3mXHY5MVPIzdOQFyU7c35fCMJDsjnxBz0BnQub77AjCnLwo82XNGua/TWuB+i733Xdv2bplc9QGqI4EEL0UoeRZ7BMiGzrbO8rYtWvlyuh4GRu9pjU8cWOqrFlDMUjSDF2W93pEo5JOh3RZ6FThbEbdGHLsQ2Kz3iDgSZPo6HOuibQuGGUxjkb0Of3CsMO48V/RsoNDGjPeydhI75qcESFOn3EOYy+ik7Pe2ac4H+EgxTokRQjrmvZFZDCGBIwFIet5L3OOPo9n+/TMlAxXpKyE9MXJbaBvQDq09yn7AYcoCG/WvPCdHJ/QCadlZGDte89hqOnqibzdYWy4oXUf8mZR85PlcTPCqtk+zlvkJW1l3NlnkLfos709GANJqTmg9ly6fFl9lXG5OgVYXtqoks+ljO3sWOC96T4ELxN1TzhzjV2s55uH8pnE96774nOPOeBzMAX/iFzORLeNrD6rabPPYBPUXM/+uzExIXzSykVlTBXvChLcZ6LPURlMuyITA9c4stqOG1xvD3bf67OLNch7//e/+rvb/GvrAX8L/r49Cbdg0P+1V/6HP/qW0qEYGDo0U2AcMrzmogohEN4nKBD8I7yJQ4FrXOEawQERhhAyObGUYpeBM+9RftYKLk180CY2NO9VDsjBwYa3TQa0JhasYBm85LAXnuF+cp29amw1tPB0G6xg2Ou70feqmPEO5/ymbQ6NMlHN/Qgr329Baa8o3uPvPbYek3yocJ2BM+3PCrAVXO7zc+NZ7WVwiJC3tRpTPGiZC/5///vf1+GLNRrrM/m56YsVcpE40yiRC6WXYhVV0bI3JQc/Hk54Sm7dtllW7P377xIJLPBJRfLODgHj3p4BgT7y3+HpDQmKhwf9oe9vv/22DurHHntM72ccIXW5HnAISbz/rv0C31wP6Pn1W2+pIMrE9RsKCSPMi8OdNYeF2YYUQA8HB+uRIpWEKXM/YxKhp92N3GPMTZ6XTBIYHHBoBxCeUUhd5COdVaoOgNnU5IQ8vgFoKCYXzp9XFXks4nv37lEfCUMjRPX9Dz4QOfvkk0+Vq2Nj8uZGYerqieKsGguqrqeDWRuuehczF3gVqIjlxITGFmDHGlyxfEXNLT5Rlg1QQGxOYYMQ5uTTA8ihiACA4sBdEKkMeDY5g+fD3j17yrPf+bYAAN7gZ86cLY8++ojW0+effSrin/HAM5x55SepdCCpKXiKYQMgRtob5hSlCm9wvPzBYH/91/9VwAyvcTydiAwANJKfDw8UvFMgOiN0b6js2LmzjF4dFSnPIYJy0dfbXQ7dd5/y3Z84eUJEOECQNQWRwXhgMPD+iJQneJZMKj3NyZNfCNACLnwN5D7EPGR49qr0/rCCZJnDfa3KditplAGXFa28xhZliGsWQMzkdCsh2QBF1XhHOwzM/F5f4+dIZlePxkyu5e8te3ytwSjtzORGJs6Wel8mdQ0mTTL6HZmYs6y+qc0lyI/8/Nx+EQRzKApEX0TBIK6NnIqRCsHjqflZxKgZ6adaSR/3E68X5gnAf/UqoaixV1FQIMLttSSFrT7Tir+NoSaa5E3ifIvV89+euyaiTILTbq+f1j4GP9b04vS96n9KB9I6t55D32syzWPM/Zb5fOeImEwuGdDHs8M71+vFZ6bJ3VZ84Xnz3LauP19vpdnta12DXgP2mnVElAlf70krQPm5S2GeLyP1vKa9FpbaK8YiuS++LkRzrAt/n5+ZCWvaLCKt4ikbsywjrOzlfZrlSytW4G8rXFYcPa6te9Vrn7a6TVme5D3n+faYWc75/byTZ1hGut3ZOEc72E8QaGFwbdfZH+uMdG3hyU2BStag95PGszoiQFpzH2cYcp/36bqKnzD+itCuOAXsEmmPGJcgrqJf4VUHVsVTO/oRxd6kYNZUKrE3on3Gk+67cYJljMcmPBvDwxWiMpTQTp01GMggOiCbkCFR/DPSkIUMaHpz2gs873m/23svK72Mi8fb+NLrz2smK/8mAPK6bZWHvt77p3UN5fbka/I6yW1wu32t3+0zwX21MYW/VRy7eiQudUa1tsF7JctSr1OvacsYr1uutTzxfsn71++lneBa/rF2JGtqWkO/DwcMCA6vQYgj8C8kNGuf9ZrnzYXWIMvkdNLVXebnwqDEP6fxUUq93buVH5p0PfwzLlF+7eFhrTvWNob+OLsuC2tyHxETYOV9++6QDoAjBu+gnexD2nFtbFzYmbQrFPMDk9HfiF4IAykYCgwHQceeirQLnfJ+Bfd5T9ImCGvOTrAffffY8U4cpSAaaSdjgwMF3qnoI5DlKuDZHtGBTg8BZmPPoA9cG8dxYa6cPnO+dFJcr42ULUGGt0FQKfUYukwYCV18N7yim57SkOAU4kOGyDO55tX3WrGsb5Wj/h68PDs7JXnU2dZWhoeWKbXeqhUrSlcHZCWe2HgMjwq7Mn5Dy4f1Hpx2Ri5dFmH6xbFjGvf1GzaUTZu2CLcy/mD/K1dHy5iiFmeFa+QdHieM+hj7Ps5xy2DJxZpOEO9q/tHWSBEY5DjzAWEKeYuBYPmKYelbFHEkTeOVq1dUZLy3r696gXeKiHfqmsZ4U5AUXMXYQ/7VNJ0+i32W8o5IYzEnXch7RXpHF6mtMJ4gr+flUIXnbhhQitKLkCOc8YNroB8q4Hr1itYKKUCoUcQ4S14stpdjR4+XDz74UKTxlq1Ey86W48e/0B6D4MdBTKlOro9X+d4m5yBF2tbURqSCvOuufdovrM1Ywzj9UVMIZyui+mJ9kUOc/U6bOQcYJ9rCusaodPnSFaW1oZ4Nz0cHYq0TCcBP1uqePbtVQ4k9zr6ELGafsf/Zo2vWrCt9veFFz3vQ+RgbUpAyJtSnIT0Sz+L8wQED8p9rneIDXZ91BYfCuqcPPDuibtplZGGseD/51oeGV5SRS5ekM7PuTaQaLxhzmO+Icy3kV6zDBXnQc53lA44j1JMCazMftEEOdqRzorZV5WV4hp9r0tf8VHYi8fUZQ5mnifWHcyWGq5D15pV8jvucsoHLhHtggEhxwr/ghiIKzedWxoo+I3MbjZ9ixy7KwM9etOGP+5vYJAzeGTtmDK9ndITRCaMBG186R8VIzIkxuc+1TLb7LPt/nrtdGNM45Fb+vE2C38rRX+Ld//4Pvy4S3GBUnpRWeOcjjNte4jeRIVKM20T0OfUDoIzNh/cDG1wW1N4g9rJS1wqelQZlrlkU0+A+AGKzsIUBlYF6Dr/h+T6ALRS4zoqMwbc/c65yfnKf20nbsmeKc2GZFLCy6vEywHV4ENe7gAPX0EYTIB5Xgy57itP23DcDbysyJvB5npUFE0kIU9/v51PBG8VLXpFzc8rFxYHNc5548oly7z33losjI+Wff/QjFVsAXcljoL9fc6/ws/mFSAuh9AIz8qCKNAV49C8K9D38lYfKypXLlYeQQ5gDmcKN2uSQUhMQ4z06zDmEOfDwHPFYQd7yOcQjoJ02ACgA2aTWAEg/+cSTZd++u9QX5uXzI0fKz/7lRYWYMX47du7SQX7k8yMCHwBDGSWWhXem8v1VMGgDAmOGxdyhbCakWreHSS3ejQILsUq6kxNffKGwTuYAkMaYHTv6efmTP/kfVTjl0shIOXr0iPYFe4T+Hjr0gIr30R48pk+cPFWeeeZbyql3+OVXlH94aPlyASAR7sqzOK00Mjw/vC4iMsP5/phjHfSQ7X296hP5uCHUP/nkkzJxncru7UoZQT46gBkec/i2cb1JpFAYwkMCzw1ZmpctU2HPDes3KKwWb4OHHnqw3HnnnaWvt0efMVeAN8adNDkYIDACkBv9ySe/JrBJDnrIaQAfYBaCHA/+n/70p+XEiZMyIjz+xBPlH37wD+XU6VMi53fu3KUq8JevXKkAv4hM4D0UAgVUdPd0ls72IkMA44hB5KOPPpRyhXEFEEmYI2NIbnUUNjzceT9GHNYYqVWOHT+ie6zQsg9pJ6mDUNIA8AYuljdeF1mmZENfBjRWrC3/svLPdwKVSi0VKo7/GbhkwiKTYSYdTDRaHrUSEPmZmdDIpJ2f4XPA7zaos+zLZG0mzFqJkkwq+MzwNSYK8pnj73hmAFo8nX77sHLfQuZFiCFKB3uKPYrnJuQZ8kCJRDSkNX3BfOSP9tx5XkwmE9bryBGU9P6+/vL5kc+lbGFwkgyWwtdM12BCJRsQ5dE4h9d6eFJBmPDe7EXttZaBbp5nr4v4rEmCex6ktNgrsa4hz4fH28oKf9tIcvNzY3xpA20zOWLvFp9RcdbG+eR1wj0+F703vK5bz/Y8t3mtun0ivYjcqVEQ3id5fdbjpOHhZzxh71HnYPSaaiXyuN/98fOX2gtc16rc5Pa3jqPH0z+zMuS58vjacxp5YjzQXO+xLn2m55XfStDxvGxU43uHA4tk6SH65+baAn6e1773IH11f/OY+f5WzGMZZ2XS52Zuo/vpPQGZhXz1tayv8M4W0ioLeLjNzeszlHAIbBHgVUlkzzHPnDW8R3u0GhGaBbFjj8XahUTtVJoJyy/OPHnrtte9OAshxH6HWMGLHE/SiHZwsTaPh/dqNmSAA1xwi7ah3EY6b0fyhLMC518UZ+5XYUKiwoaHB4U7RKLg1ddFOoxuEReOxPK+zGdFPmss6xs4PRnKPNetJLj3nvdafsdSezSv5S+XTc2c2fncynIty4O8Li2nMn719/YEh6zJZ9FS52Pez63XmjDhGvfb65NneR37Pp/bfOfx8zmrvVqjZV3s2OMCAd3XE5GwyEXSoEAeKYVP9XB3GjXawR5lneIB7Hkgvd/w8HLtFdYM+IRn4DQCnsfTlfaZmAtDWpBTYEzawL+xa6PyFn/88cf1GRiaNvA710bRv5C5OB3gsUr9GDAj75Nnek+vMKuJe4hc8BsELeciZBbPANfzbHAS7aG/jBvvYBzoi4307BHh8C7eG/uda3m2vdPBr3wHke728hnPJnIVb9EbUzNlZORq6e0fkEc1ReaVJ5wimN2RqiO8lGej1opSIy3WdCh4HJcyqyiQKJQbZGDovJZR/G7iTsRTOkMlU5Tff760EZnZ36c0KGDxjevXlaHBgTJ+jcjUKJ7JXkcvJuIVByHafP7CRWGJ82fPyov73vvuk1xTjuvZOfUHb3d0tOsTN+QRrqjIjkgT1CTBw0Dteh2KYmlDfw3vV9Yuz8fjmfGg86RtCd13SjiePuMxOzAwqPn99LPPpKPhvIT3MmQlaw89BGyO4UYyshbLVlopCg4jw6qewpyb4GPPsB5U4LW3VyS4sEQ1xJhQHhjoLStWDqu9tC32y4KiGB599KtlzepVZXp6UmuFZ69auTwKZCptz2gQsO3k5/60vP3WO7Xo62qlh8SpAYHN2QJehOTlHt7DmaCxUWR74BDWA+/DeERUKGmJJC9kdAnSXrnm5yN1C16+EM5wJ6SfZIyIJkQOnDxxqoyPT6hYOw4b6MAUwgxP7VE54aCP8FNnxNCgDD48Q8S+yOQeeZAjF5AZ3MszuI+c4h9//KHGdOfOHRHRi+5Drv+28N7GOIXTG/sWPMucsndZWzqFa+QN88g7aOPa9RuVpgcdXWnB6j/GxsS0ZahJaNrA3LO3p1WINkA8z2Qfodsiy4jJoA2c6RSNDW/wKw2jesimIInNkfBep6nMeDpzK8ZQxuWBX+K/97dlX36HyW9+Wsfje3vdBzcTkRUZM1n+Wz7k88TjJHw2PRU19SqJnvU4nh0GycB/fqaxoXX+9mrYg/jmHmM5Y0auNy62QcLY0/jwH198/Tb/mkHELfr99iTcooH/steaBG8oDAACe6fVAkJsYINVb2Q9jwNQVdPDy45Nh6BCuBlEsWEN2uOW31bQCI+iuJE9vLKShoCIENNQGiyYEFIOr3UYiwUi10o5qblGrShmgsh5H3k+1/Mze2hZKJnkNmi3ADIpSZt5rr0BObwV+tfXp89tMc2gm2cblPsAyULPXsoWuhZmAjU1F3G+3iDfShH9cEEIPsOaDRlIjjPIwl27dgpIYUEWUV5BKZbhIF3CKhnAKwwZWMrJDwagAsguGxwoa9es1qG9Z88uWfEhGSFX+Yenw+QNLOyx5QHZtBnPEc8nYwu5inUf4tQAh/YAcH784x/LK/2pp74uMML3Fy9dUiHE8+coTjJXtm7bVrZt3y4gT25oQAPzbU9wrRcO0FqdXulMapV0xgViOBMLVqp8sFmZn5y6IeCBJ/PVK5fLsaNHpXwwXrt27yonjh8v3/727+vvt956U0o34Gnk4gUB+gMHDooYhowmt/orr7xSBgeHyz333ltOnT5TXnjhZwW6CYMFgIdgC1nmRYJDOk2X2Rms6njSRU5CAA859ADgQ8ODCrt8+umntEdefvmVcvjwy6WjPbycV65crTHleXyv3JJ1LTFeWi8C/OQRC6MIYwEJrmrmVy4LzFIo8PHHHpXHNl4spHfBS5x83IA2ACK5uCnCunv3HgG2w4d/peJMKAQAbOYa7xPSpUA4/+f//L+V115/vfzsZz8TYU+RQzzXIckBTvBwpLNQ4ZTO8MpYXMDCP6+Ih6e+9nR54IFDuvfixQvlhRdeaORZB7Bv2bK5bNu2XcY5lCreD4CkzV9AhB87qrFx2hnGi3aSkgfjTKTCwAtkWj+tXFvmsa4zqZuV6UwomYiw4stP3Vc9wTMxl2Wl97plDs+3fPN3reRek5BZukBiBnBZCcxEQiZbLFsMAvnOBEH+me/Pn+e+ZRDoaxpjkc4Hag34PZmo8RlAW3wOhEyJaIbwlgrPTxOGHjvLYfc5A2oDZZ6BjBgZuagolDA2BUHv+/jpe912vld6pbY4Q+X9WhWBvD48t/6sdSwNbMNDqknguu1up9ejn+czynNlIs9tzp9nstdriefkNdYE9ZAXcZ66386lag8bP9tt8Rr3vLltS/U9KwBex3l92qvfstjEhLGFxyHvw1YivJUEz3sx7xWvTX+W9xXvX6qfbqvxReAYijGG4ZZnGrvY2O7nm2iifTaU5LWeydil5pd7suJmhSrLj6xcZSLc2MRyjPdmpcqyzuS/sYrJWb/D2NAkiB0PuB+Zi1IfaSGCJIt5KmV2HvlX95HqIoA9mmlAol1h0HdoMu+gv3i6BT6K9CqSg7V4G95+YEq9BwMUHrzkyW1DGY4+qmC0PODmdSZGu6Ior2pzkFJAu0cVYQAAIABJREFU+XaDOG/97zUpnCB8gfGB9gbSDmeBIP18PpMehQgwQvghyEUQdkEORh0ercm4vSH38nvdz9a13VwXrnWQCfmmcXWpveV98GXnVKuMsoyw3P4y4jjvCb83r8msxHOt5bTOnJrWxoOZx6AOz28ZzfJ+zus9y/tYL82I00yI5/7kdnpPS15WhxOnuOJ+zp0rlyMVAv/Aeh9+9FG5fOmSzkdIKDt3mBgJzB1REsgI4a+ZeRHCkGnOxw2+AnuAb6lnwv14Sds7GmxFtEHUqgiPddK8zc3PloceeqiR4oD0CxBb4DhIQJ8pOBSQ5o50KBB24CfWJIXgLNeNiZBbEHMQ0aSMMImNvgOGYxx4Pv23YTR7wHMPXsqQwxCHjB39g+SnH2BDdAPer5QOAwPVMEbk5ZjwGYQ39uXrN6aVAoX84EqjRGqK9o7wkqwGW82zUqhFfQCIcP4rFQkPqSS4ca7n3MZexjOTaXzvsyHO9PnS292tlJGkHunp7pQ+tKy/r8xOTwmXIyPoF9GM4Fk88yEeIbmvXL7MA8vOHTvKgYMHy5nTp+Wpi0HuxuRUOXP2XLk4ckne2RCfkLl4N/eRUkT5mSOnM/1VWp3ZOXlLU09HFHWjUGb9nSic3m4VvCeNy/g4RpX28GDu6BDmPnbsuPI2g3mYa6JsIcYnp2a0HnDO4W9kK+2RkapGxXWrIHmQlx47rfeuLsk8nJ1EghOFq9oOQWpGHxZLR2db6R8gp3p/NRLNi6iG0H/g0KFy990Hy+ICPETUdSE9CWuTvjjKaGGxo3zyyWfyBL9+/UYUR1bh5AWNGznZOR8HK3GOPisdDn1qAUNJh0h4RfItzJctmzernhHkMsUz7fgUujXn7rT6pHQoOAMRHTUXZz2RyowV3uDk+EbXQ3dbPrxcxlf02t6+iIrCOIouQlHQuYU5eYljgMAYhf7MWQmB7sKQ1u9N8F4dvSK9Gx2INl69fEUGqOUrVuoZIqCvX9f+lPOXIjVGFEFtg7QMGaoXMFB6+zHarlWU8sULF5RuVE6NnE/VQZK+OkqXfcG+Rk7j1MX+wFCNwYP14LoxRHxx3i3MI+9jraxavVrrSAagyjNZZhsHGec7dakxKt+b88k6jHkczl7Wj/FKJtSNkzKpbQ7IeMYGMrBG4L5muje3zWcNY+eaJKxLc0riUTQWN4QTMoa0fsVnPtttPPL52DiL6n5mDF13gfHg+cby2XPdOip9thz7258cvs2/GkDcwp+3J+EWDv5Sr/6Tf/f0TelQDGqdDsWKsHOrGXALENRc4uRaYzO6AEYI0yiMac/lTBpkgEybXKE8cuSFx56Bvsg6FXEJD18Ekz2tZXFMBRv4zmS5PRAMXKxsmnCwYmeAbqHhMfJ9boeJB4NNC08f+hagtMftM+huGBCcjyspOpmMcNsYP4e4hcIWXgr8t8defrZBrRX0eE54D2NhtoKRFQjANdeF4MTTD+t95MQEYAFS8EDgsOcQAFQBsPr6ArQT8gd46evvlRc4HuFPPPG4PHZJGbBm9RqquZSZ6fDmx/LMf7w8VBCjepMAwgz2Afhcg/cYBwo/f/3Gm2oLHsiEgp49f768/fY7ZfTqmMANB/FDDz+sNfSLl34h67qMHzWMiQNJOQFrPl1beBlLADjvNgng8fcBJAUXD5Y2wHYU0AHAUzyFauCsf3IuQo4/cP/9IoghZck/fub0mXLP3QellLz77m8E8El/snbtOoV/kQebXOB37LtL4ZC/+tXhcvL0aQF9FXMpbQLrIuwXS7Ws48WNt9GkClyS54+2KaS6u1NgjTnA0IEnOAVJVWleRVlWBxEzH8V1yKnHnAehFIq+wENNj2KyAHAYYXud8o4IcLipPPXUU1KGGDsUFFJHQHTwDMafsWW+AF2MMd7gXMtzMMJAAmDMoA3/6T/9LwJf//jffqh8fqy/XbsIEbysfHGAQBuWKDSDR8jCAnt9sgwODci7++tf/0aA75nZ8sav39B44vGuXNAzM+Wxxx/XfOGhgdHivnvvVb5W2kQ6GzweIGv4z2e8D+UOL3Lmzt4MvCOTdgYpWU5kgtWyrCFXa9oEAzPdJ/bFBRubKRWs/LNWTVjZwIeMyQSb5UIrOKN9VuQzeZJlcCtBaaLA92YSw3LIMsfftZIpmVhrJcCzfM/vzoSfFJOaJz0T5b7XnwmAT03WSJEI34bEcvtYS4y9DX2sD51LEGUd7O0Atk3ZGEoM6xJFENIg5qGZmsT9MWnoMZCC14XnVRiIJU9S3vgsfy2/c589hnzWJO1DOfEZwH1WNq0AeJ68Nn1mG6Dnz/O54TNOIbQp33huU4Ds8Gw1WOcZjLMjtbjG57v3Q147Vmpa3+E16P3kNZOf4TMtcjWHN46f5zM7R4C5T947eczzWm2S4sx/4I2MEfwcr6NMHuf2tT7fctQGE7fRfRXhVXPTcy9/+9km5fJ+8bs8xl733gdW7Cxb8xx5HvN+y+SjFaQ8V3G2x/5hXHTu6wxsplTyevL697jxudetlT3WKAZw0ikQjeNIg5lZPLB7S1tHj845eSsp92ZgSRdilbcr0XpEE1aS2IX2wiMtcqTCxiDriehg04VXdZtCzFHK8YLT/NczgZ/yEF9YLAP9EJWR9xPZEWdYZxTe7Ig0QEGGx9xlw0WM03xpL1FsjXMT7BveY7GuWLbzMlZ3Kx8vBlZ+Kr0fReWoJ1JD0SOC5WYPaP+dMWFe314TrWeM12ZeT77P9+Q9afzj7zy/+WwzZjS+br0/t937LZ8f/r4Vn1t+qA3yqJ7Wz/z8vE6Nm3M/cv+9zzLRYNnnz7wW8zNyW/0+ywZ0Iu1D8jJXeYHspMglJDjyHzxLSjhIJ6e+4RxxCj7rD6wzcBUetl7rGPjBfiYtSC/HWtt/8ICIYkeZgqvA0Bj8uRYjCw4X9ItUP2BOcBfOCKwxsCAODJY7Jqc/++zzcmMiyDqnsKQ90abwMuf9XM94k7f6448/Ee4z0USbIOfASPb+xqmF+2MPhIxTvmRSR9SCfS6ay/ecscY1rPFdu3bJEIBnOhgQ/Miz5xcWy8zsQmnroID6nPKC4zzFOmF/zlac5NpOfCqOE/Ibz20cfDA2klMbI1k9xzzP/HSb6Z/xv+Waz5nuLlJaTQlD98jDnajZXhHgpENBHyAPMPsaxyClServLxdH8O6+JKKbcdi0YUM5sP8uRcJCQNMn0jJdvTpWTpw6LfJ/nGKkE+gec5KT4GTWltdJ1C+YifQTyDrJq0ivBwEI5p2dnS79fRRtXFmWD5PvO6JYkWfgXkhqHGhef/2NsmLlynJ9fELe6uhceIZ3dnbLMaeruye8qmvBRsZPxCXeqXiCp2gmE5fMO2sQHaGfdCg1JzjvRmcLWVrKxI3xsnrNyrJ16xatGcZncvJGmZ2Zlqx88MFDZeOG9Vrr5GOPlERR+A+5i55bSk85euxYOXXqjNKrYtS5cHFEsn14xQp5lyMjOE/4va0jUl8p8giLbGnXODFvYErWJQ40++7YWw1P3SLdeRd7l31GPzBgXL1yRfoRKV9I0XXx4iU5amnvT06XVavXKF84/WW/QaSjC2/YuEHpaTBKMA6nTp+UwYtncP6QBiWMt6GrsbcCJ8a5TGRRRycphIZlIINs/eLYce0bdD7WCw5h7EfuZS7Q54kyuDY+HkZBatzMzNR6Wl1lEePd4FB1xJqpRoHAKfyzLsJeZe87VYrPfH0/MysHScapwSHJOa1b5zwGHfrPGE+RDk257yNKLOOWjLWNhYyl+Jt3mkvwWdHkZGoe94qxuM/XmrS2F7gJZBvb+dxrOPShSLlomWB9K2Mok9I8Q0aD6qzEwN6YuC4S3HobzzJ283u43tjCXvWNM6vqKRj9HD3j1Gs+t2mTDZA+/yLCLnixv/vpy7f5V4OiW/jz9iTcwsFf6tXf/943GulQpPABKGqxHhd8saXUhI1CbrAEY5WlMIYKcVCUKIQYVm8O8AwirOjaaymDTYR9Z0eEopgEbwXrVq4MTiKkFAIkCpvY48IKn99ncBXKfBz+BtwIDJPoBkJZkGo8akEhg39+WrG10ArSJIQmz7fXnN9ppTKT2Tw7E0d+lw8Mt9/AjOfa4y0LOr+zlciyN7cBrIif7m4JYQAA48iByO/Zm4/rwiIbYfDheR5FFDlsIV4BJ4uFfkZeOITxwECfUq0AGvCKAkgPLxuUdxbPBLjhkcLYOS94kB7tArunT59SvjQDJqzrvPPUyVPl008/09IljcYd+/aVt8glfmVUYWYotxRixEP7/fc/KB999HF41hDiT36169cFbEhRwhqxxz5rVV77fX0RQl7z4mcFXwoPYZaA+bYFEfR8BoE7cT3yuekg7miXp8K3vvWM0oEwJ4d/+aty8MABKb6AS0Dr01//Zrlj716BXUDvz196SWBnzdr1Avpnz19QflQVGCWf6Ryerl1lVnn38TzpgyuVBwKhlqQEYe9BCs8vkJd/SCF8jAUg64c//GEUtiltZeWKVbK2owDwbMARniPaT/JujgKNsS/RGSLXJOvdIX+Mg7yJBvoVprhx4yblhgd8sd/x9ibsDgDGnlDl9h3kU+5TXj7aFCGWHcq59/EnH4uUePyJx8s3vv5NGTdefuU1FUCKNd6uAkGAWN7BGAIgr11DtrA+p0tXd7vWxXe/+6zIc+eX/Nu/+VvltLOSRr+eeOKJMnF9opw5e1Z5zCn8Ka+MGhJLVAKFYiFrTDATgQDJDnHBZ957NmxZycuEnpXx/J0BZJYFAXDmlEsw57DOREImu7zX3Y5WGWeZshRYdPuWIiT8WX5eJkQsG/nM8tly0e/yM1oBbCsBY4Ldz28lLpoETOTyNjGaCWJ+V8qj/sjT75yXyBzn2oXcAt0HKYg3LiHYpKYiX2eRIqTcvuQT1y6OdY9vU4S74jEWORK5r0mCNg2S7rtlNG1iDWI4UvhjzfPnHLJ5XjyvKtRVvWNF+lRvXNJBeA9aPpu0IXQaYG1lRHLKXia8syVPvca0Rnh5TcqLq5L/hMP6d+cc1DwiF6TYRiElE/o+6xh7rRm8N+0Cm0BGY63VKvUuymRyPkY9zlivbWMP7QHjkbpPVJyQc5MzuZG+IgjDTKIpRDuNa6NJtQ/ZKMC9zAFjzZj7udnYo/2msHJZQv5VBJfJ8waB73ZXktjeh4yPySLaHx5eQdb6PPf+yfsxE+seN3/vxrXu9yyfeKYNKHku8nrm96Yhppn2Io9dtD88p/18E23sG5Rue29xDnPGQYhzPty4MVWuTcyUmTnmL7CZyUme63bRV4dfmwR2EeVQKLsU0SRChnQqRLXN1KipHsibZVqbKiqnEPYoOsb1FBxD/vf29AfJrmifKZ2TyIahIbz34hwKXDYvr0zOX723l4JleJrPlO6udpEjNgJznyLmllXyb+J66e7Gy3V92bZti0jJUJoxKFFUOzBkNprlueE9Cvl3Cq2KV/Kcec14DWa53oprjTfpm895r6F4TniUZqOI13N44jdrUVjme922GlFbiXJj8Jzaz9dI3isfa5CQ+rzuk9w+y0+fTUvtl1aiPM7bMPBwvddqxs7eP96bPuctTzRu1Rjn7yCSOYvwmgTLgoG43t6GrBfwtAkb+s2ZZBI81t20dCAiz/AeBSuRoxsDPdGOkJMQZawRogkhNHku71MtmJXL5U3KfLIO6RO1TZhD10gBjyEbwTcUmqU4PR6r7NPQ1wLPej/TJggXnsV7wFnsDd7L3iAVXmCVIkzvXODsczsryWCL80M7XuzLhTmN7XEI4bzG2SDymV9RMUM83Rkjcj6DF40nKRw5Nj5Z+gaGhGEhxVWoEQPY3LxwsvUzPpdntIrNRrQy4Jmzc66mQ6FdTvXAXqX/oaPFc/g7sFakyZBxXZ9H3u8O5LTkSJe8rHEGIzXK6lV44IID5oWd+8hBPT5eroxeLWfPntccQA5TgHHH9m2SMTir4ODR2d1VRi5dKSdPnhZ2hxzEExcyXMVi639FstAXiPOar1j7tRLgyLwOomo62+WlC2mPEWL7tm3yPO7pCd2XNIwYVYgUeP3111VfBz2KscUj/Oix48qHvG7tOo0zqVEwUFFvCNmJXKe4cKHwKG2q51ikpetQPz1uGBt5p7CViiZy5sV5t1jmy/DyQeW6Rs86dfKExoU5I9ph+7at5dCh+6RfsjeYW0Xe1BpY7JOe7kE5SWFEAIOxf44cPaZoAQh8ZIrkFjUH5uckm5F9jH2ksItzN+rHhCGBND6s7bvvPiAvenQs9tfoKLm5SV8zoygK9t7WzZt1prBmz545K29rxm56akapbMJ7f7aRBonUNJu3bFY6UZ55+crlcubM6YJnNzqPikf24yU+UQtroodHscbAo+2ay/6BPulhpOKk9hU6Dgaa0P0i3UnwEjUyDc9rPMOrbuwoD/aXiNSePjmREZnAfSa3+Z3xkZPZwkLM/fS01jhj5DRIjDtGAfgjectTDBaHu9kwZOMJji4JBidty8zcbOznGmlD38DSMvpxTSXxSX/IPszkL7KPeeDa+BeYirHByEJB3NbzqBWHcz3rMTts0kdHrgVKDf2A/nMdY2b+h3UVelFEkzlVWsZx4EufVcZ0DTK0piHlebGHwtmDFLRgGkXnVxzOHKELI7N9vphs9/usd9BvG+35/a9/9Ivb/Ou/it5/N1/enoTfzTj/d7/lL//k24tW2smZ5Y3NAc/GFolQQZ+LQYgcl0IRCjz/2OT2GIIwwsJsgtq5prlOXg6qcu2lgBcy4auAjyA9MrD3Jg4BEZ5GCC0rVyYGbNEzwPW1PI/30zZb+exJx0/n7ctKo8kgC3yT11YcTTr4nQ7HkkKdUrGY0LaHV1PxaFoUTQDk0EETZuGlG8WkeLYJbR8C9C17jzXJt0jTESAf8jtyakYhuX4R1NHmqBDNOADSIk804WXTQQxUkjqEMh4X4dUBeAHQTtwgxOqanok3AaFk++7cJyBDFfC9u3fLcs/hNTo2Vl579TUpCJEXbVBABGDBAcpzAfaRumVSBzeFEPFiefPXbwkgA8Tvu/+Q8kUTYtbT1auDYsPGjeXRRx8XofryK69Ur5ZoPyCS8M6wzs7IiwVQCbjBOwPl14qerLA1HNsKpA4WA0oVzpsQOTc0uExFiA4c2K9CkXgw/MWf/3n59NNPtIcuj2CJXynylHyG9Puu/fvLoQce0EF5+PAr5Sc/eaGsXrO2VhJ35foiwgUCzoB+roZvL8yRPzoOYkAt3mUc8gArxlnAuywqrI4+23jA/u7vX6Yc2yg1165flxIGEIm93KbxCKW3hoJXMMhzyduNJ9+J48ek/CzrH5ABARAlo0dfn37ieYTHR4TzXa+GoQAGAF9+CiTPThei2fnJe/fsvaP82Z/+mQof/eTHL6j4Jd4oGCh4Nl4dcdBHZWwB6faF0tVdysz0jbJ8xfLye7/3e5pbxhuPi+eee6789KcvCGQxJty/Z/fecuDgAXmbh5J4vwofSskpRbLgPNEHb74ZOfR4T0eHSPADBw6owCprxvIJglCyD8KtevxmZTwUxJo2BGLHBelqyLcUeQoZ1RQvJj0si24iC1uKW2bF3SDvywjurNjn+zKRYLnpzxpALZGbljeWY5ZTmYDL8ru1PdyXAakJtQxK3Q4TVsihCPdukjKsXdYXClbkjQ1iS6SS5iEUWQxH0YbIox85FuOzyKUa6RGa7cRtLOoeSOZX0E9+Q/akDTM6c+pzkD+cZ4R58hPZKkK2etTynDwO7quJKpOtmeS0PIr0Cs22KmeyvE3jmZyXyLQ4j0JZz2RSc/3EedNM1dBMkRM5RZGV4WltgtVkkUNBvc55l8m4OB8CJ/j6DPRz373uvL58r8cmk235/I/vnYsx6lHEc0NRiHFDJsb68J4L7+4mOWv8EO1rznukuYn2I59C4QvFKbyGwjsQ2Wrs4f3kfZr/lgImgqJZKM9kG/KiQfanCA17+oMvIjw5vCizgcjvMiYxSZdlRN7PHgfPga/z+rBXo/dk63xYMTTm8drInuYQFMg9YxDGyp5MimACC3XHuF0fvx5jOjer1GXvvf9huXR1HH9FeUbmOact4BP6iIIda70ZBQepxzPlgdbZJSO3ZJMMx5FygesxqCsHu3KFB2ECQU5bWDTgHYzBNnjSBvo7Njqm/YxSD4ke+wMSbFYkYBSSpXhgeJBPTd0oy4eoTWBFvEgxZz1Cem/dtkXrBzIMb0G8diMPa0TeiXSD2ICE03qP/xmTGnNmYJ/3kuVH/syy1HPmZ/oa74lM+DaNfYHPWzGm5yIbQb12vEayjM9ng9ekZXAm9bnX7eL3cABoRiDktW1lP+8B9zWPj2W4ZVLjrK5nMmvIZ1l+v59FO034a31W3UT5rVNBY+Q+8wbOIw0BpK3HQroEqdyEIUMHIToBHEVBPvA315KaYHhouOzbt09rjGdABhJdx/c4f1iegYnAOsh79gJrlIJzOAc4BzD7m3RucT5EYVnWOjoeaeYgUUhpQOE+5+z33EYEREcZvzauFBIUHyQ/MP2nHaS/u+OOveXkyVOSV+Am2kDKOXAhjivoGqz5+Yp5lOt5arps3LSxzM3MlPMXzpf169apD3it0waITSIMe3ohLKflFKHUFPJiHVdU4LXrk6WzGwzWHulPKqFKdCUkrb3XA9N2lG6lo5qXR7HrhSC1wka+qDaZAMvkEbjX0SE4vSBnnOaAMeU9PJOzYrnS5WFUni/rVq9WoUyuQS9CBjEOpBmBQKYfFIJH59m1c4c8izG+MvfgDfAD3tboN3JYmZkt585FSgrOeDzJly2DiJ0s/QPLNN7OlRzRWWGw76rYVGR9Z6RkIIXIpk0bZHTAOefSpREZP1YsXyHZefyLL8qjjz0h5xwiMb8gn/XEDZHHmzZvKZM3JgskHO9cqVQbkVuaiGHGMuobhNw32OAcmyINFo5qNeIminVGtJ32oDAF44DTQbcIU0hl5oD/yPNlA33l4MH95dCh+2VMxNOetYGMoC+Q0nPT7SJ+KXpJO8DwZ6nRdOmS1iPnE3pQRJDPSAf1+ed8/xhUWUvIZDz+aT+RzuhUO3bukDynrdfGxvTOG5MTev7Y6KjOKngM0gyRIon9RlQu+irOOwOcJTUNkmUbc7F5yxb1N87cmYaRCF2NHPxeDzbGGiew9hgvUpISie2CvDgLse7Y4xjonAKzoY+0R/pW/ocjIHn2R6qjW2cZGlquQrMXRkZ07rG3lXqmRk9Gju0oIs/nnKNOG8icIGuCqwh+SGRtTQsX50noc3xnchcugHfxufkZ9F4c2cBNrBNjAkda2WkLA5edRjjkVd+ntjHwbHAhTayNHhrRI3wWhpswbBv/0b9wMgljbODbiJhHZtsTPM6lee2JiJyLa8zrmEPpqml3pVPUKAadPZVU9znBe5Sip0ZmI4PQ8cNA16FzUXuqFhq3Mfrm9wV+yPiR5/5///TSbf41A4Rb9PvtSbhFA/9lr/3LP/r9RQQN4RoQlzrc5yg8sbKMXxurNrAmeRFeciFE5U17fUKHmJVch9XoObWwJe/m92UDhL2FNRshZA/MsLI1ixtxPZsbYeeUJ5mcsdLCxub3Zm6xAO0WeFmpN5i3cDDZb6LZ4SdBsFnoNb3UDIyz4mvF0optJjKsYJjs4Jn2ZDLgtpHB4XvOcZ49va1U+tC0gmEB1/AOdOhNmuhMptnLnnczN5DejK+JLLfNCi0CF4HNeLnaOuCmpy+qQAskdHfLsxlQd/Dg3QLhpAnh8OVgfOjBQ2X7ti16B+COMNEXX/y5Qjul6MzOipQFUO/ff5e8YAA4PHv1mtXlRvV+wHPk1VdfkYcC4AYgyUHb0x3FiBg/ik4C+j/88GOl3uCAJtyrt7e/zM6HFwfeGrTFKWus5OK5AhiUpz0V1GuOLs8DQJmiKVju8TggHA9gBAl+8OBd5dNPPy67d+8q3/n2t3WQvvfub1TkCKBKzj/ynn340Xvl2viocoD3dPeVf/zH58q7775flg0uV38oTAMwpz+QwwDCCMVeKItt4QU2M4NHTZAKtBWlOrxIyH/XTD3EXMccUVwTY0e7PGzwgCZ9zHWlXBnQ3g4PuSigo79nCYuL4j8cvvzfs3t3OXDgrvL2W2+Vzz49UlYuXy2wGcaljjI6BikxK1JA7a856SmKyn/y5NmBknzJeK13dBd5srPm8Qj6i7/4S60RiHuKZl665KKY4dGL/mnlGeMCVdmvXLlYpiYnlIKHkEk8vQmlBfgz9v/lv/zfWouASNYK4PCb33xGygSRB+s3rCk7d1KoFTIk0jexL/Bweu+995W3nPXCGELwP/LIIyLZvWe8J5skJ4ComR/cyre87GuRxuxIyn2+JgBaKOX+PBODJh0MdhoGyhqBY5lioOvntBIqmUzze/yZgFjd81lG+bP8bj7LbcokVuvvboMJ03yviQnL19wmyzqfLfztfufvMvGTPYT1zFSY0gBUhTMT2ZTHyGMhb+eUGiKTQ1xjQG3SPz/P7iC0RWcVyg2phtijinCIWhHyYlcu5PBQCyAc5KvJGZ+FHnsiRbjGZKjPOtrEZz4XGudgJf9avXm8dp0zWYpzbZvXUCSBuNkLWOd0THDDwMP1JsIb7ajGc5/rzT3SzKv4ZZhE70/vyGeux52xNBnF98YE/K5xzIXsKiHgPWEiuLFuqoe3z2z1R8WC6zzgPaa9MS8DKI1TC5NTOH9jhNW+Ucea39+EGRrFjUNOGI+EAozSRa2D8LbynDcNEqGU+3meJ2MM989rMssS9zXjKJPv2ZDu/ac0YtXIYLnrCDfaJ0KuhtVHCDPeXd0i3MJ4EI4KCjuXUarpYMFZ++prb5QLI1dLW2ePyBztCSJyal5ZPMmYYwzm4FI+l/LY0aEzY/waKSiWlZ6uThFIVpCZM0e6YUQdUsqRMEgwLtx3TYb7SDvBWRJRIUEUco09XFHsITEkB+YiUoDtlW9TAAAgAElEQVT3gC2YbfAD5AW4Z+uWLeXcubPifjDKkmsZvHHfffcq6gjPy5Bx8HbhpGDjk8aXVAw1WsN7JhtMWAvGudzn9RGRMEGyZiI3rznvPb53YVbO6MB2YTizbPWe9PNirsOhIONJy+T87CynPd7ug9e53xXK/s3r3EYm+orybwOG17EjIS3nkK/stfwOtUd5isN7zu0w4Z3H1us7yyb30cbAIOtiz7G2eDdEGePhfNmQLuR4piA3+MGp0+Tx3d4uIop3gLtZP4w9zh6QsZHzvlcRhDhEbNu+TQQjUWlcBwkeXtib9Vw7wrD2aJecQGrxSJG1eLnWHMAQ5aTaII83ji2dFDkcu6bvqYPCPhy7GmkKIXZUx6gUEW/MAR7jPk+6e7q0vsFXpJQjwg/Sj5Qt585f0Hhs375D9TAgAeVwBJGjyJZ2EaSMETgKOXFp5KIcaPCapt2rVq4omzZuLOs3rFN7SB2CB+/KVav1rLPnzpfLl0dFgs8vRnSSZH1NFeYI41xviPkVAZfye2Oc5P8kqUqGhjT29NMyTp7fnREZ5bHG+QF8CLlPwfjrNyaEvdnrnOfkBoeII9f1KrzdO8KbGC9dsKUiSCYnFSm5fsN6zRl1aairxPziQLR8eDhSUXZ2lcsjl+TwAXbGOIKxgahXilVCTKNbTM/gDaNcLw3HNcnAmgZSmFO6dpC5jDXFJNFTyL2t4pntRWM9q/QdI2XFytVl244d5VeHXymPPfG18t+ee760d3IOdSqdyOiVqw2ZxXkognoqiliil9lDmDE0LkF3Yh2y1kxu4pjCenFtJn4nTYZwlQzqs0rrEjoppCF6yqzycj/4wP3SF4eGME7ORzHK7i4ZNy+fj+Kw6EPsleMnvpDTEsVf0X3IUU1ubjzF2Q/ohiLReyKfeZfSS7ZpvzG39A+DlaIuKMI+OKhIW1KPoDMS+SF50bYooydrkH/oG/R35UoMnitFMDOPOCYxLhg26DvnifKEr1iulErsaUVuYACZw1N9meaWZyFDMJyip/EM0h5ZtnEd65w1OibOJqJnMAjLQAXvsjCvtDmcPfSXyBLWP23GkMZ/yXmd231lfrFN0Qe8g3ngOcaI9NFzbayqtrDeah0bpSiSg0Q4TMoLveoXEN6Mm5KTKRXnzTIcGSuZjLe7UioFNlDKkraiMUA3ltzH0N4wSsY56nMocHo4tNjYyDPsABj6jouSR9Q19zAmzH1TlhClEc4nIt7rOUp/ZHwD29TCvyr+SR22FSsk+8SF9A8oxQxRzeBH6RI1ik4113DIoYYQ6X8wYtUIKOOC4AHADaRTiX1mHcS42+ebzy/aoDWdUlLdJsG/TOP43X5+mwT/3Y73v/m27z3z6OLqVVF5WYUkpibLww89JFB/5PPPBZb4jBxdVBbG45PfObwFZJMgQXi4wjUb0ILZCgqhPeHNFoUoDay9gfPmzuBcoYKd5GGL3EYIkYYSn8C5ySkrBplY4T4rmFZ2rVCHkIzq1m6bPBAa6SG+vLp8BtUGUgb8vCcrn1Zq/Tnt5Hd7JZrQzoR3BmdfBugz+dFQ7KvXig8EkyImKRhLF7ixMszzPSaZiHEf3VbGNRRfQtUGJOjJnUwxRP4mDcfHn3xY+vt7yr33HFR6HA4YLM4ffPBB+fTTT+XlS8gWRDW0CsWiHn3sq+Whhx4QQMOrijnpbLc3UClvvPGGSHTyF6IokCeNwxuQ/NBDD5dnn31W5Cf5oHkH5DJZXeYWSunpi7ApAIMNHYAG0l1AiAIGQ5kKUthjKiWQYifkDBXwRnXBC40q5pNl//59ssIDNu+/776yZvVaFYu8NHKpnD1zTkrDo489Vi5duVA++PA3qhIPCf7Tn75YLl0aLYuLHKzhoUA4J2MaHmWR7gSAJcOTSCXCpSFlI8+X540TEo87xh6jAmCbnwadzCW/o1QsGxosUzMU1umKvG0LEEhdUvAIWQW0cxATQipwOX1DHiTs+71796hPr/zqDXkLEBqofH4T48qZHuDIVa6lugp8sO97elCw2hWC29nVTiH3MjQ8oH4QPven3//Tcvfd9+j6559/XkCSuUWeMC94q6AYB+DuKevWri7btm5ScU1AM6D3ka9+pTz22KNa1/SZwqA/+clPlD8eIwP93LVrT3ng0IPKoT4yglGgp2zfvlUKnRVf1hOgj/zghO+Txgdlj7yJ3/72t6WQsoYyMUpvM1mQSQQTS5lgsOLNT5NQlofeb97LlmN+nwGQ9kf1qjFRZmLMxIHf7c8FPuv6dhv8mftgGcHffm4mOEw6LNX/VoLO728lGry//A6/0/db1rkfJugtkz1WJn4yKR7Bi01jgmU/z7axM8vqPD8aJ+fdTiR4bm9uo8e1tX+eI+bHv1t54FrLV/cjk9T+zgSUvxMRMxcywmeM//Yc+gzkmtZrPaaef5NAnlsTHl6nGVAvRRR5XfLTZ5c/y+ezz2yPcyZtud77zu3Jfcrz33r+5XHx2IgYqVFjeS9YsfI78nd5T+Tzs3WvqE6CUsE1U3fw3Lz3/fy8/xrrayGiuWi3FUK/w2vEZI774OfxDO7jcytk2eDhcztjlta972d5//r8yCSi+2OFPssg7x1kvkLGHQ1BPtEFarsECZ4xC3JUBvVUMI2zFhL8ytXx0tXTL3KH9xoP8RPCjJ8rV60UeYCXG2cuPwk/R15DpvT19JQ1q1Y15BTjCxFJ+1FiOQft8UZbMMAj30Wuy+GhrXT1hMGBZzPGnDH8EyYk+mvihvINu74Ayi1YxuklOPvJB0wf8e7lXAQTgS84j8h9CgmuNShuAKePwBLa/3Y2YC21FOH0fuJep39iTixXsuHE54b3b+sZwPd2drBc97X57Ml7OMsTP5+xtczwO/yTz214t2z2Gvd6tOJuRT3LcJ4T+DgITBtjfM75GT57fH7kda/96DGqZ5jXpN/lteb1bZnYKs9vOs8cHVnPFt7J+iL1wamTJxUFx/VO3yNlt/YDooZxcbuJysN4PzQcBhzwyxcnTihSDTLM+AI9C2M8/Qd3uB/GdzyP97k+C9exTngmawMSjkXHvrw2Hl6r3MseIpfxyMURrT/lp6/6D+VZGQ/ehQOKSMrurnLl6iU9L94Rqe4gT6+OjmnPBC6dLf19FAltU1FH5KWK5SnFTRSl37Buvdb+2OjV0tfbXa6NjZZ77rm7bNu6Vfmrj39xXIaqrdu26znkp74yOlrGrl0vE5MzZW4eORxUguUk68QpWPjMcpSxuXnN42kS6wNCmz0cbY/IE+k18wsyvCFj5Dw0CwG7vPT19Iqwpph6e1eVV+zL3r7S09VdBgf6y/DgoBxJ8CxdvTrGitztjCEYknHm/d985pvlixPHGzIKQnJhDqey6+XC+YtK50Hf8WAmmpWc4Hhl4xUehgE83wmtjIi1mwyySfcjVePiPE4zkP6DZffunWXFymH9zXcQ5ETcfnH8RLnn3vvKydNnyrWJybJl247y0i9/Jdm8eu1aeeHLGx4D4MK82s0znJKE2k84Cll25HPNur5xjfdIlj1KI5ecC5CTOERFhAwpbzCK9Ze1a1eXu+68oxw8eEBGBopnct/Asv4ycuZK9WyekpHi1OlTGnf4iyNHjiqCgSiHsdHxWvy4szrHDMhYSroYdEQMUswT7b0+Ma5aT+wb1glpL9etWytimjXDPZyLtOPkqRPSp+ypyzpUwdjr16sRIFJrsa+4BudD9BsKkOL5Txu0jmuds0jFF+cZ99h7O5/RtIPrWOPsa4hvzjEKxzplLNfzGWPBZ+jArHt7M/MOnkMf6bNJcFK5hENTkPb01yk4jMXszOF5t9wgAkSpPGvkfpbXlqmW2cZPN2H/mleEKDFIZ2N4riXCIxy45sJ4jOd1o16Ma4qEowpOXuxBjN6eF+axdQ1yDXMFRmAsGMvgRyDASaUUTiYRbRHjYTlDn502ylFAyGoZ786eVX71uWoQZH3o7JQD1EIjTzjPj1Q38yLIfdYG5gtZg+BQJHatU8R88A7aZKO2z+WM6b3P/t/nf36bf83g6Bb9fnsSbtHAf9lr/9c/+4NFwkPZ/Aj00atXy1cfeaR84xvf0MZ/6aWflw8/eD+KXs7Nqagd4Id0J2xwDi+K+fEv8nuFdwcbM3LfhdKmPEo9ffIg5W8fjPZiMWkuRaKCRSt7bHQLBQRnVgy4xu/y+0wAGOhnZTATQAb+tNGWTZ6tlBHXrt3kkUf7TCT7uVZKeaaBvcma1kMBoWsAboIgk/+tZJGJAh8UmVSwld2Ksa19WWH1/a399ef0D3IakMuByL32BLQCbBKGvvB+v8fgk/ZzLYcGwJ1K2jzr8OHDZcPG9WVuDq+XKZHReC9wqKAAnzlzTtfhwYLgtxV9167tZfeeXbL0A3IAQJMTN+TFHKFXU+W9994TsYk1e9++u0RQ4jWzc+cu5QaH1MYT5Wc/+xeR5u2d3aWzu7eMVg8YSGmITcheQCY/AQhOPZANESa+5BkytyivAhRcPMHn52dk9V62rE9e7E8/9bVIzwCJPTVd/ua//o3CTh/96qPlK498pczMTpXjJ47Imj95Y7o899w/42td+nqXqR0Y0KmwjkLNmHDw9fVHYY/p2enqGdle+nr6RfTjgQagc7QE7aZtFC8CNL3zzjtS9O0xRh+7e3vKxOSEQLOKb8r7cK709/bX/G1RECz+ReoB5f1fnJenC576a9esLZ9/ckxK6tjYVY0JY0iBVBQlPDS4jrUROS2vqjDnjh3M650yYHzyyUeldKLAtGmfYVxjzz311NPynkCZ/PzzI+ob6XAIawSYWWawFlevXCEDC14a//RPz6vPz373O+Xpp59W6hwADbIGg8yRz48q7yz9xfvjW8/8ftmxY1t57/23y7Xxq2Xfvr3ymLLl34VHGAXaR2V7jDesc6578MEHJQMN+JjzTEJ5r2ciy/vbZJxBihUvK99Z6ZYOXUlrkwzZsKb8fbUWwb9FgrcSj/n9mTwxIZbJvVYCOMtV98eytJVcdLv90+SN38/1rBWPmeW7yZcvIyUyEWnliZ8Gw0orUD035H2DF1+NYKINfJaJ3TwGrSR4JkMzUHcb3bd8Rnm8TfCGca2ZbsR99vN8lviMyUpknqs8znn9efzcJ69HPyeTWa3KhwtP5zPLfXH7vBbzOvW6cDvyGvX6sUHaCpcVHvfDZ0seu1BemlER7pOvWcoI43t4Ln31eekz0YS5783vbz0j/e5M9Gl8a35Jezr7PfQhr0fP/W/Nm9LXzMpzqbkumnnv/RwTXcZsbp/7ZELZY+z1n/d4liN5Dj2PXOvzPpPgHmPvj7yfsxxYWJhrKIYYiGPcOTvC49rrLbCcCzCHlzjGzddef6NcnyDnJ8p4Tyi1iVQHl3AtZ4OLItNOK+zgCNoPkbVy+YqqCOLlNd3IVWrFlnZ7HVqZBn+AKTizIm9pr7y6Iv3WbCO6UXuig/kix3f1xJun6BqYwal4IvyaNA6cs6Q7ieKdneWZZ55R1FiEZ0dKosjko+q5mmLJrZp2DcNCxm6t5IH3c+vccZ33QF7PPne8ljyHxnaWE9772SDlfefzzc/I8s7tz7LDRvdWGZ7XqZ+Rzw/LJT5zaLoLqzmyzevTZ6vJmHxv1CVebEQVZHlhHG8SPO/VbFTyOUQ7G/LA9Rrq2UGbIFTQhT756ONGWgo787CmFZXXGTl0ZdRZuVKEIvl/wcyDVdcAV5w+c0aep0Q08mzIDrAQJDg/IVZs0HHkGn8LD61e3TA0Qd7yvojI7CvdPRRpnC1nzp7T/fZIJ2IRLEy/8UZURKqiJUgnEUUL6UsUrl9Wurojn/cdd+wTJgNrc6aR6hAyDy9zcD75okkBMTZWn7MQBB74n/1BDRSlH6Cge2e7yNk779wnMvzChSiC+f+z915Pep5Jlt9T3gEoeO8BwhA0AEmAvkk22eS0omea3TOa1cxqtVLMbIT+AoUuFCHd6UYRutOtzM5odmbaSN1sT4LeAiABOhCO8B6oKgDlreJ38j1fJd8BW3u1uEF1sAv1fa95bD6ZJzNPbtm2pfTMmVuOnzhRLl66or05QVH0iekyNMLZHfzT1m9djM77IjtafE3MAXsbysHIyPJ6cHAF8kV68VjUTEJGQMfBmCJnmL/TZ06Xial4DlGpAOCkKkK9MrenR1zc6M/Y0zzr6tUoasqzVUR03RrRRl68dFGR8eKehkLx+vVy9vTpxvgTMQ9FoKL4WzvKzcEhRTEjjwD3uuf0iI+b7DCyEYgSJboW+0O1ZuDcHhstHcoqatK/Fy6aX3bs2K75JIOFtpMd8+UXX5bvPv9C2fvGm2XbfQ+U/oGb5eCnZKrOE592RAK3igKE/omSs8pUVZHh5oiqtS5g2cH4KoKXYpeiYYwgGdaC15fllelQRQ9VFfZkbADqO9pby+Ili8rlyxdlK3zn6adEU0i/oihmKSM3A3NQ4czWFvFru94B0fTUi1KdobGJMjMddHI4aBnnBfPnK5uUKPLLVy4rShpQ+Oq1q7LviOZGh2PPhmO1Q79ZI9xz4eKFcvz4MfWfM8u2CvufLABsV+SaaEArmlloSnCMLFi4qLFXyYBCfka9ixg71h/3iv6LzINqDzMnZDFkmQCXO3uBvYO8YDwYd+wu3ss65hnOFmY9syY5k7FxhAP1zi+tbUQcU6S1X30yD7Xlju3kfH5YJptKlcwTznTrM/WzyPhO1r2/ceYoNbolaI9UuyXqerDW+BvnVBQIbRGYHPfGKRV73cEK4ShsjGeVHc1nvpbxZU0zdshN+sv89vddl13NuYzjOyjMol6az39TyiJT+Iz1hD6BTLxG3QT2BxH80MNUOFAkg0W2NddHZPuk7HAiCqxPah20RfFbgv5wPlo2G5D3tR67rHfm8/luJHjWYO7cv++C4Hdu7G/75v/iB8/MIBwQpNpUY2Oq9P3jH/9YvFsHDhwoJ04cL5cvXtKmhXuOzWrPIsIAgIGNiGBlk5JGyvc2WgygcojiMc5GHgLF37N5eYa98lZSHAFuLihvfm/wDEpnJQghm5XjbFRm4WBDw9ci/GYjgyOdJgMmNiqzsLGxzWe0LxvxGUThvVbKcvuyALPhaUM9gw1WyjOAbkeDjeO6IpiBG/eFww4+MpRrp1lmENzGEHPBDwcE7+FvruPw5LlO7+S5PId+4Bx57PE9ovX45OABpRIvWrRE0eKkFwNwEmWLIkGqMIr10aNfqTAKyihO3ZdffllVudeuWqV0NvEZVkYyaad/+P0fyj33bNFhxOGNMvPEE0+Up59+WocYXv/f/+EP5fMvDpcFi5fqQEQ5ISoroodDMeeHA8gAgx0Ajs6XgtbUrAJCpGTNndMjDlDAfUfHoND9m//yr8UPznPgzvvk40/K5599Xu6/74Gy66GdZWJyrFy+crEMDg3KCfC7371amppay9y5eJsBFJqluIWxHkVjOjpbleY3Ng4oTvRgW5kcn+VLZfx5H/0KZfuqlEtAaABbxok5jkrhi8rAzRtSjElHY7wwVrLjSlRFqvaO99x815PiLURpPnf2rJ5/+fyVqsgofJYoHFPiJ6ctgOAPPbRL88o7AKKZP/gdr1y+qsj4YyeOCTDAEDTAwbwzNxTbRPlkD5EyioODvwHdbbAyRuvXrlbGClx9KLtQqHR2dZS//du/0XMcjfXVV0fKL37xy9J3fUDtQVHftnV7efLJJ8r45Eg5cuRzgRYUZWXOnR0RhnhkIThlkHUGIM6Y7tq1S4an94kBCBvcBgUyUJbBvCw7ckph3vsGCiyrrEBZ1tSjmvN1daDCY5dlVx1ctEKYAVXLxAxo+DPf7/ZYzlnO1sE3y74sDw2wZGCW52bQtq7k8ZwMxPvvWQVzNpKCtWKFXcZ+FcHh+/MY5wOSebUy7/Zaia/363bnAP35JmgY0dsZHM7nUQZpDZDnMyefQRlMyiBlfT7y+XG7ufJ6yVlZbiPv87zmuclrLJ9ZBo18v501NpIsT/OZ7XHMjh23ORtMGRT0XOd1yf0Gpj2fHq/8DhvoeS/U92T9u7w+AC8Npub9zTNye3yu+xq3eWoiUmox2Dy++Wz+/5s/98mAp/fF7dZn7kder3kN1/eYjVGvr3xtlglRAAqHU+wzAU6kW1Ucm7zbci+D4FzLPAFsUpDt0uVrpQjMCser38HzHM2NLhaAcpvOdeQ6ekaAzQsFVjldm/ts2GY9y/PAePEszkn0GZzE99yzuRw/dkTPEmVaR0ektYvbM6L1VHRTOm44LLiOrCoDW3wGpYrXxqLFUbSQ/j7//Hd1XsS+D8cy2V3xE79DxyDHK844nyH5DLIu7TPfmYueW+SHgxKsz+b1ZFnj7wxGBR9+zKf1bZ8DXg/ul+c1j7HnzWPsd1rHzbIqg/R2hlp+1eWYapZUAA7jYBA8y2jvh7x2LF9VRDfRvGQ7I+YwnGyWW/mczm1xm7nWQIsdFfQVcAn99oP33xdw4rpDrCGuh4qACE/rruhh6GNEggNi2u6av2CB1uSZs2ek9xCgQl+4Fn2a4A/+Zp06mtNrHD2EH/aKzx2Pr/SgSQKLxhsgOM8kovfE8RNa67RP+5mocoKaBgelh5suMSgERkpnV7t0dfiivRf37NlTLl26IiD21KnTUculs7N0dfUIuIbDGnCIz8jCgFpE63RsrKxaubwM9PeJNhHw6tNDB2V3LV+xQtzh7DFoJMCFeD6R5cOjk2VyGodS0PjQT4Nb7FFHfdMfA+F5XaNbA7Cif1pO02/6a0ctoG5XZ2eDIhGAlHEBjAwai8kyXaLwo6gMZoLKACC8d+4cOeaiPoczpKbUL2QLsuCJp54oR44eKX39fRW9HsUCp8qpk6fK5YsXSlcn9DDQ3bRrnZAVScboyOi4CggyrgDeHURjQ6E1iYM/gD6KOwKYhS0IID4iqhlk9sBAnzJQHtn9sCKaiVCfHJ8QZ/eXhw8rkOiTg5+Wh/c8qpoNFy9fKb0Lws4zrzR2o4BI1VToqAp0B3gX/MURhe+zgz5ji8B1z9pxhL6zPBrrFUdCVaI85oWCn3gMKTwKgAltELKZbIIORWPvuHe76F34m+eMDzP/AJEU9Z4ply5froJ4ZsrVa9fLwU8OKiCLcSWqlsvAM7mXtb5s6VLNm52ily5dFuhP4VDmD9oe+hLULPO1F+knzgRoSKDRYi1GzSuy3scFKnMNjijmzHsUJx/rmyAfnBpcQ20LimDGmYljNYI1IuI+Ip6xYciIArjmOvZyZLEG3ZbAdgUBtAnUZ5wJmsK5hO0DfzgZwPQHKhL6oGyRmVKOnzheZUO1l5ZWMigiE4f+sJ5whjFOlrfWMbJMlu4OxVbFEJB1aF+X5avldT6f+EwymvNWWSmRbSedvQmHcdCEYqvGGRDc2lE7aLZWjGV7nE3hNMu6Dddah3IgpXUU5pexu37tqqiB+X5YvN+BV/n85HoHUPIZ88vf6C8+C0ageSNYKcpriupHGDigflWvyg5YnJBBiQgtaVX7rqVZjq2o1eAivRE45LnIjga3KdumfP+Pv3nrLv6aF+sd+vfdSbhDA/9tr/23P/7eDBvPBxcbHwPj6aeeFJD15huvy1uJ4ERIUwwRwYziheIAwEVhQgRpeBzDM+nDLdJhA0QGTITnzIYTnztqwga3AQuu8XPYwAh8g+Bck1OrDP6y6W0c8Jmf5fdbUPhdGYzJAtopcjZQfL2URKX8xjLOCrzf4ba5TVa0beDxuYWo77exoQOk8pT7O3tXs8JvY97tZ6zdVxsf9YPK78+AP3OIEo/yrRSqKmKKNtoo8EFnT6q92C7A43fbkcEcKa24rUVrBYAR6hN4zvCkcqAiuzFE+fezzz5bVq5cXl751Svl888/Fdi6ceMGcWmyBomuHujrK4sWLW44Vlir7777bjl96owOJ57FQf/www8rg4F+oJC99dbb4reb0ztfERUcTLTb0dMuisqYObre68qgvwq+cvAoASG47BkDDi+UkqFhCppMlxXLlin1mSKSGEMozAcPHhJtC/2h+vn5C2fLkaNHFSF+7NjXZe68BaXven+ZmCAdtTc4w6pCWYocaylScFF64EjftHFzWbNyjRQxR0ijNLFnaYOj93Bi/fCHPyx79+6VEwvDizGhuM7a9eukzEFLooKVFGsajuJDpFox7ypq2R5FQog4BxB/9LE9UggPfXKwLJq/sHCMB13KiPgGu7rhpOvSv3k/1DhES4tnUo6RizLkDhz4WMYMBzrKwLzeeeLqY38///zzUjhPnTopOhuilFDWIvKhXYYXc8UzodJ56cUXlTVA0c7f/PbXwb04PFxefvmHilJavHiJlMp//qefCLxG8RVg0dFVXnzxe6KyOX7iiKJLaPPGjRulUNrRwzyzvvJ6cbEqxol3ODXN+9UAhhUUrssZFBl0878NoGUQKoOBVgotUy1TbABa2cvyyLIrAyF+pmVdlmNZ1tXBEMsOy5T87Nu9M581WVHjcxvnBo4NSOQxCKU1zgyDQm6DlVwrrwYT/TfKsME99oMN3Wwwe5zrZ6LHw/1jT3hs87x5/H2euC95Pg0Y+V1+jtubo2As931tBv19fX5/HrNsROT2+8yqr4N8btXH2XPg/tTPSSvq9WfksyafM26Px6IBUNU4hjlb8hnGdZ5Dg+g+67wmvO58LXvWjgSvGe+XbBjlc/526znrChkk0ediq5gtvlnfR7m/2QDzepmejOKOBtHyms7nu+c3O3oaOlTFF2lgMo+L33+7cfa7vMbYG3mP+Tluq/S1RPWSvw8QPAo8SRepCs5ynuBUdYQfci9oHWYzLwxEf/LJwXL+/KWgNaj0KesccX5PNDIC7Zjk7OZzQEE5PirKE3QGyTZ4yTtiLdFe5DZ6AKAG+qmd/F4r6ANkoU2OjQl0FHBZZYlo30g/7Yi1WBU2FvAt7tegi3BABiAR5xNtFIXZ1FTp7ulSdtq6dWsrp7LXTmQzGgxXdHhlIJA56SEAACAASURBVHMoW+fKOlgGliwv8v60nOAznwv5PPH82zDOss/v8xxbZtfXpNdEXc5kPdrtsN6a96/35e3ab/k2K1si8ILx9Xlk56Cvye3xvxtyo5IxqnmQUvJ9/tQdVZZtXjvuu8dYstHnUikNLmQiouGk379vX4OOg7aw1tBRiFpEfwEYdfQleu/nX3wh6hyoQux8F4d5cziVtm/fXvEHj0sHQhfiP9Y09zuik/cQBMG6RJ+3HKU/jhwdHhktX375lSIStadniqhQRA1UgXTo2YCvZCoC3qMD2pbhTCW7bmSMrMwlivgm0IIAmmeeebYq9ohz6ZqoNeCvlmOL4JGhoTK3d15EwF+7pnbyfIJINm/cKE5wwPD9+/eV8+fOKjJ6zdq1enbv/PmiArne3693Dg4NBx94E6BhZD74fLOz22eAzwnG/JtnUujUshNVHC9ojxzMAyUgY8g4M+7sx1UrVylCHr2b8WvvbC/jk/FcrhcL/fRURILP6SlzururjEr4hYMDnvYxZ1Dqbdy8sbzz7jui7EA3J+oYTuivvjpcmmaCYhLQa3oKxwSBMBOKqh+4eVNzCHBLxD0F7uFNDkQtuJVViqLiS499PFM629vK8PBgRcU0IwB5584HRS+CnBqqos3JaGCse+bMK8dOnCytUCzOmSvg3ZzQzpSBLgbdHyfAXK4Zj+LSEYk9W7ybtY+cpZYOv/mPdWk9WedQBdpWkxnfEckuHTAcFpw342NE5M8T+M5z1q5dU5595jvqj87lyQAog466qfQP9CtgCbuT9hOUdOrUGYG7cFUztlA0qt3Q2aiQMkBjOFcM+LPm2Q+A30RG0+YoeBp0JeHwjPPCADV9oRgm37P24ft31gbPok3YY+AnyCg7Fs2XHnYO59e4HCGcLdI30aHb2mQX8zd0oqIoIsAQXvS+fgWMEX1urII16/nT+SSwPGg0+GGt0x/TAjHf7C9nP7FmkT2cu/SBsQ6bM+qYWCey/YlNhFyjbVXak/ZR+DhYpwC9MVfap8ydKf5aKQ4N/Q0g+EyZEs4bUddcgwNLVCLSw8LZLl1LTjzmLe6v/Cnqn3UxZStwvlYYDLoC7w+n+6D+jU1P22i/nGujI8rcw56nf7bnDHwbK7HunAOnjAG1tLeJTg1e8ChwGbRntIMs6/wjZ3gVgEKfnZlNNkhk7M9mHRrL4T0O3vM5yvw4yM920H/49Zt38ddvjPad+ePuJNyZcf/Wt+79+f81Q7QlxQTZOPzg0SQ973svPK9oUqJ2SZtio8ORBVAF4MiB8N5778tAePTRRxUh88Ybb36DCsWCVor2FIZJTyOi2IqahaiVcdrAxkbQoJxYebbCw28r2eEpDa45R0YaNMoAiA26DEpYObKgtFC3Is3nCLVslFjwuI0GTd0eK102YHimIxKsYFtRy8qZxyAb+Vb+7cG0sZHbZCPDkS2MgR0AHg8bLf7tNpkDi8OSQ5ExYixZBz7QcgSOU7R8qJijMvg6qwiqUiSsUTQHh0NR2b1nT7l86aooOqDHUDX7rm5FRTz33edUsfzc+XNl//6PlHVAOxbM7y1/+zf/Tenq7CjLly6TAqoojMlJtZX2sS6JZjl58pSUZp4HZ/OOHfdJwX/ttb1l3/6Pxck1OBR8W3aSkJKK4rBq1Uqtm+AKBQwOY9rcZwF4o3iifoY3PqKkZ1Q4Fu8zZzLpTRSGhBJm186dZemyZdX1wQXa2tZUrl+/Wj45eLAQnXzr1nDZfu995eMDh6QQcY6TdhgACAXZImKspbVZxYKIXl63dl1ZtACewTZFVbz//vsClgEJGFP2oyNaSBUkIvrv/u7vFIUBByRtpxjPzl27yuXLV8rRI8fK1BQ0PRT4GNf7wyEQdEUYaROTZHd0S4GH4ubw55+X0aHhMj05qZQvxqJ3/jxxOq5cuUKFUQ99elDj+uyzz5S1a9ZK2Q9+w+Fy+nSkJX744X45LviBFufS5UvidMfxtmTJIim5cKszL0QxqAr9UHC2sm4BzuGQBGxftnxpefPNN8uBA/ulCK1du1aKITIJepVjx06Ud995T8B/UFK0iefvscd2lwUL55YvvvhccuaRRx6RXFFkRJUG7b3Cexlj1h0piFyPs8PAyr804mej/CxPDC7k/Xg7QMHXZTCCf1vh8vMM7Bo0o82WI5aVec/7eT4M6oCi5QrPNXBvY8Xgxu2e6/fm3/nAcZtCqYuUwQy0GqTIQE5+Tx4Hy8IMVnhs6vJUyh9KeiXHLXcbvLu1UzHPiw3sPGb1Oc7AdgZk3F8DLga1/bo8R7mff2yuLPs9xpb7ef3VD/l62/OY5zH1WPr+DBpznRX8fPb587ymvVYMcmXQ3A6DfNa773Z2Z6e1z/DsVKrvn9wHRwHyToOTBt9tKOUxrM9FXju822dofsaMInnjJ6/p+txkPeUbc6L6C60Cb32+ek68tryWsy7kazJA7/dnoNJromFc1pwNfkcGyqwPec44y4gM5qcOgrtfAThHarJliIpcKdU8AB/v0wCWw8nMD/ciOyk8DKUIIDNnqwzGisIo+DKLDHdlFOLkHx+X/M01PVrbo7Ay+gbnFbfxfM5G3iFqhjlBUcZ1nI2ko7voFc8n/XxqfFxnJdcAYtBe+g4YQNuUmQUVSgfUaUM6mwA8PC+0b6apWfdzJgg8KzMKAHjs8UcbUb12HkREeKwhlIQqpEKYuMfNBrRlsvmO6zLc+7Bh6FN0q/rP4533jQEo70fPsddOPo/cvywXvF7qeyCD0HUHi9vmZ2d5U5ftbjNrEL2DfvucM+DCcyyfLWPy+3kGcxJFGQNAyTLMeyzLXu/5fBblgBKNTxU9DhjDukQnRfci8vaQ9LqvGoC0A3YAUAC2KJSGnKMPgLsAwhcuXdRzALEBQwGueuf3ah2hb/EZbQV8on3ou3yHbcY64x38Z3DNAQeWd7ah0LMuXLwsBxX7AroT9MEbVXQyzwLMRKfiHvpEwBPvta4NWENm56rVqxXx7UhJ9sS69Ru05r/44ksBSFDP0Rfq3KD7oWs704/xJbOQ4Iq1q1eVP3npxXL82NGyb9+HqguE7kzAirjFe3rKuQsXBOwxXoDgbZ3YFuyu2QK8njv312vbssl/G8BCp9XarorrGdCC+59x8BoArAc4C30T2RDAH9mZI+MBMsIHzjXwbjfBTd3Vqcj67u5OrT10VjIVmWPAVAItBm4OlKHhobJl61Y9k/k7c+pUOXr0iGj+uO/kiZNas4sXLxXwjdwZGqEI5UgZGkbOLCyjnCOqy0UkechQgnUEAspmiWLr4XSdVKYk9XOgCyEDhsxVIvIpxLl58z2qoQOXM5H9vANaDNU/qCLsmZMFC+YHDjAIr/J0ZAg3NyuQhrGxzuM9l892xjVoV+c1AHOehWxFnkKdYeci5wu6PMFGyGtkJu9jP/E5NsHSpUvKc889W9auWR3R0OZarsj4yV4gShsAmflG/z9+7HiZGJ/UGpOJ1YQt16T1PG8uhSKDToux41zBscT+4G/WuDjjq2hgry/kCAFBZMmHTdSqOhIXL13Sb4pQLlq8WPOKbcX5RAQ3zg0F9MyZIxtM0cailo2iy9izrFlsIPYi8sZgJ6A165b96boXvJe+EvVu5yFjzjq1E9XygjYbq3BQHvcwTgGijzUoXHBgRKDZcIN+kbHRGVnVaVN2R5UBoHoFbW3l6rWIjDfoK/2jcqz7fLO8Z42qyGtVUJPvJ3HmkB9VFTu2/iJZX80xz0fHt55mfvC4NnAk6NpwLrKfdS4QmZ2zQicju8LOG1GvVPgTMgiZcO3q1UZ2DGsi6DaHNN6823qYI/+ZH4PTPXPnlNHxCfxUIXdUXB4QPNY061BF11lXLWHf0o/QK0MfczCBzraqJo3lmXVl7zn+Zs6d4YnM59y5Gwlet5DuzN93QfA7M+7f+tYv3vvtDJvkZz/7WTl69Kg2ogScIrE7qnSa4VCYAOnkfWtWpALC8ciRoyro8vjjj+taCheyadmgjgJn0yKsoEKB2xcB5RRXgy3Z4JLgqhROb3gJu1pEB51yRFSO0Lbia/CZZxuUzgIjG3o+LFxkwB5t8y/5GVamrUhbGbfBYOM2R2lm496HgtvG3waurazZwKAffMezfb0/M/DlccoAhw8mK/E2irJxb4GJwPXn/Kb/KAS0hfmzI8Hv9TzYKKNvHAYcfC7Io2gjhPfMlBRGCrlQ2BCKEhQMCl2xRjAuUeiJ+t60eaNSI4kIh2sa5XnL5k3lxe8+J7CTtllZdZoZ/eLdgMEffvihDg/oUHDQ3LxxSyD4m2+9XZatWCWlnLaSChfFljhgwuO/evUa8fYFZ535SyOCV4c1qXM6GCfVRw4uirYAhvow7kT5kQd3WoY6Uc0P3H9/4olsLgM3+8tnn30uapD29q7y0EOPlD/84bVy/XpfGRwcVsqh50V83DNTpbWttazfsL48/PBDZcG8+UqTnI9yOj6mlPK333lbYyBgtOFwibRrotDgk8Rop0BJpF41qVAnhhj3nz8HT2SXUk5RfKBhY80TLXFz8JaUOxQ7UuGWLlsqXsEFc+cIOGA8cYrR502bNggIX758qSK5vzpyWNFCcHSjOFfOeznKBgZuls8+O1zefPNtGWWhCE1JtkCXQqomxgJzzrN5Ho66iHS4pqhy0u/n9swpjz/xuMYGgP2Xv/ylIkWeeeY74qyES565xVDbv++AMgOGhynuAg3OTHnggR3l0cceUWFPDEzWD9Hr5skzcGOghfagiLIXuNZKn/dXBkkzEFYHLrLxXQe/MqCWnW+WdZYXBu0szywnDY7V32HgwUBEBlwtw7y/DChksCHmYhbYrx8olrlZhtWBEu7PAP7tAG2/M4M0bqtlcAZ33C733+fILJgSymWW/3mMsqzN85evqV/vdxrcqY+1x8kORJ9b9bF3m/NY1tvg86YBmlVAot+RQaD6c+pz5PGrg0Jexx47P9v9zu/K1/h72mzwOTsG6s4fX59BMd97u7WS2+Hzjuvc59wP/m0Hp6MCvUe8Nut7st5P6wMZOPvmPgsZlfeB25BBuXwWf2M8qqJYgGmeV+/frIvUx8nf+bney5YVNsCyjpD3SJY/7lt9bPLayDpNnHvBrem1Ge+PqDT/YLyJ7m48svSs43FvRN4F/QS/kfmHDn0q2jCKJgN+yFnViNoNijIAaM4ezllnomFc8v6Tp041ojmJ3jP4QFQhRal5R/CJR0o3bQMsmt/bq/OSNQ9AA13F18eOljWr10QGEIX02iJK1BHfSk+X87VbUa9ExTo6jeuJdoPvkzMW3QnwhfHEQUyxbz4zAB7jWNGhVL8jNTo+A+TxONX1P/rAOem5YB94/WTwNgdZMP4ZIM8geF5zPmvy/v7mfMf8+6zzuvd9eY3mSNB87tRlR16Lfm7s87AXTJlgYz+ve68ny5j8fkbSe4F54z0ZePfe8Pnj/cE1Hi/vh8bzq7NPwIboQQJYYG7hU6Y2zZXLl+VMYW3xuRyUFY0boDIgKGsRPRPKjyvXrkqvQl8U5QDRkM1NDUcPYAvfEaFLewDP+I9nA8w5q5E2Gljk33xOG6xbQaeBjhmOhR698+qVK0EL1NklAJH9BmCHbHLRTebA0Z/oXpNTE6IHYpzYB9iAPPueLVurgrVnRX83Bm3H+ESBn1hAcwU8xXwOl4UL5kv/2rxxQ9lyz+ay97VXlUW4edNG9Zcihr3zF5QhjdVQ6eruLhcuXioXL10uLW2dZWIagCuoAy3HvB7pf2PuK2dQ1mMU6VlFlCLLZRPA9w+NoeSEi+4RHdwmnZr7kRk4Mng2APZ000wUNp0zVyD4FPIL+6CzsyxeFHNDpLSob65fEz8zoCa65flL58vy5SvKgoULGnudtdN//ZoyYaFdQIYJEOsm+2VKsoVAGbi6KbTYBDjf06NI+ZDPwZUMpjbLhYyzaFJzoGKCzWQwEAE8WlauWl7u3b5dNC59166XezZvUZYmIDiBSgDvUHgMjwyr5tecKlLYlAyMFYVCcRoSpWob1+ez95GzHOQ4rJxX1hW8/+mLbFDtsQDvkZfIT2wWbK0A8qdEjcIYAoKzlgiyAoe4/777yqoVy6oo4ymspyi+euOG9gzvYlyuXbmqrAKyFrARAyBtVqYxATPsG+wB1j77zCA+e4k+OWOA9WYgNahRFjTsCuw2AqquXI49hvHD+OFc5RnsHbKBAc15J7IA5zFzg4OJdyAPyIrg2eb+5lmMIz/sWXPW01b+jS3NzxtvviXblvaxb+1MZE+y/kMPjUxe+ucgOOaUZ5FBe2twWO3MNo7PFeY6gNoIaKljEQ6mZJ3ms8jnh+QxTsWqvlvWI3VGUESS9Q6XdmsU2/6GbVVFgSvLoQq+U2S5sm5bq6KTwa5jnYKNATDPD+23TkM7RN9SAfq8hzHhe8ZPdRvmzJEOwjpivS9btlzyF5mALLUu4YhrZGlQ7lQ1nZCBLO2KPk4QuG2pyCNpBF3wfsY2AOw4u7k2Z9jFWo7MC9rtjB/PBZ8xp7SfNnnt/tNv376Lv9aNojvw991JuAOD/sdeefiD36nO9quvvipPcM+cHhX7YCMRXYtSEtGwoagjBEgjQbgRFcB1J058LYODjX/o0CHxPrN5ERAIa4S4BPFYgJDexAgb7neEB5uW+3Jqh9Nv2MhWeHyI+jo2PILDxoOFTzYKrYBnxTcbq1yL0qlIiVvQNUSlYIPh/Pa/szJeN4gNnHnMrQwwXvbOcY8PU4MzXOcImhwtKUC5EtweJ3v4nGbHNea6NR+5ARcrJTyT/+ino/PpJ2nA2VBCsDsyhchivND8+GAwOOV+o5C4ojIHtudTaZ0zKCMRLYbyRAoaEV0Yt5xQIazbyvwFvWXZsiUCM/ft+6h8+ukhRRfPTE2VnffvKN97/nkpBeI3nIAvO4BqzwPrFHoUDBG4naFYoR+//MUr5dTpMyquce+9O7Se6Q9KGwUVUdhpF0oUkTEYJ/STyB6Bwe2RGRHRDUXKIMr6zVs3yuKFC6WEyaCamhTX2qqVK8qRr45EVEA3IPdD4o7mXdDDoBQTuf3JJ4fKps33lE0b7yn/+I//VM6duyDjBH5UR9dpj0xN6iBfv36dgP358+ZJMedQZj8dPny4vPbaa4oAd5oU9zPP7FtA8N/85jc6QFEYGLtVq5YrffC+++HbPlU++uiAxqMN46KK4gmlIDzwWHHavz2A/zPlxkBfWbFkcZmEp04KKvsZRWhKkeCP7H5IPN1ff31C9Cn33Xdf2bZtqyLmLTeGh6hGPlxeffV19cFFxBhDjDCMC/Yiyi90J1Gokoi/bhUaYYxR9q9cuSqaph//+Y9UfOzgwU/Ke++9W/7mb/6mwRNLAVCi/0gnZT0cP/615hNwhErzu/fs0vh+9tlnagu88gDxtIn1zJh5v0kOVgoIa88Rl1bQ/Nt7wzLHoJL3ZP362wEZNtx5p0E/r33em4EqK0OWe1km+Z0ZyKqDyRkEz211G/ht4NcAjOWbn+/v633NgF6+16CHAQmDGJbtlnUG+PL32ajN7/X5YBBGhlUqzGOF3G32OGWAL8+NxzMDPXyW76+DK76H35a3dRDR4+mxyvPm72wgWt76nRlU8jUemzwnea3l9ejzz2uGMYk6DLMc+AaD/Dyfk/V1kMfCc5LXZW5zNpjy+rTxkddDfc78bJ/3jlzyvHiN+az0eZbnyevI1+bfXoNul/uV154+aw5jJQPYlgdumx3P3tMN3UZc4KTXUnhtli+ed+a1nh0HfOe1k9d/ZOsE2GxjPPcvn+f1fnp95+vdH+93G4BZdtRBe6XxEmleGXMASa2tEXHmiDJn8cnJWgHptJnz5NDBQwIKSKVXPycjstx9wmDlLGA8iLYaHBpqAH+DtwAp2kSlRVQnWWduMw5OUTeIy3SpzmIHXPBswCmuRQ9Fl4Wn/dTXJ8rmjZsakXGqjQEgOj0dKcUCfyNYAVAFEAX9hnNVtA/NLYrIhHuZOjqcG/AFAzTikAXsYryi+HbIj8AhXMhrpsxMhWHsoBDrkc5w9Nr03sggLZ8ZrPDeyOdHnjv0Bq+PvN4tg+py3jLGz3Bwhw1u62F5z+Qzqw6S+zqfafX9ZD2YM5trXBhTRRsTEG05k/eL17ZAmWqf4qSwXZH3kvcNnxlQz/LK7bS8lf5f7TtASu63zbH3tb2qlxLcvFHMzv9mffEObCrG3lz36zdukByhqCTgCgAWWjHrhndxP9HPOOUdcUj7iEblPvRuR4CjHxn45v3+twOETp08raw7PmffkK1HkAB6H3zX6JON86ayDwiCAuhhHdrOuNZ3TZHBgGT88DwCWqB0EGf3jZvS64eHRgTawgvOPgFkDHCRAoYzKqhINDhR4CMjQ+XzTz8VPcflSxfVjmXLAQXHyrDA1ckCncuZs2eVzdnW0V1GJ5AVAfD4HHNfvS+8H0xr6D5U+F+1/2IvkpXK/NA+5gcwjfuImEcGMRc47Ah0QX6rrs40hSdbFbkKRzHgbE9Xl6hQ5vfOawTJXLx4QXor8wXlns6o5qLoYHRT2osdIY7jiXFlppw9c1ZrADodOQgnCUgaFeA9OoYjolMFGwmawWYgwAcoTTYEdsrQiNY0sg+9nPaq2CTgYYno8Llze2RTQd8ijuXpUg4f/ioKNHZ3y/7RT1Oz+g+/tmWTAoWggqooGthfs8EsITOtgzGOZGaSBUxf+Y65dYCR9BGJwvgdRW2DIkJjRfR3G46NiTJR1VnAoQBNxeDgzQogLdonf/kXL2s+sRUYT+aE+cQRQftUxHJoRDKcQBwcDcwrts7CRYu0rqEf4Xyiz6b25BnOkOY5QWcSBVTZi1yL84vIdNumzBnvhUYERwIRxQDenIXnz50vR48eU7bwipUryqrVa0RLGtnII4pK5jkEjuEUYdxoEyC4bVQ7wCxPKLCLHcuxsm//gQDcKwonUzayTmizsmuamrR/cWoxZqx9HNHsKT6bN49AuIhARg4hY2zb57PA8reuQ2Qnpc8iy1T6ZuDcOqW/a8ghAHJ4vM0VX63HqGEROtjU5IQyvQiIUiQ5+SHsx4hM0w/FaWkj42oZYZ0o4ynsN0f5s2Z9rrFmWBOhM4ROgmzDvkeHkEyr6GHghWfckTHIQmQKwWbIL2qGIC+ot8UuFDc47VQ2QmQrGazOxUct33xOGfA2Tmab0EGgPMdYE2NBPxzxfzcSvLEs7ug/7oLgd3T4/+XL9//hJzMIildeeUUH1UMPPSyqADbZr371K3mdpVhLkZmQwvTgzp3a/MeOH5PSY3AoPE8UyAuwlQ3LAfjRRx+Fkd3CoRyCysq0jeAMKhm89oa2QZnBGq63oYAAQEA5FcXGow9aH2AWxjzPEdZW0vmOz1zQMyJ+w9trIzwDEDac7QE3mG2h5KgCR1caSBDIWkXRGqRRNEIFUvsw4TPeyxhamPGd/23B6fcznu6TDxQbR9xjzjFHinCg8hkHJId1jnyn344YYkxpL9/TdsaHw9PccI444f08CyVKis7EuBRgPCysG+yXrk648uAJjXREvwMlh1S9xx57VPzZn312SJQagyhkba3lhee/K3CS5yr9dJxIk0hpoq2MNQAmACjXwAvOZz/5yU+13to7u8qPfvRjcRX++te/UhsrDU9KFNXuL1w4Xy5evBScrdMAE+OlrTX6TJVrjP1Yb/Ebby7Fc+gLEQsY5kQhE2mN4jkyOqyIsod27Sq79+wW5QtgMZHZZ86cK3sefUxpo7Tx2NETZZ6qdreXW4O3pHxEO8JLTWQ0itbihYvEOxgFUprLl19+KcoQfpxq6wrsfE9xUWhCcEbxPcrhc889oyiJTRs3iSP77XfeFTA8MjKuo5n09Gaip0qTlDGAaZQ4zTdKR3d36WprKX3Xr1XFQdl7FMScqzavWLGs7LjvXkVGYGyRDnr//feV9RvWql/M/+gICm0RBcvhLw+rD4DmFLlZpkiqsUaldnG2Tk6UDRvWKX0U2SBuxibSBK9q3gHAX3rpRaXY/sM//INoTXBAhLKDMk0EQFN5//0Py76P9ivShblqap4uGzeuL48//qjWC+nMyLXvfOc7jTWeAWcrvQakvKfroJ6VLEvb/H39WiuBrCk7pxgjK4qWcV7r3tt1AMOGPp9nxdKy0G3hO6412FFXXg0k5Oe7P9xjuef3+Pp6X/P78rN4tyO43I4MJLufWS5/m6JcP83cpjD2+F9EYvhZlvucZRhxisEQlVFwG6tsjT6aVVPc99wHy15/5msyCCPgo6KVMpDts8Rzkp/tebjd3Pjcq4+1z04+93nKmFiBb/S3ci7n88trl+sN4GZDxPPs3wYXvG7y2PucrANePjdpjwEj95lr/eOzziDUt411Xtt1sNjjV29DHmvel/dmXlfup4Ey75P8nlgWRgdmRyC/MxuF7mMDXBPlB4BDRPdkILoOBub25OfkNeZx97nvvvpZHpP6nvU+vt3+yfNjJ18GHGNOo3izdwlRWPwAjrh4pMHASMsO6hA7+ZG1Hx/4WMALkVzuH9ea2i4DKVyPvuKCx5xx6BoAM0uWLtZOt8xk/Imcpc2AJe47zwNAZB06QwPDfnhwqFy5dLFsWLe+EfwQOtWMnN48F7BJFGhNzbom6E6Kzn4Agzlz55VbQ0RMBmct/3EdhjKUA4Dt1NiQ0asMtErO+HcVCUabiZr3HrbeZplpGc/3nvM6iGs9kGvoh8EIz7nXp9dRlilZnsV8hu5rhwuf2ZFo3dq6v/dWY61X+zuvcc+z9fUMSuT76BNgEdf7TPQ9tNHgheVVBua1fytHpc6ZapFn4MZyyW0zIOM9ab3cctSOLUXspSwOxgfg6uTXJ0WHguNetCZEzs6ZI9Cc9o8OQ8UXuo/PDkCxVatXlctXriiIgWcRETpwgwJ83QKgnZXJOiUSkXtN68OzAGjQhx1cY3lme4nf1EuhqDv8xL6OZxH0YaCVtpJVh75Hxi/yyc4XltIMdQAAIABJREFUfhtAOn3mtIp54qAAcCN7Dr5gokZ5nqIVKdw4Ctdws8Ye0NyOCNEKUetG0e495YXvfre89947paujQ0AxjgRsz+333qtnXb5yVVQoN24NlgsXLokOpb2zm8o8cjhlygfplaOjVWBNe8PpVpexMcc4MycVZALgbTol7gcUZY9CaUIwjMFw9jC6oaJciWQtM2USSqiZIj2/q6O9dLS1yQm2cP58yYtz586Wa9euihqQdpi2Ysu2LQKaO+nL9LToUiheCXj+yccfS2/unTuvsjundS20hUTCQ3WxaMnS4IfvmSsHA3zGAagTOQ0P+7CiXilWz37QnpViQ6vJdiArJ+wXAmIW9i5QFjggMLV4BKg1N2semUPG4sbNm3J4sFYAUwNcC7vOTtmQXxFAZ7lr2gz2LOPnwACf5bqQ8wF+btGfwBENrYspJuLMjX03GRzkZKJq/kcbXNLI2n/9r/9S/OqXLl2UrYNdQIASIK6L1FLfTMFPHV1VNgc4RRSsZJ0SYU4ENHPGngQsR95jf7lGgWsVMRZ2sHI/1/CfHa0EXWF7SddqbY1ndHYrWIv5ArjGQdHS2iYZEJSPww35ZTlkGjDsVmwfy2YHEQowXxA0Orzv1uCQIs8Zc4LcaKOd0z5b+I61LP7uqpCjMp5agpZlyeKlOgPBBphrP5+z1+/3s/jegVemRUUGivu7wntY5wajXXcpsJLgHrdMVuYCxT8pdjrTVMbETx5ZqMY++I2DI4r3dmn/idseW1FYSmAh3IOcQU5yntAe9gpyiLMbqhxliFXrNWTFbF2TOH/bwgkoBzoZZ13hKKiwEzt7aH/OdnAhXDkSqZlCAGlnRziLKORZvdfBnYGLhPPDNR6iCCtja559HO/UIwl7P/C2oJmzg8pzYzvCOgPP+btfvHYXf60rvXfg77uTcAcG/Y+98v/4X//HGbzwH3zwQXn77XdUzR5KCTbbq6++JoAKzl4EPxuOyNlHdu+WVxsAiv/sQUNoINAQfCGA5sgDjtDXhh3HeIpD2cogwsRARTYgsyFvYWtjzPdbqbaBbkDYir2NQSvJGWy5nVHP9RwYfGfwmXdbqfT92ZDmHnvrDODQJ1NUGFx2fw3228jjugwieDws7MxNnQ3RHGljQ8JAiIWfwYrskfUzxHFX0VAYBPcccr8FrA8unh1FQ3qk9Bvoz4auwX6DHYDg4xPj8oDDfUaqHoI/UnpJeY3iKQHoYmiNKyL8kUceFq3GG2/sLYcOflKapiYFiD791FPlgQceUNswEng3fQjFv0lR3gC+tI8ClShn0GNw2O144IHy0kvflyJ4/MSJ8qtXfiVPLW1gvcJDDUc2yhL3xeesUSJJp9UH1i3RLgC0GuOwZ5VKGcp4UaQC0cVQhJBSx9wRHb1m9WoB2Vu2RJXx69f7y7r168vY2ET56U9/rshmnEftVZSEDTYZuFNTMjh0QBc4ByNqhfVBX1FSaA/R5kuXLtM48A6uJ3ocGhEisr1nXn75B2XR4oWaT6IvoCQ5cOBgVVWc+UF5aFIUAe3o6OrUPDJvpJyj/j/z5OOls7NdhWbY2wyEUwIB7okEp7/M54UL5wTmb9++TdH9UYwGrkV456fL8PCQUgN/+ctfaAyJ5Od5y1cs13OIkkFx7eu7pndAk4KhiWLA+PF+om1YM0RiQI2DYrVnz57KiCetnqDFGaXZvvP2u+IGZN13dQFONJd7791eHnzwQUVjcD9pq6Z3sjJl5d5edY+n91kG6GwAWO5mhT/LIBut/M6AgJyOlYMnOxiz3PGz68BhHdSo32Nwz+22Yy0rmFyTgTeDa9mg/LYzxc/Nfc9t9Xss89zPDHzebowMstTf6/7nz3G+OULVc+Fx9FmQgWUrwX5WxjpvN+Z5fvP4ez59Jtjgy2Ps8THY6md5vBkP/vPZZUOoDppa2c0OBYMsdiJ7rumzz1i3JQOcBpryeszj6rYpMqtGx+LvvE+81g2g5QiWPIf1M9Tzn9+bgbG8HvM6dL/yZ5af+Qz0mvLvDBjlOfTc+dz/xtowfUXFWf1teyCPtd+jPaQAAYosh2yt79W8Jj1WXgdZhnjsvIcMTLrt1jV8j/evz3PrMx6z3H8/24C1n5UNX70HELziuNRang7QFDlrHccGO7Kad9lI5NmcHURwaf9XgIdBcGfdea2ik3HWAWo7mhbQAc5VUo/JMOJvrxHkOM8FAJD+Q3ZUa4BkLmhGvYue7p4yOjxczp45XbZC6XDrVhjq0KJAjyAdCcdwe+nsBghv03mr8xUqtsEhyRm4xweHR8rg8JAiazF8g/ZtjmqEwA+sgl7NOCDD0JaTDmUDp6UiwiI7ziC4HWeO8LK+5HXp/ZsDRmg713ufOlLWe8tz63UncEaGv52As1kuvMdzH2A6xvYsHUoGwa23e/16fdVlvNd8vt79tLzw3kH3sqyxbmvHsKMwvf9yAInlIfOj/laOL+volpF1nZ1z3Z/xPjsQQkcNSkLvW3G6VgVyoQs5c/pMuXD+vHRTomtd/A8KFNozMRZR0DzXtCUAmxSMREfEwcO9FMCjADrP5nNzUKPvOKvC+4i2hg4TTh3Gz+PjuQOIQnei6CI8z7yfayMSdkABTdxPOymKPj46Kv7uqH0TgUx8D+AILR9ZeCPUiZmYlL7ED/9GvyeanWhzgFMiwRl3dGd49XEA0T6A5I6ONgGZ1H1hrxzYv0/1ZfiObUDQFLoxeiKA7/X+ARVdJGL+2vX+MjndVFrbOwUsOdrbQToGwZ21ms+Y2TUetIaRmRFRk7ZdmF89szrjFs4P3nX0TvRMZAcgI/bANHSPBKlgK7Z1lI621tLC+La2lDk93RprMlLQfbFfADlZ/+jyi5cuLmvXrdN+wjmBjkvUN3WQDn/5haLBV65YIXlBtgwgKQ42QHAA2s7uHtkr3T1zRItCUAd2uQI+WiJLiKKWQfsYhT+lE4legUhW6jaMy0mzeNFi0SuStUI2wsf7P27QZCCooI9ClhEIQwQ6EdNQ1PAdkeAUPwREZhwZO1Nh2Ga3E4V1z5qznmAbVrKJwIzWNgXhMKYN21/O/dCH4AQHCJdDscqEFJUFXM8VncXOnfeqWD1A9pdffq7xBFAkapx+QmOkgq9Q9Sh6GKCd58OD3V26CeK6dVP7l/twgpCB1N/XLwcBcgcbmOAjg4/85l5+6Ct70rWC2NesSTLjsR2hJKIvAN0AwfQXah0cRcgHOf+UMR0Zp5aXOH95NhgMe9fgNU63KO48pO8BydmD0OQwJnxHe5wF4TPcOiWfcx3XxF6OYDw57FojGIy22OZ2FDz3O+PcZwvXuFhvgPUDoo7DqRE2fuAK2JJQkLEfjE1kPVW2tc5IAlWmBYJH5ng4uj0mFAal/diPyGOAcGQL7+OsCl2nWdz55ufWOh4eCsdoRTHCZjenOO8E9A67P7AqPacqVsw+Qhb4fDXAzBgwNqb/9d+upcV3/QM3JEsJCgwdNLIKFcxX4WGMB/uEeWXvsl9MLcwYIScsrzJW5jmwfuf94HPA+t3f/3LvXfz125T2/4Sf352E/4SD/R/zqv/+3/3FzD1btsiT9vnnn5dnnn22PPXkU/L8InA/+ODDsmHjBin/eImJll28ZEnZvXu3hB4gORHkcaiFsJsFOENo8TeHBxxcCBh702wsZVAhgwJZibGBk43sOpCTjU+EhIWsI449HjwLgW/A18CMgWf+tlKewQkfHhmgt6Hg63hHncswK9eZC53nmHYB4YpC7R/awjNt1OR+8zyD3VxjQMXCzsZNNmQyiOB7OKwQuNzH+zi8MTa5v542y/xxWKLs5kOacXR0O21EiNMnlC4ZmnDJDWIA4O1vCYWawlOKMooozJHREQGsRIQvWDhfqZErli8rb735Zrl84ZyUY9pGEUQAaw61OIjikKY/HMrHjx8T6At4iqLx3nvvKUXwhZdeKps2bRaXFxErRD1A/dPfRyX7WwJeOXBQ7ohuoH0oq4zJsePHldYprlMiWap0J1VthxevM7ihiQDHE/3Md54uE5Nj5dChg1I6UQAArQHAd+9+RNxzjDep2leuXiuvv/6G9hhOgsmKDzMOYVI+IxqbPqAQT09OlU6M3KpoBgYIhzUGPkrbvTt26DDeu3evxpaIHSIg6CNzcc89m8qf/8UPy+LFC2W8UEzn65OnyxuvvyW+dhRq+AcDtCDFO9LR46AOIwa044XnnikPPnCfFPS3335b0UY4B8JhE1keRPQ/9NCusmBhrzgR+WzL1s0RmdKC4yucYrQTL/0777xdfv/732uNYTTMnTenUNwzKEnGS1/fda097mdtsm7nz4eSZlR87lEQc7VkFkowEUqRwg6FTkStDPTf1LxTx4B+LVkKlQ8K75Ly/e9/X8/ev3+/DJ7HHntMCrVBB4PgVjgyeJDBhSyTvP+8py2f/AwDZFl2hH42G23Kvy2Psjysy/YsE7IMzYpQbrvb6ef/x4DgHos64Jifm0HtenttiGawxCCj5ZtBP78rAzQZwLSsq//WuFSFZ7K8z2CxQeE8NvXnzFTRrXku8nzmtvg9ns86GFnvSwYWPVeW4VmuGwTM8p17LRs8D/Uzijbne/J8uS1Won0G5TOvPi6eG68ZP9trle8zCG4g32CYz7/6fsj35z1UX9vuT25XHjcZbW0BtOR17Tnle595ue25zzY6fV19rWmdmsu5Agi9Nv2eur7i+WuM20TI00Zh1gpIy8/xe/PY5M/43HskP99rKusa37b+PS8ZBK2/L78z78HYDzMVh3eA2Fp/MwQL4LwJfYQ9xtoK8C7AJs8TRjuR4OgCACjBDBLr2rqj15BA6ZERRcICaqNroKMgjznXTB9BVF0U52wqFy5eEHUfhfZ4PmsD49cZgWEktijLqbW5qZw6cULF3mkXbUQP4BrSnrVfABhlZHfI0CU6NdbLjEAb+q7CmNJjulQDw9lqOPXJkiICM0DqiAhHNwiZFBGPtIf/MkjLO/LftMVrPK85rwdfn51VnkfvgXz2WF7ldVCX7dav8n02xO249dxarvtv7nF7vb68lrKu7nbkPejsAbfHz+EdORKc5zJGvDN/RySrzjYBaLFn8vnlcfHzPYb+2w4EO6TV/iqDwxyu9B9QlOLsY1WhbK9j6cVEDQMujUXmYnbEAiaixxGxSTsBaAB6KYzpopq2nVwEj2ezBs1p74AZdCa30+ec9sGFCxqrs2fOycHjPgGkAhTxHij/0MFdDFO0CAD3ExPB2a/6UM2lq6dLQN61vuviAUffRBc/c+as9kOAYjjHiNCFD5zskKqWTrXGoaBra2tWsXtFsLe1lWtXr4hWCcAYzm32Dk6leb0L9Ixr1/vKpctXyg3aPEX0dSkTFIGsADr66axQg+LIiLpdNLtvyOAgeCacUMw3EdFkdABEAwYrm5K92EqG4zxloDC+jCfzTGDKuAoDR7E9cYojI5qb9LtdvMtaMcoKIVrVwUM48to7sQe2lIEbkVVCxDJnArLhxLFjegfUisw10eqIXAo59vffUDFM/k1EKxmu6LcA6QSv0GcoqQB4iQRnvugfTojYAxPidUefBgSnT9gvrc2tDYpFqGlEk1HJqRUrVkr3jsKmK+Tw4ATg2ejVOArZq7TVkcTe43akIjOx37A3nZFsfVVyhXFU5ms813KRIZSTU4497AXsrHAiTk/Cn08Ufuz9OP/GRb1IRD2BP0SBc2zj5GGN41xYuCCChZhfouZZ48qU7eosK1atkJ3kaGfGFuAZxwLrgDXOWoA2hv46E4H9x1lkYB9cxLRcdI+imNij4Cf8Zk6IBMeBKueobKzZIr5kIHGOxDy0y9ZhbUNfSYQ7+xZnG2uJc/HSpcs6UwjiwuZZUlGcuiBoXbf3uue3qWkcSWzchDVE2x3IyDPCRo5IcJ/v3O/z3nqFcJQm1n5vWbxokegtuY81xH+0nbUBEC6cAz7vtigIaccfwWs40KDoRKawl/wd7wln4oTkGm1hHTDHPI9gNPqhIqBdXYq4d2Ai9iHjYseZdAFqesjJG+crtHVRSHO2qKdlNwGhXgsOiGLds4a4Jp/XDtbjfZIVcJITLCfqN3jRo3hzQ2+UfA+OdmNU6AQ4oOibqIipQVJlb3rcM+jts5lnZkcuY/Z/v/L6Xfy1blzcgb/vTsIdGPQ/9sp/96NnZhASHIYUvnvyiScldBHSAHDnUaQqvmzAoXfffU9VfwGIAA8BFd96662GMHVxJCtlCD/+jeBA+WpvAyibLZqJEA3jIDZ+HXTIn2WAiXtseLPZrUgjeHkngsnAlQWKwQ8r79zjKAoDqRa0+aCwsLEn0sIvg1M2Mhw9wfslnNsjNc+CiutQCgzC8zeHGRGupPHq0K286vm92WDxYWtDKANHBiz8XQYFHDXiCGo81QhqCf7WVhmCzCeHnRVsGyv03YYnz5SRWAlwF8SkL1aGKGw5XlVhV0GO1jaB0CgBej7c8BgqpLpVHHV4XDEWt2y9p+x88EFVjT/48YEyMjwsxYdxotgiADW/UTDDUIgDLA7WPh2uUFu88+47Zd269eVf/dVf690BGkQxzWPHTpT9+/aLoxuFHsM3inUSybxEkcBwAu59fa/AYSJcUNB6e+H3nG5UYEdhjWJWUYzy4Yd2lQd33l/eeOP1cu7cmSolbEoKAYVoiGYn0hhFn3RP9g4FG+fOw/gh0v5qFdEWEQ60KThJW4TBiJ+sOmwNIDI3zC1riL0LtREKlLntGG/WzJ//xY/Knkd3KQKaA54USyhiXnnl1+Xjjw/J+4/33d5nPPko+VJUqASvaLjmsnHdmvKnP/hBI/Kc9n/xxeca/wA8WjQ3RH/veXS3HBzXr5POvkyAc6TItUkJYO3SdtY9xU15DwbDQH9/2blrZ3nwgQcFIihVtYpsMeinSJgqWgSQg9Q3gSRXLyu6hbl2UbaRETj8msonHx8s+/btj+JUy5eIIxF+ROh2yFpBkTxw4ID6Aqc6xpoNeMab9W1FhHYYfOIaK/+WBTa6fT+/M7hm+WH5lb377qP3fR1crst0GxW+Lrchg1huZwYlbPhnuZLfn0FIg1Pui8EFtzMDIH6G2+p25HvcDsv9DCS6XR5jf5c/9x6wvEPJ1BinSMbbgcK+L4+HnxEKaoBbeZxuN8dZvrpdBi98huR3+Rn5s2ywZyDX6yuvGe63czcD5nmM8zqzYu++uU1eJ8yFjVfJmFREzuBYbnN9bef17/n2WVeftzy+9fXruc3z/23XVJMiI9Jnn89an/FZj/AZZueE2+n9l89Rz7evzXMYxbaCzsJ7O/fJ7/Fnnr/G35XxY/qd+lgaULaTw23x/HtsfO7ms97rqS5feIbBZf7tucnvyHPod/BZdhy5bdGniJ7i3NZ4K/MP+TdbwNs6BfodYInXG78BDD499Kk+JxqbH6LzvgFukjLcDPgMeD4jRyccqch3Ir3RG7iHFGOMWGrZOIKc74niw9gGJKfgHwW60XEd1WugEVCl79qVsnTJksjea21VJCuZbIAuGK6kyUOJwr0AToCVgIcYsNJfW1t1ndcKEeBxbX95/PHHqki7aV1HnQsAi4g0q0D2Kuiiubm1EWVW30teKwZ88zxb3uS9blmb933WE7Msy/vAe56+WE/2WvfaYM6t//Fu5tRrzDq1ZVA+e7wn/Vne63Vd1rWDGnK9ysi0TPBesy7qNoQOEvIfENUAWXYUeL3n/em2ZZnqvrkvwTsbUYS8h7kHVDl+7LjOC/RTRwPyufRhUvXRUaugGzkdR0fLps2bIr1/akq2ETqaqCfbWgW02WHD89CPDHQb0LJzgr6g6+Vx4n3obAAzfA4nODQR6Ei8h8jhmPPm0loFLQEEw1kM+AmlSVAzDJXeeb3B493eVtoA4IeHFXhA/6j3wp4/eeq01gr62cgwBQRntB+wBbEdDfQQqdnV1aFACt5PpC57DH5wwOcN69drfxPVDHgFB3hf/4CCRaB4AIAdHYfipkVFFL1HLMscnWtb0nvEazrO56BCgZbF/MKWVaL9gIJgAs7f7nIdGg0VClys/9D1sQmwA8amKKgYTrcmnD3wglNosL2tonxpll7poriOumVely5fKucHAWXseagDVQh4ckIguIDPRQslJxhHxgOdHMolxuPc+QuyU9DVm1siYl883XJCYMNMC1T2Opdeqcj1yYoiJeiseD60gtMTU4o8Zw1fVqHWHrUHW4MxEQ/9zHRZs2atij1CXQKVIfYbQbqMPzLS4+/9nQOUcOQ4YtlnUuOsxpHV3iHHRhQjDl3ahQEp6unMEzFXUGxW1GJNAvixv2jLjYFrojEh+3bB/Hll8NbNcvnyxbJuzdpy6yaZvxNl+dLlZdlSqD6oTxXZANgCosZpb1EkOME22KwELNFmgE9sA9ZPZ0eXAoa4z1nj7E/WTQbF6UMUow1qJ/Y5YDXvwibhfmhlmOu2joi6ljwkGn5qSuuGyHxnbQN2Y5tYZuEQJkOEtoLHMB6sMeZBNEQVZShtdo0Ay3TGEhmDLYOM4Nlcxxw5+G10BHCbQrrd+k9OsZGRhjPRGe6a+ypThu8dGY/Di/GGMYC+8A7sOsaTgp/cj53uDHTWgimYeAYR+Dh8sOEicrvKGqsCLpCHRPjLxp03V1lXBKixr9HO0GkBn1mfS5Ysk/3NmJgjnnZkqp6s1/nftFGZDMPD6jfyAgcK8toR+KEnTYRTqqpNZxlth4KLGcvRUAH16EzIxngu/Oex1/l3RORHRhf/MRaMJ9l3tr+s7/kcZK/RVtG3VgEH9Neykfv+/f/76l38tW5U3IG/707CHRj0P/bK/+G//csZOLRQZqBPePHFlxqRFQhkFDaECQT/bPy333mnfPHFl9rwpK6x+eA55jsJ9LbwCLMRHRHN+8UVNRZ0Kk7t42DhPh8mdQPOBrmVnWy4IwSs7BiU5m8UUYQOkescIAEkRlqLhVMGXHyo2LPpqHH6xWf8ODrJ3tJsvNQNfYPgCGcD9bzfihhtNKek7+Uwc+QxBfq4JgPtNlz9jAwi2ZDwGPG3wTT/20LdxT5oG4eAOdTtwWTsaJvTmGmfgRELXffLCgxjzMHO91bYaQuFFFG6UKTQwFAEdu16SMoFqdB4elW0pjVSq/Dqwpu9bt3acr3vWlmzZnVZtmRJef/dd8SZRx8Yfw5kAEv4o7mfKIoAJSPajLV14eL58sEH74tm5P4HHiwvvvQnjSI03AMgigFOcRKij1FOiFZHgSA6GmXvmWee1VjwPfC2CsGMcajAl0gR1iioQ5SEC+m0NFMsqKu88L3nFYXw4YfvK+KCA8zpp6SRbrlni7IpUGIp6AntEKD4Qw8/UvbvPyAjhT4FZzGKZqRSc7wz9xgOAjTgPlMaYXj02U8UGiMye+GihVLCAKOV/jc1Vf7zf/Xn5f77t5bOriiSCiiM0UKhznfffb9cvXKttDRXRW/GxjSnUk46OrRP5/XOVXHPnu7O8tKLL5WtW7drDujDe++9rzYzrrdu3ZQSjeFw773byj33bKbGicBxgHoOc/gQxek3UxQpw9q5cOGiFAwiHr766rDmnGijDes3qL/00ftec05K5viYDv4AZFqkwOM5j31BemjQ2kSkRauiot54403xNS5cROr6PIH07D+cQOwFnEMA4YwnMtGOLBucdhBlg9wACL9vZ3DXr/XesvFuoMEyLwMEBinyZxlQuB2YkOWSZV8GH9wePvPeNpAedn4gwBmcMMiSr7csMnhQl4cZbMnPdZvrfcqgTf3eeruyfGqccTL2Kr5pjFTzglfUA41nVjyABrpjbCKKXMRDACmN6lDx9Dqg43G1IurvMyBk+cn9daO8fg5ZXmeHR73PtwO83Da3w8/1mqo7V3yOhAIfUX/sc1+Xz0vPdQAIszQA/Nvnko0rrwUDT24H9/qcresiua0eo/o1eVw9hrnPXkOhfwQYWX+u+2Qw0es+98vyhc/cp28AZY3SXd9sYd5XlgO5L17TZPLwPefF7cY6g+Aed841U4x4LdQjYd0Hz48NHz8j9zmDfF4v9TF17wwo2vDiutBlqv1hw7Qy4DkTkf/Wl7yOozDzbDQu+sJXXx0RON3TQ7ZSa8VbGpyY1tmiNkacVY5yI7OKQnw6BycmBNLY+OMzzgD0F96JocyejnltUTRirNGIUnO/J8ZGdEbjoIfqQOnpAt1oTxVlXBXzRr8ArCR6T6ATkZpVNDLniHUpgC30ZupNANRzHsbYhwlkOgavwxjjoIvLa8fzxWc8OwdtZPmTHale+9lg9p6g/1n2Zhnhdey1yfusu2YniKPdDHJZd0ZnZc2ZEuF259Lt9mZdroYcjHHwms99ml0foVfn9ek2oTMJxK6oEgJsCBDb+/F2ctPjnWWXzvTEBR6p9ONas+gtp06eUjQx64t3sr75D/BEwE61vs0XLH77lSsC4FKmX9Ap9A8MSKdjjr0PWLs8w7zV3ltcn6M43T8H6rhgHu24euWqgL/Ikrss8MmOfEBwA2ii/ujtDeqim2GX8ZkyOylmKWq8AFyJigbcIqPx7LnzFc3DUBm8NaRsQuxFopOpccNeQddjP65YsbTcvBGZFPBgU5jx5o0bokgA9APQ5B20sa//hkAsosGvXr2uqNBpossrqgSvf8s5O20sv7MOMyujo9AioBptYn8TYSnACCdlKQWqBe5FhiiydGKirFixXCA4gSp9/X2liXXVGmM3OT5RmmeobwA3eIdoC9nv8+cHh7aj7pkb5n7j5o2ivrl5c0g827QnMjZvlKvUOVi8qNLbxyX75s6bL6fA0MhIOXHipGhRUGegWCAQBFDVIPjoCJHUU+Kg5l5kmfqugKMoykcQDxHhhF6j7aDnwEEOXUirile2ydETIDT9w6G4VKAddhAFOnkvc4MsRE7z/LxXfbZY3rCvkJ2utWU5KXmAg0t2+oye7/2MbMV2wdmA3EcnQ76LN1wUXDNycgoEJ3t2GoqrboHl9ILqAAAgAElEQVTjy5YuLosXLQhcoq1Va040KpPTik5esXxlFERVBPtY6RvoK0Mjt8rlK5cEDJNFCxBJwBJzBBAOSHzl8lXtO7IhWBd2hmFP8xyuwe7hb/aI5gI7quJ15kzg2awrsu2RU2QhmIIUe48zCECU53Av7QFANshOm5ElfjcyiPE01ZKzObiXNeACt1xj7IX+gDsgEzhbHZTHWmHd45zmN/NHW3OwIvNsfMJnr+WRcRPOXexA5IkxAu9HAHzaYX3Lss5gOs+W/IRmVGPXKp54n9c4oInuFy2ZKNkimJF+Ll+2VLKS76DZHOi/Ubq752h87dS3zsv7rOPYrswAsq9nzbF2GGfGnvtcHJW1arCcfgrTqJzC1q/tPNDZUukNzpxRfQEVGC/SE+RcnozaIEEDE7E4BI/dukkUO7pNyIWs61rXsl7uvejzkd//589/fxd//abqfkf+ujsJd2TYv/2lr/zv/8sMlA/QSKCIUEyP6twclBx0AArhWZyQsHxt797y+edfSDijBNlAQeiwEUnnACxkM4oDqQKFECgcuCgRjlDdtm2bNjQFVgCuuTYbpzYGsrLjw5XvbGxbWPF+DgJHgtcVZAtq3mEA3dGlHM5SmisaFQMDBs5tLFiBNpBgA9Pfc59TFi1Y1XcRQc6mZ/IeC2D6Yc5tosGtyFpJtwLn/vid2dA3CJ6BIY+b2+b0KgSwvb8ewwy8cPBZSbY30f3lnT6seD73c5C6WjXzqIOhg7TfAH4UCd7WLq75BQsWKRU6CvMg9JuVgsZ6w4u/cdN6KTwA2fdtv1ee3c8++1TV7O18IEJ3+/btMlxV76Wi/pg3D4Vzspw9d7a89tqratOjjz5W1qxdpzkR7yHRJKNhFE9OTJUPP/yo7Nu3TwCs+MAnJsv69RvLU089pYOUSG080kTBEA129MhRKYQ8g0g1gStT4YUlxRLleveeR8qjex4px08cK2fPnJLCcmOgX9HOZFisX7+hPPzQw2X+wgXl0KFD5ac//ZlSDV/+0Y/K66+/KXBe4z/TpENTBl0F4qHgaf4xCCoQgg2qVGyB8xERT9Q2CiCgOHOHQf+d7zxZHt59f5k7L3gOSfPDgw34/e4775dDBz/V/pXSND4ufnHGmKh70s7g3kahx7lBhP3LP3xZ0RKffHJQfOwod1CUoLBxPaniANzbtm0pGzdtKAsW9Erxmhgf1RrC2OC3vNdtraXvep9kBoojhhvvx4hlb6A0MbfwEKLYr16zpqxctUJrJRRt+PQ61VenxWq9zASnqzL2p0sZGhoRhYtkWMtMWbVquQqesFZ27drVcFaRSQA9FGuNTAHWD3vLBj5zYCUkA3yWd9nxlQ3v7KzynrIRZ/mXgWA/u27Y1Y15K4hZhlp+ZiCjAcglTmJ/ZhDcYJrlhvtkOeTvLYcsl/J9bsft2pnBuWyo+pSyjL/dd1bu8jkxCxgG167OrIqv2NfXT8A8xlnOqs+Ywtpv//LczPe5j/lM4nuD4DbmMjiZ5zjLbINDvsdz5xZ47P1srreTNgM3PlPy+Fi2GyjxGcGz/Vn9vTw/y/w8j+5DHQT3OcezeIf757/zeZXBMINTnke3vb5v3Na8xj0fET0TgKWfndd6Pqf9XIPHHuscEe914z5oHio6FD8/96e+Z9z/vEawdGT8V0Cv10re43lP+Zl5rDxn+d31PZad9Plez2fevx7TDPa77dlAtPxptFXFncIxEmdgbBaD4F4btIUsK66zrgHARS0ZijGTsUNghCPXoA5Tqjl8n0NDOv/4m1R2Ab2VfJdeVvGxdnWE3Adwi4LOozonBNyqONe0zkZ0Q3GvTkf07egI/MbjOjs4RwQ4iluXiMQJAS3BUUs9kImquByOoyhY3XAWARB2tOucN7crBedoL9Ru1M+IsykKicSaiFozs/8FCJ7PAstf758A+WfrRXjeeR7jnMFgPrNc8Nx5TVteZfmT93p93+TvrP9Zz4jCeEF9Y6Ak73evU3/m9Zv3ld+XpW0uhpbbbdnlfeK/3UfPiTOBgnavWqOVc9Tv8z4w2O/xznIh7xXp76rNEjoW8gKdDsCYSGsDJKY1xLZgDbW3RrSuaQwAvkWDuDCcMgbAAL+IRMV+AaRiLXnPoBch3+wIkU5XZdHmM4dn8YNOzvtoH+sckB4Alv/MWQ6ftdYIe0a0RdPSyZQdKmq8KKzKfmX9ogPPaB8HmEsfBL6Kui+yQCjCCSiKHsjYs/cFFksX7C5r165UVgcF3levXqVocPjUV68Kvn9oDQACT548Xc5fuKhgE3jBcXy1tLaXVoKpJqbLRBXYRN9zUIJlVj43v6FXQB/Yju4f9X1457y58yIi+NYt6dURdYzDKXjZVa+oN+gqyUokKr2FApACwafLNI6B5iZRFcIJjsOEzNAoljhXr6eNBoHn9s5VUV+yIaNo+0wZHxst16/FuJDBMmdOjAXgN/orkdLIxMNfHREdCnIWmhhsdAJKBEQDBENjgTMSQB8Zie3JPLeGY1dU+2TyoMfLJieSXf8vQHHJooWyZ4iyBdSXDG5qUiALtDctopYaLXN75ytAjsKuRHBbLvk88ZluUNROS9vZPq91Pmnjteg5WcaxHkMnjawFsntwigpkrKh3aJuAcfV9VAEt4nUu02Xd2tVl7do16svpUycLHO/smSWLl5SNGzaWDrjlJybkrLx4+Xy51ne1DA4N6vmA38wNeEVgAlNRz+lan6KB6Rc2A/sM3v3ItiUbZI0C8dgfYCqe+5kSsh7sg7XA2NE35nbOvLlyloCbwIFNAJPpVRgf9pllNu/lWtYldpZ/6JeL8nI2WZYxL7lehvtLW0TXgfNVzoFJZXlwDtOP7opqhzlg3VofNCjOb9rA840RGBBnX9FmbHf2EuNn+hG3H5yAvauaBN3dDUzBskxAOBRmE0S3E9gQgS06fwiwbO8QKMx+RE6yDghaIiiOa5nTwcHhMjw0Wjo6umRDZswm+hkBIJb/1lGMv/A5/ReNUyuyLBw+ytrQWRLOGctc7wHrrwbImW+B+iPwhkf0P3tS9RamprWvaIeK2+IwrCL6I3irysImG6gngu7sGM20TxlPynq0dQDG7i4dStYw7ty/74Lgd27sb/vmw2/9bAYlad/+/eJQ3rlzV3nq6aeVLgMNhKJQW1q1ieH/hlOXg88RKVY+lXoiUDQKYyIILAARXIogbg7vNAAiAgtKFZ4DR7NT97KhRoMz4Gvl1YZdNiIMXmcPJdcZ2LFhyPcWThbwPNfRGDYouM/CzM/JSrKNPB/6/s7AsHjlqiKTVvgNYLhQgz2hNli4nnEyyMzfNhr8/PxZNiQMgrnN2Qg3SJWBtHzY8EyD2X43AppnZi+mPbYZVDHHOQfzQw89JFDXBkJLa5P4/+gTaWTPPvdc2bp1m6LAKMRKJfrgt56W8kLRFrigX375h+Xkya/LxQsXVFgK7/6XX34hw5kDGQPh2WeflYJDBDkHSxQ36RIIdurUSQGd8DqznrE4oThhDcR/KLoR9U3GwJdfHi779h2Qok1k9D33bGmA4DznWl9faevslILz0Uf7pEQBpmNoKzug4kmFi4wUyBUrl5WnnnpC9B+ffHygjI+PKq0UIP/k1yd12D3z7DNly9athcj/n/3s52X5ihXlr/7qrzU2FKhFEYE6iAgCF/nDIJfi2tSsgjzyppOyXfGyoswQzSHKDpT38XH9HkWJKqU8/vju8tAj95Xu7nZVhSeiHaX5xo1b5cC+A+XDDz6KQqI7dihF843XX9ezGWuiKX71q19FhOQUYERL+dM//bOy88Gd5cKFS+UXv/il5oGq4jgYbtyIaudwraGYbNy4XjzhK1YuL1OT42VgoE+GCMCB6WHE9Ud0RzNKXJPWDf9RBAjZw7sZO9JI4XN9+JGHVK8AJYU11NnVIaWBe5zCFyA4xU5QZOGXm1Ymy0cffVSuXL1UVq5cpr7yQ79pC+sexQp6FhwCOAFwGrB/bIiyjsLxMVvAxv+uK1UZALAya3CsoSSn6FWeUwfAbg8UxHHqvZzBvww0W5YZJHEb/J4sK+qAZQa/DGjktvn9Bg7yNfUDx+/NkcIehwz+WOZnmWYFOL8vy39/r/WJwiznWEQu+ye32zKs/r3GRIbhN0Hwer/yWPvfeS5szLlfluP5OXXwN/fNZ58/81zZmORzg+B1MLoOaLoNBoh8RvAMO5Dr567nxWvD50/ud14rvNNnrGRi9WzrAXku/AyPBedFPt9upwO47XXgLgNZ9XWV+839NuTq56GNbUfT+v1eN40+N4cRlvdwXlueK7fD72ysTfNlV5HgHlv3Ke+1ugzI68DjXNeH/B6/tz53WSbkd+d25nXm/fcv93SAuJwNmmfVpiDKFrAxQGdFNFUUEJwLbj9t58zF0YtMnje3VxlY3K+AhJmi6D5FXFeFKmk38pioQK1tACeyfwCjiUqvxhV9KpyoAO+hf1kvtMFufQVgQEbuDBleY6Ip4czV2iX7inMI4x36sYoijIJdtI9+EbloA1p1LTrgOe5VmzlDly1fKpqHLVu3qGg1RrTQ00g2Cd0SOgqvBUVSIvdnIyq9T23I1tdvltuMi6/LumteA/zbkW6e27p8sdzxfsvf5/Wd93tkgFXUMNWa8NrkOu836655XXkv5faEbJull8n7OJ+b+fxq7LFqfyq6FMC6yurwGs9tyH3NY2a5ZtnSkF2VY8Gc4KwbaogQaIDzhjXFODgQhPV1oz+oBfmed6BP8PfNwSjCKr751tYAyJcuLZevXNZ1UV8lvjOA7jM2699ZBngNMEaOEgegw75DX8TGiiyJ4IMmi9C0EjxHcqUqygkwzDU858rly6Wrp7vMNDeLxgP9DnuP/6AHWrhosfYrdp0yKivQVrQPBT7rW1UBz1ZFggMqM4ZrVq8SZQV6IIULoTtS/ZuWVtEZnjl7XmDuwA3edas04SSCsg9n4lRQUzFWztTL4JXXg9eI5xqAt7U1AF+Aea9pzTlF9So6ncguDOB+29at2q8URES3VM0R0zQQ9S0qlIgCZ/cS5AGIDkBHXQLuNRUD2YYDNwfK4NCw3O2A2QBpg4B2t26KCxxedABoKB7Q0aEekQ3Q3KyoexwL6Nb9AzcFHFOzCIBNtZZkY3eIakN7Cp5jotYF3AGMI3eCjonIbgBwotiJsia6luxb2k/QThcg+PCQ5op2EyDT199fmlqIMJ8sN27dEiBP3zoqGgY7U1hLrFd919HRCAxgPPnO0ayaJx3+0F5QGJPo9GrvVnpw7MeizApjCqxbFbasMhljjIfFbU5NqGvXrpQyM1l2P/KwOMLPnT1b1qxeLTuMzKPx0fFyYwDKopnS1d1ZLl25UL48EsF9mzZtkh1AUA8R3+j+BG2RpcvaXr5suexJgmNY28eOHhPoTdvgUEcOcMax9/hhz1DclR8H37FXsM1oN7+JAtYz2jvL4qVLtE/Nv82ZZsBT66/KPDKQzDPtHMPBZmeq9UDf66Ad4xA8iz3E99ZrAPb5oX4bY+l9ZLvH9/A588I7HKHOOAX9DxQzN2V3GhiOyOc4lxkf00aZgqWuq+C8JnCLQrzY9DwngiqJZmLNd8q+FTUbDsbOLs07fSECnfEnswtHe1srkfMRsGnbjPY4E96OmayX0h7WrerXjY/JYWaGA2flGPsxhYwj5nmOdUDa4wh9MIMbAzc1RuxM+o79fv78RY2h6T1vDQ0qaIs95XOLPkH7wh7mmdjN/OY+rxXam4O0PP8+P//Dr9+8i7+GCnZHf+5Owh0d/n/58gO//fczKEMAfXDlEiG8ZcvW8sILL+jQpWozmwiv5ptvvlWOnzgho4DPYpNFNAEFGxDsSCW8dBlk4FoMA7gbOfAUZd1CUZg5OmjEr1RRamTAKIMhdZDXyrMjSREOAXBHOm3wLoaBY1Ce94YhAc1HFFakL3iSUdj4EShQpSDjLad/GCqOMABsRQkMQJhDIKJwXOCI59BfFET6YjDZRgPvt7KGEkJKl9K95DyYVkQvEQCOKuG5vNseyOhfFKCSUiOgZzaijz7RPp6pw44oBXGqcVCSvjUphXx+Fe1L5ImUCXlrIx3ZRrl4PsXXFt5cjWPljc2gQkRiz6kiaVvK8ePHy9mzZxTlDQjOYcRB8NJLL5UHH9wp+pHXXttbDh/+UhFUnpOh4UFFQDz19FPlgQfuLx8fOFCuXb1a9uzeI3AcIJSsAdbLgw8+UB577FFxjvF+0oSYa4zWI0e+UhQxaxjvOFFcRG/PGvvV/EMHoqJbV8tvfvO7cub0GSmTgOBPPvmUjBkiwS9RLLStTdHHRILjWV62dJnmmfeIPmGG9TcmxRdgfseO7WofYDDc5jh9Ojs6y6GDhwS2b926pex57FEZJr/97W81vv/mv/qvNZ///M8/1RjNnTOv4tqbKu0d7VKGUVYF8MmYJrojlBD6Brc/jgWUXiJ/giKFlMBBpX5u2rS+vPT975bFS+bLKGKuAdoBhi+cv1Dee/d9OaRwVOy4d3vZv3+f5MHLf/ZnAs2hPKEIrvbHzIyKjf7wz34oxZtaAYcOfSbnAHOtzICuLvVn4MZAGRkZUlt27LhXXNwjI4Pl1KmvI/10zlwZqyuogt7VXRYtXKToQPHBTRcVqmSMSBcmlY6CpoPDg2XDhvVlx307xD0ODQrKvfjglOYazhUAdWhfXLQNZbTver8oXL766osyd16PnBWM/5LFi8vjTzxR7bcprb0TX38dIHhvr8aVdW4jk32qyt5hSTXA6Nivs6naNsTqQK+lsUFDg011YNaKaF16ZxDA76sDY35WBiNsENoA5DcOFkbvtiA48w0QVBWB833ixDSykxpn8MYfWY4bwAinRDgPMtjqftZB0jrwaLDH4IpBCl2n/4FjBZhEmy1j8zsbEcNQOVQh3253BsFvNye5nXm8DVIYVPW81vvlcTEIbjDb76o7HhrtqiIaDRr7Ps9Z3WmQwdU6KOWx4OwyMOR21deQlel8pnNNXis2rHiGs4hsCH8bfZD7ayOqDpbltXs70C6vr+yEyco/z7Dz08aJI8atw9gwyuvs9g6WyL65HTjsOTJw5fH9BuBXZfBo31aN9ztZrxj00muI2PP3sXiCpqfiIsfQzcZ/fY3GPghgowGEVEVDlb4vfeWbxXfrMsZj6PHje48Jegefc4YoirEqbsV55BRexnjWGRkRVaxbziIi2JDpTc3oaa2SLfygP3KGouMguzmLGc+st7FWbLjjEAYsYnzQc3C4EpHLvsDY5jrWnuUuGUT8cD4R8co8oNvwTkAh2k7kJacr+qrkVHVOGnSjLSroxbPIHJuaFFCEEa7i7yq6Fecu+i30bps3b6woOOBKjuKtBsLpHyBYpPNXk16tD8t3AQlV5HnoSs1RCKw5Cmib/kn7tppXOwCYZc23nAdBVaL1kerv6D0V3RH3Ma6hN0c9Ej+zIW+r9wIY8pn4gEmZR/+uniOZTBBLFUxCej96dPC7xnrWWq9oSuqOGMC/0I/D1uB56qeiWWOvqL+Joql+bkhepWwXnmOZyfsM4vh8stxrnKvpXHcx29C7Klq6iQnRpgGK8b1r49hWYF/AK01bsQNYV47iRCcnGtTUh1AfaI4JdJia0joCMPePCr9Wc+E9qbGv6J98JgN4syb5fKAf/u8+1Veh3+iazKscL80twXdLgMQ0tEMEhUR9CJxN0BkCSvMcglHIrMIe7KhS/gkgIXIUMBb9jbmHfg/KywDVmlTnBoDv/IXzWhfoxvPnw9/bU9k4baJCIRocm3HlipWywxTxfPiIwG/AYmrnEH1MFDIALDApEpJxUMRp5ZAyxy8OM+s4nkuPI3KltQV7CxsqCrNbHyFiH+AOwBiwFFuMdj1w//0Crl5/43XJOgHYyjIJruL21vbS090lIJy/xxVVj8NjvvTV0dGgq+A92AFXrl2WLo8uajHMOODQAwRfumSxbDzr6IwHYHf3nDmypYgihxccJyJRpNQp4nNFlatIJZSPI8HZLfuSos5hI+JjE7VIgRJlKpKbpmbkSMQWmzenR2MDCN6pLMtwjGzbvr3MmTuvXLx0qbS2d5QbNweljysQZ2JC88Z6NEjK3PgMsEMhnDldDYdZ6EfEbNNGnITYM7zOeqEzZcLGlcOmkp2SZ0TiVkUx2cMdHa3hSFhFzaW55eaNgbJwQa+cLESDQ50lcLu7RzaPzkbJwekyNjmmSHD2BzSvCxYsVF84R8h2pc4EQUyihZmYVLS3bMvRMRWHDZ597O4A/rnPtKIAsEQ0i15kcrIqftgheTFw84bWBlnKnCtw3RPoAwDMPkRGcR26Nmcc17IusSV9LiJT+KHtivIXphFOWp/b9NXBErZPuNg1jizvTWELRsLaHxoe0nu7yJTH8TRNlsf8Ro2msCuCUjEynfh3ZQsJP4nvLN9Zl9Tf4D4Fx4nHOpwknLnSK8gwq54HgY+dLIsWLqxsr1EB9Kwf5BvnL+cPNmDUswu2AezssVEKbwY1FvPGb8aLcWX9RkHadt2Dzcm49/f1C8/iM/Yr587oyLDuBbhGLpsHHvkXhVA7NN/IbZ8tDrhE36Bf3MuaXbBwofYwYwN1FLQ49B3Qm7bJyXXzRhTjxrna26tzhJoKdRzJdox17WyDZL2dz//+l3vv4q+NE/XO/ePuJNy5sb/tm//pf/ufZhDAnIV4N6lgDBD2gx/8qSITurrhRysCAwHJr169FrxdzZFGww9/A8pakJrTLiJo4qA3CBOgc4BJCA0BL1W0Ro5ocySKf8+C7rMctmFAULCxTZFCgLw8F0BZbYH7rEp5ob0cHi62pJS1pogoCmFBkZowcm00+RDhoLVBKcsHAKCZKA4ActKBxiRMXcSEPiHYwlgjojpSag1QY0BFhAe8llH8wX0fGrqllDg8wygrAlS4V8BnGBZOx6G4JEqzOUMboEGlWWFM0wfPB0LZB5IMQKX9BddWBq4CVI0oAowtFBfeTpSxABql743pHryTRHoBulKcimhwPOBHj3wlpwde+P6BfoHsTz31tApOAsjjUHnrrTcDrJTTIdYKxkHv/N7yn33/T8QR+OnBT8pAf1/Zum2rDjgip+GL5qCFsgSObSImGGP6yiF7+vQpzSPgpeZ/kvTnOKhiHQkmk+JGdXAimX/+8/9HfNG0Y8OGjWX37j1SbN59793gbsN47p2viBTmgwKXtO+1116LA3Z8rCr2GdXnaRNA94rly8r5c+e0fuAChwvwwP79ioDftn2bwGWi4qEaIhJ81arV5e///h/KiRNfK82RtYzC3A7NEFzgFaco74xCp23aRyiIOAQArQ1SiBtv2TLtCXjVO9pby3eeebw8+tgjUvwE1JBGWYHEVD1//fXXtS4ef+wxGU+HDh0sL734oiJBUOx++7vfKVodpZzD/XsvfK+sXbtO++8Pf3hV449ijCIHOE1kBAoFkT2kwaJY3LN5U9m0eb3mGkP6zNkzKrhDewBCAA7gZUcR5TmnTp0pe197rZw9d04yir0XFdFbytp1a8qmTRvKAw/eL8WX8ZBDYiLS4QFUQgma/Y+COAf2HygHDnwkA2Xt2tVaH4zpc8892ygOwx6g/yi7fM+zUQBnax1QzCTS0w26WknxnjK4dDug0ka3DVj/zkZ5BvcySOrnet9yj8HhDLz5HY4eNeBpALZhJBIZVQFb7ovbY9BESncFAgjsqFLDZQtWkdMGJ+qgpPtkcMYgYT1qUeBJKnqV/87AXQYdZw3cALQN6HC9qFEAjioAUcBOFUVdB00MBulaAUVVsaJaNHkGODNwUndy1EEVt9Pzk5VUPzMf0m6f5yGPmcGwLLf5zPOpvlfRz9mxnEGBkLkR/ZrXTH0d+u8MljeAojRfeY25rQaebge6+rkGjQyy1Z0AXusRM2bwK0LIguOUFNlImUUXkYHcxPqMtYQRFw7jAMEcTZbn0evQ69TG4zfGk8Ji1XmZ94avlVOx4vP1GvbzNDfmxa70IUcS8Q63K+/92X5/k48+MsiCXzqW5myxzggYjH7rDK/kvMajAkIURWfe/JpWmNem17PXkcdC19gBX8LJEA7yKq2+imAFIKBfgGXhYIvIUs6iQ59+pswcCrNh7NM4jweGnwtN8pmCJgg6qEBN1iHZYREdNUdR2OgOTjVnfjmDIuI1OH95DsYl/8aw5Yezhj61tDQpuykAhx71BaCLd4qOoJViY+G0oygmxaulk5UZPQO9E6McfRje4KBSIINrqmzZck/ZfM8mnR28O9L5AzAIedMkHVJYlDDn0G+Zr1lQIcCg2F8R5OBIs5gvF2gOORxBHhEF/811AGiKgyEmPeazCsWUyAO4ikKOcmzI2TELSjkAw8+kn97f1rOzfPG9McYRmOLPYh8HHj6756JhXE/UqZ+Z5ZodMZatWYbX/y1drzpLbH94TPjbzrrbnZeSzSkilXaJh7gaPNYT6w2HjoCkyuYICRWAI+secHNoaFDXAKyaP1a2R1enzhicNwBd6MgRyXhLfRcQ1RGFztD1+B7Z5j1BX5yKT7u0124Nau0DPgPa8W+c+XzXd/16I8uU56i46zjAU8hLfrCLCIxh7IgGB+xDN6U4G3QkgHlwJJPBQWo+eh97hbYQFS49BMfWDLz7C6Szo59euXpFvLZT0+NK6yc7YmR4qCxcAIXBPIGJtEfrorlF2X/9N27K3rx6rU/neFtHJ+TRZRLQVlQEONqGKn2BiN4uBStAbehAETtdGke4MlgUtiLbi7YsX7ZMlHhtLS0CTpErK1aulB4PhQYgF89GZ5RjQ7QgRKQHJQL2Gk4wbCDGD30XEJvijNTkIcCLLFeyq7FBiVLGJhmfjMKD4pC/dUsg3pJFi2UT8EPfJPcIiqJw6YKF4pA/d+58OXXqdGnv7Cpnz54vXd1zIiumpU10Nexh0TVC42HPmvQ7bFvsx4iiCQx/pkyMTSiaHSCRdq5YtlRUE71z5mismNNHdubbGLIAACAASURBVO8u1/uuC3jHHoGP/Mq1awLvcE4QLMeapgCl9S3WvGwjZQRFIVLtvypwDBtXZ78OrRbZNgrugke7kl+z+iG86a1qt/crZwfyzOdUS5kUrQzXdHd3CvSG3gWQ9dzZ03JQoMsT7c53sgcBIqdCr8XOA5xkXWEzEcSzcNEi0eDAL821cN1j9wCE0h70/4nxSX3PmLB22StkRAjYrfibQ9Y0lRs3bgaoXcn5yILCxicrKaKr6Y+dvdYtpMdUtKrseZ7BvhS1RspG5X3IVdapsBDhI+2SH9i6RPIr80nc1rSJILcIRAt9NKiUWIuWsZyHEeVMVHWb5FhEdpOZFbzxnNk4lAkAc3AeuAjvQLKELhJ89MgVFaoEtC9REwqAmB+CuACSdS7IPwNIHXa7+lndD5USc0/9Kxx/yBnT78op3dOjObYjkrUrHu/RMc01nOfOOFvQuyCcgdpzw7JJwW3Ad9BbWKe8G6csY+SI6wDuZ2tnMXfMidcsf5MtENn0E6WlLag9WYNwy4MlOOE09MM4J+kz9+BQZB+g69BvdAWwo+y8FQYgiij2buBd9MPBjOhW1gf++Tdv38Vfa/runfjz7iTciVH/I+/8n/+7fzuz+5FH5CVDcOBhvHT5Ulm+nCrLq2REIBj27n1dtBECmycimkjRj3j5KG4rcHQ2IlnRdxEiKaCWKEvAUgppACpv2LBB6T8cPAAqCFc+5yfzNNkAs2HsAyIL94gCJ3IFAziio/kPDyxCR6lj/X1qC0IYoWoQyJEx8syjeKo4EalxAQop8paUtwQ+8mwr5nN7eoKTqooycdSphGlVGdoHmFJr5M3Fv1kd5np2xWlGNJIMi1LaWmcLkfnZjE02NjjkDCD4sKSPo0Q2yUNLOm8Uj+JvBDZ9i8itSCO0c8GgipT96Rnx/+G5VlEXFPBmUvdCmWFsUBD5HAV/3py5DQ8tQp9oLHi5J0bHxSV3g4IOt24pzezZZ5/T3H/w4Qflt7/9nQ46fsJQ6GyMC4Vonv/us2XVimXl6LEjUuABnjEkoUUh2huv/qOP7tFvHwy0lx8OOOaNg4uIsvnzF+jAoR/MOXMQ1Bst5ciRo+UnP/mp0pJYh9Ce7Ny5U6lw73/wfniCUQCkpKM8T4qShX5A/yJP9MSklCSUX8YSw4b5ZizUtqnpcu+2e0UJ8sknH6v98PRRAHRgoF+HJ/QigL+/+fVvy7FjxwUSzJs3P9YMihLABkYwUSKkHVcRE1HtvkUFXzB4IgK6KdJzx8cF1uOI2HHvtjI1OVYeeGCH+BgBpOm/nSMoH6+//oai2+Fv5yAmGp+oe5Rg1vStm4Pll794pZw7d0EH8/r168oTTz4hJeTNN99oRCCcPXNWe2/nrl3i32MOwsF2TEbG8hXLNX7btm2VocC74FDnGvYySgoAxPp1G1Qwh7Tj06fOlA0bN5alS5aXI0eOlcFbgwItJiZGy1NPP17uu/9eRRo1N8ut0nDysF95BmB4OzyA41Piyvzg/XfLmVNfC3THQPn/2HuvHzvPK93zrcgKLOYkkmISMylS2SIlWZZDS7bbdsPhnD7nNA76bmZuBuiLwVzM1Qwwf8AMBn3R3cAApw8aDsd227JkyUGSJVuJyhJJBSox52KqnAa/Z73PrqXPJfeZG+uGBRRq197f/r43rHeFZyXoG8cJ3cuhk8gSOKMzh9IGz0H5ZN0wLnXGOgOQsEMwR7RBh+YTNr5nM0riez7TotmqAJtf8NdghgzUGlVnWvezHA3QBLgzKJ6jQjJAx9owL+YhJbvWqW0pwLUWH8+nJmMeZwuIkEnqOtoAzsG7mkCFxVAG08yHzePMj/L7Bh4Mknou+RlNEQdt5u+ZZzvqtBUJ3kqfrwCyQVY31KzRtOavGdzP4GAT9J81KmYjpltjSPecBb3+GPzPoLrn4jUN4DEcynkdPu0Zee392sak18L/S2qnUjL52R6Tr/GzM01ZljT3J4/N8877nem9tX4Vo+M8+zw16ch7w344ytnjNNCvmqcVPMxOAc/N927+n2U9QKnvn8+WnRkZBG89t5YZEOjWFc75KBsCWEKD5ijPhmEbukik6Ru0FtBfERztPftSS3VYVxLAZ95RHdotgL2eZ61nbQwYCxnnowmGN3lDcx09lrguygkgR5E5kXEXjgZ4gCP8iVLkfTuh4anw87FRwGOipGajtLyX3N+6mSPe+KtGgzSLGxgop06eKAMDNDfrbgUpBNDP/TAKZwQEwLuR0ThO+W6ATERhha4wMRHlUJA3ka6OnjUlUKazE5CBMihhBBPtSpM+86dIT3ekb0Q/RkryTDl37oxkI+Af4DdZRwa/+d9NMgPECGAvwO/4tTPPRhPyBjlvMNR0Z2ekJpOyDEwv/r5ouYK0mc87wAN9VfykwfuynFGPEjfXrAcxZwe6nIF7mKgesWkwZyekmuVBQynDogZfOIrdjcDtvMq8R8BKnVOcjbiP6doOWvNNP8s8ynZFU1Y4gt2yVntUzw/fYU0c9Qe4oqjq4ZEqQ8MZpHR+gPArl6VXApyxfqqhPjWl2s9Oyef5tmmkP9aGhlFyrV3ld7w3mp8j7Cv/F2hOIE8NBEE/AQTHNtFazERt3zgLw4p4Zk7of3yuCPGuqLXL59ZT0If4AegeHo5GddyHYA0iy3mNIwAA1vcJR0eAV1u3bhV4e+T9I8qCmJikZNE8BccwhsW1zFw4LuHRNMacKFeuDinamHIb/NKXp70DPaWrjNYIas42z2furA17AmhPXyWfIe/3J53+UcoJkw49eaCfhqALIiK9q0OlGFeuXK49BQwn0IfAHsrwUYc7mtW3haMMexGbojuaFbIvrB+AOEAstpwikcdGypo1N6jG9unTJ0tn1zw1+iRwCPuU8aFDE7QCnTAnSjogEOZTW3zBAjnvAFFxPgCET5DBeeqs+ChrrazsqouODEcQGPQfgHI41UKORjapAGVFgc/I7ieKmvUkEh1rftGCAdEN5Tx27twpu4A5Xrp0pXzw4YdqWAro24mjpgtHYVE0s3TEeu7Rly9cOK/yFXbgmK9Hw8SrETlLHe8aRQ2+AOjP2SNbApBWUe7ULhcQan4RWTFuXtxZxmT/wy9Yd+hjyeJFar5KsAvBVMwNUBE7DQeIbKWOzjKwcKHmgt1K1jtrjU1gXd9ZFMgHosGRIS69yHxZk0uX6YMU5X9UdquzK5qJqoFmONCJQFfgXQ1SCP0n5DD6iX/i/ARIbVnOa3iEMxcAq20fOIhOoLQyHNp07gCmIzAgStIyNpf9smNXPZlq+Sm+d5VAPDKkqnyExhVQpz4Z4Wzj7DA+eBlnKAL2cKBdlqxlXNIrp8MeYL0hOLIMCG5aQeaLmrD2SJYjw8EU6AtF8BXOnqtDI+UaJXBqZQHrbTgi1t14Y62zPyKntGmKe4SjoVf7z1rMTON8CX0Epxp2vWzzhVG6hX3iPZdMc5lR9g3aUzPL6oz3HlhPwcZmHdgL5uu/YXNORT+wy5cjS7m91CbH8+XopEce59Z6CHToaPWgG7CgCDYVz68Z2M7+cRanM4haGZe1T0JEsI9EiaG2tvLTx/9wHX9tnbDP7sX1Tfjs1n7OJ/+v/8M3Z+644y4BPygz/ALErV8XQBBef4Cr5557TkrAmdNnW0xUnjGARZVMmY1mNlCbAaG//Mu/LAcPHlRakVPYxChq7TAB4J8o6xHDtVFmZRTmBXiONw3lM1JbwrOPoAuAMxoeEBnLvDC6KNEBk0Jw8aM6fbW5BMIO761S7T4RmRIGKYxUSlRVVK2Mo0hB0IB2Ac4DEuOZpht6eDnxKFqZB+TFEUC6ogRejU5UGpUMoXhWZ7syD1seXkexCGyr0T38NahtIIQxIrgU3VGVBdYBgS6FYmRE6UMoWkqXc5NFR0vWRjlcu3r12jI8MlpOksrYEcJqSp5flHXqCYYyf/rkSUVSOPUHgw/F59hROjNfUomLEKzXyqZN0XDyps2by7Fjx8sTTz4hRZI9BExG2RIQUx0hN23aUO7d/7mybesW1flm36kDTvrle++9W95//4gilG+//TYpjoybKAzWgbHxQ+QKHmzq5vGcHFmgVKnp6XLkyPuKBEdAMr+VK1eVvXv2im5ePHBAnlYinxGGCEjoxn+hHWg6g4wGTlqASnX30vwHhxP7/Oyzf1BECIYB17G+NKWl4SRANKVJsF1W37BGaVrnzl8oV4aHSjup06TGyeghUghFiWhHGsN1lnlVmcEZAH2OjBDRFinl3/jGN8rSxTgsJuU4gC5YE+gHeuCelJsBiMZhgQHFucch8LnPfU5KFGDy0Y+Pyyl2/vw5zWXL1i3li198QN+j/AvgNtE48A0MvT037ymbNm3WWhMx8eZbb5WPPv5I48UpQIPcDRuI/F5crl67IuOK8/rBBx9K6cIwwuAcHLxc1q65sdx8854yePGyGnmGY6aUnt5ugfuA4aRF9vZF09Sgc9LHAZhC85+ZbpNy8Nqrr5SXXnpRCtPePXuk8ELHNMh0BBFrEtFSkQECkCVlo/ImQRc1asX8yuCfz5fBPSu0+TzzniM8DPLao+/rDG5nAMp8kb9+nq8zAGClkWsM3lkItKJp6plX+SQcchVMy4Clv+Nx5mv4TACDwbqapmrQIYOpvo8/y8CHlea8Rq1717X2+mSgMhsNnwALHZ2eovn43MbwH4HgjWjvLHsEtDSaNrdA2srDrRTz1wAof22kZFrwvbwHmV7ynDNw4/HkcfH9SCmeBUqb69EEOv2sDHYawM/fzXuV5+/xCUBJta1NXy1gLjlBMo3nM5KBCu9LdgSZjrXEVXPMe9+kMa/7XHuhMvGNMc+1bs33PnmWpwQs8OOz5bOa18vGq889a8P8sv7Be66Tyb1c/sznxXPz2n/i7ChzJyI3cxS937MBNrt+ycFS6bge2BbAnvfedJlpsUmrNsy95tb1gk0GWMHYFJU4EiVMPD7AHRoTX7s6pGbs2ZHj/XUGG2uDnmcnGf8jh8i0IuqQkmsA2MhCr6Md9qwx64o+gixDrrA36D8GP3XtZJRD4TWyViA2kZEqsUL0NeU3aFg1EZGp587X+YQOhnwJwzTOY9RwnSdAYN++u6PGbw8p10R0RbkLZHLwswCuFNnfMZuZ53NknpfB2Ly/vDYAks9pptt85p2twXv53JsX2zE7u5+zjhLTvM9qk2ZM515b04/PtHmjaSm/n+UZ19nQd0CMz675aHZCZd7sNfB7TZnQ5J/mYVkWeSzoT6p3Xm0Gz9d7oWi98fFWEAz7Dm27Hj3rgG0gwKOtTfqNI7f5DH3D68xf3jMQ05Lhpg0cCZbNrcyrkEueE05qgEb2ATuOOsb83bhhg7LwmI/ryPI88ykF7ExG9oIjCCOzdrI1ZupMU1932fIV6pUC2Gyef+LEyVrbOuq4EzwTNFBkp+3csVOOgHfee7v09feqQToRxv00e5s/v5w+dUqBGmQNouedPn22DJNhMT1Tzl8YFMg1ggO+lswAgAawZL0Zu+Ug65zXNPOsJi/j/HUKqC2lizPYVsrSxYsEhI+Pj5SrVy+XxSrft0tzAagGBH7zzYNl2/YdZWJyppw8dTpKUggYDCcHdizZIKw15QuoNzI8fFXPWL16lQJeAOoU8YyDlMZ4Fy5o7dHJWS/XZXb/Av43X+F57ClzPX+B4C6A6+Cz7Kli0+WApPxoR5lS0FcAp/C4qWmyajpKBw6JWmazv3e+AE6yWRk3QSo7tm0tUxM0D5xQdi/zNwB7VmUCP1Q5FwJzpkt7WbBosYBC7EscAEQGw59Dxrfp3vwwT36xSxizs6g7usnQ6ha/5ZfvAdYyJ0rwhNitioAARjIicOTWMl0dHWWgJ3iagPBadx6ge34/zReJhCayvr0sHIgI6ejl0C27U5nCRNafOC47BuwA24Xns/4OdHOJLz7nh/kq0+Hs+TI0MioeHmW9IuuaM+KAK8YPbQQfDJ1cDoCOyCCDR7Bv1hWs27ncpTELPlf/jAqQe19CxraV4asBYvcTCa61HqllaiL6X0Eq1eGAjMO+jQatIbtH6WG1cKBcHRpS5DQ8AaBYWRpV94CGybqgxBF7SQY7QC+AuBsCA247gMiOHXgpPIhm1gDIOJ8YPxkzOEuwyxgkoPv45FQZGaf8Cw2sg6fEenXIYWR+xd7wLOaPEyaccvC6eTrfnENokj1hv3DKQ2uy46bDWcc6kOWbs8jAagjgZH9wkOMktD1oxzxzkYyoGffKwqk12uFlisCngTDynjJMtXk7MgI8CHxN862Zyuy1z2XosbUvnLJaQ4eUI7o6eiXPa1k32TQ1ChwnEuthJyH7+qNHrtcEtwz/LP9eB8E/y9Wf49n/83/+ygwlBojQBTDG403U5uJFlCKITuFPP/17NYXgfaIdopREdLglrevaUNQf8wEPRSiYuYGZr3/962pGBxPifUcJQRBi4upQHKmvs0BlGHo2CPgLo4LJAZwxVu6PcMfIIFrYAl9e/BtoMkK9tDCAXCsOhsD4AAEBOrkGwJdaZ0pTq2O3AEfSKuqpGpAwb4Qg43nn8OEW4IpAJnLI6UNSxKsghMnGWMMrR4obipwNFCuyZYZSM4LqWpGUjvqzEMSIYx1Vm5Lmh93d2ieeRzoUQoPIZZ5h4erGn6yBhWwT3AimG5Fc1HtGGQG0DAW5q1U/TcZTwIBSdKjVFSlEkf5GxPahgwe15kSLM2/usW79+nLPPfeU3TffrLE+/8ILqjFPVMmLB16U8oyCBbCMlxhAdduWTeWe/XdL6CFMDISjoLz22qua/86dO6RAE3lhYMFR7kRk08SF66Bz1Q0fH4+6a6MBbuKcefTRxxTlxf5s2nRT2b1rt4yIV159VYoe97DShsBVY8yx0XLHHXdoL0hPdBqYAT0LTObSS3qVzk2XhD/fHR6+ViYmw4jCO/6f/tN/LLt27S7PP/eCGtAynv7+AUWmnzh5qly8NFiIvZuQdzuUW4wJG1A8h6iVW2+5pTz11FOKSmFMRGGwF5Rn+fx9+8rSJYu0T9CRPdkGVFhjFF5+qdtK+RkcFxEZP6jI9PPniIY7Xx599JGoq9he1Dxz9eobytmzZ3Rffl5//Q0B2XRT/+IDX1R2CWMl3fatg2+VZ555WuMg6n/L1s1qgkoanmkW8IQo/TfeeEtrQadv9o1SNTRa/c2vf1MjplAQxsuKFcvK1//ywbJ27erS1R3lAkJ5IpUSIwCjEQCrSxFQH7x/pDz11BOKEPnc3Z8r69etF0/ZvXu3FDUUFyK6AL5Ib2wBtW1FkT+8L0CgRrr5DGeAIZTgiFQywJUBjgxWGBQ0sGY+6O/xuZUfn1Ub7AY0DBLMBXJkgMCioMV/as1P5pxB908DUf+Yb0Wt1yglEnc3kNcUO35fRlsty2C+w/MyAJMBHK9P8755XgY/8vwMvhmw4xqDPRlUnUs025DOYEoGefya6wxYMX4ryXZccm+DBgZ0DCR6rfL8MrjhvfU8M7iZn/9pgE+eo+9lOvLf7Njwe6Yhr0tznT3fJmCbacNnwuBbPiO+zg6JJs2aDpTaPgcInmksg1j5THnPIwMgjOSmU6k5v+Y59r4AaGTAzUao6djrY/5lgNLn2dGK/j9KTkQ0v6O78pr77Pm+mm8FAjxHPzuvuXlAppN8jqOucZzXTBvmMz6D3tcMJuXnGoD357OgaoDuGGAEASBnbfCL/1+5ojRm0n3dgM/75OscKMFe2bAMh2+bvo8+Q8p+V1eHGlD6TGF0qnRErk2tRl3XJANZZ/QLf87/k1PjAk24d9QorXXBaYY1NiEARuXyJqfLhcFByXt4HHKFscWaRH8O7ou8XbAwZDwgOOA3ulH//CiNFyUBZ7NlZCC3E+kbUXtNvmDwOcsQ64S8NxsFGBHQmf7za9Or6bu5RgGihIzJvOqPZIUdwAmAZcwek+nI59Pjz3zC8ivLxNZ5r2BZvmc+t9ZfPda59Ni55I/XwvQa5XJi/cyfs+yxY4VzYv6oDLBKw+hI6ILQFu8DDGObAGpCnwbyA/SkJN+CFm0yZjdkYx651n12ojEuSk20arbbaV3touzcBrBizGQVoqsR0cpZ2bJ5czl16qT0dObuc2ueE+n6AbBYbvFZOJsGNLZly1aUvj7Kzc1TEANrx5wJeCAqGSAQQIexM3/OinkLthpg9zvvHCpd8zrVwA6wbN2Na6UXv334cNmxY4fsACIyP/zwIwGKM20d5czZs8rQBBCjMeaUAqWihjTPYgx2fgEM84PdyrrM5SD0+aDRu2pP43xom1EE+HL17cGW6im9vd0KVuI+BNqwNm+++VY5eOhw+Yu/eFARv7xGL1VmjkD5uufw9OrgojTfyOhQWTAwX71wBi9SkqazjIyNlaHhEdlprDO0AQhuO47nQhe878Z6zA3+hF3CeN5590gZGZkQj5I+Oh3l3wjkEi20R435KK1JFhJOm7Eyr6dbpXiwPQCye7p7yzDAYA2WIdhpxbKlpbO9TY09secokQotwFuJAv/o42Nhw9dmpb398wXO2QYnkzPKwAQGQG8ozkmci07ZF4rGV6NO6qtPy97ErnL0eujqBAmReTwhIBJAUr0narmvkHGRkd7bGaXdZG+OM7cxzamf0igLBkpfb0+ZnpqQnUINdxwzlLGi5Iky3kdHy6nTp3QWcMq4vAZ0ZiwDHsIzHCEOrctBcvJUGRsHUI7GzC7HBWbiyGvkiqLHhwgmikxkrmVNotcQGdE1qzhlZJpm2XtoQj3UhoZa4+M97qvyM1OTZXx0RD0v6CPA3OQ4OXdO/Tj4HvPpnz+g9xXgU8FW65LjkxNyVA2PDLdKhinjoS1K81CGlfvTv4sf1nFw8IIyqpDRfOazyfzgi+vXrZP9znpBN4DdK2pzUWgZANxZzADWZORPThc5nq9cu6Z1Yj/4LnOwLuW9WL9+vZ6Jo4pf1gyaw8lMDwDoDOeEMm+EVUUzUfQpaBXngwL9qvzkNftE5DyAMj3UeCbPdnPSZsBGBDlQAgZbk54mI9oTZc3P72vJZpxQAOyMkUzm3p6+FiYWJXIDA8P53tKJkcs0CE0lbHm++HWZkcPDvF17VJuuzt6rlB/+4qnr+OtcRt6f+b3rm/BnXvB/63H/9//xP80QsUnzB1KeqNlMmsihg4ek8HAoX3jhRZVCQUBFve1QHpcuW6aULJplAB43jT7+t0KHUIE58cN7MF+YOffBa4x3Eilg0MjGZjbIeU+1pMbHVQsawArlKzpYByjrCGCUM+YC0E2kLooDhheGEPdwLScDTYCc/QMDmo+BVAm8CgqR/sO1MEAY7le/+lWZo48/9piAvxgnXsVeXdcy+mtaTERIYSjVmuII8xrN9QlDFFY3DcgZkSFi9qo5Ta2vaGTx0Fe/qjpl7737riK/nZ7qqBbKuoyMjklpADzmh+vDO9ojoZ0BCHucsxHDM6WQVMAIxo2jQox3fKzWvR7QuDAg2UOEHwKdNZZR2h4RbmpG09kpBwZA585du/Sa/Tjw8stS/tgfFEL2EyOT5y4Y6C/Xrl4qK1csk4MGoBUhxPgBwQE9bYQSQUGaZdM4JK3q/Q/eVz1QGj7aGYDwIRKNH2rd/+pXv1YNcOh9585dZdfOXS0QGAUcoUxaFul7NmAwNCgZhOCjHmI2XqL2ZtRlpWYpCt8k0RYytqETsg6maiR3kYD/27/920iFnJgqjz/+q/LCCwekeKL4Mf4RIjNQKtU0h0yCADJQNIlQZo3Zg7/61rekbDz/3LM6Y4yZPWacK5YtLjfeuEaOAxw5nAUbgoyBfUNZJSL82Wef1ZklEkR1zM6eLbfccluZ192r+Z4+fUrNM0+cPC5FnbIpnHOiLqA7UgSJJKfpJmu/b99+eb9RIEfGhrT/r7zySjl2/KjAdKLCb7/9DjmvuAZH3MgINWRPltdff6scPvS21oE0v8WLqat2tly8eF6NloaGr2r/7/rc7WX79i1l2fIlkbEgpRgP/rTSy9pQ5DrhN9SfGywvv3xADVrJUgDod1QB9GWjkH1lHaEdKx7mYVbYDTyZb2WwCJqcKxrO15hurPAYEApFaDZV3GChDSQbsU6dziCD720AOIMNTSBPz6DMDimzKbq3BcLV7AxoWACKhUoF0Vw2Ch7ujJ4muJYBNYMwBiMMiITBMxut7XE2QRjfy399vwwcZ0A4A79NcOdPAUZN0DkDK75/HrOBGuZl+TILDKZaltXAaQG01RFg/p3nY2CqCXabVprXZhrwGDMNZIeAZaudNAarDMK1FPAU7e41mWt9m3ue97k5zvx9g3v5eaY9GblzgOBN2si0lOmjdR/Qk9Tc0ecq60f5DOcz0gLxpKLMRl5m+vDrDNZZfpumc9Q+Z9bn1vue1y+vXZ6b3q/l55o04TE0wcYMSoYj39kbsyB4PksGQfOZzXzN82k6HoLHOastGl+hQwJ2e77QGrwU+UJpAOQwwF3ofVFzmawUNwWLKkuRKaW1rVl28OKzZ06LGwFceY8cKGCHpR0eORKckm3+CYdF9BLQPrQHIIoOJV5RaEhWDVIAiNrwTGQwUySPWAfvhWT7vHB0c44AwQHFAQf651MLNnq6OHJcoGuN3lRKesrqyGeA1y4nw/gsGyy72at8bs2r8lmQTlZ5bD5/vtbvGUD0ecm0YTlm3pXPgOnUzpc8hgy4Z57rc2i9zfcw8JTn6b3MILidQPmZ5nE+Q8218LpaLuc1aZ3vVFIF3crrC6jMs9CFCKDB4Y8+is6EzQGdoRei/8zKg7AH0K/Yd/cUMY1Yl/C8LNe1tso6oRZyZFeozAQZqLX0i+evday1hTlbjBHgUpGKXV3SO9esXt1qGOt1Nd0a/FZ96mvXBFz5mnhGKevXb1KGRAR9fCSbAvCas8B6APh9EoCO0oHMEz2WKGSCE3AIAQqvXb1aa6Sgpm3bBEyRIXqSbGEcZ9OlXBy8pIALSqCQcTdT6N0UzYP5dOXrWQAAIABJREFUrmWX15D3WF/bYJ6D6cx8LEr0FIHVgL098zrLooEBNVLErrh27Yqa0RN0A4jPfWi09+prr5fP3b1PgRRvvPmWotSxiZ0BzFqrpwH6/gSBYBPK9mS+y5YRkHVV+jv6wcnTZ7R27CX2EHqvS1wCoDmS1DYvc2Q/oS/meejwu9KPWSuCQlS2qUbgq6lwe0eZqFmx0Awg+Ng45UWixjxO3fExbM1wrqpYyjQ1m+eXK5cGVU/73nvvEZ3zbPaR9Th46FA09VSpU8o0tKteOzyZABfsc9VIlz1BqZBLivjFtkOvhh9yT/g/dqXqog8Pl8tXKEmBA5H+PFESiEh5yluwTjTmFL9LQHickdpfYXKklvSJZsmAjzg4cHiIB3dTz3pAZWn4n1JF0AFNYImYvnptSMAv8sFnVbYK9aJrAJyaG9YgOs4Jn7GXZ8+dL9euDWucODIBXPnlM/aCn+jhRIT81ehLReR3rd/P2jIvBWnVBpgEBUonQi9XZnfVPVSeE4A/IvwZG+VECZYCBMc+x+bkM0BwVuj8hQsCXuFPBMphA7H2yFw5M2i2XMF+sqc5o9aVo/9IexTproEEa2XnRdAZNE0kN5n42H44GZgrgWHY59D1jWvXaq2o+c130AGWLV0mumdu0AhgOudGzYNVMqatXEt1zNkL6NMZEoyPs86z4LfMF16SS/Ig25lnBOhNKQo8ghWjsTRna2D+gDKXnc1t3YF9Y62wiaBLyQmlvEZ9fWE8tS+NMi/a2c8x7RfXR/+PyKzAKa4mowREqQdI2DkqH6f/aymvqWlhOuxp2HtRtx9gO2y0jlaWQavh7FQ0LuU7moNoJmSE5QOf/eSx31/HX7PC/xm9vr4Jn9HCf9pj/6///X+cgXkCdGO0PPTQQ2X79h0qH4DQevrpZ1SD+fJlvOxt8lpxuACC8dx/fOyYPNIcXAPKNpK4DsZkRYv/YWQcVJ4FM1PNOxT/2jCTcdp7lRVs38tefzo4Mz6iHkjZ6iHlBcFWlQfA7wceeECRujwTgUUdyt/85jcaZ1YmVEJlalrNTiTYazSOFHJ5BkPhQsHhL4z77rvvVl2qJ594Qo0a+aFMx+Qkwpf02gCwxIRaqcBuZIUuGeVQ/CzmytyoBd7dRbpLeNAdVeZ7sg4o2w988YFy4MUDKhuBYIs6lHhOqY0ezJI6bQgglDgigw3wsXavvfZaPK+Cpx6rjLJq4bnWWva+LlmyOBo14HEm6lzd2SMan4YmeE6p87djx06NbWwEpYtUqnBw4DghsoJagQgCokqYE8ayhFdbm+iNtSeNbaZGaXHNV77yFQGyCDpoZPPmm1RPmtcRcRmZA4bprCR/8NGHUlYpNYLQi3WNpph451955VWB4HH9tLrUEwmPEcH4SAUlNZN0OejWERo8l7mwPkRMR/1GUtoi/TuMRxTsbtEOjg2vG0aJasRPRiMT9u+v//qvtVcoN4cPv1N+/OMfq3kGa4Hw7ujuVu08FLZchgdhO1UzDVAgNm3coNIqr736annkkV+EwrFsmZ5z7cqgyodwHU4F0j2hEebkdURxYe8efvhhvXf77beLdt54442ye/eecvPuvTJuiNo+dOigarbj+OBn164dclBFB+0+AdhPPfU7NS8B4CaKW523ByI1nPtTS5wzZHCXcif80nCzvS3qpD333AvluWdfEOiwbt2GsnvnLpVjeeON18uVK5dKV3e7Iu2IDPza1x4sS5YukkIWwAHNeCAtQNzqiNL+zJRTJ0+WAwdokEnU3j5FCc4q60TuRSMU1XmsTgKuZb1QRENJreBwKpthw9pRHFxv4zw7yTJQBs2YV1p5MYBl/mAD3t9jzRXRkGo4Z9DCgEMTMPN4DPypaVJNtzbYYBDBfNgRcxlw8DWeZxcKXSot0gQgzBdbYEOqd8yY/gjwS+VemjLMc8vve6wZEDQAk0HnDMTM9bo59zwnr7X2Po05/++z5HE01yHf33M2SJU/y2OzXM00lcfifc/gmcfkNfL98jXcLwOxlkkes7+bHTl5PqahvOaZbjNImNfRr/M+5tezegSZ8HFu56KbvF55zPlMYEjI1K9gUqYTfyefWT/HtKO/Vbw0nRd5bQ3om85tpPIdg1tZ1jKefK78PY/dQPPsmQOUDadaBiQNIlru5Hnm8Wmuc0SCN9fF5c2atMj97eDnO5lPzdJfOHzg2xh4ET0bUcpcD38FqCOLLKK2I2PHfMxRXt4P1SuuDnhkHYY7Oh2RY9SyJS0b3S/vd3Md4d/oivBygBiva5ShIbqwLgogBsAAUfrwYzVWpikV/LtDQAkGe9DmdLlyOUBR1yRFp+F+yFf00nvu2a9IcMbPXzVT78SojgaUXCMgDDCuK1Lim+fYOplBVe+nZUDm7U3enHkj90WfNL/J58/77D01KGrANZ8RnseYHGnb5PeZn+XzmGVOkw9lPZjvKEIfJ0Tl/6Z1n9vM07PMyDx0VpeNVWiua5Pmucayj8ASvg9I5qhGaCiy4RYIoAQMZhyOBEfHYk24BvvINIteyvueQwQkjLcCMgw+5X31WLS3NcRH463zcANqf0e0NDFZBi9eFH1yZggyYEwXzp8vixYtVCS4y1pkuZUdRc4U5XPAQO7LPAHBBwYWllUqWXJVwRHKiChFQSzYAQDYzJkgKgAk18clew9dcfWaG8oQ2Y/jRM2vURYjOjj1rrFJCKygFw4BPICsw2NjZXhkTDofYBitSsnWnZkhA/mTOo/lmQMKvC5NOWdZxKELvbyzTE6MlckKmG7asKFs2XJTmZ6ZVO8enBwA/tgeNKv/4MOPZMMsWrRU9cHVxG8aJ14ELZH5qswMOe/YEzJQl6okw4IF89WvBt2foDFKHJqe4R/ongSbRO1iInevSo8GJGZ9eQ0NRBmYkfLxUeqUny2Xr1xtgfDUGmcc1AlXZOoEYLWddFOKbp+aZu2iVji8DSflQD/11UdkH2GnDF29UtatXaOeS/BqbF4+o8E984b3AVTCsyibMQwQ3xMBYMq4nqGs5ArxxWNHP26VkNy6ZbPOD/YC2QlcD7BMZDolM+Hr2GZ8ruzsmgWxeNFirReOEgOYiPTgD6odWtqmiH6PbFvObdSDBmicEQgPOEx5FMrSQNsEDGG3AiALHMUZQQ3xgQHJLDXH7OuTE4aSH6y7GzjaboaeVGZj8JKCqEYpsVkbG7J/w0MAz/TEiAwFnCWcDb4PrfIZ+41sAD+AngBUzS9YCwDciBInsj56miE3+F5kLUUJoltu2Sug/4P3P4h16OouAwsGNB54lCLtx8bLpctX9Doi3aMZJHTFfso2oYFpZ/B4QF7oSHpM7ZVBCVu+q2ayimoeUvkgzhIAuMqNdZDJfUW0wJlw5DxBc9CO+yjA0VhrGsMyH+QiGSWKJieLbHyynDpzOjIHatYO66b6+9X57BK3zIE1h59hi0cN+gmtPY1tpYuM4RzqlIMLnMR7Ao90lgHBYi5zRRlUaIzIahz2Lk3EeYTPM3bzGOiFH+bBj53W0M683mjeHf1g0AWjoSvrH6XYApPA8RFjDOcQMhB6QT+ofnftC/vhTCJ6wPHTsi+VDRK2pGU1a3W9JnjWhj6719dB8M9u7ed88n/9f/63GcoVADjh2Sdyc+NGajffp2icX/ziEUWBR2MHInq7yorlK1Q3d3hkpDz9zO/VEMLRgU2j3QY2DMzREAZPrbDgDYUwSOni+1w3lwLLoUc4ZGMShgNDHh0hjSi8cQgqngtTApAjwpMIVRgXQPgvf/nLVmSnjT2ifK8CNFbvKuNQ9FLtmM34GJO98dyP5oEXzp0T0AgjhJHREd3NaLgH6TzBrCPKUcq4UnUNgpO2F03OiKIkTZYGE7hd+Y6ZpUrFTIajgfnTsIa5HThwQAopChKpxRcGLypFD08kjBBhAIjJ3rouOtHYfE/KWgPEsSEpx0JtWoEQQemC4SMJuQYgHMCWiJGHH/55q/5yX28obJtv2qx0ogvnL0SDlpnpaLxagWIxZ6UGT5X5A/P1Pko1jgsAZQBXlCiSgFgPrkdBpDY1Dg6EIOPiL6luYUCH8WRhwDipw8U6kLKJkLMhwmuEOgrZiy8eKE888UTZuXN3TUtrKyhd0AplgJYsW6FoC2p3ojCgeBBdzfo9+OCDeu+ZZ57Rc3m+o94kmGhWo5qD1HyfrM1AwssOYMv15y+ca3WNJhp8fn90Lv8v/+Wfy8svvxzR4VNTZfWNa2UQHT9xQt/nvpShEQhbG3xA/6STUYN/7ZrV5ZFHHpHiGjTYVnZs36wIOpoHYSBBGwbCAa0D0JpSiRhAePYFsPzMmbPlqaeeVIPRDes3lW9/+zsycliHl15+UTRIvUP2gvPmemdE8H/4wYeqIQ7vePDBh8q27VvL+Qtny4qVUXMPWqNRJWA4KbysI0D37bfdWW68cX1ZuGBReeWV18pTTz1dLlwYLLt33Vy++c1vlqFrV8ojj/6inDx5XHVhWYaNm9YrwufufXe1aityP5x31IUnlbaVBi0jbEhldXC8wNNYC5SbaJyysKVIWCllT+3sc+q6jOvULDcb7C2jKyspqYFfBrIMbsYeRO1h07JfZyDQn/la/zUPzvfIoJrv1TL4a08ALLcMVBgYyQCIFT4b6flZMkhaYeJzl0NpAi/ZWOV1noOfn4GhDLBkWdMUbh5n8OVIK/Te5XX1+/n7TaC1CfJk8MTfywCLATiDed5Xr20Giz3nJoDs+2aANECzkBV5T/w6r5NBJYNCc90/r6XXKIMGBqB8f4+/udaZtuYC1jx/3y/vR97jPMZM2/pejcLO9N8cn+/VHIPGl0Dw5prn+fn+vofHyj3U3IlmYhXMzfuazxTfdR8BR3+zHzniPa99PodzgeB5XVAh0Mu8rwZArTOZDiX7ZGR9Mtpbn9do8LnKoXhc1ttsROW19tyy7pDPiKKXKkgcRu6skcb84K/UXaWcCYY082+C4DlKFwOYH2RiAAdDAmWIJESGA6Kp2Vhqrhj7VVPnp6OGKvoFOiRyz+vlKO38/GjmTlRkRIgroECN92bKxcFBZVkZ1Aeg48dRashYxgLoh74ECI5MlAwi+pKIc9Ux75ZOxHpE9k00V87016RvgbKpZwP3zPzhk3swy4jz+3zfe+z7+/zyvx0P2dGRz63PpdfP9Jp5UKa5zCsy/8iyLp9HX884Mgiex5j5XD7zpnkD9/5+Xkc/i+d77bIjx2cRoEc6udL/ozQIdAc4Cf1EhCdNLyNIwXIenYgoV3qqoKfyDICd7MhgPAa+DaY15ZB1SSIAVRs5N1OuegFAn7/HXAcvDrbqawNcovMLsL98WXXpkYAuh6Byb6m2rPeVsXEWAKn4LmcOQJIAEEqVrFy5WmtCfyjombny3ShXGE0yHXjAWsALHKm5ffvWcvL0CdlpO3ds1/mnuTmlEriGaEyARM7dlWvD5eKlS2VoeFSgOGA4zUGxz8YnCCwKh4XAzspv2Vt4NPzGtJbn5X3ie0ScYmsBjAKAz+vuLN0q20Gt4K7y0ENfKWfOntE6wDu4DzYEfIEAjeMnTpYLFy9FQNfQqJ4J2IfOyM+4gDAchhNlzepVhbIoqk3c3ysbiu8BnNpZDl/CmYDtCo2RGctrnAOM2wFMipyt9bI/+vhoOXXqTDl3/mLNoolynKwRDRhV65jIYOpjtwWYyZhGxyjDEuNTlsFM7XUjZ2CbaoGPjgyXPbt3ycaAdlkHaAyQFnBafZb6+gWckikLqM++sfdRKieansJfoQnmcvnyJfWPUtPF8cj6tf1NdDxjxa4GBMVhqdIhIwEi40iBvnBK5pIo0Yy56q0zU3IXAcBSbkeNhyWraWw/IGfH+OhoWblqpfpMrVmzWvTCOSFbnAj09RuwHwBwkU2UyRgT/cPzOTOA5+wxjlTX19d8x8blrMHeh74AgLFpyB4AmKXsD/wg1iYwC/7nbLPf0AHzjjNJKbERzTkyiultFA445oqdBk0ocrozGtKyT9u2bdOaM5+ZKUqYRjkQ9hqnLvuIU0TjVCPc6OXGeKAPOUjFm4gwx4EyLvvSWezQiew1HCs0FO1sLz0EZkGPU+P6Dg4f1oe1oc568FaalQZozw9/4SWBr0yEDYuzEYe0aDTKqREoiOOL7AL3WYj7RokgzqXLzjgjhPcCE1hQnQO1BIoysAjWo1nlIn2OPkCJGN5n7pRL5T7sPWPjXmAz0Dqy2f0aLJtcGoWxcn7dSBV9JUpCRRlMaOzacAQqRkkXIvEjay7kTchqHDxeH943/THGqBpAD4EIrrQThXVjnyiBax2Ua9hH60uMg/n8+JfPXMdfm8bLZ/D/9U34DBb9Tz3y2Ju/ko6MFx8PHoeLOrz9ffPFGB5++BfyBGMAIHwoUUB0NUDqWwcPlsce/7UEAEzCCqmZCswZhsf/HH6EgRVAK6HBVCeig3wtF5INwaz82tDgOTCgKHUQqS543AEZoxFeRNPAmADkiPDMQutf/uVfFBnNe67LSXOMK9T97YyGmaFohAIRndij47WVTuZDeuGSxYvLY4/9UuU6ENYINRRmpz2iHISXLzyPrAcMSt5sFIzqScZI5zshBCIChWfZYMmGMq+tzH7pS18qhw4dEnhIlDRe3HfefVcgJNH5MD+l/AzQTPI9CQHWkX1w9JLrHDLGMPbCCaHOz9UYUZRujewn3Y/3WTsAWpph0qgSxcU12AGKO9oiJYd78gyl6pQiOtuxY7v+Xrh4oRw8dFBCE2WJdUXRglYwHtrKdOmu9ZS594aNZCCskdLNLwYm19lLLAWXWs6tiL9pNcfEUx5NPaOeGwKF9/C4Un/71VdfU+1r6lazjwD4ANuA4AsWLi7j5GbWKGKehULCmrLmjOfxxx9veaGzcWFFHYW7g/RDlZIJJf2mmzaVe+7Zpzp0OJ94Hzr69re/rfV69NFHy7mz50SHlJC5k+aUI6Pl6Wee1ucoxIDPrrWHtoKnH2G8fdtWzYf5/uM//qPOBWP+9//u2+XihfMC+BHUzIEoF0ohMS/WHyUARwSlSvh8//79Ai34DrXLz5w+V773ve+plje0f+LEcaWwo7ih9LOv3AfAnBrnS5csVWQ75VU2bNhYvvnNb5TxydHS0ztPtMP4eTa0jnPm3ffeLR9/dKx0d/eUPTffUvbuvbUceY/yLM+X4eHRsnXLlnL/5+9TvcKXXzlQfvWrxwSoA4TPn49yubgsWrywbNiwvtJ4UWYLTjHKoahGn84ZoOJ4OX7smEB/6Iv6hwbJoUk7NRgf9Gt6lhFfI+LEQFPJCBvhBssMRllZ52zlexloMt+z4WagS4ZJzdDwPcwbOE9W7gxcNAHEbAhKAKemaOZnAi6IDko8zsBGE7wwCCvaTlHwRBVF5sxsxG3m35YP/jyPi+eb1+UxZAAmgLWIuPLYmrLN13vt8/fzmuV7eIwZUMnA0VzP8nc8Hq+D5Ylp4NPGmYEcg0ZNUNrrbpDG657Hmdc/AyleT99jLuDL92nuw1z6wlzj9dz8WQYh/ZnXMe8tY87PzNdm2vK50XdJBq2Aru+Z94jz6TnndfR5EXqdHDTNsX7aHmdaxqHqcQskS9E2XjOPw5G08A+elZ1opo1Mm3w/g3F5TTzvFuAFCJQcIT4X5gX8n/c9846ooBUlUQyCZ5CwuU/c03zF4zZgnPfftBTvhe4S8p4U4WgSxnucD4x+MojOnwvADD3DYwzQMHqL8BqdBH1qNqo2Gnwj+0grp1QJ6czm08zFBmLWb7gH8g65hDM9opjpl0EkuhuMRgpynCmc5xE2D5+XvjMxKVCD8QfA6ii69lbkN3OxkY5cI5ISGRrR3/Nq2ZWIyI59I+ougJ3c8KrJCzLPNB2wpnMBuX9K3/d9M2/PMsB8zfSVAW2f23zO/KzM5zM9+VquY7zcw/Ta5CmZnnw+/V7+384kPzvLDsvMpgxsXiv5neRUPmOSE7VfhQFT6BYaRd/CrrAOZ13fJRQBLwHUiAR3nVr0U2eEeK3RLQwA5vlk/if7pqbEq2EggFRutpxKpSkS++Ojsgtw5KNHGcjDvqKRLHV4mY91D2jQQSOONIZWW32ShqkJPKrawpS2Qz8nY3bpkmV6zRlkDgTdcKaYB4Ah+hW6X9TDHdM4eL1165bS0xdN5DZuWK8ABMDBZUuXSncm0AKnAtmk9JkaGhlTlDOA4tjEVOmgHi42lIDGsDebcpbx2M4wLWR9TMEy2GM1M3NqclxA3pLFC8qyJYtL28xMOX36ZLnllj1l564dsn0BtaAnyjug/xKhSlQ44DyZo+ZvBCGxJrJ3BN4OCfzGAQFIyGucY+itzmJmfbBDCSbiL/8ToMIzFa08f77sIfYHvoJ9IHBO/ZqOlatXhwTGRykpRFxkn05OTCtYp60j6s2j5wa/ALCcFDAK/wN4U/AZmcz9/Xou5VAAUbdu3qw6z/xAl9h3AjApR7lipfoVUbOdpqVEhCs6vJa/ZB+IDOaZfMd6PpHD8GHzEoBqnW2Bqh2aM+eMPRegLhsW8DbAWJXbUkBZNBM0X+E5stPhsOrNEKVM+R9ZTTQ4r90kccXyZWXduhsF0pNRih3Os5csjV5oEZE9prEybztQKSEJeA29Mz7OhwITakNYzgfv49yBFxBFHmVt+sqSJUtlVzpDAsCd8/bRhx+XY8ePa63WrlmrzGl6ECl7t71Nry9dviR5R8S8ggBLlK3UXlIXn4C57i6VGKEs5NTEhCKXceJyHri3gXoijQlqg2YAwn2OHGGP/dTb16P3w8kzLLCY7wBas85gAQSxEXC1fNkS2XJkNePgEf5TM66otw0oS6S3sR/uRWY242fvWS/GDR9gDJQPIep/aIjsj6LnQPP8wDdZe9aNPbFDHpqBn3EdnyujYYamtEOKoEf+8j97gbOBvWZv4GOcMYPgds4om769PZzriqQf0nd5DjoDc+RZXM910Az7xXOZFzqCgyEpS8sYwHuihMl0dYhHoBD8AlrjtTEuxsr7yBf2F4cTP+yh94u/rB36CaVWvM/QMj+USOF5fJ/7/Ouvnr2Ov/4p5ejP9Nn1TfgzLfR/72NOv/3kDAdczeMq0APzRAg99+xzKpMSBzQMV2rx3nH7HTrwr732ennr0GExKr4fXs4oFWBDJupCduvQw/BgEAgep8Rw6Klf5Xp2Vjat4BsAQtBwoA1QG6hintT+IhIcZUNMuz6T7wAIAvJRu85piCh5P/zhDyWkYDYhbDoUCR6192abA9EkBNUCpm9DjnFQQoJ5HRHgHNFJ8+cvkEA0QM/zosNwCAZ1064gjryeGEJEDdQGWZTBIEIBMB8ljfWykGXenrsVePaF9XTaohwASpsJwce9XQNbXtcKQjsKhbVnTk6B5P6MU0C96kwHMImCyrzUKLU3Ut745XqcBIx/6dIlqpcZ4DXNpXrUSZr5iInXNEHGwPWRAtavBhx8tv/eeyRUAPMp98J3fv/M06VLXvVLGteePTdLuOy9ZY+83k5NY/0pi5JTfQOIjlqMXaQ9ds+TQgPwjUGg+pvTodxFrfizqlu9fPkKle6gIegf/vCHQr188G/K3BCOyDNQYqBLBB4K0re+9a3y6quvykBiXZg7P7y2Jxhle1rR9bHGCEXGD1D79a9/rbz08kuaG2D45z//ee3rsWNHI9qlo6M8+NBDZeeu3aKlp59+uhWpA3jLGHiOjJ6+ftW6A9D9u7/7O42RKGfKAFHD+9a9N5f7779PCgQKrxVunFoAwOwJe2BQn3X+2te+JgD797//vRpMzsy0KWqFdcfgu/32W8stt96ikia//e1v9T6ZJURCYNTs2B6NS1FqANfv+/y9Zf89+8q582fECxzdAi1ydokGotTP22+/qzp7K5avksLNHhH5svmmm8o3vvGXZcOGteXEiWNq0Dl46WK5887bysGDb5Vvfeub5eixjzVGzjZnfGR4VPTKfZyVQTouQDjPpL8A64EzwEoNNOpUVNaF66AXK1stELgC4AblWmBVjSaz4Z+BKRuizmrh/wyC+1p/N85kVTC7I2LAvMR8zZFvGWhgTAZKDSiYj2UQQmOuOKHH788z+OEIQBsfvrfAFYCFVHKiCa4arDAw6XEYFGE+VgoziGFj1kBINnwZx1zgKNdmUDE/y/s01zr4fpafeS2yTLVcMpBhUMvpkeyJz3/eD8ZlMCjfLwNLGcjxnE0bcwHIBrYysNOkRYOMBqiaANRc4JjHl8Fmv+c5GMAxXXi8ed38fQM8pu0MkBlE8zxnwciaHVBTDPJe5zl6jZv77vVqq02GvL8eZwa/mvTg/02LZGIpjTxlT+Uzzb19nn0W+Z/XNpa4hrn5nnkfmsBfBid9djlf6E7c0+C011HGZy134TOmIIPKh/SsBgjuPcnnyHzGa+rnGDDzs3mu1yivJ/oT72t/ZigPFoYi18BDAcreeustGczIf97PUVXMwc/kM3ivo6LMd5Cdx48dV+DEooWLW5Hgnrfno8CCri7JS+QkshnZaH5KySzOLOAQOoLS72v9VeYBsIAR7CZmFy5eFBDu8xSp7mG8ooeGMR21TgcHLyrTCuDLDuagkU41q3OQBUAHoJ6A0kZN8AxC+6z5PevIlgXZ2fFp/Kt5Zky/zXNhujBvNt3ayZP5gM+uacB8yOM0b/GztL4JhPbn5k3c206kfL7MT10iMN/f/Mc0Ce3aAZXX0PPhmXZM5fv5nAllq6VHANHM59GXrD9DR9AVY3SJHLItoTMCAcjWDJ26vaWrGkTJOoKzGCyveK7Ad4I/5DggKjMiKZGxDpZhLrzH2CjLg94GkInegz7K2KLHzIT0c7Ja0QfdzI958Ll1G+7DuPkfPZ5rORuAnqEXHlVEKWCQ1xddiuxPIjtZB8Ym0HpsTGBU2JKXpYtz73UbblTpBPUXmZkuWzZvkf0HGMVZopH6qdPUoO4pCxYvLlevDZczZ86pHAr1rQHUOjq6W7VxM03wfNfRDidX6Eu0tKRpAAAgAElEQVTmW/wvu5ESkKzp+Gjp7+1VKc3zZ0+XBWQO37y79Pf3lg8+OFJuve0W7YHLvqC7Uqd4795bypmzAYwODl5W00bxjXooHDFaEwSrk29C9bjJfNm1a6ci9nGAsc6sCyA4+wn9YI9gE9GnxsFB0Df/Y3fC+2haf+7CxXL61Nly5Wo0CoRfEXQFaAwwDwje3UPd5tEKyNXApprR5BKVlEPBbiAqngAn9PctN20qYyPDKrGBnezGwtAt4Omy5SvKlavXVL+dUpE8G4cNe6A9oY41wKvwgDbZ4YD/NKLEHiE7gR/WA154mSaVCwZU1xp6wRaC7pXp3ddf6zzXkoKqSzZbWtR6uOsyR4/3NtnslLxhP8+cOSUQHKCVBpk4PqMURrtKiBBxT/NDSsXgbIB+ONOMwzXBHUzGnvDL/LKcYl2wEdl/5Bw4A/aPmi7Kfo9sZ2c2sefRU+CK6B4wHkCWfTMugXwKTIFa1lG+gzWxDc5n3BNaCmfUkrISR8LEhGQQ8svOVcBnrrk2NBS2BvKN8jI12pw1I1t744YNKlVJqTHuz/zJwKW3E4C4aC0ERunp6S5LFXS0QLoRoDOBXtwTPIT7w7MURFeDH1gX1kQ1t8fG5MSmtC74DWA+Z5jSSDi86ANAiVfmaIcjZwAZy30cCW7dh/Ok8jo141xBjGAZ3V1y/MCbKYeCkw59jn1W+ZuR0VYzSZwO4ATUimd/AM2hgxMnT8oBIOcCwPhQZEcEP6ZMafyVHFNQ2KjoNsrKRhR69atrnxWJj06G3Ts0JIcG7zMX76+y73FQ0VOBng+1PIvls5z4KkkTzVZZY8m72nsvcKfAW66D4Nni+uxeXwfBP7u1n/PJJw89MWPvlL3oMHMYxZNPPqkoWYBcDj4R1Rs33lTePvy2wDPevzB4ScAch9MROBxCK5iOALeSmoGBrHBSv4oUMgm93mD8BlqtsEY6aYAeLqUCk1C0wvy+cvky9Y6jlpINBu6Bh50a3rt37xbDg2E8//zz5Sc/+UnrPqSQAeGQ/oIwZC1gqG6MicLGmBgf8+SeKJxXLl8SY8XTyw+pRTwDRs664rGXclsNQlKc5N0dHm41vTGggJLK8/DMI0gMCnFfMz2DL8yfNfZflAzmfv7C+VbqE4zQXkbuwbUev4TPwEArei4MwU6NOYT+pLy8CDHSxhCMdJh+8403Wsolig9dofGOYxyyZigxCCe+RyQ4P5S7gYmjdDEPInkxEABQaUpIhAQ1ulBEeD4RzAi6X/3qV+WZ3z3VAuoR6oCyRBtv3LRB5ViicWTUJEfQRNSVowIj4rajNqmUklJTJumcDgjOGuME4m9fH+ln0aSVDvUAuofffrtMTWO0KSRM93N9M4MPXjPoU/Xw6rrzeZRPmVfm90G7NNLgvYiYdoQQZV/Irti5a6cyFIjARjkMh8AGeca//OUvl1tuvU3NYZ577nmVOKGuOnP9w7PPqr7qAqUcBkDPc++663Ple9/7rugYxZNyJn2988q990RkNxFDKGI2SF3qB4CCs4FApkcA11EX8fvf/77SLAHBoVlS3+6///Nl85abpDhSDuUXv3hY9eZJGUVpfP31N6TQ0MwSxQOAm6iB737vO2X5iqV6NiCBz3Twjkkp8dQTf/fd9xUFjtc+jI1ujZkI+rvuvFXOhOeef1Z1ve+44/Zy5sxpnR1A8g8/+kB0ROQS92RtUDA5qyilEYUS6XruUcAawD/sxMsAoAE2861PGOi1pIjPssEhM12DURnMtPKegTvf20BBBpd8b4PAGUTMAEIGI/L9PF4DcE2BwPeaoIhBaZ5pYEKR5I6iI+VUTDn+ZHAv378JXmYwxiCK35trDAbVMlA4FwjEM20AGxBrAscZIPR+GHj2WDKo6rU1YGkenAFEy6UM6DT3y2NvAp/+7lxr4j3Je52dEgZO8hi5n5VozyvTrPcl06/vn+nN48qgvIE277NBBuRHBiC9Dn4W1zXXxoCU5+2/vqfPAJFAinFLzqYMbHk//J7XN59BRY0pkmw2w8rj8fx4rgHjvMaeA0aKjOsK6OaznMHvTCdepybA1QLnKyCY1yaf2bn4QPQ3iGwLvpcBcZ/XTFO+Vuvj0kfcpP5kesxr6GhVnmGgMD/TjvVMR9zSUZrcC3lKA2qfX3QL9KW33npT5RDCOR6ZgiGLCZKISCv4MDqFx+cACWQe1168cLG0t3WUVStX6Rp0muw8yePiM+QgP+gRIXfm14jz0B+YI8avnPtVV2DPMVbZX3Q2R/ZhxDsQg3u7eZ11YBztyJTPf/6+VnNy8xQiwshEUqkVAeAdrTRnR+Y5At5OFK9P86xkHtuk+0yHmT9lUNrr1ZRBWW5ZPzC/9fpnndRnk/dYD9NwpjHzQ9PYXHzM15sf8Xeu89Y863nunqv1Z8tLnxXzMN/bPCHzFGdiylExPt5yJEND1gGhH3TYHBHI/wRDsF+A0YDM6DcCPapeajnpNTNYb56d1zX6Bk2LPhifgipoepaiwOG9gKJH3n1P5QKxPdDhiFgF8F6xnCy5Lume6K7Qre0b7gft+sxx5jkfzJsgBsq6cCZPnDwlXerDjz4WIIWdw3dxHPEcADL0a+YpUP7KFQUbRDR4pP+vW79OGXsjI0MC5onGnd8/X1Gi0WR0lXQ+QHfKoNCjiShn6vC3tXeqWS3nkoAsBxaZNllLA1KeI2CjQSUHRsXaxplTgNPMdOmhFArN5tuIhu4t+/fvU3AEDduxqwzmHj78tiIx6WtDOZiPPjqqkibMW1mmnV0qtRBnNrIGAQXVm6YH3kJvhMmyffu2cu7cWfUyQH91vW0AM2frsm4OtCJAgzkRyMWPGkleuxYlWS4MlouDl0Uj6LjYKDTtJBJc4FstPYKOa4BaNcGr7svY5YQhY7ktIm0nATE72su9+/eJV5Ox+vrrr2stoVH4O6tIoNDgpcsC2h2VLRrH/qmRsvA5xDbz/u53vytb/e3Dh8qbb7wpvsgcCWB65713ytJlS5Q1evTocY2DdXz3vSNl8ZLFyhIg0p7oezUBLG1ytvAeNpfOP02NVRKzUw1PqQmOTYT9+v6RdxXVjn0NGE8JLUqMAJJSNnLrtq2KsqbECD+2qx39y5pjW3L2Leud3Rz6SmQj8xk/7A/7SeYqYwuamBK/YNyc3+UrVmj+7C12EeuJ/YJdTXCQsmkXLlKEPGcKMJZyJ4DYZBpgM7PYx08cryVGBlX3f+3qNZqXg7EAkaFbzgfOKsDbbho3Yusqkx7QPfQIaGbNjWtVRoZ5MQ/OOLzn+LET5fIlSrDEuY6+VNF8lLWhvOfwyDXNFfCY+zIvB7xBCADfOFUolcL9aSQJvYKLRE8vMBiyJiKSWeV2JibkJMN+4zucSX55L3rCTbYyUfjfMjIwoiiPA73DA3ie+ntURwprZHuefWP+6ADsLXOEfw8sWNjK3DD9Q8/hSI/yMQqqq+XN2D9lf0xOia9h5wucnp4R0G19CppqBTuO4RAYVRCmyuISRFOdrwa0CdRUGdeaNWtHKbyQPZY8tZ6dFAPLmR88/OR1/DUrTJ/R6+ub8Bkt/Kc99vLHz7ciwcMIIJ0MxW9SoNcbb9Dwr1cg8v7994pZUecZsO7ASy+p/hjNSgww2th1mkozUiyMpE+m0aNwwiBchy+Mp4iEduSEFdR8X3thERbjYyNRczk1jIKJ8YPggpkBvAKcEjmN4Pz7v//7FugTwpyO2VG7keeg3DI2ooTgygYIDBarFpYaOtUmJOORdoTHFcXwnnvuKQdefknCEKdCAM3hmXXXYRvJUvSpuU4JEoGttQxLMtptWNj4tgEDMwaEZO4jo9SxIupgNm2GdeIzpyd6T+xwcI1NvJ0wTAw45BFNRdhX0qNQhgEfudeTTz6l0hfchzWhlhqK/+T0tKK4SW16790jSt9CwaaeeRg8pEOH8kxUw+5du5SmRvTDhYvnVVYDoYSzgnrna25YXX7wg+/LC+toDsYGLcbYe8qGjRu01hE9FlHmrGXsfUTB0r+cHwSWDQ0pLp3RQTuMa5TGaEwFPkC6469//euC4tve0VW65/UpHdreaEcGRTR8NPXS+o+MSCGw4qyoEDV1m1TaGK8xLqREtLWX2267VYA7ytdf//W/L6+/8boAAu4HeP6lLz0gwJvI6r233KKa84DMNO1EKd64aVN58YUXBDbfeONaGSg4qFAymAv7hmG0bPny8vDPf17eP/JOufOO2xWNx5liLZ2262hyUmmJSEfR+MY3vqH15Z5kT9DoBSMk6kV2Kzr/zrvu0Pki8o1ocL7POm/atFn08fbb75TTp3ge9SH7yuIli1S7m+ad7BvpeURrqLv8lWjAG0oKWR6T5fTpM+X9Ix+UgwcPy0jiWffdu7/sv+duKWGUd/nn//rPotuvfOXL5cUXX1S5HUrlYEDQ6BeFG+UGusEo41mKPGili0YTLhugMjYr2JIN/BaAUD34NtCbgJq/M5dRn4EBg0pNoz+DFnOBsE3wIxvyTSAzgyEZSDQ/yUBdBsT8ucEK89u5ruG9DDpaEfU8mvPJz85jyoBLE+iIMxxn2WvCHvl9fzcDsNy7CYL72XnPMlDI++ZteQz+Xp5L3mdf67++TwZhPG7TzVxy2WvnffT3DaRmesxrkffZstPzb449j6M57gwG8T1F8dRSBhlA4zXvW1b/KRpUlGstZ2MdQLw2NVH1fP0sP1vpzRgyDRDctOA1yGeoOV+MRUWrpVIs+RzyXWdjWP/g2kynk1Mh3w1m5f1o7rHXwmfLY/OaNd/P6zDXefWztEZTn6xz7z3xPXzv/H6mSQk49asIIN3rbaDa+8Q8LU95Pdf559oMZsZ3AwhF3+mZhy4Vznruj/xE/sGjp6co1bZAvDhHzGc+bCAeeYOBS/ABxjAyFj2U7KIli6L2Mj8GIXjtQAnGglzme4zBjTExflXmTsY39XujzIzpRADkdERv8YNOhS5CKjdky7xNM9yX58mwHxuVUY4jG4c+sp5xRamAcOYAbHAT1a9tgeBEkEXEvPVogzHmJZnPZj7cPLOZL+XXBoD9XqbDzKszX8p01byvvw9tOIgm6+BZJuTxeh5Zfmbwl8/zWO1ENr15TM2zkp/hbKt8HswX+T7vN2VWawx1AfTc2tSS70C/oZv1tOrTO/uHZwPMuK8JNECgACAn11umeO48gvubdvMeelxBDzOtmuBEIoo/1VJBjIVzwTPRt6mvzfnC5nCmItGvcjZ1BI1SZ5mzb1q0s4BzyFhn605Paj7oW3xH+tN4AFLoYawVpQAB+48dPa6zoejj7m49H8CLNeCXOQPaDSyIBoxEj964Zo300MuXLik6lnOncgg0wlSjQoJ6qKk8XNo6OssUke/jkTHH+XP2VfBoIpBjXwIwHNA6wDd4jfNCNgINemdmFPmJ7bEQYHMMO6+UbZs3l3Ga0nWUctddd5ar1yKinXVh/I899ni5ec9e2Y8XL1zW/SlHQolC1gY+EVGovYrsjDruATgrmKoTO2C6rLphpbJsiYomOpn9Z/7oqvAo1xdGZ6f5L/tLGRQAU8bh0gk4CNBlcVAQyBPlLbBhKKMwIj6szCCVEYvoaK0VjrdO5Cm2cWQUAYIvrL0Lhq5dFRBOTXDGy16ypgQpRW3wqahnXstp8BcnjXUNZzazz8wRO4H3vvPtb4sHPv307wRGkpm6uoLgp8+eKctXRK+GK5evaq7MjXIrrOe58+ejqWDtrwUdAOJ6PSSfpikvGmU7ZeOWGWUuY3dReufixfOikb6enrJq1UrtPzY8r1evWV06OtrKufPnWjZezug1v4CnMAc7JRmvg4cMSlo/kKN0jEjkkClcy7kB0Gc94A2rVt2g88b+sLaUNo3MA0q34JCKutpEgnMOAfDdhDWC2KYFKnO/KJG5uPTTJJoSHX39evax48ciK7y3TxH3aljd2SV5xrgodxTnBkfxNdEFIDZngcjxJUui9OilwcvlzOnTCsrCjovgJbIOCJqbVh12/scuX7FqpWxQzjc2HWWEGAv7Bq1HGbIO9b/imayJ1lj6WWTBuHwIgDDnApyC9xkLZxBejB3Me9iq3J/rkPXMx3gINEK2AZ/bqc4zKO3i/bQTJ+Rb8EbvJxkOBGApE6fKDf46YILnhz0fupSxAJ7HGFlf61RyZrqkVXUQme/TxJPvci832cw9Cfrn44SJhsCuCqAACEX1R2kUNs8BpOx5lm/f//kT1/HXuQyuP/N71zfhz7zg/9bjTh767QxMFYbF4QkG1acIm3/6p38SQAejRKH62te+roZ1dPSG+Tz73HPl5MnTAYLXGnpWQn3oYQQ2kq1gfgKUqIb01EQY2nwPZsOBNpOxZ9+KsZ9hhRRPHOlNRHdGRHAAWGYA3I97ITS2bNmikgd46Cgr4chdSpOU9k6lXiF0WgZxbSiIQLVRyXxkuNQafU514XOUEYQazOt73/t35ejxY4rCRYhJ6aV2W+32jiHEXCwked0C/2sKcwYWbJB7fESio+BY2c/AHcCiGbYNKNbURq2NeXvRuYfrsSHk2maIHChK/+H93TfvERhu7+cLL7ygKBOeD6B95IMPaq3xELYox1cuXZH3OAydSMULo25cXuRVN6wqt916q2pLv/3OIe3ZKy+9rGaLRJcj9FEuAclDEWBtF6p5ZkRxTZUVK1eo0zxC1XTB2iPQo/7nkjKCkkv0TFVEwpESdaJDmcHZYsOTOU8LBKeECPXVSxsRBtTSm02htaGOIoZiEVES0YSFrAmUGAttNbAcHyvbt+KE2aYobO7PXtOUdt++u5WZcPHihbJw0YLy0Ucfap7r168r99y7T2eSdd9z817dG0WJe9900+ayZu1aReG88MLzZeGi6Gz+i0ceUU06olJY+81btpR9+/eVy5cGy09+/OPSRZ2+8TGB2/vu3ifHEM1JSRFFoXriid8qPY+z8p3vfKfV3Ob73/+BmgNR2iSauYyrG/jn7/+8wHzOIREu1DLnfN1++51ynLz37ntqbKkGTzL6Okrf/P7yV3/1zbJ+/QZFyQAcoDzZMFQH7U7K2HSr4/rZs+fLgRdfUgkm6Oiuu+4o999/r9abyCKi9l999RWNl/U6cuQ9NQfFOQMt7NixS/fmDNA4hvMYBlqkA3NGnPZoIMWRheahGWQzrWUQ1kalgQJf3zJoE+iXQTFo0/zS98iAlACr1OQuP8eGfNPQz4BC09DPxrYNF/NWAyEZXPD82TsDZryXAdEmuGiQwn/zPfyMDEJ4/DnS2GuUZYoBohzl5/tlfhc8dbY2eQZ7vH7mp3l9mkDzvyU/MyjkdfW4I2okHL5cl4Ebgz8ec5Nmsvy0LDNInGknjy+vp8dixdz3z/fwd01bTRDM30F28trGnb9nGvN5acp+7yXXZ6e2/zfIbDoyQGV65288uyjVtEkHnku+vgn8eqwCNtujpJvnm9fC6226Yrw+27PGzYQABDuRPd5Ma3ZQz0Vbme58fvIcPA+ve6bfPL4MgvuafB6b/CoDf3oGe1mdCs1z7vF4b5CV1neynpF5IXvE/3wngKko8SZeIef/rPHI+zhUcbKyr4BhREoK4KgAH/dDt+PXOgs8XxmKNesLI5bPO9qowb1Q2XOALURKZac/8+N/5CX6CrIH+eWIPqLXTNvwf/YWvk+5Oq0bBquaWEUDPgBAwC8i/zC0bdC7FjDfBbTCIetACGcwGpS3nuazj7FPTVxoy7yIMXvduc6ZeqZf85TM+zLPzXw30xNzavK7zJeasmEuOeBxZ+cH6+nU9AA4wmmV6dPnKH+Wz0E+Hz7HWW5k2WB+mvmvz1xT1vjaTLO89jnOa2X6F2+rDgs5K6pzIgMhPvfQtEukABhiG7EerAO6M8CVyyf4WeZBlhGZF2eZrvKG1D+u/RCISud5AuJ6emRnoLMBnBFVTSARzzc9qpZ0BcuiTES7vs94DcpzNriOezrKMp95ntE/f340+bs2JJ0KUJn9xi4kgpv7nj51RiAUZ8MAEDo8eirngbUbHqU8Zle5YdVKRYIfee9IuTQ4qHtFz55uRRcDLAOC04iWkigEolAagbWIqOdwSGZdSPoa9ZLpRzAekbDul4NezN6oHAE1pRWtTJ+eUuZ1daoh5qIFC8rG9evKqVMnFPhE2UUCOsi45Cz/7Gc/Lxs33SSdnTJ9J46flH2CgwCQjB8yXgkUgy+wrpQqGBujnjFR+L3iJYCtN23aWJYsWixHIHtHhDB8w1mIbrKHc4MfsjFnwdWIZkUvBmAkQ5fnA5CR8ETpRgBY9tMlFIKug3+yRjGOcP5R4oL1AiyWHjw0JGBzyaKF2t+zZ8/offRk6Blbnz26fPmqxtFV7X+DhpaBAM9xxmZEj9Dhnpv3CEjlfsePH4vypSPDhWzY9RvWyZnDz9q166qzkUae0UQzwL1plbVAFlC6MkqLRI+F0am2MllLi3bP6xIoSzlN1n3VyhXl448/lF1E+RtsDeznVaui0SW1wlmfc+fPthpQQruMG3rifHDOmBvX46DoJ5K31tUXHqDs3nn1ftjalGYlOG9apUW4hkwioqORRcgv7DlsJO7JWuAIwT4hAp3nYqPwTNelV/Rwd7fsPGd/KwCt6miRjXy19M7r1ecLFi4oH38UWfsY3dTbN3CKI4i9o2a1ndCcJzLyAbiRz2RxLV6ytCxetFhO51MnT9aM2h7Z3TQcVUT9+FiZ308N6nmyLZFli5cskeznl0zgq9fgGWNynnBWyRBeuWKl3sORQ+k0AumQ0Zwh1hJeYSe05Y5rbwOwg63YKZn1B9aNOalMyEzQPd9njfmhF4EdD6ELhEMF+uKv9T9eQ39hF0STccsmyzOuZV/gR2Gvjorv8B1+4QnuH2WZId1Wn08KC+GccJ+u7k6VJOKMgr1Ad+4BAC6n5rDt0YPEdElDWTtmxPtwSKfympaL/+3Rp6/jr9lg+oxeX9+Ez2jhP+2xrz31/RkOLoKdAx6Rrt3y+v3DP/yDmDMRsjDlrq55iqrcvm27BPcTTzxR3jvyQZlHmZJaR9sghY1eM2cbcVaKW4pw7RYMYZBOZsPaQC+HGwaGQoEQzob4bD2o9ugK3R5pwsE8o1yIlX4zJJgV0bE8nxpvzJeIbTptX7g4WBYuhnFHswt+3OUbgWqAhHtLwaA8ipS3qLsZ6btEPUXUG40wHvraV8uBAy8JuET5VPe5HEXaio4L49oRVw6Qs5LfAjVq5QEAeJ4HI7WzACMwFB9AfIDeWaad782asD9chzDFsONz1gWFj3S1M2eiwzTGJ8yXjtrUjSaKCqaMR/vASy+LLmDCpHih7PI/z10wsLCsXLFK3laMRtL+UIJ27tyhsdEME8Vr5YrlAlsXLVpQbt69W9HEP/rRj1pp3jwbT3E8N6JwBA7fs1+KAf9v3nyTGprYI8+eklYIuI4yRG2vEDJRS1lKAGmVJaL6AEgc2YXtYxAcYJWa4DPQNoa9umJHKR4LIKdss+8hjGP9oS/GroYY1FrrnVd6urvK3j17VP8MgB2jAuWa6HkU0ieffEKph0PD15RGvXHjurJgIWlmnVKaWE8ipA8dOizvMutt44ymPTTHABQnyu63v3lCTgRS59beeGOhgSp0+fKBA+W1l1/R+BGk1CzF4UBEHmM5cuR9nWvmQJQ4ZwMQmYiAn/70p0q7nT8/ImtQlNiTmzZvKvfff7/qm3NWX3nlZUWvi1ds31HOnjmrjBLOAYo6z6FEDftOeRuaENGxnnOEAmTQj4DFiLLHgz9RXnnlVZWCQYG69da95asPfUUpeNAc6/ODH/xAESRf/OID5Wc/+1m58847Fb0C/TFf5oniDH0A4vOXaHG+w7mBrqWw9vRon3OTXZ+lJriQDWkraTa6zS8MbmXwIQNojmiyEtcEv6zEZIDPClgTYDWf9XgNWjf5SIufOFK6grRW8myIw6uIXPCzDeqimLo5YGTLhNNR9011uv1cz91zzMZr61kNYN1j8fplgM6Glu9r5TJAsoiWy6BKnr/XM8sig0kZGJ0LAGoCLRlw9D381wAHY/R7HlMGnjNQlJVs04/Tb7Py7esMQGZwxbSRx/9pwC/fc5R2Hr/Xi7+WoTYkPGfLavbe4LFp/xNgUs3+Ms1zTaaXTNfeR4897hsgeN7rfH587rKO4/WYXVtVq29F6+T18zzMS7lPPtdeTyLB/ZnX07LXY2vyCe+91zaDl801yrTl8WegMXSYqLuf5+dnhFyLYAK/l9dJ50jnPaKPrYx7z7in52MeCK81D/HcPUdHP8En4aXwbmr58rl1L+Tq6EiUdjOwhtFOk2V0K/ivaSyfS+QLY0dGmcaJ6gzgoK9mykUj6J7uMOINMreeVZth4fwAaBm8OCg6WrN6jXg74DPfoecIupPXTnOuUd401c70RakGZAdgA2sEsBal8ILfhH5BUMmAxkkWFnLHPCzzLesSilKTcT0lcIox5bJ1rHPzXHwavWU+4/Ng+s3/N89p5pf5dd57v28HSeZbmZb9eT4LXGuQzLwl887M600/mR58r/xenqvPsPcg8wLzl+baNB3Y/lznqIIlOn917Nzbuh2vnRXo8ih2tgDM+Ny4cbybr3ksGQRv2UIpM6OlK4j/Bm0p1X1qKsrwVOeqatWeOCGaWbhgYTl54oSaOaL3oB/zPtGwKkmRMnqyU9JzYfzYe+hn/DqakmuPHjsm/fnjo4B0J1oNG9HLiPIkyxbw7p133lXfGM4qa8A90PMApQYvDaoJPIAkPIjoaBq/U8qPZy9dukxBRET/EtzY3tVVLl2mSSYgeKcaY1KaIZoC1rrGqQ8D5Yr4cSkb1tCRni7loYj2yWiiRzQ9JTO6uzrKkoULysKB+aW/r7ds2HBjeeON18u+/Xcr65LxA/7+67/+TLoNgWDYDID+AYKPCpzis97efq2TArSmKE8SdZLVhLcvgm6Gh6+pLvjKZUtVG/vDDz/QOCOSd1GrDAP7TG22pMUAACAASURBVDAJoB/7abvU5RdZkzNnz0k3pw44ujU2CvoyrIjyGYBh0I9KDFZeLqc1UdC1DwK0PjoyLPAt1q+tTBBENUXg2Hzp+kT783x4GkFcROhTFpE5j6gMFcBybw1eo4nldBmq9fLRHylJwprM7+uXvSaaOnpUWQEXLpxXRik25qHDhwNIXrBQjgEyX9V8k+je3l7NlWap0ByR0lF6swallQiw4oyqREUHDW6JUC4qeUI5lEuDF6XPAj4uW7pEDiquBajnPewQAEz2A9uYtYdPMHfXpbbtxNnmnDiIBjvPGSKc8wi+C5sGmuCXoCnWAXuZuTgbG0IB6Of88R42OTZNdsbzGpqwE4yxBbB+TvsWPbKwvecrs54zyDXQJuvEno3UMh88gx5enAuAeOiZzyjPgU2H42C5+ikF36an0rGjkanA/6tWrlTplSgzQnZA1D2fP79PTm3V5Fb2eY8C/wguJCJdPTTaO5T9Qe1/ng3tQJ8q6zE2odry8AvWFr7F3kNb/MKr7NyiH5adksyffWDvec/Z4ZR+ISAQpzn7LDmrQKzAmsAWJicmo/QKmVo1W5z9sJxinRwkl+Umr53hZd2D8wGtCBep+BMOdeY0NUU6YuiWzAO7OnSOuA9nDZrif84cdGKZwz2hnygt1dnq9cbaTM1Ec1HJs2rH2dFhuchYf/r4H67jr1kx+IxeX9+Ez2jhP+2xH7zyyEzUQYwaXDBFPHMffvCRgKQQvNNl9+6bxZRpTIeA4oemGCgopGCppnZKN7ERacPCxpiVWCvX/KWRH4oNyiY/jqrg4Dr6iHFYkbSSzL1h9HgkTxw/pihUjBkr3GZY3DMEY6TkusEFyqqNPaJ8R8cn1PXa6Vx8b3jomgS66vBVJZW5aYy1XqBrQfE+zAjDaP/+/Rr73fv3a90effSXERlA2h51OaOvRDV+UFqIpJoFkhBKTSOhaYRYaec5CKYwSqP+mj8zkJKNJq5n3op4qooPnyNEAUtRgt5687Xywfvv1druYVSvWLmy7Ny5S8Am3sYAwl+SgSlhQmfs2uwTwbdi+Uo1vQCEZP8Y487t20tff285dOigBCHX080agfvlL39JIDA1sR0xdvDgIaV4haE9JBpFyEZEf9TIY9wA3tR0gx54Vsx7SunM7YR71Fqldqqo0dVEpD9HM6xoQBRAwHR5/8j7qklOTXAEON5wDGCEm9eM5xDxfuON66Q0R/RFNEnlZ+PGTRoLSl4nKYjtpdywalXZt+8e3ePxx38lBcb1RCmJghKBN/i+++4pd951e1lQ00e5J6nl1ORG+KPcUHebs4vQRBHH007EDunaDz/8cK0XeFHRKzS3RAl47ve/L6+/+qrOG2uEkU5mBOuGEgF4TS8AlAgaygLQ84NiCD+gNiCSnPcpv/Lyyy+VRYsXlvvuu08RDcuWLZGihAMBkJ8yLtAASsQbb7wlQwkvP4SKkwiw4J577ykbN66XE4vmQeHlDupHiUURQ5mk2dPvfvc7KZB7995cHvyLLynlHNrkmT//+c+l7P3N3/yNIgR4FnPg3BJhgSGzbNly0Qvrefbc2eq86pXBAP1wMOWdV2puRAUGrOu617MgryPEDEpl8NHKi8/fXICqDfamQZpBC4MDWZlhKD7PTZAtX+/75Gus2DVBBTf+zYCBATsDHHGGIiqSnwwAMgfeFwCdmrt5DBkYmQvMt1zIYE9zjBlAyK/N68z38/fmAkX8XgZxfA/z3JxKn6/z6//eZ2S+m50ceU8yn5+L5zcjpvMYvAd5jyxbM+DKa8tgxm46YExKo5yjwajHkukxg3hzgeAZbG/un8+E6cjgp8eTwdBMe66d3AKGUs3z7PDIn/ueBoQVJVezfTJI7PMikKnR8FL8p5bfiXkht2s5i1oqJdOhgf0mfTfXNq9nvra59z7nppWWLG+Lvcz747V1FHSmmQDPI11dcxdzBcqIn0yjeT687/JzfNc6HWAA8hi5ZXBJwFzLiR+O+eAHlG8JJ6bngT4AuAQ4TW3WVkmRCjgyF0dlY7y64aTKZLVHOQDmJ0BgLNLirTuaf7j0iEsHcC0ygh8MTTvrMeLZV2QjPIyxaC1rrfXRaqjqzNX1YC2tizJODF9+eZbXk3vxDOQ0shTZyF8MeeSsx9fie6pdGjviQAbWMxqNh4Fr0La18fVFkyf9EW9PZT/MJ5r8y7xhLueP9820YWdYpkGfKZ9/3z8/xw5U85781/Tr8Zl+5uLR+b2mfMxrw3WZPzTPV3OsPu88mwAN05KdvP6+SkxMT7f6/kBbdtbwGhDaEYcAYACb3nuP1/tuvpPPcnPO9Fsi2IXxYodYfgFeoj9C19A0OvfRjz8WeAjd0ceFZxMxjp7lUiq2gzw//ucX0IXxcy/oGZ3Q55ueP0Sxnjp9uvZA6hXIrh5KixbJJkBH/PCDDwX2oGNZtqArQvPoY8OjQ4pQpZcS0aM09GQePJ/SEERDnzwFsDmvtHUCgl9WJDgNKYmq5qyXEg0XvZaWd85acZQ4+2hHHc9Xs9pLl8pl9QYgG6ZDtk5H20xZtmRxWbd2jcpqEpXc3j6j8i3sBWsBr/vhD38knZWmkDz/1MkzNdJ3RgAioDQgeJylaTyOZWQ0GtYBOsNnCDaBT9y0aUPp7mxT1HWULwy7Bf7A3jFe9pbvYmM4qIv/GQ9gPjorwObx4ydlf2F/lLYoJwEorlrO4plRtgkwVOWfOjuUeYIjQhkKZMuMj8u+4vzTTHJqYhzlO7I2+/padZPRm7H92J/IjqUUClks7YqsppwnmcTOWIAOAFYpe0LPIGpKw2tpbs+9AcIZ06233sLtVBaD4Br0fbAFzg01windARB/6PDbmuuePXvLsePHy0Wye2rmwUxnX8vum1ebDlIukZI0RPtjW2LPnz1zWoFFSxYT5R1ZakQ09/X1lM6uCLiDDuHtjvRmTzkLLhfEenLu2A87iwD0oTcDsOY9wbvBRyKjRxHYXd3ac/YGHs/ZwEbB1iW7lvm7rBFjYO7QBddyvjlr3JdxucyXAO/hobJ86VKtMZiMaqR3dsv5ZHkE4Es0OuMj+BHnggKJLl5UNvDkxLgykrdv26YsK2j5zOkz6gXHmQfsBgNy9Dtrht2HcwtbHuc2kedEUAM6mz+CF9BMFayJs0n0N/tKxDj2NWA0ThxkOj/9taG08JfOTvEUO8Lhsdh6rH0A+X0KZmLf7DxQdDuOjfHIRMtBcJZpnBn2xYGT6CRuPM5nRPdHP7ewfcQ7Vd+bxiyBVbFmRL8zfsvucWW7RxYa9Ck9qPak4YxAd9w7wPWwNcE1AMLBLZxJYn2CMYbcDX3NuoDtLRz6wWfCaRG9JGb1Pt67Hgne1Jw+m/+vg+Cfzbp/6lOff+z/ncGrSukEK/QoNignePWffvoZpa0Qvcqph7mRUgQzVjfoDmpLhfcORmOjKUcwWbm0Ep2BER1YeecwliJtxUoZjA1FDkbn9FWDmPaUUSvt7rs/p7rAr732qgSwlR8b/jaubexxD+ogAybCTFRv8sKFMj5JfetIf/KYAegVoVqjhhyVxzPUPKGLpg6RooRw4n6MFXCRFLbFS5eI+VJPjuhkvhe14oj8CUDNBsisEV8jtapXz+vmv0qbqak+/HXUkF8jNIhI5sdRVLxmf0JwhfOAdY3UXryQEd1L9O/9999XpiZGy7vvHBaYSNqRgXZSH7ds3Vq2bN2mWuBvHTyo+vAINgQcwhmlFxoBTCYSXPvd1i5jlnps1H4jQvoCDUVpqjKFIr1AdcjYyw3r10uIHz12XKmdOF5YuzwnFHVKcFDXGafNihXLyjJ59bsVNc4zWQcZypNRn5T1RsmM1CWiamIfIoArvLEArrwHCP74448rMmHx0qXlps1bJHRJ18ug5ZYtWwXeP/LIo7VJR9QsZE9wGKDQvPPO2+X40aNSEEhZvWXvLeULX3hAEd0AzjhN+EEx27Vrh1LyqA9233371aGeDtwCN9o6VfqEEi3Q784dOyPSQFkPk4qCaO/sVIokjoTfPf20FGOaoECPrNdTlHh5+20pYtACpWyI4nFqNwo54yEjAADZaV6sH9HrRJlzf5wQe/fuESg9PTOp2qd8h/3gvEA3L730is4DqXBHFUUQ6XD84lgggg6a2Lp1c9m1e6f+YqyhVKFQBg+pqejT0+Wdt98VraFM3XrrnvKlL94vOiHdDH5FtDnriSNnw4aN5fe/f0blVnCWuGYeADzPYI94b2SMKJ5Ig4865xF1l8/KpwGpMiLRhGoEYBN0thLC3s0FXFgRY56+1kpPBquzMuNnZOAjg2oZfOBe5sMGL5sAgufWinarc5dxXkEpj535ZgBRzrxadgT+b9DBqds29A1+GDzJgIevyQBFHuMnQchIRXTkcQYQPI/8DPM8r0kGXfw6X5PX3uBZBlb9ucFS08mnCdcmKGte7PnlPW7SmGnDc+SvAe+5gKEmwG3QzHNvguAZZDYglwHhPB6e53U1SOj/mTvPmisCuQmA5ft7PHl/vRemieDhyEjk1mx5Bd/HoLDXv+lwyPules811dVnognYZ1DMe2zwOEBlwNForvwJkL6WVlCE3ac4EzzmvE5/av+5vgkS6t5YUjUSPF+TdSyPLT8zr7N72QoKr89pAp0hj2b7svjccS6QxfxFBgEO8RnzMrgmh0M1zokCZ7wAC/Bb1hM9iYwiSpj09gRwgezCCQ0wQpQn4zIgS8QU90CuOOOKtQFEw1lJqjm6Yz5fzm6QEdrZWcuoRDR6lFkL0J4eKopKrRlvjJPXUXu2vUxUI1jrVx0BnJcAMKJ+N2Nh7pYxPBN5qkZctRQfhjrgCCAKUW6AHegzAFWAbRixzF2NOCsv5a9KvlTHow1fn03zAfNXy4nm502nj3TQ5BRhr/k/O1AyXfgcNkHwLGuy7GuBx6kMVOYFeTxNXu8zbXpr8YCa2dPkEXONwfc0T8x82vezPMz3y+dF46gZRa0awzUIxvzSDgqXPjGAD337vEWZke5aI56IywAn8tn32ctypLUuCgSqdV8rrwW85YcsVMbA/aA/oqrPnT0rAAU6R1flfOJoQi9jHnbU8H03H+S1bS7TMP9jE/CrzAs1yjwhEByaZH4qhzg9o8xAly9kDOhncc+ohY8+zn0uXb5Ua9fSLPdKmdfdVc6fO69AGK5B10O3JLq5p7dfEdtnz50vV65cU5kEAN3Yv/hre8cOB55p8J11cS1vPufMcQYvXrok/gJoq+aiRDv395YVy5aqHAh1yimHsm3bFgFbarJYs9x++cvHytob14l/ACJSDgVAFj1paGhU8+3r75d+6/rVV65eFjDMLzot4CLjohTMudMnBMITDARvMM/DSWAglnUB3ET/Nk0wH6JLsdtPnTldzpwhmv6q9GvEA5nb2F7wUxwowTsjO0fnmn5PypxuF0Ctv52AsVcCXEPG4RhUsFeAj6w1GQfiTdRs7qr9wyhRpX4MZGBHJDlgumUpWQji7+PjZeeOHcoikC1fo1nJ/EUf37LlJgXxwIsB98WHK/2cOMF5mlFG68svvyKb55577y3PPvus8Ajohoj3jp4FcbZwJBKMNY0dNsrstc9r165W9sGxY0d1Fvp6ezRmSqMsWbJINiQBWowPRy9j4KzbKQS9sxbsSWQjTcjedTYGc6a8IjzeUdvIP9YaDACKI6oYGcb8AX65F+cQnoHNhKOJwCF4OjXToTPKkJKFjZOI6HoAbRqzMgfoIDLiyapaqGBA9i8iitv1POx0lzwiExYahW55BrTFWMmCB0wPWm8rq29YJXuOSG1AbbIeyIomcwHeEPYoThQcaF0qaUkAl0paVicy9AcvksN80WLhSETxM3+cPDQ5PX/xYq1dP08AuOzNNhzcE5KF1BhnD1xaFIcQZxuHAY5l9tuYETIZG51reU/6C70+FBQYmI4dE9YVo/zJJ5ulkyEOTXFWoCsHSgJsW/czEM1acC7ZA/NWnmH9G37a09MnOjWAHfKcigCzDc4DcsLudP+y0Kngs442h694XC27DT5Gk1v3uHCQUgLBrQdfB8E/zVL7875/HQT/8673v/m0//N/+ZuZbdu2l717b2l5lwSsdXSJwf/0p/8qo4dmeHgzVbeppt0qklm1jaKhT9PItTFmYJzBZABAynA1IAyC23iBGaK0AILyF4EDY3FUDGPDe0l0J00U161bU1579RV1Ree+7lLuqGeeq3IkVZGMiPdIW+Eely5fCYVBaTPB2MSEpAiHYLVXmHnyXQBy0udQYPDUEt1kY5T70+DxCw88oFQbQECicxGYUktIc6zNumB0jl4IhR0DNKLWrVhbWc9MH2XU9dIZE+uNMYmK427vjmi0cZEbTRG9+8wzz4h5GwhEyH/rm98oN+/eXq5culhOnzld3nvviAS0I6nmL1gop8i27dtVG4161jQ/RLtijUndAyw/+OZBdceWwNReA/hPqSkMSiHPHB/F294lOkBRxxNKnfCNGzdIGYDx0wWdZwDYs18IfGpmu7QNkQPcw00y2c9wDIRjZmxiVIIRYwL6CUdKp+qVQlPhDUbYRHML5BA1sR0JTuTHrptvlmJENLIdHaw3Tpj/8B/+Y3n88cf0GXtipw2f7du3Tyl4L774ghT/zvaOsnLlDeWrX/1qWb16jSKmKT/CmFmb737v2+X8+bPlwIEXSk9vd7n99tvK7t07FWVBJPjrr70uhQmliAh0dXenkSse9PHx6pjqkML6o//2Y0WFU4MNI+AL93++vPfOO+XN11+Xc8LAL7SKMsTYASdQ4r7whS+U2267TYA4igXnDT4Q5ysaYz700INyPL135F05fMh+oNkLxj3R2uwZysyG9RvUuBPjiOh4nBp0tEexpV6i9rK/t+zb9zmVOZEyrbQxFJGIqmEfz5w+KxD8zbfeKrfesqd87WsPVuMN50UpFy8Mlp/85CdSGr75zW9pDTAEAehRJM2flKqH1kHWxPS0aMPRhZwnPodm7VyyoZ2BU5/LPwWC2wi34mXDuAkwiBfUkiNWWLKRnMG+JihrZcjAie9lxm/AwffIQGEGSxxJyULm+XK9QRjWJIMWTWDDqXjh5Is9M4BqIMrjs4JnmeDxZuXOvLQJlLC/XlOvUwb5/No8M4/F82/Ow8CN18v8OANA3psmeJrXMc9nLoDHa5LBHc/dc8l0ZqXbQKPHOdfaNPfDQLUBJcsZvpsj9///gOAGGg1iW+6wH03QP4NP7L/Pn9fRc8jfzXvlNRINqZGXQZDZJtVee+sapi/TO/8LZCJ1O5XIyaCvn2kQ23voNeceGj8guAyzkLV+lv/3mpjufB8/t0mHTZrP9NKca6YbsoH8DK9RU7fyWnsdvE6iJ6IfazRTphnf09fa4c//Bu7glQQPoMe0Uo6vXZM+5Ay+MNaiCSbGH703JOuRTx1RyxsjnLqlEZ1F/wzKqUQ0VDTnin1DhkfwBbpOn0ACnOWh19DXo6v09QRw4bNhsJ3xW2cLJ0b8OK2aiMhTJ08JmMIhG9lx4RwOULpTBjT8DN2HMSFr+VlUmyqrzECtjQx9cB2AFIAE+gkGu+uD+gygRyNnACgBNigDgMybnpkSIO7rrOs1QezMLwyAc012luZrTOuZV3qtTGcZQPc5bp7nzM9NI5m+PE6fh/y/5Ruf5ff9f+aHPicGH7P8M11n+Zj5r2UVn3tOpt0815b8dspZDUZpyeHkhMLRm9fC5wKabAFCFXzg++iovj505qiJbFA2n3vvcT6H+awzZoAYdGtdMx3NDg1oW04xFmgZkAw9FT5tml2xfLn0H8Bzzq9lJzTIeqHnMG7ua92HOTg7EFAWoJco3UOHD2n46GRRHiKa0AHmkVFIlPbbhw+rYSS2BGeROQBYcaYoT8AZu3rlsspRUI96keqKr9R48TWdv3Cx9PT2lcHLV8vxEyfKlas0mRRE1HICor8jt6ynmVe7NAXPdPABdMT77Nsl7IdaAxh9e4YazwPzy6oVy1SacevmTbWf0Dw1sETX5gcwD10SAH7psmUCzk6ePKXgC3TvixcB+NsVDMSaRN3xGWXJBh/qkkONv+vWrxPg/ubrr5Q+9THoaEW0Mg/oJHrZjCtAhXWEh5jHs4esF2v08dGPo1no5LTAcAKR2tsBMskM7lXdcPT/WT0msmNbAFzNBMImU5PODpyQV0oHMre9TT0beB6gqnk3kd/sP9mngG/R2yoaZAPu2SkU54260td0X+rAm49Dp9iJjrgmkvjK1UvaJwKF4KsEpImfXrsmBwNZrm+//a6CXsiCJQAneEPVBzqjHEaA+kRJTypbu6uT3hQRFEUg0ujwsOQVmTfUgUfGLFo0UG5ct7YMDETJVcZJ/Wz2I8bUrz2wU4f14DPWxgAoz6CfFTXUibqHPmlOiWyxXcHCB82GQ9glS5gnQVHsG7YakeHQHmeToDLsSEc6O8sVOoEOWGfsNMb25ptv6Dwxf7IoKAWyZOlSzQm5ypjJ6HaZ0SjFEaA2m8W8cdbs2b1bAURENwfIH+OhZO2K5SvEi+gxpbIyy5ao91Z7R2TRIpPn9fQoI4T1QQZyRgYHLwn4RoazHgRCQZu89/+x9x5Bel9XludLb5HwLmEJR4AeJAEQAJ3oRVJSiaVSRXepelpd3dXRHVOLXsyqayKmtzOL6UXNRI16JmRKXpSjRFI1IlkEQYoGhOjgSXiXADKRQGYivZn4nfvO9z2koI5ZFTbICDKR3/c3z95377n3nitndktLUK8MDWfQGOdB1NQBiIcLXmc00fQjI6LStCMM2cV7WE/e7/wm6wO5wzjTZssj9hI6CboKa8sc26q/NRx8+pzTZDoocyKzHFheOxjTWFipawfwHTYm40mtrsErwxUgvnKOFrz8rM2g1Y0oeOuX/Ju+8T7GJeqOBd2jbTP2MvuQ9RC0K1GoFuzKAUlcf4MOpaICXtd/3ADBr+vw/+HL//P/+JWp/r6BtPHuuwU+ku6F4EIwILB/9tOfpT179gZ1BxE/Ob3Vii6SD0GmdI+iGFmpNIp/sQBTylaoFq8OXFL9gg7Enn02P95XBCbvc8EdBIUMs1y0Em/z/fdvU2Tx7vfflwBCIFzu66t4Cm0kWUnGSMFrCWUDICqKV11Dow5ciiZIiYITO/NK4kn2veFZn5Rg5nBHgN51113iuYRPS0YHaWd1dWnzli0CB+sbmgR4fvjBBzpc8XI7yhWhheDkvhCqwfFko9rjamPUoAZ9whDlb4Rt1XAG0A2A1yA44DjPxrNLuhPP/9df/7oOOMBKvM4chnjsH3zg/vTI5x7Q4UaqYte58wJHOdw5wEhDw2GAMkLELXOPQjJ/4cIoXlVbp4KLe/fsledX9CBwaWcghAreAKXMOVEQVCWH0ubs2TOa1/h7afrKV74i6gwiQFAKDh/+TJkBgOEo0vRNBVfgFa2tUdHJe++9V/1mDQTgP5KmanBaDFUKa4WxjwFNFAAe/fC4cujFOp9S4crf/vb/Tfv3H0gLFy1O927arKJAO3a8rnFmvtraiehYkP7q3/6VHAW/+PnPxcHNvJGayhgDwN60cmU6cGBf2rdnT0Q41DcoSvyOO+5IFBil8CfXQoey5b7NWsuHD3+aXt/xmvoHMHzH7bel1pa29PFHn8j5goOlc8mS4ACTYhXKHwouaXDsuY8+/iT96Ec/1t8qCLZoUeq/dFkKk6OcmAPWBdXRiaiDUmj1mjXpgfvvV3YISsG5c126hr34zjvvap8SGfTkk0+kI0cOy0ECKADPIXPBPqU9OLAwcpYuXaYogJMnT6koGcD4iZNncrTEiICPgSv9acmSxQL9mUeeA1eq6X3YIyihFLOlqBrR3U89+biMLzl/RoPCBEfUCy/8Mn35y19Oq1atVnT48uXL5CAh+gLlKcCVBilHzDd9Yz5RQtiTBl7i77gmFBeGO6hARLWDZRZ/RIryVXQDBdURoHA2YKdHSYf8ywZufkfITn8Wz45g86Bl8b/Lz5iTCogWbAcVo8kACSmwlZ/ye6Jss3LOahKdiWkgiKjIqfjMeWmgR1s0OPEutRu5GWl4llsGaiw/S0DXht1VZ0IGO/18A2IGQNjf00Fw/ubHAHUJkkwHHw1e+ozyc0tApgTLuX96f9y26SCi58BGZwk8lcqrZb3HszwvPRYeWyvEci7kKMLgEJ6Ukafz01GXeYFUzoL8MPa5zhnAQ0DwxjC+eZ6KQhfOD/WpmBCtUQHJAYZ6nWtMMDozwAgwUzG2M/einyX+1TyOjqjler5nXQkYy86gyhrL74z+qeBHXv+RWl5d/7HgPYYyFHLGFbf4nKVTSm3N3NhuK+PKw1hX/p4n0j/axnXhZAojj/MBeUp2UxQED7nB+/l38EnGvlYfc1Ft+s/ZGP2oOptM88EzgqakRmMa74u+CGyoiwgl5KcVaa9dr32BvYxjYQjRYzm5+K/imKq9iuvfe8zTXokazGvL+8uR4EcOH9F80meyugwWIEspGsf7oAhA3s6eFVGOjr4OcKomNTVEJDT9k05UX59mzZ4dnK3OMMnBFa7PwHXwkRooFg9rU5OcutYxObOIKgRMwfj1j4FRZD+GLc/g7IoI7ZkV3nn6yjMZ5NDL6sRLy3mBLoqxrWKHLVF4zzVLALj4jve3t3cI5HYEvJ2Ajg4PYJZgjRl6d3NLk4qYxTkc0X0AkaKzMNcuey+fM6Wcqcj93FHLnFK2ek+VY1HKsHLeLU9K+ehnlQC2jO0iqtzRbwbdLRtZG+X9nocS3PZzvSd5rh11JWBdrne3v5TvpSzk+9Ix4Ha53WWb/Fw/i/XLehQAA5Cbd5zONFHbBcWEHLKTkWUiQHwiO8+h2BMoxt6Y0LpxKr3HVbo+wT25CJr7aV3C8wpghi7L/pVjPrdL9Yiy3KK4JIXr2CcnT5yo7DWAagJ0oBtk+wd3f2Tu6KyG+iUXmVQEbVOTQDhkBoBScJovUNsJhnhv1/taj+jMzsalf+BMqQAAIABJREFUbQC1ZEUS+MF18B2T6YG9wHUAeeh5fQN9spGOHT2qaGj2HtQK2FC0DWfl+e7u1NTcmrrOX0hR6yY4feHLI3AIwJex4r1ec/xNJLPPBQOyRH3TB/4DaIR+Qedo1qdqpiZTR3tb6ly0KC1b2pnWrl4lZ9uZs6fSqlU3aS8DSGNzqODlZZwDRMe3CwTn+VcGh1S4PaKhyVoOXWScdZF1rtj/ZJaMpttuvy0tXbI4vf3mjtTS1Ki2sd+RF47sF+1Ec3MeNwriRYE8B2Ywp+jYXefP5ejQGmWJElwCLQttqaujqGBQUnF+s2aJZsV24gengkA9HEbj46IHAcC8eLE7NTc2pisDfWn5smUVGg1krQLacErm9vAu66eAr6xlzgOt3dqa4GlGv851tqhxxE9QanRU5hHaEgB9dG/WGnYZxRjFRd/YJDmInMVOX9y5RHo/NYaiUGpEA/eP+N+xdyV3tE6aZPMS1U50uAsVczIHjcVomjVzRlrcuUBrHTocxh7ZTaQ69hZ9DCBySGsVWkXZedDJZRCV6CkCmDgrnNkUFB9Rv2u2ZHmr2sWzqpkK41pngMysMa7BJgS/YE/iLCDrlvWBDUYwEpHQ7Dm+M07C+QS+gJ0nm2qAbOwoCs2c0W/sLyLDkQURhDSq65ATvIwxpo9zZs9OG++6S7W9sBfZh1DXMG/YnTgFkGMUkJ0YD2oYMgBw5kL509wMoB1zyZqmlgBZHjg26Cv9xN5m/cD7jwyKGlbwpV+u6KScgYwrYD9zQP95L2cvThE7XFz7CZxA5zcgdC5mjU7BnPFcnmd8iOsYG/YwzibWGFnvBFv5zIJKBdnDPcwZcsX85Iwt+AljpzYho1PUseIans/7cJrBdV6ebVwnPYSi2LIfI+I7CoBzhpC5TjaHa2RFG1RYNMvrqs4fQah+PzJCGFq2R/3en9wojFlYNdfvnzdA8Os39td88//2P/+HKSJYUXzuumujhAEHl6r59g8oehklgEidAJIz4IFhpegHALEACSK1RKqlfodiW6cIX4SFwW176+N5RAZHYYsJiiNk48CKIgafCzmxySMSCyUmlE5ATj5btfImeZr379svAYT3jXYTeQBABDgJyMuBiAKHwMUIgRd44aJF6dTJk0pPQvGLaPRJReUIHJBRFoBYfBeKmMAUUhEbGgVqXu67lI4ePyJveAA9KL+tact92xLR9ghE6BqIClehl6zMBmcmERMhEK1c27sopbj4cYQDn9MP/naKIkKU99to5Tal2Y5TPTwOY1LFuOdrf/EXMrqOHD6c3nrrLaVZ8U4iIp54/JF0zz0b1cfwQI6r8CLpjkeOHRMofvz4yXxAtKbTp06nufPmRxRETa0ifme0t+vzi70RmYIhobR2pYdFlBYKE9Hf99x9j1LlALlRTDra21XYcNPmTVJKAtDn0DmvAxkO7tNnTolOhfVElAXRLhs3bpTS77Q1FaasD2WFnwCKJ+XhJlqDsQjOvABR6T/zhqLx6iuvpgMHD6QlS5alBx9+RM6JF174hRRR1h2cZXjA/+Zv/kbz9vzzz6eDBw8GqM6cjo2lO++A+uQhFZl5682dokZhOiMFdIEO3fXr16u9O97YIYfMo48+ktauXZNe+6dXtS5JNaOA5e233p4OHTiod6NIs24F+mkvBmhK3+xNv3JlKP3Dd78nBZ62iOpDBUFrEo4IHDiAByhssR8wisbSvffcI/AeRRJFLOYspU8+/iTt3PmmlBvACMBtgHuUKLz4KF5RZCaMqysqXkT0BSnvrNEh7UH6j/cfh0wo/x1SvHg3EenQtgCoL1iIohnAEvsdBw0A+I43Xhcf+SMPPyxaFvrN+0gDBfz4zne+o/4AhKPgoPgTRaFoHGWUhIFaAbGnFXO0cewCS6YskrJvQPuqwou5KFplmwZo7X0b4JiB1ODM5n8CKzLfXBWcCPDMAWpXA96+KqiUAkiLRD/2vEC3DERXUPAsiytyuwIkZuBeezLAtwC+qoCFgTE/swQzSgClBFjUp2k0TgZlDFIZcHA0uEHyCnA7rail3+Xe24g3aG2wozrewd+r5xX0FFIKc//lQM1trYAseR9hLFadHWFwu++WITIiM1Bn4N3AQoxnBuQNduZ1I7CW+ZXzifGuUtZ4nAx+Q33BfJTOAwOm5i3kGQZ+YiXkNVFx2MTfnAG0N5w9GcTVuqTQb5xpsWYCyI6l6XVm/LRa/K8c86CxqDomWIuxJ8MZwnPjLIvneJ3Gmo2zsnQmxPtjD9A+X8c7bXh6zTlDjLGvguB+r3UQxjqi4Tw3Xjt2RoT8yIazM7UyzQfXcFbJCYDzq3A8eBwM4nmN2jlA35wabcPHZ5HBQGQKuoDHkM/1vpQyjVdQAHk/KjU+A+UC6tEdsm6iZ+b2AZABsvk+O+IMyDoqit+mMpFDcSwovbivAvRlpxafc/ZzLknVo2D0KNGGoVuwZu1IwHgmQIIUZsAhzgnStwEVWGfoTehmGMU8g7MP49lz4vdbfiqCtD+KeQEIhPwIYJj7OBct56Ld4Qxn7mM/AiJGsIG/I7J10eJF0kFYE8h8fqNTCDCjiF5Dg85pFiRnKEY9zm+ew9lCP1esXBE6Yk2NCn4RCYezW2fhxLgAeTm6+/tiiegMDCouORMyHQpp6NAccN+F7gsCFsmuIoXdTrRS9tImy83Kb+nddhjFy2JnW2b5fLnaHPN6LB1KlimWC+VZoHT1bA/E+o99y9iG/hsOIz4vqbVc6FHOoVxDIsY9Wsq/0aEcyOFiZuZmtWzyGRtRdNXMIzukQrZUnbGmwCidiQbwPF5VYL4mNcAZTQ2fHCVZkflZPmi9ZFnvf/t+ARS1tYrEZG+gc9Af1/2p9qFavL6UgdVzP+Qo+0a6a97btIXxtRwUIC3Q7lI6fvyYMvGwdYgOR5ckGhwKPIJBgp8Y4BCdOrIgcUaFnRX0F9gtBC4E+NMoUApAm0xAit8yXuwJg4P0F2AQfQx5h4xqa42iisePn5BujpNnKk2KsgXgiPextpctXVbJ5GBPXLx4Wev95KkzsjGwARXoQdDBFHpbOIDZT3BtE8wUlAUTAskU+AMgDfipc6FOMgjZId5zbCFohwCY6urS7FkdaemSJTkSfI24oYnoVXRtfX3a9f4uyVgiY5GTrEOCgLqUIQnl0ahoK0bHJrTn44wOig7kmtZxQ72eUVtfk26hKOaC+en3772TKAMgDvJc6BTHxkXoEaem5BDELsfGUSHD/ggoAvwD6Iyo2gupYwbjmhSsRES6MluRyxT8E+iakmry1VadHtovcdqnyWybIedYl4sWLUwXu7uVuUpkNHJZlKHdFwTksu8JHlO2piizCBCpVQFW1g5AHfzfzM+SpUvEMd594YL2QhT4HNI6dlFIaDeuDPSnnovdAiopCsm9MzpmKoiGICSAW7JzR0fH0x133pkudHcruxQ6LelnU5NpeMK1asYqTh4Di9RkcpQ6eweMgL5Kf6irTS3Njam1tSktXBBFSFmXLc2AntBLEsBzMhz+1DAbGtYeYq8vWrhYNY/kvIbneTL6xVyxxsETyAyyDmDOd5xCAO5gAuZ7BhdgULmP9RQUnpNpw4b1sv9Ye6dPn1LNAcYJ5yl2Dj+sa5xPnKVQE+HQ4IdisawZnFK0l+94N2eo9ZooxDiQTp0+lY4ePZZ6ui9qP0FLgy1NG9nrsZYbtFfQkemnA85Gx0ZyZkhQ4RBQRTAhRW8VLT8yGo5AqMsmw/4Xz784uCc0pjjMWbvhaIksL+IgHG1tfdt6MgUhuRebEV5xdB1obc2Rjn2pAIfM6287MeZwSHPPf6w19AnTrvBdRX9XpkMU7rSuKQxF9dcCZ+Fz0yfyb2fF8R5Fgs+cqf6wLxgvU26GPmjQm2j4wEcMcnOdn8/cs9+doca1pePWeqb1RNmbRT0brv/pb968gb9aQb+Ov29MwnUc/Gu9+n/691+dkrFCVDEVeWfPUVTn3Rvv1sHy8ssvp66zXQKTlD5WIeYPvt6pKQzpqsEcCmkcCDa2OFSd3hXGTnslwoLDEPCM6wHNKFYY/HTmtDa5PwcXBg384wEgoJyJ86smpab6hrS0c0m61HtJyseq1VGU8PiJE1Ii+TfCzOmxgAjwAdsYRkFE4KNIKnoDCpRcRAQBgpcbgcRzKDThggooZKqM3dyaWtqa07nzZ1RpGiGE0Efw4cnGwbBi5cq0a9eudOTIsUjbAgivqxoMVmjNs1saOzbgEayO0nK0jD3hFox1VMUuKFZMC6Ixy1x/oyPD6YknHldVbsBqFL1333mnopxu3Xpfuv+B7aoALSBGKW8RiULExWefHZFScurkmXShuyddvtSnqKaxUbywLVLqHnzwgXTs2FEBykODPlgiqs6R7lYSiWwm7RLO6c8+O6wDHkX8tls3pC1bNisynIOTPnNIffzJR+nNN9+U9xnFC+XCSgGRv4CerDM+V8RDNpJKsIK58/yHEUWqOABWjaKYoUM5cvRoWrPm5vTIo0/o2h/+8AdpAB7GqTDAV6+6Kf31X/+1lFyKRlLsEgVGfHzjk6IsefSRR9Py5UvT73fvSjtef71CK0N/UHJp69IlS9P+A/uVcolSjAOA8cZB5UJHt91yqzjZFi5aoIhpHD0otihgvD/A4kifAnBmrj748CNFTOCJF7CU+WQD+J6VxkbGghdVBv2IONt597at9+U0zP6IupucTL/8xS9Fe4MRhMIfAHWMIWtMHPk5g8H8aIwDc8ZeJQoBhQvuQpRY9iDgiCtq8zdrm6wA+ocDBN4+APswrCfShx99kF555beKSHj2mafTunU3B82RipQ0aTxYF2Rl/Omf/qm88K51gGLHPENPBGBB2luAotVjyU489p4Bu9iHkQLqSND43hGfIf+slPjf3s+m7yij5iqABc/OdC+Wz1byKoBaBmF9j8Fet0ERtBNEZQaFgO838BHtj6eFsR9rxnMngzxHBSHzHfmrZ2VoVAqoo70zsOxo5Ks+z+CvHXhltF9VPgXfnsE2rnXUXwAX1awiA8wGDg2YWwY6GsL38FwAX9ZBOV4lwGAF1/K1BLkVeZEjqfx5Cf5XxjZHYvO3o1INKrrvFLidvib8bvez/PsqcEuIS5UDXWNXZFpZvmsNeM4dzZ3XJmPnCG9FfedoXAOcEaWMzAtHGj+irSoKFLrv6ocj/tW0cAip/0SwiDoiIsM9Rnb8VMaea3OkstrN++CgzHM+XWl3RLAjzNmQGEamNaOdw0NDAmgEDhXR6uZI9JoDzHRfK3skj2kY0TgnQg54jTFO6BK0IzItokCSwL1crInzQkXGausqabOidlMxbSLL4zud93mebORUihk5Kqg26nUAMqjYY13QizkKlc+1bnIGioFyy9pw0MdMRoBBRGrb+LM8iuiicAjyPOS2dTXvS2fdYcCWz6A9MsJ7ewV6REpx6FH8zawyH5wpAsfHJtLizsVaIwB0RFspulrZfzhOgrYBMJVznB/1GTk1Ff1gTDgney/1Sj/hvMDAjqCKyADg3EHXoh0G7iL1PMbB5xBjhWEa4EiDHP/LViwRYAZIJYeTaA0i/Zi5x6A/f446HcEpznvmzZlbKfbd09uTblq1StlMRLgBmDS3tqj9RKyNjoym9hntajMBAUpvVp0b6soM6VxBLgNgsL5N3cC4wH2LXtrggIycpWN9Rg7wnGWp8hR5H3sPVs4ZO/9yMIDPjvK35I/q1ORAl3yP162fxXWW69anLM/43LQ4DtZwtK5EmrNB8j6zfBHAmx0tXO+sAf5dvo/3eD36fGTOSweBzwS/bzp4YnkkmZjPmukONMaBCFmdgBVqlPJE9durjja/z2MqJ8lEgCfILssVy3kVo85OJ8tDOTXyoy1j9dYyqq9wxHMtchebBYoJAERsLRw4vBfwEWB6+dJlAqRY+zoXMie42ob+ljODFGUOLVFLS+hJ2eZBrLB/0YvZA0Rws84NUDGm7F/2qYBb6eOzZW+gv+IsCg78RmWUAmwTEY7ODuhIkBLPiEyJcBp0dV1Ix46fEO1GZBqnVF9HUdI4F3Hehk41Jjo9eJ1ZN6YfYq+HTKnJkeZDQXGBo1+ZulFoFMCTMSL6leJ+BOCwB4N24rSyHXEiUD8nQPCUBgYH08nTp9PFnosCmwf6KSqKPA2dWNShAF9DQ5X9RDsbGhtUu2jOrJmpr7dH+q3pcpiLGJ/zksfIStM32u7hGuQb0fOMCbY7YDlAJfLqzNkugYkE7LAGmppb5ECwE0GZYNnJHOd9XRofGZPMQxYz38wHhUtFzzA2Kq5s9Pe+vkupY8YMyWDkFk4N8avX1CqDnHuxJZFNgPNQhQKCB5Dcp3lnnHk/7zK9yLp1ayWnoWTBiYGTlXYODRHgNin5RwTx0aPHNfZbt21LH330iQKmAPl1ZgGqTwTmUN331WLQoelUAxdsp8SZiOMtpfbW5rRkySLZH4DLtJ/ocdYpBTglV1ISxSROJmxe1XiYM09rCGcXNhS2gjMsOD+jzkSA5iOcUVnX5h3my6fd0Dmyhlg/XV3ntA5Yvw7swu7GucBYcj21tdgDjuTmXGbvQ0vEHvRYsCfYg4wt+5KgK4BwZ1L4zAW4x9FF8VJof4jcZp+xxthLpvDCocQzleGd6WUZx0q2AhhJQ0NaOH++OP/Zc1q/w+zHDp2RwgoUvDckR4FxJdYsgVJkmavmQV/QSVnPFnVfpjK53B+Z/jhoAJqRW7TLejgyDSc8MoXrGA90B9pGX7X+0SFx2OVMHfrJeLLP+E6BlnKcQ8sS+jyfM3b8DvqY6K/H2/uY5/Os1vaImsfBZxzH+qDkScZqHOzigA5/x98KUqivUrr5HPX5WZ7jtjk8N5b3P/z16zfw1+qxfd3+dWMSrtvQX/vF/8Nzj0QMWOYYsmcMzmGELwX2du/eXTGYHJWjgzQBRoeBARdcCQQ5EpzrENQ21CygrCiTniTQYJKIJkfGBacZmkr5TDzSw8OD4vKK9JEwQGfP7Ejz585L7S1tMiRIoYLSYc3atUorAoSVQUTqUlNz5UDqGxiQ8OQeekN6Vgi2KxLoRBYQDU6b8VYjgE+dPBXPGieVBoUyUs/Eg1kHdykKWkSfcEDKs9t7SdE9cGjDq4fHFkUvFOM4tFW4K0cnOkXGir0VYANFNlqZKyu1Fu6h8AeAx4EaUXih9HLS8G8VDZmaFJ3FfVs2S8EBFEXpg26CaGsibbdt35ruuP12RflGelcAbPSbZ+PhVtHKQ4fTu+++p4MTHjpzjD399NOpv/+y1k9EfsSBY+5BG5UIeQBwqEw44F966aWcLtaSamsmFRXMWiTVUqD25GS62NuT3nrrTQHPBk7JYmCtcRgBqvM5B2Rdjk42QBCHDQZQRBD70IhKzZHChSIGCA4tyrp1G9Izz3xBjg9A8J6e7jRz1gxRyEBd8uyzzwr4J2LghRd+lfbu3S9ecQ52or03bdqsit2HDx9Kez75RAAwyjfRLqtuuknR4yiUKAcnjh8Po3/evLRs6VIpCl1nz8pgbm/jAK9P9957j0DithnB6RhFbiLSQRxmAmxqc/pXfzpy9Fj63e/eFre6uRRZ4yhCw4PDUvBGRodlpGAILOlcLOcIKW+8lxS/5cuWp+9997upt5fiKZFmibLFXADcO4KQsURpZZ7YNyhQKGB8Bi0QykbvpUtp5863tA+YHzmkhmJd8D7mEMfAvfferWKZOOXY6/ycOHFMIDgK4bPPPFOJBJfx3RRFxohaoIgnexYZEKBPRFqixWLcMTfKBigA8FKRuJa0LIHWKsDqiOprR3RZebNSbIPcBrEUFIy6TCHCe8toOwMDJYhbrmM9B2MbRU0yObjO3ZcStPV9lic2CgReTmXql6uIMKrR7B6PawHLJThixdLgYwl6GCgxSFE6BSI1MMDx6aBzOKiq/OK8w7LRkQ/lfeaPdpsNkpTgugFEf2aQ3YASxXlKAHs6mFQ+i3aHDA+Q0oAOBV495v5drjErp+5fueYcZct3ABMeu/J5jl72c7xGPFaeez/XynYJCvlaX+P+l0B2OZduv99VAeCK6EiPZbn2yjn1uHpf+lnTgTuvz3ItM9/WJfxvA3FVOV6N+ua9jFPpbLZx4ygb7nd2gfcr13Af75LTQJHLQY9Qzr3baCMImWenNN+xzhwx5WtLp/X0NVMCfLzLY+lzynoTbXB6rt/pNYLsxcjj/EMv4FrrCSGnI2o+sqsCFDF46UKMitSaRC6T2VUFHvn79KlTiuYGsAXksYHpOiRw1NLnACciUgtHNMABRr2ipqSPZMoZIr8yeG1jmva5bfSZcwNj2RQjjtpnXDBILTMFPOY5MHBEuwDtaKcLhHkOAdYXLl6QcFjxPRHbEcRRo8gyHA6A10SvhnHblMZGRvU8ohQB9wEmlq5YJoOXdp4+c0bnOc9gHIkqZR7Qo6JoIen+Leqzxo6inM0tmiP3mfbxvIceekjp5yp+lSO7tI6KQpEGWFWXp6DescFt+VSeIaEOXp1h6PU5/ZyoyMQMnpZysdx79MUyyX3zeWCZz+dey95Lbqefy9wqaCXzbFv+lGdA2Xb3a/q54f6U50cpk0q5WZ4VXhtozUSCl05qR5M726nCF16MjZzCooOI+ZDDouI0r0bwWa4Z9PAavtZZUZ4N088U1gwOE3QtgC6AMMA1fqNPdy5enNavXVcBbCzbaCN7xfKQfrPXXI/JQQOsS3R+on8Bvk2Zwn5kngwyeR8SsELRXP/NNeLaFadvo+5xMXhTT4yMBXc4bRgdIYI6imICfCJD2JMT45HxESwXAYKjD1+6BJUDBTrbRFPEOPIO9ED2GRmLXA+wiJ3mwpC2swAjibTt7FyUmhoaFe1MW86cPp1effUVZSqii69evTqDY/Wpb3AwHTh4MGdJD6nN2D/YwV4/kQURdFGAvkHDIWZz8ZDPmzMrrVi+LJ06dbJC+ck8MzbsAdplYI014owdAYHQgzaTARsczFBVIGugqiRcwdHgrjtVD5g3Ni6HAm2KSFwNW5oYpQZYZAMi36F7AYAkyxWbhiwZeLUVbT85oWhkxh69nPUFDoCMR/H0mgmAO6hCCTih75999mlaAt1Tc7NsY+5lvfEeorFnzerQWpLzcSopAIkCkHJizOgQFQ3je8edd6VPPtmTo2SzzgWX9Fg1YyrmILKEwh6uZkdb97bjF6rT8TFqSNWmObM7BCB3di4WPQ5ynO+hPpUuMD4ufmwip7FbqHfB5iZaf+78OQrcwgFsOUh/ALPZnzpf2ttl61oO8ZnrSEE/2Xd5QOck99guZi+zf3DIuMguY9g+o01BgMYDeA7jzrpxEJj3FPY3e9dOZPYoUeGcp8YR5NwX5R5jVqex573B/R+UMPzHGWcciPXKeuQzZWZkxw/jxW5wNDvOPuiDqPNFMJRqgdTUaq1TcFdRz3mPam23tKpvZHdFpmusPzICWEuMMRkTen5xFrKuuY4sbRcARW4xdzyDe7kmKH+jBoLrobn9cihmxwX6CsGZ7G3Wi/UxnsHY+sz2mPAOxtFYDc9qagl+cDugyrEr9ckSBLce6jNRjvOWCOLyOWsbyOeGz3Tfw+fO8OO+H/zqn27gr+VBep3+fWMSrtPA/7HX/qsvf26KjezIH4SFNlxTkxRwDiqoMqywRdoZXFIjAq1RVqAhAFS0sup4lBD04TlzVIiNm4oBVuHXHdeBHKmMYfRXU7PDCMMry6EMPUR4W4mwaRN9w4a169KsmbPS+7veTx98+KGMrfu2bZU3E2BXUaZZOGEEiuJAqebxLvoCOBxFOEfVb6ILzD3NgcHBCIh95vRZtTGM8VqBabR7fGI0TSYO5YhmUkGN9hkqVoLyBbDJdfKYDofh5/fHoR1gpvlb+aw0QCzsHCUTClYIcxsd/DuEdXj1A/CICFD9lyNN+Ozppz+ftm/bqoM7BOpk+sd//Mf0zjtv62CEh+yhhx+U4sJziLDkOkc8RNR+Uzp16kz6h+98V4A4XOvMGx5eaD3wqhPdjdfeBi7jwn/i/soectpNcUWASyJ5cVyEMnZFmQIoDk8++aS82ErhnJoQuEqFcEDk4E27vZI+BIcYHmtxi9bFYcCaNsgQ4x3KkQ9/1kUA840yuCnCCKf0hvW3pD/5k+fkyf35z3+Wjh07km6//ba0d9+e9PBDD6UHH3pIygTR7m+/82568403FR3P84gS6FzcqcgJUv6YG9ZWKJczFEEBRQrrDuWPbAeiK4JXe1zRJ1zLHiLaANDhpptWpM1bNqtwT3iLySoglTWoXljr7gPAOpyF0Ji89bu3tcaUoTA0LMcCxj0K9NjoiJQiDAnaueneezVWgPIXus+nxx59TMAyqa1wDeLUee655zSmOAvYCyhWRIAArlO0BAUFjm6i2VGScXJsWL9BSvHrO3akDz74UH1mDUTfW/UMDDn6RFsE+N97tyqP8xmAAkVGT5w4nh584AG9xwa2lKFcFBbnHYVhcOYZCNJ1eS1IOUTZy/QPVwGQOQLuWjKzBOwYH9MzlYZpCTbIGC64Nx0BYFBeig8pqRkE517vcys7Nu6t3PhvK/P8ltJZULD4vZKjOXVOIEJWKAUAVNL5RuU8ERd6NhgsT0rA1M+cPi6Vd+Uvgs84IpcdHVwBTw3yA2QXEd+insm0MR4DtTFT/Bhs4NklwILxJrChAMojZL0a349BZeUxKAtqK1RX8XmV7iTACzglQ6ZOB1YqIIrTDTMnq4wsR2rnSFyconGGqfdXtcngEOcQUcrOsiozERzFDQhuxdmKr+fAa98KsAEfj3cJ+lQdKlV6E65n//mH60swJs6oAPnLd//hPqhGOnvcrlqDzh4o+NXZAwZ1DYRNB3u8rwy28b0jwa1DxNlUjbrnb+8NgSo5uoh7HYVth4sA7hzN7/5Zj/Ga0ffoCYocqhYAt4HpMQyAOQob0V6nezuqCD3LKa4G4Eq9yG0pnUHOlghL4OYfAAAgAElEQVRajyjsjFw18Gx9yuNmA4w2lQ5eO+GqwH4UYKNN1hl4toy2pqZISS544nk+zzToBccrByjjbgeA2wRVgJ9F9BeAR20uNsZzAI9lLOYo1Olz63YbHMSoD+7OATleAbdKgI15EH1JdligX+EE4D8+A7DmXKE/GPUyojO4f+nypTRzdof0PHQzgIiIVA8wCxAU/YN3MheqKzE4rPOM9nBeY4yvWrM69Q/06dkESnTMmhm6Vm2tnMx8jlEuShg4b+WIDUCY+XbEKu1lXrgGPQGdiOLjDsbwvjZflvaHKVFyLZpyz3gPeu973U3fZ9f62/d6fiwXLBO9zkvZZJDA8sjt9b2lvuV17r3vdrOe7AzwZ9PlUynn/K7yWrfd1+nsy+PkMfDZVp6rlpfai6LHiboJ0eeQjUH3FNlh08/HkPRxhohSKxct8/udfaPzKhoucIRzTLUVnHGDHpApMrz31L/CceF2M1bUMqK+Djr1mbNnpTf+fvduRQPDB37zmrUV3Zhx917hXsthniegqaND+9fjyVigkwIm8XwDs+jIYQ9UZUUEpCxVjST2JGvYQB9gWtBRjuo57CsAR9kB4hKO6GYiUS9fhp7hTOrp6U01yhhBjhOxjG4Rjn/0Fery4JAbnxzVnsaWIbIY59Wx48ekV66/eb3A8xMnTymLc2wCehX04NYKWLl582YF25CAMnf2HMkJKJ9ee+1V1ahZsXy5HAvsS2hZRsfHVaD96LHjoo2BpgOqFtusBDmJtipHPXO+h6ysTy2tzWkG7x4dSRvWr9W7bJug+yLr7GhgPhhfFxZmTD1/2BbWXQBNkTFwZhOlrrESJQuZRZNy1k3Ibsd2AsyM2OhaOMPHxlVcmPV8+fKltKSzM/X29ihKHwdfZG7Xpo4Z7bITCEAJvTIAUHSlCF4J556pftgbqv1UX6dnYRsA4rK+kHE+z9ChaU1HR7s+I1qY7w8e+kzArQol19YpEwE6jcWLl6SDhz4VxQ72Pf2kjX1Do5kOzlmOuAOq+sv0sx85o/kUT/pgam5qSPPmzpadxZ6hzWRVM2fQizB/ZIpDGYJTqL1thvoPdqAzUFSkSRSsyAmAaMaDdc/5wZhxFhl05lzkb+ab+es6e042KZHmXMP92L28Fyoa1gbjyTrEMTOjA+qZ4Irn2a4/wXNx2HBuWvdgzXA/tt7x48clTgkqw07WGOTaDpKXkzgzokA1+gH7kz4AWHN+8S7rjNYPeQafI1fCyT2V6mupodGeWttaU0trSzp44FDasOEWgeDMG/zf/EY+QGfC2iSAEb55zl9kHXLROhy2hPi829r0mYrsZtlD/6yHKIssy3qeaT3C9hTtZE8xdw6G4Tv+dlYycotnMpZkdDuzmnGz/LO+yHXWz0odk/bIcdXcFMWHs63gwB3rlw6E8Jj6zLIealuhLtOM8V7/57PTOrrv8XnDu4x5/OjFHTfw11LRuU7/vjEJ12ng/9hr/82fPT5lXkIBeZkPiY2JgGRDcng5UgoPPwcxPMMYGTUJhSoUKRdzs+IbnJ4RxVdJmc2HHxszqEWC5oDiCgDCpMhWClkVAFUop1Qb7k+z51CZeVzpWbNmz0xPPflkunX9ekWDw+P8xs439V7SpuYvWCAeYUDY+gZoIqIwjIo0zJopnRJBRSQOlCcob3hcxaM8OpwGh4Jug/cTzUrbDh08JCUCoBHlkJRf0pfHJ1GugvohQFZA7Lqo3q00USJVgxMLxddcalUFP3M55gghHzbTI3lKRwLXoEgyFxxSCHFHyFWVkeDEVDEvpRkHSEDqH9G569evkyebAxZAeefONwRCowTcd9+WdOddd4i/DEEfHILh4SXaGd6tS5f60re//Z107CiFTRD4wTG6Zs3q9Mgjj4gC5oMPfp8pZIIjFH49Dn4OZAOCjDNc1PTp17/+teYYLzyKBQcEB/vDDz8sJaCtPbhDP/74Y4HVfLZt21a1j4OadUzhSQ62/sFIteTfrPE49E2zE2m4tAHFEYUUhwX3U7Ry7969aet92/ReUtl++8pv065d76UvfOGZ9MGHHwjw/fznn1KGAaAqTpJXXnktHTx4KA0ODGq+FV3eUJ9WrFgupYe0NTsFfOgC4qNo2EhnfmiDD1KUPPhCSalkLu7aeGdau3a1POMqdFMT1aFRFIL3FKWxVwoldDwU+Hz+pz8TVUtbS5vGmLH+7NPP0qFDB4PaZfUqPQPl//bbbhPoc+DAAYHwgMnMF+uDdbt9+/26n7lk/In2x2lG+1n37CPWy86dO1V4lTFHoXvwwQdFC0RaLdHpjAUKV4DgLWnr1m3p008PRaGWlFQsc9Ome9L6DetlNLEmDhzYn/bt3SuAHBAcRY/xYU/BJ8864v5PP/tMNQ7sUJDCkwvVhUEcqe+VyK1p/Ko2Pm0Yl8Z21ci2gRxRdSUAbjmIwaUCOTlCESUNUM2RKAAt+eaKYTwd8PazBW7hsMpcdzLKc22CUGDDEaB+TSswqRRgnIwU2Msgj8Cx8ZBPjqC2IlUCJwYxynOkfH6FsiIDgG6vHUweC9a1n+vP/EyfFbzLkRQGigw2WKGzgW7ZWCqOwYtdBT3K5xvAKYHGcs7cpyiSWy1eOH0s+bt8loEgr5UAaqttKO/32BiMudZ4lIBHJWJpWoHOEtCKtoYjtQSoK2vQVCbZwcM1fq+BdNpYAl6+133zXPr57n8JmvMsR+kaEC4Bar/XxpOjbyqOLCL+VPcjHBCe9+r3V1Pl2JDwfHvPlsCqgWbzvHNN2c/qWR17xu++av2bG7jIlCiNIbfPmW42uGyEMBacSwAAyHUD3gb0GQdHJVkfCzqR0K0441U4LssYryeuoX/INp8Z3IMMpB/IY36znyKiE32FVHMyf5orhaIAdeMMjMhQAcE5kojrnWYc0dCNoopAEXAGB8+ybtXS2q73YzwDzqEnIXNcMBfQAIqRCKQIzlwbppaRnkd0TRvePB+jlP7YAWLQlc/QgWww20gUh25bmwABvuN84xmWQ4DUFKujoBbRYxjtjL/oVnJgBIADxaEtXwEb0Y15H/QAFKdbu26tjHLmEZ1GGWg5khmwkPPJIDht52/6bGBmRkeHzmzmi7Z6vokCR2eBVuWqiGFHHhfrQfuyQucTTk7tD+k6wc8NHYP2dfH/SuaQopU5i4L6KGRQlRYs5IOL38bn/E9yKDsatXemFWCu1pmImhUhq+FBD4AjnEvVrJmoGxIURR5zN9frvlL4droTu7AwxXesArpQN1ULW0dGY+h9ArTJ4lFx9ChwyzskMzKlUSmfy3NwOgDutlmO0uYSrCjlayln2AdeK5ZFlo/sL8uj6XKdNhq8ij09VAGs0CfRy/ie9bTh5vUCldhLPkOd7WHHmQCm1latTX54ns9idEpsJnRA2so96FiARRHhHcFRdvRt2LBBe4TvTH/JvUF/dKkSfc7CAZybO3+e9EPk0tkzXaJlOH+hR/zf8AmjmxN1y9LC3grZSz2LOrUZsLKv/7LkG3ZHFJkcULYhgSZEg584flL0R4DgZGlF9HKS84D23r99W0SRZudgT/cFcaCz/1evWlXRx9H1W9ra0t79+9LhI0dT9wUiTSOLOUBwHHwToiUhaAUQmHFETwd4J8t2zqyOtH/fnrRw4XwBrnaOIjtYG9rzzc2VACdnPyF7o34OhSznCnyWHM00KQDeZ89FxDvOSNpEO4j61n7LtTqwSZEH0ArWwBmumhnBx09kOYFmOk8Gr4STpKFewSuA4GSIsq+Q78g/HHr9/Vd0fQB5IZ9pI3V9WAdkF0cwyoTsaPpoMBz7QrWbKASdaURpN7YB9krY0KOpq+u8KFuB7s92dSkQhzXJDzL9wqW+q+jYfDZYtvhss37iqOGgfRlJdTXYiI0CwVetWqnCrYDMZJ/PaG8LgD8ltYl1StFIfpAdmqumBgnWixcj8hhbz2csZwD/JtDI2VaMi89a2sa6//TTzxQZjc2IneeI7gDOY++yn6DXInLeDib2YdCKTFUoNrnOuoHrsLFnydwFlOdZrDPaEVnrQd9xZYCob86mKKppLnqexRiUkeCWU7TDYD/jSUYG2RM4iekL2Mq+/fvTks6lAryhxDz06adyIFFLADuWs+/8hQsaW2Q3/ProCTrrMw2qdJms60APFxQjETypM52gh7HIxvOP1yWf+bz1WmAMrPewHliTyGAXqKWvzU1kaQ1pbPhxFLj1X+te1pms93pPA14zjuga1uWn69QOJrBdY722tJHwsZV6cakb2w6yXlueGT6zfvLyzhv4a2VVXL9/3JiE6zf213zz//5f/tMUQBfRLAAZCBuEtzc8E2ZPIQfRnXfeKU8x1BkhrPF2haEWSl8onaWB71RcCwBRYqiqulO9gw5A4LfAm6CrMNAQiiGKD8DglTRn7hwpr3ikGxrrFAm+ddNmFWx479330hs7d4pjDkDtro0bFY36T6+/nkHr8GQisGbMjEMMDzNGB6mwTzz+mPry/vu70v4D+3QIokSSlkOUENdxGA8NDovzjr6jsAGAQpGxctVyHfg+ZDgVNT4o9hUjA+MkiqtY6eU6AwgoA3Ck8aMKygVfooFxKQ21KB31AiIR0iiT9jIq6j0rijzLCr+jwRlLlNGbVq5It9yyIW1Yv16HG+NMdPUnn3ykdncuWSzqDegxzFFHu/ouE9UMJ19Ehv/4xz9Jn316OA0ODosiBwAa5eGpp57SWvnwww/URvoLZ/c999yrPr799jtSpmxgUWD0/vu363PA5hXLl4p2hAMdUBeakwceeEDR0Hje+YzIcVIK7777bhUBMnjAuuOAh/CNd/CDoh2GdFDQeDy5hzlBeSTCnOcC1OIMefTRR9OtGzbouQDjv/nNy+lf/Mt/kT77DLC2N/3lX/6lHBytLW3q48433lTkNQc9P3wHFx4pl+wriqPyfNpnHlQi3DmAiWDWgZk5JPkdgApOopq0ds1qRXDPnTdHkdIU9UK5mpiMaARHgpsHP/jZ65Xa9s1vfTv1XeqXcgEn6batW9VHqF9QJBbnZx09ciS1tlD8o1FFX6AgQSHiB6WGdjNPjDcgM4bGL37xCxkSRAEBKKDsMfaA4GQCsLZRoFgXzN+evXvkQIKuiLZpP1BoZtFijRFKCMZqRD7MTZs235uji1oVBf7poYNSponIR3nSnIYNoh9kEIWL2K82+pSqSTTMKBkcAUSXYLEViBKwLA3dEhQ16GaDvsrGem0Bj2LkqE4bwwbIuAPjI/jow3HoomMGVa0cRTGxaiEwvTdntVcj1sxXnpkQM5hghY+5CGOINNDgzI3+5IDlAgikPdxXgsbuofvhNirK3MC7ARhno+TnEJFk4E7yLXNE03ZAMu5nHUvRvKqgaG4jTcyfV8AG+oLSSx/Eu1xN9VeXMhezOaY9dwGORCFQR464b9NBcC8thtrnm4GMCkBrPuwMbiFLyzGaPpelMlQhJiiKtJZ83lZkDapMn5NybXr9+7f7a6ClssZy+qvn2Ou+BIjdfq3JfH15LvvZPqNY06asQk5wn6O9y3HXmjfnYgZe/dxyfMv9Z8PA42gg2b+9Rg1auT88r4z29z6QXMiUWOw3ni8dRVRZsQcrwL94uCMSU8/PEfJc5zRp1hDXx1kyGangeU0YfELGY7AC/tIujDhFC2XKD/59qRcjm2yxYaVfYzTKoHYmU05Bpq2ALKz9AILqJDd5Ltys/EYPYhx0RsjhxZ4f1+f03/yiBDcIkIa+BfqCfF6WDg1FbtfUCASBM5i/zaPNdcFtXZcGhzjXop+Rjl+jotoCZSdyAd6c9UZmT9CiRBZW6BQxF4wrWWiAWQALjlgPx0DQjLhvnEGO7HJtCjsVfA1rzoX7ABg4g6HQIsjj8JHDAlgAwJjbuXPmKrOrqalBY3nmLLVego+dtpDdRVQg5w7fUYOGOSNi+8jhIxXgmnEBnGBPOLqbcbAzXnoZY0qgRS0p6Gc1l3zPD/MC529keoWhL3mTZZp5+m30co8diDb6DQh43Ye4CzDb/y5/l4a2zx3LH8sDf14+y88zOGD5Uz1frubzrgLiVXuB51pe+L4S/LVsYg3YuVW2rZSxls8lsGxZZ/vEuoHXXClnuU8ypVLUOI9b4ew2IFIZh+yUdjvKM79y7mfniEF+Fa/NTg3JFmVlUpAtHOU+p0ryGtrEXmb/WRYhC7DjeAa1fLB5BHDX16d7Nt6tvkSWXWSYIp/sTOK3AJ/m5gpVj4GicK4Nq7jevn37ND9BYzehtc1+41k8F12Mz9H/AJlpO3vEhWyh0iCqle/Qc3t7L4ZNsHKFdGFAzdOnzqS+voHUr8LqRC+PKToU0LGpsSld6o0oTWrFYJcBBqKXtrW15KKN3dLz0f3g7OZZBN2cOX0mnb9wPk1CGFJXI/2UfXn+3DkVun3ggfsVXUxWnc6CulqB/nBCIy9oLzIJxxT68569e9Phw4Dg3YoEN4Xn2CjAdJwBcnDU12lssbnQ48lw7Vy8MPVd7hWojD3E94CIjuhmLExBgTzgB/lm5wNAe1trm2wL3kHbOCPI9evN1DhkIKP7K+BHmQfh4I1zKurvkP3cWN8oRwDSgHkdGSGyOEmf7+nu1hwBdoc+k7SeGHfmWU5s1ZWAbiIiYp15jM21dBk0Mquks7MOHOFMf/mbfmLTxzp34W5AyAHZEaw5bA9Ab9q8bDn2dbe+p292IjMOvRkQt+7IeSf9QXsrzmY7dbwXg1KsPk2MjabBK2QODYn+BTuLOk4cTnzmYD3OYJ7FWcd6pD/sOxeqx4dI8WNnVFk+0D/Gln0SlFgNWn+0hzbw/fFjJxSsRGY1Y8seIciH+zirCIBizJwFhW3E+7iW93He+lyZLq9LPZR1hrPFsoB1w38Vx/I42eMEq0Ah1KXrzJvNvmZflTqWHcqcXUTu826cCCtXLNcZTX8XLFiYHWj1qX3GTDmKOHeZX2pbkbHAu8gSUx0Wals1NMpWxQYNfm9qaIAvxLxiC0WB+UzjgsM3Oz0d1c36cPAAYyCHTnYk+SxwoBn9YK/Rfu4xqN3UmAMXc8CB15B1XuurDhDwueX9SksVkV/w1Ru0tiw2bmO9mM+9tvUeZXtfTdHoc9Z6Pf2zfmB9PXCf0B1+/NIbN/BXG3jX8feNSbiOg3+tV7/0w7+fevXVV3XgYPwBLLKZEKgcVHDNYgxKqKYapeAglIh66RNHFxsv+Fy9caXAFSnUKAQ+AJymau+Zo+WimH1U9sELGUI8okbYyGEwU9DgsjyuKBSqrDsxKg63zz34ULp57VoBejvffFMKxYMPPZy2b9+eixy+oqJEAX6Oq58IJUBChDdCmrQwgMCbblopkP2t370lIX733RslxAD9Q7hguNQr5bCzc2l69dXX0uCVobRkaWd64qlH0969exSFQZuhQyGSAYEIH1uMV/CI2ytfVeajTzgIxsZQxGIcGc/wLlbpU2w4YzxCQaLDWAWu6sS1FQKRucTLjzEP2BVKDGOLoQu4yHcc+uLKqq9LCxYulOIDkI8DgHFYsXK5wEsisYliQGAL0J6IseCw/Na3vpMOf3ZEUeIoLVu23Keo/Y0biaw/kyOKI2qEQ/S+++5TFDXefooYMgf0le++9KUv6d/PP/8T8WADbAOWsnYYK6plb922VW2hLzhxAKcpjEM0MkoCChjvIrqrvSO45vhB6RIYmiuasw55RgBzwT2IMYtS8cknn6hdjz32aOpctFDGycFDh9JLL72Ynnnmaa0xHC7/9q/+nag82C/w450+fTb96le/UgFUHaQ1den2O+4QeE1/AcFtqDoKh7Eg2pzvWTusefagI/R0MF/pT0uXdqbNmzeJmqe+sV79gbcOgLxaQImIsstaqzhuiA5RJPjzP1WqmwurAQgAHjBW7K1FC4k0n0gH9h9QxArrDpCSPRDPmplBnoiUZ29BcYJiR+Q+P4y/o4FQKHbs2CFg3yne9IeCrL968UWB+AsWLEpnz6A8nZLhwI8NLN4LryD7HXAduhsinNgHGFIo8Js23VvhbxubiIgM9oGM26JoC8+VcT0VholSm4Mc8qo06ekGdenQK0G6PwaC2/gtZS2fhSMjlDUbzDbEMWgdrcB3vtbv4DMrSzbsDVTIqAlktiIrS0DDAIDvt8Lkd1wNGAq2qKRBl+2cDnyWYILbVKFayeBK+e7S6LCTykqb+yeDJYPgHhvaZ8ClBEPKtvmM8Lljrk+Ptee0BHcM0EwHeTxvYdD+YWS/2+Bx9Dv5zfy6TzHXEY1Srik/0+33uPjzsr9uSwnku68RPRn0NSVYVHLCV8ATOTgMosWZKlmnIqiZpsUR4pmWy2uPrAWMEX5HdGRQa4nGpeLgoMBbpo/AMdsY0YucSV53jmRDx5CTIndOjp98JnkMJXcAgLKzRs6AzC/J2kF2AuQCtoo6LEcke59JZ9FcZAdIpjGgz4BGjsixvuJoSvNA+pkCozJgSJuIipMDKq9J5hXdSAbTyGjoFDmDB5CWYmrDI8MCkDCUATPJuBKI20BqfKPAX68bRbwND4fDVud3UKqgowA6BE1Bs/oMvzTAT+xj0oSbNMem6FAxTjLsKOarQp5RD4T20VYitPk31+MMJJOqf4DCjlAY9Guc4v5Yw7TD6f2K8oMKT7zf4eSIwmgBghF5aBlL9LPAsp4eZY0hn1UzRPrKkOaRc4BncK/BA9rBmUr2Dz9Er6EbcN5xZjH2XE/UHnMDGEewgvcj3/NMR7XyDObJ8pnAAfqBo5T2nDoNL2mz2kIbTXeCXsp6wxEvGqVGqLuG0qKFC6VT8XxqfCxYMF86EfpbZNHNysBXvdrLHOJUNhXMzFkzK1lejA/jREQlzoeSLxwnM6CbDP7CyBV1himGCoqMUqba8cp1jjSryJQCAC/B8PJcsVwxYG6d3s+w7KzKzGomxXSZXcq78nrLEOu53Me8mcO1lMFl/w2CT5ffBrUtd0u5atlqeVyeMWVffR5Vzt9MIahjNjuM3QeBd9kRrXHKdCmSq6Y2KbjcDcQYQLFt43d6PNx+j4vHrzLn2Slp24HrWN+AZQaAoIGkD9CLbNmyRdGY7C/66oxfcdXnIm8GiOxs8hnHWBPpiy5M5iWf8w5TeJTUCABZPB9bAeCY/jCXPBv98eDB/Woj8obfBPPwfuiEaBP7mOKXBEZcuTIs4FZIn/S1OlETQOWHzGIvDo+wp9mj9WnlTSuUvXry5AnJCXRfgpVOnDgpWQLADJiOoyrVJskLsoqhU0EuE+izYuWKdOlir9qMHRa6xITAPXM5A9rBSYwtcOLEaY0vIHhQQtSlgX5qSkWxYcafeRHwvWSxsiqRo+tvXpNamhqUYeKCg46y9/6349QgOOPOvZwPGv9G5NUMnR/YpujIAIV1DTz3vDjVY3/UJLROgpUUGZyL1wNci3ICis7BIZ0n9FvzOTUprm7GALCSceBz5C3nIO2YPTu40+krNgZnGXIO0J8zqrunW05MHHk+8bHhkINBLUNmLmda0KiIFiXb/KbV4CyCzpFAKs6X5StWKloa2+DKFaLs6xW8xlhdvjKkbcnz0I0i+wUQ3AF1oXU4+MR6hmydyYl0ZQB+c+RPgwqW4gBthbpmRjh95cjMnNOMJUFP3q+cl5yfZFUS8W8HBvPEuc1e4KxgDEUXUlOjNepzirnFDsJm3LNnn/YCdCVk4NJOzh/WEGPpgMOoORPBIdiKrAvOyJIaTDpKdszTdwPA7DP2H/Ph7CuupY/QvMyZQ9FNqE5PiUJFUf8dHVFAdg7c520aS9aB9TyexxqmzytXLk9z58wSjnBI1DVzMwYypIwO1iDAN0FkLFFo0+iz9BPR7IKZ0JZ2OXt4JjqMwX72H3offRM2gt2Q64HRrsCLop6bzxLLeL7zZwa0LW99NjCvDtZRlLlqv1V17VL/9zlRZsTQrsicH0ujCmADW4viqHYu2qYyBmEnDX/bgVbaExTGLG0Y/m2Am+eXjg7e4/POwPiNwpg+ta/v7xsg+PUd/z94+zf/63+Z4oA/eOCAAFAK48F1ZgWRAxgBKE8W6U719fKCm2IA8BfFj0MyooIDyPLG5uBic6KEqLJ0rjQsAAqaAPGBBVWH0hcVHR2FGax0s9kjOhBwrzeqeYhDbIaiAepra9Jdd9yRNuXo4lcApQcH06OPPqZIcP79xhs701u/+52MGxQGDI5KSldHR6SPjY3J+02E+fwF89PZs2d0yAD0oQABxMJjTOR4W2u7+K1uv/2O9PrrO9LJk1G04ulnnxSo/MILL0hx4jCmsMvcufPSlVylmL4FT2819TrAlYgIhfucA5w5iAirUCQRjIyrwQILeV/DuIdC6lrYEe0jIBxje2JMPIc8l/846AFy586ZnVPY6hRpvWTJUkX/UhiGccYARyHafv/2SqphPLdWKcPDw6Pp7/7u/xSnWXt7h565fv0GKUwopRy0RBxz8LI+UAZ4jwFUilsClDqSnQhj6DSg6fjdW2+mhx9+SFG/0GpwyEJ5smbtGkVuAIoyNvCYY2zCQ45yayoRxq5ZBSUjupSfMBzCSeDPbBRw8JsiBwUAsBWwffbMGQJlMLwB3OHq5OdHP/px+upX/zwtW7Zc40GxUCKc3313V/r973dHaldNbVqx4qa0fMUKrQmUCoxkxoE1xfyxLimwyZqHYxuDgz3HOPMdRjsFKs91nVH/oKhZd/NaKSYobU3NTVJiiY5gfaAo0s+bb16vjIOXXno5vf/+7jQ+RoGhCQEY7OEydYuUT95PtE84OuBuDa65iBAJ5Q0lWHyMbW2aJ/YMY8LYAIKj8LFW+ZusAgAM7uc5gPePP/F42rtvn+b87rvvSWtWr9b+PH++W+2Rot4Y1EXsb4AQFFLaRJoda4qfZUuXiMeRdkhxgPKmOaJlmHf2uJUbg5eklAU4GmHPSpMuIuNs8JeCsgQx/Zzq94bz4vd0ENx/G7z0fRUwW3nk1T1pxag0hv3csnxJeCoAACAASURBVG2V/ojnO8p7WvEp23EtQN3KXAlSh+IYBt90oN59KAESv6MEmEsQnBYBopXgQkWeKTIpoqTdX89TOX5K48/XWenU8xReWqW04G+u40fczSoiV1UCS+XQfS774u8NoHCNCxYbZCnHwMqnzkiBwgGGer8SvRKUANU1MX1deB24X5ZLPENrEsocRSXXar+W65j17TZ4HXmc/9ha9Vjzm/tLwL6cw2s5a2x0GRD1OPk5NgJs9DvlVPRDBYc39/tdNl5ot2UwZ4NTvT0uNuD4zpyX7Hc+x/CzM9Gp/RhlPiut/NM+AE7eLaMkR2H7HAynQGS6OCrL+6ucd4Bl0sJN18bzuQ8QReADEZ4ZCHMqO+0RnUdKivYFbDGw7rGOdTQl/UDjw5jRzhH4V/sV6c17WAuKXMuO23Bc12dqtUm9G8OQZ5jTlzFz9JSdcBrnwUG1B+MdOUlbeBdnUr8iuEPnov8e7+DcbdM5KDqKHJwwb+681EZUaV29QNy+fnhaI8qcz/k3Ri6gFG3h/fTNQCDt5rnIe/4DLOM7p13LKTCV5Djg3ES/oFjV5b5LijhlvtFRmEeezzVuu2laDIhzL9fxbECGPXv3yRFLm9Et6D96Jd8HD+9IamluUjFnHCCzZ8/UmDN2AEWMDxmSRN4yfrQbXQejX1leNUn0YoBD6FtBVRZUAAK1BCBNiO6kuZWCX8P6jnVKv9Bv0BtwMoWMrkaCS44XRcG8x6eDuzakrwJUs3SaLpd8byknLR9Zf6ZY0bvyM8qzSHJKlGNFNg6UKXlfWN5bZlQM9ey05n4DNeorWT85+4I9AvgvOeN6E85isrOR52SngIEBnslnftdVYAGyMDt66I/GM1ONiVgsR2SXMq88H3nH9DOuMqb5bKbvzurxHHrtI9vhy7UMqsjYmlrNeTk/pS7BGVHSznA/ujgZF5w/TA7UkKxB9NjNmzZVIjiRG6ZPpD1cExGxDZXaUAa6tb7l1BpVQUB0Q9rO/fygm6LvmZKDgBdkjgvvYT+ylqXLTYxLxyey2GcKew35uHhJp/Yf9iKyeqB/MF3shVovpeaWVgFjI8OjCjIh0poxBaCkNpAyghvq04KF8+TEssMVp1RLM5GdzBF0SX2RCQNQOToiRyKAXoDOkwJmKcaucw0ubYKlqLMzMZ5ee+016bmyh/v6BIL3XOyVvk9w05X+K9K9cajxXvjBCU5C1pE5QpDKvPnzIgMoTaZ1a9ekxvq61NUV4xXg36jsTGQQY8Lfdl753DbgiH6CvHUWdte58zkSPIUMH7gi5xzzFk7QAMHFPw9PsOx16CZDn8I2Z/yDl31CAVHsYt4bGTWDctCivwfA16R5R97y09DUlM6fi+LBrEvagJOTdSAwPTskyT7m+XzPM0xBYcpR1iHzh5zWuhvFBqrVGuacgjoDG5y/GTecADgKcXScvdCdMx/CVvA+DfAx6JUiWymcwdK1lKkwMzWpyDM0IJyjiDn48SnaOVt2PXWSsEEXLpgvIBqsA8obnDhsNuZVBSSHrkgXdRQx/WKPQGtiG4DPfBZ7T9Ne5qfr7HnVMCPSHdnPvYDLnEUrVixT4FgUWEVWgQtEfRD2I+cta9hZYdbHvB88JraPeKYpTNiXjAc0YFCCtbXNSAsXLpLNDnUn37M2sNuJYGdN0EccJJzP1uts30PdWV9PMOXltGvX+xqjJUuXqp1BNzqsoICBAYp5XhFADL0NjnLWPhHiWttk69bWKeBJ0eBjY5GRkQvpMhac3XK0EViAzpnPRJ+HnOXeU7TXup6xFOtL1g8l87Nc13MVtBiy2Oej144djsyHgyissyr7DuxmLBcfzpkcBsGt81uHNcZmJ5iDuRyprth3U4RlukeD/dZ/fRbbFqS9fMd133/htRv4qw2v6/j7xiRcx8G/1qu/8b/+5ykEHdxnbDpALTYxggiFhn8jVNlUfM/G5jOEQ5V/OvgjpYhl2gQ2nrx3Ai3CY4jw51A2aGsjWly1RClJgQXMici10mPLczAeSAmCuxbhzyFF8bG62po0b/ac9Ngjj8h4+d3bb6u92+9/IK1evUYHMNE5v/zVC1KwhodG0rETxwTMh2eaKKoaVYGnQAp8y8EjflTvAdSOyOVV4kSGy/jC+e40f/4CgZs8k2IZly/3pi1bN6cvfvELivaNgoEU78SDuk4HN4pTpE65eIOjZ+xlJA0vtokVB8YB4R1jEAe46Wr4O1LQqumtKDqRAgc3cBT24HXhGY/0W1J8o6hmQxQPyZF+jz/+uLiWOSBJy+ZeCjeeP38ubd++TZESRADIQRH4nVKcv/GN/1tFJElXJP2QCHCnv1EYg/QrlCT6QH9YCzffvC5t3bpVh9xHH32Y3nnnXc0HBuF9W+5TxPcvf/FzAdHQqnDAM6Y9Pd0CiYgQ536UEp5P9fFVq6Ioo4EYlF6if1mrPih86KFgW3nn4KFP0LnYaLQi2thQl0aHh+Sc4BqcKMH31pK+/e1vy9mCwkBkBkB8GLq1co6wXpgLuMFZbyjJKDYY4IwBRWdRMmgfEdKPPfa41g4ULygQ7AOMYq995kpRBiloZTbevVHe+eYWUuqIwoQzcFhrlOs+97lHxAn+zW9+K50506VImvraAMqtqLHWWHEA+7QDQNuKAFF9pL/zN+MRIN24igWZNganBeNItAY84QDhjCFR7RTFtGJEFBFz8+BDD4jG5cUXfy2nwLPPflEFRPft26/oe4wI3qcUvPYWgeD8h7F4hYgPOCVzYSQUWBwEKFgLFy2Ug4A+KJInVyu3HKIdrJso3BiZLQXF71V7yIazwKecvmzAsQRGc91J7ddrGawlQHAtQNXvKYF4KzpWmr0evcf1zLixItLpjQpN5uhVARGmPCEqtky3ZuFnJaoEO+rrAyS08WDF1i+5FuBqpRDgQNHJOepGSnoGKAx42PAXeJKpS9xHK2sGUMIQHauAelYUrTiWY+Ix5JlhXAevtBwJRbSEx0R9LoAVRd1mgMec6vV1VS5WKb/TCoyWY2MaMa2vmpoKvyeGbzgkg0ZD85dBTrW54KaOszMoc7T3svJKFLYdVeWY0jevB4M7AqAyTUJlXU3jhfe+N2Bvw8hzVK4Hg8RlVEx5HZ8brGOvsu84N5A7zBfyjd/8jbFlBzlt4z5zY3NNGIHBgc17kcfetzY+TKuGMWZ5ZNCas4HnGfT1euJdcoQ2t1RS9i3HeEfJAcm7DU5y9no+rO/A3Q8AjDxw32kTz/M11nNol2hPMgDkPjo6kr66fgIyKwojc8Y0VsbRUXncyxlPlKUjOXmuDTDuqwQpNJAt1y/Ay0W5mFMXIrMDgPHjDGNseT/nlvU7c5KbHoF55D5zmjNXigDDMTEQ9TZEu0X0X3c3i1DjoUAJ6Y0jWveA4MwPP4Auiv7u7RXgRF/ctsjUigxA+s7YcNbwPCjFqNMhECFn9SC3uN80YrTXZwCfs16YJ57DmDKO/HBuAmBhiKPHcH6h6zFH9B3dJyLSqP0yoHvnKdIusqTQpegb5y5nDUX3GE90Ed6JAwAA6vTp08oKQOfy2BLhZkMbAIDo1PHJCdE1oDf5LAEUgwIA0MqRtzqPnBptg7/IWvG+Lc+LUvf3meQzy+/i84hmDS5x/1eCxv7On5VGucGFEmy3HlG2yQ5enlFGq7k9rC/zUU8HnyvnRAa7S2dxqQP7rJVMzHK3PMcMkNvpXspSnX/OjEE3VlZKcCKLtgunJE5Y0usVNYsebEqx4iwhACgL+jKCnP5pHDMFGOuSdmgsck0POzs8Jn/MOeE1JLnpIu8qgDiSfvPyy6qJhN1x98aNkm2sZ2Ql44NNYXnC3kIesHd8/pcBNwwJADh7xJGmASDOEjDH2sRedDZHZKVG9DfgIc9CNmBvEP1M+4LzeJGyd3EAhRNqRgYVcU5EMFR390UV0euY0SHqDsDwSkHyNKmMU2WM1MS5D0iHkw/QHgcXGbuAn3ZIKmIXYKo+nGr8F1kiKT308ENp1uxcd6CuTgA2mbFkq0LtAWhMH3F6R+ZijZzUgHbYrchBdGx+O3MS3T3OSSKEBxQpTQT03XfdmQYG+qQDI5MYL9rOfZwdyDPbS5bfrBuuC7tlQnQvAIei1snzEc7nGgWcRZ+vKFKb+cIe8lqXHaRgkyHJqahdMxaUOPqvSedCpZClAuFqtTfnz5ur+WOB09fxyUnZMea7xrlBGwHArQtAu+kzH/CYNcf1/GZs4X9GrnmeWPvI18t9lxMg/y0bNuiMee/dXcIrGFPsLrKUefeR46ci8htO9oxbcO5gw4RzKQK3nEVjXUtZOo0NaWxkWHuypQXcAhqh2rR23Rrxtp8+RYHO/rR0SafODahQcTbRfpxPjC2ym3piojLMuihOAOyTEvh2FLWcwUVNDyKksS137nxLwDf3MvbK1qqH9rRT64b5w4HAugL4ZZzZW3zO9f6xrlbKEp+rxhIYF96FjEAe8IwZ7R2pvr5RuAa6AU5dxpdnQ4cLOM/4otPxX+hXcWbTzpAjbYquv9jboz4xj8aRoDdSLY6xyBBj/BcuWiQKNUB41jH7qavrXBroI2OtXuejHZTKkMh1HWTTK+Ak9GwHo7DfnfkGhY0DBu28sz3BWmN8HNTJnjMVEf2hz9gCEfEetqD2UQ5Qs8PBziDGIdZtzkbm2rwe+ByZU56vluvW10tAvrQ9tU5UsyJwMevxyF337Vq2m89B7nv+N2/ewF9LReg6/fvGJFyngf9jr/2v/8t/mmLDcshbGCAgKGAHQIeQ428ryFzDAc1hhvKG8OB+GywRyR2FBYh+trFINeWZHTO1gRGIkYIXxTOmpqoRf0SIm1sSjMfCxmmoCFcimiMNaCK1z2hLI0ODqXYqqXAggCjFFTjsKIwJdzHt5xB99bVX5ZV0lOvqNWtEEwHnM334+KOPpNA8+4VnBPIRyUu0Kl5w2gvYR5Q0Y/Xxx3uk7MBTBriplOWxkbRi5TIVSkRB+O53v6vn41n911//enrn3fd0eAdfnKN4AjwL8AKAOwAXIpBoN2mF0Gg8//zzuo52lmC4hWc1GiVH62jCa5IMd9LT6qCHCMMNRZEGSGGoTamtNQPAAwMCQrduvU8HNyncXEvqWUQH16XPfe5hUYzwbzkPUm3q7b0sABNe8DWr16bLl/ukKEIrwyHNOsEJwUHraBPWD8rn008/Le8yawrwFf5oxgLF+v7t29P+fXv1GRFfn//857WuoAvp7jkvZZz2ElHOYQVHN9+T+mmDUcphUSjPCoH5+1jXjlDks3DCRARr/IfHfzT1X+4V+K5DsT6qijOv3//+D9Idd9yZOhcvkbGravTr16vPO3a8nnbseEPzDfg9OjaRVoqDPdYkyjl77OWXX1YECMrFX/7l1zTPOAQAwlkHGzferTmAV4+5CgCoT9EspHNuuW+LHAoonvS3u7tHADz9+NKX/kQRKszN8eMnVA1+dGRMHIg8h3myZ5p1hhJO9LZSILOybQ46AW8COlP60pe+KBkA3QlRAgYd6DvFUFGE3t+9O73z9tuaO+YTcJ952b59a9q05V45N/7u7/4P7ak/+7M/TwvmL1QEO/PNepFxXjOlKIotWzanNWtWaU4wTDCYiIrHgGDtMB+z587Re4gMkeIuICMAtooRSdFIOZIyJRFcvxlMLg11r4sAQULR8Gc2TPk7CoX9caFuwOFaBnr5Wam4+p4SRDbAaZCzAj67eKOA7Sp9h1O0/Sy3nXRN0+GUzxLIm4IqBplcPl/KW46McJvC2LDcqpHxhKEPWCBAOf+UIIlllaM+Yx4iAopnGZgwWO4+OwPBZ5CBE+bFKZTOHAjgtEqh4jHmdzl/fq8BTb5nrdD3SPWO1GBH0bht7r/HziCPQWz+dv2CoKgIQMngriPuPC7uiw0W+mxDhc989vJ+2oZMhiMaOUeffb6aDz3O03COlGCT28Dn9Ik9w7Uo/exvDAvuKyOUfKZ7vZfP0zhBWzBKwbQ+3YvxTpYLqcMAgKwJ5IB5i6OQdhToYo3AS833zD+GB23AYEGWsHdNi8T3tJ/fjhI2QMB4ED2Lcw1D0HRrjqCzfON8FlAOZcClKMxmJ0tE/I7qzOYaZA//BpigXwDKUIhAJ0A0nCMpzRvJuFhG2EDxfPrMpr20kXcZKKe93Gs9yvcwr8wR9/Au1hogMOcl9585c1ZgEn2KTKsB/fb6Za3xDq8Pg+uMNf125Bbv5hr6Cthho9wGFuvCBTadousIOgHrFI/MEcsAMehtUM7hiKXtAphmz4lI9AkoBU7pfawd3klqeU+O3uO59Jnflg+0mzOR84W2sB5ouw1WnOtEd+IUZZwdgcV15tS2nOI364s5c2QY66xzydJ06NBnchSTsUQbAL1pXxQLy8UZcwQW4JDkDlQuyMm62lw4vSp7g0v1rMBS2odhPydzuTIu6A9wj4tjnShKAhGyfnbu/Dk5yFm39Il/r9+wQTyzPssU5Z5BYOkoijgueL4z7y97rFIPIZ8TlgMGLBQlluW1HIbTnH2WJaUctW7EumRu5YxpaVGErNc/1/BswDX0CJ2VWcY7et3y2Pqso4N9/lQcgjnVm+tYH8gdg3mWWZazjKejSbmW/Y5zOGh4wo6RDkOWDWsO2yWDN26PZbPOn+wA13nB2jCdUXYE+bm0zTUQKtkkPLc25IzBFp4TvPfh7GPPRaTtUFBAZZ3LQUSMgWWZwRXPic9PUy9wj4JIMhCDHsV3fMbeRzfieY66td1m+eqIcMbfxSwd/ERwCFmL6PBut/cqeix7DnnGuuU/Z0UAorEXeV7QWfaLIgGdrlpraWY6fPSI2kaW7ckTJ1N7+0xRMhAN3td/Rc8gqnt0eDQ1NwbFBPoj2ZEzOqh/MJl6e3ukR7NnIvhkXGAluh66OsEntB09vfdyr84o5H04IKNoMPzVULOEnIuMFfQJ6koxrgR2YJMhxw4dPJTrHCU5A9GzAXKxCQHz6R+yCXkF6Isuj17d0tqc1lCEvqVJIDFnJnY284pMYi3bCcScSkbgKCscVETJciZMTUXwGVHStJ9gLTscoJSB/qW756KyRLEHkYFQN6Fz80zmHpCTPcU5jqzFNmDfYuPRZr6jD8wBNhCZMATgMJbI0oWLFisal8KHzP3SpUv0XIJ4WHeMKXYF44G+zDphHOgvMpagqrYZ7amuPmSRQXAi9dEnGR90hdtuuz2dOHZc5zN2NO/HKQodDfvys8PHc/bopPY0dR0A510PShlcuZ5C1CDCMozsa7ygFMck0wugmUAfAu7WrF2dNmy4OU1OjGu9jQyHrkC/WWszO2aJLo4x77nYk44cPaIxYt8xl9inpjCxDseesp4VNkRE6wKqHz9+Mr399rsCprFjsJ1CN2as7XwNeUYwIPMakdM92tfmHLcM450OVjRI6khw67CceZGhEdQkKgo9Fs4+OyQBwXkWuIBrCbAurdeyBp0pBnhP5i42K23j86D2qdM6xSkzNIQz+pzOjAWLFgnwJwtbNG4TMWdExTO3fB70KdCvTVV0VmhuWE/sb2c2DOb5UWHNTO3LGc7ZY/vOto31Beu3fE5/7ITSvtIahMImarj4DLHDVyB8zkALuyF0fuvhsr9y9rFkeRHw4bPK68Lnnp2krBO+o118B5jOD23iHbbbdc4NReCYbOasC3BfFReqST/9x7du4K9/3FT/Z/vmxiT8sw31/78X/asvPjTFRraRxl0oOygpeOgdKWUPrxUfvPsoNAhHcXNn3imUDRXU6OkRGIeBhtLAhoSfjYMZYfDAAw/qfg7y0dFhcWmFsAogMrjBwuNmJVCeT6LAR6PKNulWU2kiTeHlnZxISxYvllcYwQoPFXxaTzz5pIxFODApZELkLgYbBwYHZfBKzlexvt27d6fzXV3ySn/hC8/qHShsgI8YSBwAy5evFCAMmN7fBy1EgKEA+23treIv/ou/+Jc6wH7729+mN998SwY9hSA/+PAjGdbgVVEUs2pghZdaMJE80FaGUBy++tWvChAFREQAloLNs1waKSDbxKDIQYpAJPqVHK8pwBj4UuEza9b4Qy/B/F04d66Sart2zRoVG0XIcqCvXbta84tTAOfALbfeogIySsuaQrEaTAcOHEzf+973RQuyeFGneLqXr1gm45q1xDoxX1ikRk7osGGtAJpidKIcvfjii1JyePdXvvKnqbW5WY4IlFrAbniomZN333tHz+TZzB3tCqUtMg1Yt6Y4qWsMRZKfa4HgPkyYS37KeZHCMjaaLvZcSMeOHlVUC8oC1+D8eO21f6pwgdMe1shjjz8mpei9995Vu1mP42MYhY1pwcIFUs7YcyisvPsnP/lJRYmhyCbPQCmmqCTKNwokDhjSqikwqirz7eEMQoEBCCdqHn5s1hq0Jyj/ipBesjQdOXpMILgiKScDAGbMWFusZbIYUFKYC+7BeDp3/rzewVpzuia8aAB7I0NX0te//nXR3aCgsi7Zx4w56xAHGsopz4bCBuOLvQhgzj66//6t6eFHHlI0+3e+8w/p5IlT6eabN6SvfOWris4+f/5Cok4BADd7HEcKDhW4+VevjnRAGeLiEEyhVHd3S3E6dTrSJOnHulxUhnXmqNSIFggllBS34AUP0HA6CM47uM7ggxVLKxphlEchxuk/NlR9jxVOX1cqLH8AaBvYzsBLucf9HLehYhA7cq1Ij5cClvvmdpRAJntBEiengKtw3lgAjr7PIJIjIMrneD9J2YKDDgC2SDct2+r22ug3lYXbYPnFejb4auDdALaVQ+aEzwyC8zn7LQCmABJcHNNj4HaXILbHnbXPu5y5EkZCFp5XyYxqjQr6boBA0TOObL10Se3ieVFTIYB+DLvSoHU7HAlkhZW/HZ2of+eiiTaaDNgKEC+oP0w9UvaTsTS4UgGAaigoHemjHleMOc5rg0D0BeCXd3Cd+8DvUtG348BRyXZeYCAatOZd/Jt30BYDRHak8znylB/6Y4cWQBlAIc+kXdxnYJB/c4/5oa2bMB+RNRNGg88Z5CeGFM8HAKG9yAfmhTVjxwTzz9rhGgNKGHyitcjGodvI+zEWkU28d/68+QIzz3WdU3Qcz+XsU7puX59kOM/nc9pGO9EFkPP8MN4AMjyfcWU+aQMymvXp9jC2RFzC4doOcKC6IwBMAVTY4OTfXls838EEMurq6yUrxXE+OZmWLlumNUF7aYcdPozjunXr5DQ7euxo5fzkXYzZQP+AOK4dBUakFEYekZZcQ5QewEhn5xIZsa77wVrj3GZtU1RuZkeHxiN4wIkOJCI+dFKuDbClPfRDaNxaI7MMUIuUcF/LONMur4MAbXo0noytMxv5nnVN32bOmq1oU/RDrkVvcQRrlSoh9DT6hCGP/kRfAc4aod+amBDYBTAOoOKMBQFHHR2KHifCl0KazDcR4dTfkHzMGX8jYyPp4qWLqfdSr5zjlmUGwXm296EMY8vu7DRzCjh7RUWWTZtSOP8MTJdnks88O9PMD+1ryjOkdCTaaWkQnLFxkVVfZ3lg2e/2+zzzOw2CW94b7Oa39NfibOMZzI9BCMus8hzhe8skgQfOrjGVSj5XDVb4me6rx0RZhCrWGnywyi7La5/96OdaNnvf+OzkvkkyMrNT2c/hPjkfsmPZMtLZiqwfftgTrCH2qgM1uEfOhRyo4b6WwBbtRz6hO/LD89lbERFNpGuAKLzHWSTus52h5r9GhvAduuvu3b/Xs7hfARF5bbHPaJdtRQNqll92YPF3X98ljZv1dMBr2nY5O3mIAL3Y0ysQeXBwJKWaOtlnUEVhP7Y2t6aWJpxzkR1y+vSJ1NAIyA0IPCDQFWcj7aSNPDtsKSLKA+hjL2kvNDZIJluPIOCCfmNjqF6GzhEylgYlO2gzv5FdCxcsUNAURXDRFQD1yIiFx5j+YnOyXizfsb8YR2xdzpNly5emmR3tolrkvHGBUdps8KvUz7zeQwaxBxoUbNTWPkNgIp/zHAKAHG3Nc+DUhqIKxx5noGsuEKxim4v7WLPo9shz5vXokSOaZ/Rb7nW2DgA4wTYAvxTTRHNesGhhamltU8S2M74InjJQTLR/0EcGdzV2YFBH1AdA29gg6hhHbeO4Kh0xchBMToVd1NObLpw/r7VN+2655RZFX7M+z3SFHaDMjFzDaEQZZ8PheNc+rgn+8kyJaNkyQTS3IprJxIJuBFoU1sMCRYMvmD9Xn3edPSNchPXFul+4YKGCdzg3WTM4MckgZ0yZZ+wgU3bZAUzf7bhi7Vnmsn6oJwW2wDXYTKxlO7Ojfkg4z7DpXYCU/ca80gaeZee5nKU5c4D5tW45Xb+3LJHtqzpfBByEQ4q5Yr2jq7BG3V7TIEVQY1C+sd6ZE/YU6522Mk7GhgCtMUd4JkVbwYYIomhupvZHq5znOAKC63tC+x0dQ5zc9ZF9Z0c/+oRlfzg2IhPWOo/OpwruEee39Vd+09ZY88Hb7Rp4tgN9fsgZlQMzWTvef6VdxT18Xjo5fPbJ2dwY8tq1a+RQzZR85X280zaV7YtwmoYTGVoVt8tryf3y+WCbZrrNyOc36FD+0E6/Hp/cAMGvx6j/d9757//8qSkbrByMCGdAcAQqBlhEt1ItuioAEHKbNm3SxicqF14zCv3090VasNNoAbMQHIsWLU6PPfZY+vnPfpGrWY/qYOA5CFd4vsfHo8q5+ZcCnIHHLEBNNn8UghpL/QN98qBDPzI8MpSaGxtSY319aqirkxIzIxdCXLfu5nTrbbdJgMDhiMAFIARQpl0IXQ5YgE2E6+JFiwS8Eb1DMUSoNmbOjLQuPNeAsyg3RLW/+OuX9IymplY9I6K5mtOpMyfT1772NYGWgLc/+cnzac7ceUr1OXP2rMBT+gMITvqcwDyl/gbwBMjf3EQq9kilcMZzzz2nw+eHP/yhDhXfY6WdubESG2lBtWlcnIFVDyjKDCA4wKki4FRQs0MpvLSbVDX6Dg84B9nsmTPFNsgOiAAAIABJREFUt0xhSqLM+J61wH8PPHi/FJpI24WzdlIRvN/85rdFEfPYo4+nXbt2pVWrbxKgyvM4+DhwGCfe4whEDj8oNFgf9Avl5pVXXtH1KO0PbN8m8IPCi9yLQ2DFiuXp008Ppfd2vScQFmP2ySefkMedyAVH7zIuGqssdcpxctQ3Y+hUNZQlVaXOBxrfse7EZXjhfOZ+P5XT3zF8++TBDkdQGDWMM5kAKAb0bXDwSoLzvKvrvMYBZY1+AOibeohIcFK8mcNt27alZ555phIJ+OMf/1hjDpBMSjUKHpEbZ8+eFggCBQjr89jxowLCb7n1VoEPOJtQwAAPdr2/O7344ktSLOqmamSYs6a4DgD7gw+D5x4QfPWa1em9XbsU8UImh6NK2I8qogQYdbEn/cf/+B80P/zQP0ePM/b0jewKlDOez14HGIfrjnTaJUsXpy988ZnU0tqUjhw5mv7bN/4fyYWnnnpayjIRP598skc8jACJTc0AnAMa60ce+Zwob0S/kZ1GUgpRegBD4e/LAJTA60wlYFAJwj/vHxxuygi4Bgge8ieyBGzc2ii3omEFxIHPVox8b/kM708bjlxbeu0tokvQdjoAUSo2fyDSC2qU8v3+d9lmt7NiAOQIf3H9mkYk0xHY+DJI7T1lw99jrwhfoqkzJ70V7ZBtVW5wZB9ywBlGVvrKvlpZ5V2OEmeNc6+VRwPfJWWEo6dKp4T7WI6X++KxMQjudPFwfER0TxiuoXwaGAqZEOAIz3JKufvFdebSN6AjXuicyWMF14Al1zh6j/54fQISsoYtnzhXeTZntKO3BbRMwqMaIC9rle/Mp8x5wT2KKK6plWMrol0jYsWKO/fSf2Sto2GslNtQUOpvMQ68F0Pac8Gc8gyuN1gCaGBA1oo63yPfGVfXCsCgrAKNkUlgsItnOfoK48sR+u4r/WMsiXpDLvAePvPaBQBV7ZLinPQ16Dl29jsi01HmzD/tkzNhcEi6CpF+rS2tlewSG39cBwDDO+mzow6R684M4HtATfpiag5TbjFftMUArdcaz7Mz18WpPM+METKRZ3C/22LZYpAPcJv5RjcKcIAsmYii5loAZd7Nec5acw0Y1QuZOzfTGDTK6DcNG88ZUUZfgO3oL5wPR3FMdy6Wo1X0JLXhaCDrjmscIc6Z1nf5cpoze44oZmiH16IdljhRWV/oZ5zzvJNxYx1itDKeAGBQDNBX8ZVn+WKdzaASY4gxH1y1VUcDZ1wTQRL9/QLCI1KVQnBh3PM9ehSFpi0v3FZAUlFu1SQVqcboZwzhVGffijZhtFoctrmxURzgyEn6DThuwAAAhfPwQs8F9dnRi/QdZy5UHM7IChAk6rpEbZnQI5UNUjhzy3PL40CfGCPudT8MxhrkLR2e5Zlm2e/AFJ5RPi+i/aIgKc8wUMpvfrz//Byfr3zn85F+sOarzsygTPGzyuv8HO63/uVzzhk8liG2I5xZ4Ywny2fvFY+J51o6XZaxPv9ZQxUAJkcP+hzzc/Tc7Bx23QjaRt8MUpXy0Nk0Tq9njL3OFSWaQXeDK6wPg+W8m2fyH3vCDsOoSRTUiewpAnNoX+ihQeVg2cJ72T9+L21jzByMQ/QmwRLc5+xfxpDreacyfnJEpKPPvRZ4Du/nPwBlIoVZN3HmwdXdn7rORyYKz+jsXJpOHD+ZmluItu1Mp8+cTT09UDM2pJqJJKAsgKzhNDlFMAMBJsiBCH4gsjgc5eEMWLBgoYKUkHOK1s8RyFA7mrJE2QzQ7V0ZSDetWqWxuiLw+7RsChWobyC6NbKVCMDY/f77ac8ne2THmcYTSkTGjAALORrh0oZSMEeb02Z0VGwqIsHvuutOXYeubLlrGeYzyhHb1sHt4IIihohdimDyTuaCdiPvGVPPMXODbGONMeY8H6csejnAJhHOBusBoB0U17losQBwcADONAU6oPcQXdwSUcnYIMtWrNC6OnbiuPrhLCSck8gy6EOYk3CWxLg4U4D7CdzBNiHaG2cHeg/tdDZP1C9qTY31DWov65psbLKEsIt4J2vy6LFTAsE5o9V/aGFyUVXcabGPp8QzLrqMnA0i2TI5lZqk86HTBa0ONJjz588VHUpHR7sCcIglQ67jgOG9gMXtrW3q5zwV+2xIF7ovqI2MCZgK4+xgBJ/vBmEZawcwwDHOHvvww491L9Qj9C/wD+ugkQ3DeUDWuB0zjDnzZJyG9cqa4Hve5YAJA8nW/yzT7NzD2UCNL8aJQEJkCmuXOeMM5vnoHI7sZ59xXtI/yxDWBXYb72a+6CN2KDStZ7u6RHXC39RKA0vhczLw0bmZ5zjbIkCH89LF23mudXLmTk6e/n4FIsjBWDh8fWZALYscts7u+203lNRQ1lMd+OEABNoWDFmhL/sHGWRd3cEhZbCB5WADVC4G4XMRYsbNkd8+i0ubincIQAfXytkg0Lpad7He7+f6vOVZpfPMTlN+f+v539zAX//AcP7n/+DGJPzzj/l/942A4GwoNj6Ck0OewxKBxoEK4GbAwgcowggKC+gTKKD4xhs7lGLsAl68ECGHYoAwRaAR+QI3FJ/jnUbgIagCnKoTOKtNXxcKTmA6UZTFnlAifVF4rgwOqACKvOod7Wne3Dnp7KlTaYYiru9Jq1avDgNm3jxx4pHKjIA8cvSoeKsB7FCWFi3uFEj7t3/7t+lnP/tZOqfILCKPagS0Amaau5m2kYIVhRUAaz9SMcyG+uBgViR4W2uaTBMq5Pjkk0/KmfD3f/9/pfkLFmocSNsOcAjDJfi0bcCocIeEHiB4vebAoMzDDz+saGmipAGXSwDNYFPVyKhTFPjEVPCfhbc4ipBGtBDGEqAJ9A6TSkkmle/zTz+lyF640LvOdqVxFOAWwJRWVU0nOgLlgMO/pnZKayMMiwZF78O/941v/Lc0e/bc9NyXn1PELwbczjffkAKFUkJGAIoNACuHI+vJSjlFIVetWq3xx0nB/RwKWzZvVtQFUfooscwHoDnUGMeOH5MThvVJBsB9921RZLsPE97F+hnNaUSlEebCiDbAAnRBIQkPM4e/qRaI4MKh8eEHH6oAC2uYZ/FvOORpF3/Hmox1QLrg5s33po6ZHYqggeqFqtsoD8wLa8tRdygXzz//U3El8v0TTzyhCAfawXgDBhNpj+L5+ac+r2v279+bPvrkI62Rrdu2pnPnzqZ333tPa4hik6QO0n4KY37v+z8QRzj7e3R4JK1dvSY99SQFXDsUcf3Rxx+rv4Dgt95+e/r97z9I7777Tpo7d74MIxRTAVYzZmjNjAxeSXDH03e+Zx8jJwC8UQxRLPiOMUFZpY3MGWsaHvB58+emL335WYExgCjf/94PVBGdaJBNmzanO++8S5FAu9/fnXa9v0up5UEPhFI6P91++23a5/ASomw5ErLn4kVllDga1MarFSDtm0oURUSBBzd4/Fy9Pqpi08Y2Y+tr+Lbqfa9ea9Cg/F0Fy83/X43Q9nv9hOkguD/nvdOfXQK86ts0SV8CGAarbbyXwIRuy/e7MKblUilf+MzPsfJXGTMegcNJCmPIshKMM/CMXEbZ5JxBrhsA9thyncdVEY8Z7HFEmkESK/EGO3gX8xz3xFj5P+7hO68DfjtN0/3hDLQiGRG1EbnNtRjSAvSKqBrklxV/Gxk8C8U3KFlQWKGTyoZjBswNnHMt+5938G+D4LRZCm6uwUFboBrgXQBm8FuSnuw+8T6uZ28bmOc7ok5wcNJuznI+41qDiLTR4DLvpj/mpeY7nsf1yFL+LpVyA0u8j3tov6Oy+Zs+IZMxDDEYDewwvgaA+NwgCmsCgJb1QB/LNWrKEa8TDHpHlBvAQebwLCv/tAcZ4OhU3gXfJu0yZQptMg0J3/MezivRlagYEhGI8yLieWBAQAMGGfyfod+0VXYbz7HehIHo8TTgy4URBdmn8w+D0kCHgSMbeAaduMaOH9rG+Br45bn0DVlo2VRN+Q5e7uC0Dj5tO6Ew6gQ4dZ3NKc11lXOZdxk4YTwAGHgf+27uvLnp2NFjFZAKXYXn0g6iK8V/3damfjM/5y5cyHyw8yp0EsdPnNRnixd3ChQAAMexAL2Isxoc9UQ72HMG3Xk2a4R5Zl7pB7QMOH0v9pJ6HhkgXE+fmQvWE9dyNmv+M9e69tDwsBwfXMuZB0hGNBngEfue6PUAKwfVn2XLV0gXJajDUYWuvQCgUtdI8fPRNDE1oeAB9E1S+Qk2MOUJtBiAOeiJHe3tckQDONDuOXPnpPb2ljQ8Mqhin3am0GbWJA4EIuGukrlFgUx/rgjwIgW6PFssC61zW9bZSOb7cGYEYB1HQq5jkOsK2Fg3kFLKXK63jPY5YXnE536eQZfyTOS5pfw1QED/eRbrhmcZ/ONZXit2dHnvsx+Q2QGCBsWVgWneY0DBzlQDGz53rA8G8JGdk9kZTnsMprP2NWZw8+cCwI6qFiBD5DgBGSPB+2vQyw4GP8sOVp+P3qsGvgNQCn5Z+mRHCPfZCYiMoj3KMsh1GLgPR6MpgPgc3Zm2cb2BbAOWvJ99Z9lqGWawCD0Nfff/Y+89v+S8rivv2zkDaDRyBgiASEQgQBEEmJOYRFHRY4+lWbMsebw8a9nv/Cf2p7E1tjyW5deSKDGIFEkwiSQYAJIgACKDiEQjNtA5h6p3/fa5u7pI03rnEzkf0FoUgOqqp57nhnPP2Weffbiez3DWJvbKTFD2Jf95P3OP/n5eRwqQHwhMXJd7UJNK5Bi6omcE933mNAmvokBw9IOR80AXHKmEttbpAiuJZwIobZHPB4kKu4bvTbKL52AfIQGILejsRM4wpD35HPOGvXBiDD9dEo/1dbJlwyPDakirxrgN9ar4cAUVbGhigsMHD8ovh/yleLVIs06qWaKprvsF8HcaLGKXSXYRe+msHRxImzZt0DMzTsRJzD/3xRpmPr03OAOcgLA+OHYYiUUILIwhcYGBT+IG1pjXC3bBwDPjYb8G8hoxImNvcBq/BPs/2D+gNcQ5Q+8GXgckx24z96reaW5SP57uvl7F0r5nxpDvQ3qFXlI8G/EfCRAAXCpnzGqFRa7K7wRAPVpa73jm2G7WNlVhJD/waaiu5fmI+Rg7xpXn7+zsTQOD0byZOJ3kphj5NFWloiGD4MM0Cy0gbVE7WVXCXq+pk9xkbV215gZ8gYrnGTOQcSmmm2/eKKyBeZBcx6VL6eKFS6mrszOqu1hP8+aKKc/9ODltTXxXHNivtX9u2wMIDgCOhCprgOfDhwr7bj1o+hmFj0wCmKSNK5xYU4wpe91rgbXH+Dnpx/5j3/Ef3+9KGV4vsdIrwYPGRczih/H1euTf7BlXPvKMzAXXYV2xVuwHMwfyP5uaVCGh9166lJN1M8TIj+RfllXMFSd8B89H9YFtsO0f/1aPhgx6sy9ggbths888Pi8ShzCOyUoenxv2F7lfnttVTLbrXCdIbMS+2PiQhuPzvGYmvxP33JdJKlyP97L+8VkA6TEPlkKxz2Zfn33Kaz4n/Az83ver564JwovxDZ/PjpEc/9hfNyDvBPHPnnr5Ov5a8m6+ur9cn4Svbuy/8Jt//J0HSiC4GV/SUZ6YUBYSo05Du96e3s+UdnNI3n3P3WnGjOlpz54P0tvvvCOjxaFD8AgoivHAsAO2EYwgzUAwIcAjcShHkxCa+lGKJqNQRSY2pFAAJe2UhZNNRr1RAQcHN3/fsHF9Wr5sWTp54lg6e/p0Wr1qjdi0algDMNlCc6KJVMwsPBw52OBkjAHxn3vu+fRXf/VXApffe/ddZe5xpPi59967xQbHUGKgzDBFk5Pr7HpvdxoYiPI2wFOYVQRCc+bMFhscB+KnP/0nAXocvATXYZDi3nhOMbcF2FhTEt1lnO+6Ujk6jQafeOIJAbFIrGBYHQj4wJgMKqpSqqhWcyo06hgnHXQKcCIwiCaYJB0mgkGPY9hQJ83tixcvpH0f7dXBDkAOsAtDYt26temBB+6T9tb58+0q41PXZgCSYoWcTEBwnMCHvv6QNNpgZ7z33rsqMSagBBjmoOTQJlOOk4ojBeC9aNFiyZ9wr7CFYUfjPEybOi1t3LBBhxSAKgyyDRvWp8e+8ZhKImFh8zpj/bWv3ZK2bbutFCwpuYPesCQrJhuHxkaIpnUKVkYmNeq5Tw5QA3WwnAGFL5y/oOQNcwlrgUMRQBgHgWdWg9aq0F/n9a23fU0gOA4/APG777yrUjOqFACTH37k4VKJOuO/e9duacoBln/729+Rjh7BOWueZ37llVfT5YtX0soVK7W+CZxPnjyRjh0/JjB5A4yS3h7J7xw6dFgsc9Y3DvLrv39Df/I9I4OD6eGvf10gMofnW2/tVGJocGgw3bhqVbp582Y59rDx6RAOm4KDGGcUAAFpmOrKSjXL/N73vif2vQ7jyop04OMDAsIZE96L02x5A9YW4/z0M0+n+oaa9P0/+o4YBeyr7u7e9A//6x+1Rm64YUV6+OFH9OwwDQ8dPqgEyLlzZzVe7E2cE5rE3L59m5xq7o9rs+ZwOByMu2SuHJAVlSMH+Kxbg+DlgLL/Xr5mBCzmEmAHsrHnJjXBy0Hnz//dYKu/u9wBLn/v539f/r7Sffv+y0rFzYD7j44X3zu/t+NrJ6ukCUsDlzIAu/ye/fzlTLzyceVzXAewh3kyoPL5++czDtR4n5kNBrO9H/06Z5JB0SgFDSDVALUBE97PtYMRHY0CDXowX/zOoKufy6XfBpHsYBJM0Kmea3Ed1r6Za2ZY+3p2frlPrk9wFOzOStlOfx4QwAEuz2OwrpzVy5gZuAEwY+8IeM/rm+sCDgIiAtjZQWbMDEo6aHa5JI641zPfZckXzizGkdcIaghYeDbe6+CZ/YhNM+Du5AT3zjPwzPzdrztpyOcZMwdlSEdwFtimct88hwNFswTNsCy/Js/m8u5ydiifNWuZ72cuWVe8znPxw/0pcZ9ZyQC2DhAYFzOfGXfujc9xb/zOY+BAhfONUnGzOvk972N+8Xf4HPPF+DsQda8Eg7k8l6VnDGTz3vL7ZZ3wnH6N+zVjk+/gexkPfBLsLMCWGdN+3SBUOYBmbW+fbTAc8XW8HsxWZwy5thMkZo3y3TwP90K1F89JGb6BOF4PVvqA9Jo52/fu3SetV/y+k6dOCRRiDHhGqpp0f7kJMq/z3Iwha8PzxNjxH4AD98YzuoEX4BRyeKzbc+c+FXBTvoZZEwZD+TvX4TsZW65vVi73CpDDD88E6MY+ln9WUamKqeZm9Mh7xVbk/OezaNgCpuFfVNZUCoyzLRlT4/gmgeD4WKxBvp+9DJDEvgPMQ2deEmNjNJSlkWqQURh35oy/I1dDs3AzBuW9ZMaXAurMBMf+Cqgus+E+M3xf3LcTbwakmUMDKz7zys8kv+b3mJjipKJBX/ukBr8Nlhvc5Lt9Dvn6igVyctEANa8ZFLed9TUNxBsAKD/X/HefHT7f/BnvC4PqrAOzzlkPZt0xHoDX9Btg/gwuQKrBe+B9mr8sy+R5YW1yvfIKIqRyDJo42VnO6PfYMNc8q9nAtrF8D78zIYb38Fo5I9Agh9mmPDfv54zAL+bf7B3WuW0o92B2qMEv7oVrYAvYR+xDs7MBsdzI1xVXqgzMDfH4Dp7P4D5zwWctj8Hah7zA3idpxXsDQB8KhjgSJdqbg9IEP336bCoUKhQ3oQmuc7eiMg0NDKXmxkbtD2IWAGX2D2A4NoDnnb9gnsZ8zuy5mWhVJwA8ZLci3uL3XIMxif1Ukaa1To1Kjv5+xb0QqK5cuZzmLZin95nwIdm40dF09NBhAbJIWADWE2fSS2Tq1FZpCOOvsLYZA5jfXV2dau7OWci4DQ70pXnz5moc+F7unfnlPMYOulkm4+2+CMwfwGjMda1AXxJzjDf2z1UYxFSsbzdi7leTZhrD0wyzLuQlqDIaHlKyxpIdfD8VKlQyw3JnDTnxi60ixmdezSSnoggbD8Hr6LFjJSZ4yFoNiFhFDM1a4zPEQ8SQIcsZ1xoaJslV0HXw2Z3w4l76enojgVQoaF0w7sR7zOG6tWsU//F+xqC6GhyBKpmQn5uF5FRVlchq6Cljr5l/MY8Lrh6p1jiMQZQr0NcE+apWVZhfvnQx1dfXpLlzZ6e6uuq0du1q2WviYe+5/r6B1N5+Ll28cEExMMmS2bNnydbzbNwHa4czVfFTtr/lSTsDoMh/fPDBnnTixEmR9GCC8xmeL3xGZP9Cg5rYHTkfMAfWhv0VbJVZ9CY3ft7mloPw9j/sb+i8nQLZYiydPBFkNRNG2DPsWxMAuI79W76Ds0rVWTUB6sb5EIQM4k8l1SUjNqRKK/pw4C9wv+AnrAPjGLb72FsRA0gCktzM/VeEeyBZBDkog+YCvbN9xlArNhijh0BIy7GOuC5/d/LUZAE+a9vKMziGke85HgD39OltGmcTHnwtJxMYGycneb8TEDT91VmUZU185tlXx/4ylqwVPmOfk2cpj7cqacCd+wDxLDy7zzaf707ycQ3HYLyH6//i+Teu46//UYD8Jb5+fRK+xMH+P/mqv/rTx4t2Du0cKws3Pi5DjIwBzFwOZF63IYEJDDi7fMWy1NFxOe3c+Vbau3e/NuaSJXQLrxeTE2cAYDwMY2zGutoGHRgEhDT8ockfWtogtjg6AQiTsaSJQnRGBszFULe2Tk0TBQ7PEf393vvuSRvX35TqaqrT719/PZ08cUJMcNiw8+bPjyycGC1oiUfZLo4moDdGF0bQX//1X6cXXngxvfnGG7mpWpTtUv4EQ5mSJjvIPA9BWMg1vJF6e/r0rEivTJnakvZ/vE9ODw0fOTTQdSYjTckcILgcrgo0rEKKoTzACOb8eCpMjMm5wxDzvchOPP7443JskQXZu3dvydhyPYNRYeyqU6EYTHAOfcYN8BtQRc5FpRtGkPmtTYMDNNWapgNq2bIl0Xyquztdu3pNjkEATxVyAO666840f/5cZfJBA2BEY8BptIjx/qd/+t9KfNx33/1KoACg8PyA9zjQzDfALAE2rAEOTRjPOGwkSVhPOF8cvD/72c9k8NEY5nWcCMB0AFHuZ/vt2+Rc4bDDLOc7aMQBWI9UD461MqGw4AVUToLgTjoYBPfBwtoAsMEZJQuOg4vjzNyNjpKVjmQFQfCqG9HUm512vPSSHB/KHGHK4yBNa52Stt12a7p5yyYx+3e+9ZZAdFhvOGuMAfvKLEeDdB0dV9M//MP/0r774z/+Y61bnoM9d/DgofTB7g/T8BByI5vT2nVrNb7dPbAYB7T2cDxhQwNiHzt2XIfqPffcm372Lz/POpCVqb6mOv3wT/9UCQkCDjTN9+3fp3m7af36dOutW6UhDkNc2uho8zY3qdmsSonxONBeGxkRG5y5MfuINfTCCy9ob9mRjeDnJsmccD+vvvpKGhjqS3/0n76rhjN9fbAa66VZfujgYa2pLVu+ltauXaeScdbZhYt0TN+Zjh07KieLOe/svJrmzJ6V7rzzDlUlaB8Q7DWFjrDYYGWstth3wRiI3AdFdvl/ZfoZsTYmGXB2RAzE+t/ed5MfDV3x/+jHQCTXKQePw4lTG8vP/pQ1ueR+y0F6v7EcqKAB7he9zmvl915inUgTPX6YKxZ2U0Po4znwtZPlgLYcuOB9Ztz5vOAOuA8zo81yM1BtEMSBGuvF50k5AMz4lAODdhp5D/bGYAk2x4CDJU1YozE3wRzEGTVw7Wdz8GXwhfvnOgToZoxGIiVK+g2W8N22FaxlM8NY/2bcck+WpgCkcwCLjeVZ+Z0DIQN/3C/v8xhwXzRsEziby5d5Fr6HswXbSmKMZ8VWMi8GYgkoDGoZLLFMhMErj5tBEL6Pv5uF7DJO3y+BNN/FfKmcPCeEeCZ/xmwWPlPO2uEZDSqbfcR7sLEGKPks7/M1PC5eJwbr+NOBBXaZMWeM+JPxIOkmUDADRawJrhWsu+ESe8eMOl5nTB18MP8CQXLiAD+Ba0RiZSRVVUTQZ9kHa+F6HM1M5/l5D3acH8425o1qKs5X/u4Sbu8/2wWemfv32nXlAPMMyMHz4osxp+XsJQM0UcUQ+tEeLwerThxgs7hngmrvYa5NRRJgCPeHz0MlG9dyWTD3wnXxy6ZOnVYC7binWPPBUAfIQJqm81pnunj5kvqEHDx0WJ+1bMLKFSukKzuQgWrGmvWgJqSjowJfLJFTnpjhmflhHaqBWZpQqT33yZowOOGeA658YF4Bl2CteY3CJodtd+rUScmK4ceRSKXSL/pRjCbqazgba2AJNrfo7z29fdF0vDqA+8GRoTSeYOpVyN9ALkENbKe1CvCGOcp/gGRqFEmyUASFYCqr2XVhLF3rvJzGxyMh7/+mTpumeZ85a2ZJYsfnmH0aN5pU8y81Q5g8Smz7sWNKVpGop3lxBr79TgfbPi8cVGtdqnow3sn7bINtF73fnRzW+CK/p6Zz0dDXZ4T3vEESA9JOWPI5GPL+8Wf93X4eVykYeA2bH7rtrGlXvwhooEGa5jGYyU6qmcUHAMr70fhnPrg3ABfmtokYBDkmkhmSs6ER75CAQQBN1gOEIZ8lArfyPADAcf99A5GM8Z70eDkRwzOxf0y04V4sgWX2bkhsxA/PqSRMrgawv2JA2jbRTHADZF5vtn/e+2aHcx0now2UcV9RlcIeb1bsw95gPrknyYRkmTKDbfzJ51xtZHYlCTvY4Mhf8tloQNejZ0V6xL5A57VuyeQNDCJPWClbgg/OumX/oN/MXgMERL4iwDfA9f7UPxCNQRkD/HQlHa/SdDJIVMgauDoKAod8ya4u+dBLli4RgYXKyJYpLSKF0Odp5Y0rNeZO9rDHqJQFJAYopEqI8aE3EqSvkPGI5pbMUxBIpiqWwlb19vXI/rY0NwnUZH7QfnbSjnOD9e0eCvzdSWXGFhvKa0rCjRILj8luYvsZC+YV28aZCFlF+1JnduxDJXlydQKV1AsXLZSkZDDzx6W5zfxQFVzMkp1SKwgeAAAgAElEQVTE8J1Xr+mz3C9zy2em00MCpi1yKGej7xPX4PPEY8wFyQ+ej9gIKRjuw0kT7oceEKmqKmHrWJuMG/8JbOyOc4E4UABhoaA+Q/hWC+bPl/42zw5h7tTJsyLtcA4hQbpg0SKBr8c/OZEq0FZW1R2ECADU6Dsm/1v9hQqpKHJTrYD7ispCutqBPWZskQlrFLg9e9bMaNKqKulIzGAfmA9iL4hMZgn7bGd9q/I8VyeVA+DGXHg2sASqhmmOScwPCI6/EL5BVOhAspqM9yu0ltg33JMBUZ6J+SkHZx1j2r7bntr35OzkvpnnqeizV1RpD0LgInmBz8Hed8KmPCZgLTNH3IP7qsRZSuKsR2uXHlORBA/7HHK0dVq7+BMAxKyDOB9cMRsSX+x1EusGjS2h193bE+d9rrxxnKD4QCD8aCpORCUj5y/3ybo3lsM4eVy8H4x7OSFYuh/pgYf/7zOIz5qMY9lBJ2udDOTzdTmuYm1qveVqT/4URpHvg+/8/P35XGSeRscZq+jHYPuv13MFjcfHZ3v52clrv/zdm9fx10nX6Cv72/VJ+MqG/ou/+Effvr/oTJGDDYwhmxPjAXhFcGQ2nMpPKip0qCH7ceOqlWKvHDx4QEAyAdTixUsFkL355lvpyuUOZeEJmjiABLBMsPkJXlrF6qakh07H4UQDMkaGD3mEEhsu62LB/h4dQ4sOcL0ubb/9tnTLls2pdWpLunj+fHp759s6jDhAYLVSoiRDp9KfyOhhsHAQDh0+LD3kH//ox9K0fvqppwQs4vEr01pTrcAVhjFAAEYLQ44BBzx//rkX0pUrV/VvmIMwpffs3SONZA4DjDLs4do6nLIA5cLAR7b6syC4G+wV1Zkah40fgww0PAE4feedd5QJx5FzYOMDjXmURjdccrFcA2THsYuDk2YfBCboAtarwSTyIVGiXp+KhXDm58yenbo7u3QA3bBsmRxLHJcHHrg/rVq1UgkLAySA7mTD+fnFL36Zzp1rT9///h+JFYbB3rXrPbGDOUAJQtGK5j5htPNdNGjkOZA14QetatYF+tEAn8groDENc5lDjAQAwfn0tlaB8jhiOFow25C5gVkCUxoHl7ET63QiDlADiRHgEWgFMO4sMHMFoA6IzKHPuABaM47TprXJuQKohhmGLAnr88lf/0oOdGSACaY4/GvSI498Pa1avVId63fs2KFgeNqUWBPon3MN1lqUXNGoB+bMWPq7v/ufWp9/9mc/kiQP7+f5YEvv3bMv7d71vhyJu+6+M628cUWWuklpaHhAcSr7xyVcVHBQkUEpOgEBnc3X3Hhj+u53vi0Agb310o6XxeCmFBEZku23354uXb6Sfv/7N1LHlQ6VELJGYMfAhIO9Bpuc5l7ME/NH4sKHO8kDAHSX6OGwII0CuBIVAJ+mS5fPp29955tpw4abdL+waNCAFNv98lU5Rd/4xjckj4PThyNKc1rmF+eeskoa1pw88YnsACXt7A+c6PFc7eDMu4NGB/U4R7BgBC6lqMQgqDH4/e8A6uywGDwWkPCZtRQsDWyGQQlb2nLguvz6n/mOXMr3RdbZn+F3vlb5d3zm9/JuJ69S/js744LaiwF6+/fsYxxgWErDuWzSwZtZYzhTvOb7LgeTPb4aF5z0DByXA/R8zqC5NVkJDAxaORAw+Fk+bnY0LRfidcb9EJwT9BkQ5HfxvmBBcA/sL4PgBoXtqHoM2Ac8o8HiAKrDFtrhNIAQQVtoEjN2jJFYaZkVLac3S41E8+ZgqJtx4nHhPXbaGZvy8soI4McFgFM1wnsd4PDMXMtMRAPS3Ed5MpR/G8DndQdFZtiaacg4ukzXQDi/c8DANQAKeI8YWZnx5wStgW3PmdcG+54xss6imZ3MJ76EWYtOHhiQMgjs+XYChYDYOrhmI7GGGDezc8wU9rrl3sVyrIOlPypQgfu3XBK/5zkJ3njNz2+Gt3RQM/DOeqApmwNLA008t3Ri6+tlD/lhnMws5164Hn9yJhk45DOWWzHQbaaVGUU+mxhHz59Zpzy7Sm2zlJ2S17mBnllPAu2Gh0sJJf7thA2gEdJjAFpUXPE+7h+wnWCd+1cDTrTW8xibMQojijOIzzCGkRgITWKdM6Oj8peY0/5BSuo7VH7utcDzISewcMFCAcbYdK5h1rkrRbzuGVv8Sl534imSPZWSQ6EqCFvCNcyk5565N9sU/nRChHHiubkG1Rrcq8CA4SH5apz59NTohaVWB4sLPVmkeqaLadjb26+zmjJ7jf/EWKqooX4P/6pCbEVpxSIVRhUEQXohSpvj92OylcwZ6x+Jv7FR7Gsk0h34OhGCJvjyFcszGSR8Fpt6/Fr/IB9AgAUo68SRf2dbZ6AS4ID74n22lWLI5QbHPi95f+nszEeMAN9c+WB7wJp3ssWJSYO+Bm19LZ9halCdGXiOQXyeNDQ2ln5XDvYaKHDShO8yMOA1JFC5uVlgHnPMOlKztSyTYvBXkiCwA3Pln/eWRtS9LKgizWx1+dsZgMY283lkIPm8yD2cARmQKQEsOcEtfeKs3c33+3l5Hp9RrFn3SuD33Dv71fbBc8p3+Qy3Pec95ZUwfL8b2QW4NdmngfOD9xo8l+uQ+ypYqon4hefjurxGBSQkEa7lJCC2gTVsIAg7ZZkzgDPsqpNTfI5rbtu2tWRDYz+Hfj6szkhSDChmxM/u64d5Wp2GhkmKXVHyaMb0Nu0pqlh0plRXiF0cpJzG1DYjWJx8F/ZxeivN20OfOea3UrbEtsJxGlUcNK1XLw8kxkjK1tWKAEITS5/x7BtVCIyMpE+OHY8E57VOxUDEhviy2EZiO845n/fcF5IeyIOca/9Un6GKsbEJxvSgQFKf+xB+GHP70I71nLDluSPhWpGmTAX8D6k0jzHPim3uvHYttU6blubMnaNeT7CmWVdeb4C6JBKoYuUsgsjFXBw8cEBnJRW5JIEgBsGAZm5amsMfYfy4T/lMVPHU1qTTZ8/IlnN97GoQ2KqEFSCfqoaadbUiDNl3IglAzDoIs1X2Mdi0TghBxKIimffTRBn7CTDLXCMpRRKFtc0zHzn8ieaJKu81a9amuoZGsdPRTieZGUnLGsXeE5I4chwoBk2CHo47TtzPuoKMRnxRU1OZprQ0aa0vXrQgTVNVX/SIYbwa6xv0zAC/g8NDGuv28+06DwPApn/WVDV4hXxkMgWxM0Q09jNnDvvng/f3aAwZMzCMkJXNMqYpzhD2frj7EPq6Naeu6PJe5n7sAzJX9kNNLFB8lJsucj2q8jlb5RuTbJoITXBec2+4qBYk7gt2Os+HTWJumC/2O75DVG8mJYuvdCBXFpIica4Bgo8LIMe3Y9hJMNvPZy1IJ3x0RPvdlbbYaSdqTVSg4av0wElcQuYJ4W7NH39KiqxYkE3msyTQBGrnRK5woQwoU8nATXMm8RyMF2cc40ViK3CfpAR/YERRSYBvSczZ3dWtZDGvsQ6YHT6jBGlVpcYLiTQ/g/1/Y21czziEk8w+q12lpGqGXBXK+6no4LtNDipPfJTizcwo5Zl/dR0E/6Iw+0t/7ToI/qUP+R/+wh9/58EiACjGhwPFTDcHvRhS6VH29UoSJTiLRXVFvutumLsbU0VFQZphaFkJuCwW08aNmyST0dfbl44ePS7DR/kWe5K/N9FNuqdbzioOCGC4nCEB5GTHYA216T1uGsmBiS4wmuAwAABmadh42223pmWLF8k4AejhfCxctEhlpCqPzU2AkAcR2y4llbW+tZNGfcfSj3/0Ix0CP/3Hf5TxiwzauA7rpUuXSI971epVumeX0wGY0sX5nbff1WdxEmkqeNP6dWLO00STgznYaVWp4+o1BYfWOneprQOCABFg8dDCIxq9yImoqlSmk2aZW265ReN86fLlkt6rtM5g2IstHzIylRz2tTQRLciBD4AOGx9lVPxHw0uSDwpYKqIZJECtS51GYFnmwH3xkkV5HgII59/lYCAOG1nSZ5/5raRz/vr/+R9yCjDYJz75ROxgmF0ckICmMBkAuXH40TvHmQIEx0mDmcV7cAj+9V//Vd2hOYTvueduBauMK9/BuoBVsnXrVoGg/MAKoDSc+Qd45fdyImDSloBLOz+MS7ABSIgArNOUBAcZh8SMGKR8YHzX1jaI/Q8YPaVliiQ7OOx++tN/TDNmztD9ABZ3XL2cZs2akb7xjUfSshuWpGPHjqQjRw6nGW0zxJ6G4clnkXIJ1lowwvhh7b355ptp58630w9+8AOBvQ7k0V1He/DDD/YoEYAcClp7sDiYT9j5Crzygc8zAAwg5bJr9/vBQpqYSFtv2ZLu2H57asxSDQD0OLusFYLtO+68s8QQZ6wB+hctWazPHz58RKVlXGfRggUKMgBQ2B8GI9GTf+HFFzRWPBZ2hN/xPtbz2bNnlCT4+sMPyHaQDMMx5fuRF3r33V16H6D2li236HOA4DhclB1SYs9Yowe7cMF8OZvYC5ocMV4Eoqx5/mQ8cUBwptS4qBDgr0vJKxO64CGJUg4S4NgZ6Pb42/k0ky1+H1UWBjNjPU1WHHweBHfSqhysjC7vlN2Xsb1xesskTxyscr1yAN73LIe2sjo0/zPQPQmCB7O9BGaUNRlj3cCUYU4uXbiocTOLm2fBFhBUBBAIy4ky0oKcSV5jTFTKCEjLYKhSIjfjhSWR1yJjZlDVTE/OFJx9OYaMWS7Zw5bBEPX5Y4Y3zi7PjlYnwSRrD6ec4BHmCoEPpY/sJ4I6mHuMB9+D/eA+GQOVEZqtOQzTbLK8nHvne9nvVCq5kgBnmPskYIHN2T/QX2ogCYgXvQRqNTYXL1wMdmcT3e6j+ViUXMe9dHXCVqWstVY2EnAEQNBAI+xBs0qQgoJZb5av9Vg5i+mxwfUZW0A1AyQGR1hXMCr5PWsrOtxPSPOU3gIwLnkWmEv8m+c2Q46xRvfToBb+AWMvm8hcwcQdGpItIyAxm4bv0jkyNKR5oRG0TjUCk9rY4+xlAiM+B8DP+W8tWgNgnPOATApcJgol9iXBPhJJZtWzlkjQE7QA+FgvnPtnTcScTKTOa6HpzhgRhGF7A5BC7iV053lvVET16Fr87tq1q2nevPkqiWeP1tXU6dmYR36c+HAwTJCMBAbnqpLRatwEMDQQetsA4mrqPUNrgHJ776NypidSDCRWOcsjSApQ+fyFC9orbdNh/dH0CkZ9Rwb1kTgLCQKehx8HljwXPzAwef6QWoMtGxIHfMY/Zom6ooLzMMYtEiOsRTcsD9AtJBR4blVNFcJ/o3SXZPrxEycjAKxvjCocEQwKGg/mmLNBbMmuLvmKPINZpAK9Zs7QXEYlYgR8TujzfA2N2PkhzQU+A++BzeYqhUiERKUBPhvPxW0gjeNmbfh53ANSZZAhxEakNJlnG4xSfcAzwJPGxuZSGTdSBPi6lDuPV0zI9pIcxh8SoQPiQTR+0bxRScDcCPjVXqxXIKtaoMJIqqwYSy3NjbKnAD+uHIRBi4/DPcUZ4J4yUWrOj84Fzrhx/FbAuMnScrHza0P/NnzsAG35N3Narj+vqq4MjnNtA+ol0D2/xvVIjPNesedhTgNWDQ+XqrCYP68t1kQ56Cpd13wP2oMw0zMQgE/LD9fiM8wZY8J3WMJJgER+LmwovqsrTvgM88/axTbwWTPODVI74YUd47qSUsvMbT4vAIn9hOxS7nMQ6ytYeK4CYezK7QDzYNAa9mJnV6fOcmyDwElsaLEYBKCxMY29QHt6DISTrrlh33OPPPus2bP1Oq9xJjGurAWSLU7wygfICTGDKYwf/hN+NXsVH5z3O/kiXyWDQwZ1yhMejCvnG/saPxibg88eyesYc/W1qEWHHxuHlFH0gABg5buw15JRyZJ5sIJJBkYyN2wYwCFrWo3pU4UA8PPtF1JHB0m+2ty4tl9yVOhCk6DgPKuDjDM6LGCZCtp58+eKfIPfCjEjzpOirmX5MEBq7AX9HWIPVJXmh4pO7KIAKghPo8Pyr6kSsXYwNoLzenRoKLWfPSfpCnpdXb50WX5AdQ3XiORbVK0Avsd5RpUidpwm9j3dXZISRfZQ+tW5UTVJMchCjBkgOOud/1hXTiKyBqPigbXI/q/QejQ4yu9Y7/gLxHnlGtU8M+/leZi3oWESJHUCvekfxDo6cviI+kLhQxDrXLt6NUszzZRdYl2zHp1Y5Lytog9IV5fO45CoiSQlZzKALmcuexJZJ9Y1Z0YQCyL+GcNW0ssqEzR4TcxvZFIgJYyGRnpfb49iNfYs9z29tbWUjP307AWNIyQ48Ifevv708cGDqbllimR1uD5rGhxApDj8kbHsHwGSJ/wAfCrA75HUUE/zcM6rcTUxZY0uWrhA6xa8gjnBXrZNny5AHjC3gd+Njn1Gj//ipYu5sXIxzZs7TyA6oLiSvPi7mSHMPBPfsFapkMbms5cMnNr3Z8/Ido9Qjdhb6olkGTGuwz2yX5lP/q0mzePjeq97KE3GEpGYlY9OJejIaELy9cyZs2KBs444L6MiCkmZlBO9o0pqYDPCd4xKBBEDBgZFmiJpjP/IGYqvQHKICnzuDRwo4jJIj5W5p0etPse9WF6UeWZdmJ3tako+p8RWRQDIBvqVlMnEx+iBhk0NkqVjNZMs8PPwSUxeCd+Cykzkkhrln2LDgnmNhEucn2rYWREkxSD2YLMhJkbFBbYsiJQhwcMeCZA6PK1IRtDnISrIGAv5fOwrJfcCq+IDJIS5d8aV9aq4tjLY/rL1inOaQ35tfCxXzgQegP1z5cXTL797HX8tebpf3V+uT8JXN/Zf+M0//u7DRWe2FECR5WKnYlhgt2YdIjYopY2zZs+UM4bRW3Uj+sRb07y5s9UtG0MLAExJz5133pXWr9+QXn3ltXT02PFUXUVGbVyHEAY3ykxHA4Rlg6PbTGmHwIsoU8HR4kZwfuQET6DdCSv2mow8G55ytSWLF6ft27amZUuXylhRWicgorlZ4CwZOh5JAYjKaip0/2ghHz1yVPrd+/ftT88886wMGocth7cDehpD3n77drF3uYaGp6JCLAAaGp745IR0MjFI3/nOt2XAXnv1tXT207OppXmKmAXSbVS5IWMMMz0aqTi4CCYfJX9kS2lMMSyHg4YvMLS5Z8o10ZDbtHFT2v/xfgVsw4xhTZ2ceMaKw36cph+18e8AhtCrJJNZTBPjHGQEICEZ4eCCjKZAVMpX0Xavq9XBPzoyLMbCosWLBL5zeMN4b22bXnK6cEhwymGCo432oz//cyVJODxwSF568UVl7zkwtm3fLlbAsaNH08FDh5Tt3rhhYzp06GB64803ZeAffODBNG/+PMnpvPvee3IUAHxXrVotg3740KF09NhRPctNN63Puu0E02NiCwASEzQzbxs3bdIawNknKKCDt0Am6S/2pnPt5ySlApjAOmM+cOI4HNV0cutWjdHu3R+oSz1MiGudXWnVjatTT3dPOtfeHqXgfX1ia125ckkO1Jq1q6UJDoAyMkpJ+VRpzOGAAPKzBsi4B5gxqnFn7q52dKTXXn89rb9pvRwh1gRgu6RYChO6x7379qYDBz5WAAJDHrYK15g/b76cEjkEIyNpaGAw7fnoo/T6a6/LcWVPPPrII2nD+vUC9Zifl156KR3/5BPN+arVSN7cpc8zhuxlHMYlS5emtWvWpJd27FCQzapdvGiR9GjfePONdOcdd0qWhL1NWeGHez7U+icAFJgiJl2wPAakEzg9Pfj1B9KmTetVch7ABMHPtfTyjh3p5MnTSiiQyMAxZ8+bcYCDePjIYQFN6zesF5BkxkM4fg0aWxwEA9ZizpU1SjRYrcaYmT03qckftiJo1VFFoS7ykhcIMBmwg/liXwUI7mZiBJVl2vNl36ntXqpAmKxC4P2qSpBNEWIoO1i6Bb4ty7PgaBkA4b5K9wmIjxOfAT0cqjGYFNKojyaLvBl7zl6V85t7LLBPPt6/X/ZwyeIlsksANoB3gABz58wR2+Dcp2flrAIK0KhRjI5xQJtmAasqJ806dIyXg0nWpYN57Cr3yA/zw54j6BD7pLpa4Dfs/OrKcLQJVnFoaVpF42SqbbCLBCAGfrGR0tlV08IABbC3I2IYTgjQpvmTfhT4kIxFkxPHGhsQAKkZWyE/xJpskqOLVj73it0Lu0xzO4K4aBYLiKX9qSZV47IpYm/X16Xh0aEcAAS7hJnls7Du+RwBMWcM8lMCDhmbDIKIsdUQGsg0jhJY1R2sHyUfKIvMJaJmOcYjRkWC2JMZaOI17ltBZV6HoQ2KpihBQJJGM4kFkoYEWWJ6Z1ALx58gPposR88DsYAJQnJzqbj/8B3Ejs/6zXyhmp+N0XiLoKhCv9darooGR8wbwBfvq8n+BvPDvAqoSZGkwobxHAAh0twcGRFgQlKCn8WLFqezZ87q2VkHc+fO0TNLy7m/X/tMe2MsgjknjFhfrEE+g30Vo3GgX0lv7BVzxBqpr42GR9yH2fWuJtK85KZzBDYA1Vc6rgRQWFMj4Ig1g02EcRhsqYKSBYAgatSWm3m6HFh+C9IuIyOyzySRqc7huWdMn5F6+/pyBUEhzZ0zV9dQsi7LT/AMCtLb4mxkPTNHnOkhQ9CseeRMAvh3KT1z4oSC5Vvw+QyqM9Y8Y8mOSnICkHxEVX/0I8Eu9/UPqBk5IARrmP3Pume8GU9IFZSXw0pHfo15EsAO+w+7MDau6h4k25i32bNnyjJi24Jh36t9yVpj7UbFRQDz7FmegT3K3AYrNZi22JEAKlOaPWdOKXjld4wXc8Z7rl67prOe59JZgXxdJVVhrfItAdUvXb6kPVXbUC9ihRI0Gbx10M0eYb3zOiAm69pBbfSkKKaKwmhqqKtM8+bMEljG2mN9Auhjqxkz+Z7Y7VyBwnxHlU3I/InwURG+rRO5TlTymituTHTgvdh/J3iV4FAvHmy0+8YEUCT2tHpGFGXbJGXDHPb2CtiiubrstMgumXkn5nQ0OOOzfAbw1+OiipaRYdlO7o09yvfQUwdWfokRKOAOPV33kAh7EMB+SI4AwlrmyVrM2ArrJ/t3rHG+h/9cEcL3hJxd2CYxNYk98Ftyk2X3R2C/sEZJoOBrRJIqeh64uiaSJuHZo7eMXcdec7+cSUgEOMGIH8NYs27DJkye9/ydZ9MaqKiM8zDryjL2fA7GrZmwlvkRqDgWDScjkTihpGY854j2hZneAskGB3Q2uUrL92BAX0SA2trs50JkOFtinWNT49lJfmI76UGRtEdCoiHOPGJD2Ldr1q5RLGESzdBQ9GFgnPgg6wsAruPKVcUUAwNDSvCz72BbKhasDjYm+wO5weqaKiWP0PGeP29eunDxgiTysGtUbaDz/8nx4xmYKmj/Ee+4Z4fWsJjxAHXDGm8AcezvipXLdV+bNm5UTBySSCNpdHg0tX/armu3n2tPZ85+Ksmt6PcUZzQ/ArCrAsCOShyk/K6JKNNQV5PGRof1PtYiP9gfr1nGmbOBvezqCtaDqwf6egHHacoLSBtAmROWxCwkGojL5y+YX+qHgF/He5h/5oVYZeZMGswPZ5+2WnEBEpUkgJlHZCjdXJA1gb1hfYc0RmsamwB441rjIhSxlpkfvoP9DqGFsWYsiFPlc2dfl/FWVQoJa8BICHC5OpPn5F4ETBYmJM/JGRJV6UNK0ADS44fij+/Zs1/PwX83LF+hc6D9fOiBExOPKkkfLGXOKFdRsd7ra+t1jbpa2OLB4scXoSFm+MxJ59TKFcvTtGlTAmRujJ4oTtgLt6iOZCv3YIIA90zlOEkNs/XZgyZ6xBndpt9BmMImIAdJAot1g+wS9+YYiOdlPVy92iGbhQ+Bf8H1WTsBxkai00lP7B3jEb5vSLm48gWCVRBVYqyxlUiBuoKfhc8zgSfj63KNsLe5CXyR6ki0vbERjTrHe1QF2JgWL1kqvwI/7djx47of+UdtM7Vmwp5GBSfXBWgH03CSxeuO+3ICkn1iAJ+1o9eR+kE2J5MuTKyJ2C9rh2dJJL6He2LeiSeVhMgksQDJI67jNYBlfk98Zda24rPsZ4fNCkKQ4xhwHs5o5pf/+JzZ3Ny7yFD47plExNkQVTD92sucmZa24v32dYWblcWQgUMRW8fZ45iXMxUbhF12TIbf8dxru67jr/8X4K/XJ+H/gkkov4U/+/ZDRbMXxRQuwpaclM8wYMHBj6FctQod314dLlNamtPmTRukf4wBxJmlGze6zcuW3pDWrF0rIPOVV14TqICjTCYeg0GQIXYqbCc2be6ea7YkhrehvlGdhQmQkMQYHBpIZ86cCgmENTemEyc+kdNCk8b777tPADEGTiUyObsq5kQOrBVIA7JnttKlixfTqZOn9FmkGF5+5TUZaO6PA4hnBWjGINFwEa1zM3gx1hyU6KYBJIqhU1GZbtlyS3r0scfSwYMH0759+8XCIKhSUwSVSgOCB+Ctz2RnKQC2gsC/xYsWivXK/dEEhoMYowwQd+cddwjYpZwXPWey77DnVVYkwD9nVisBogKwlL74xEg4fw11qburUwe8gfeKYuheEqzAaEfLcvastlRZAdgR5dAAIYuXLJFe2tx5c6RZRvATTlEwWp5//jllIb/17W+ltukzYm4HBtV8FEeK9wJsouXN2AG0chjDJCYAReuNxpAwB9CRZu5/+ctf6XCePWuWAF8AeYzIrt27xPoGhLtlyxa9n7JI5vj0qVOSpCGwX7FiRbp1621yMiIbHdroOHkAyZQ945Ry8HGQWO6HSgKAXxyUAwcPpuPHjqXFi5ekpUuXpddefV3NephQwDcF0gMDkhjhABoZgZlWlxYtCtbA8hU3iLVy8fJ5SZwgMWTWvoKh0Qh0nLWFvT1jxiyNcTThDOkEVwmQlT969IgYLzDMYapwmCM1Y7AZ54Lnh3HPWLAWcFgff/ybApZxZpjbF198SQkK9tS6dTele+65R3sRdvgrr7ys9WoG/67duzUO06dP09r91htOzn4AACAASURBVLe+lbXY+8XIZ96cREICh+/lszjCOIEkH7gP5umOO7an7bdvD7AuN1jhe5E8QdKIdQQLgSQEmozNTc0aA+YO9uqpM6cFlCxdtkzXN4hpcMF/ft7c+n0CcDIAbsTZQLgD2NDoD/kTrhe/D7A3+htgv1x6HsA2QV+IjkcwO/mfIMr87wx4B4wkuxF3Y/A7a4T78zh9mQVuIEQsQ3+KQL0iGE0KgCknFVBSpeBFzO2sRasqFzWsGUuXL11SEpBAa9r06XK06xsag71QTLI/lNJiN2CRioGWq0XM7lbpYQZmpE2LHafEFkAh6zsC/gBUUUYcgPI0BUS2G6UAsXlKqihUpIoiTWKG1OgVsKllSpP+JJjkPlwCGuD3kJ5HBHgYgK3TEm2XXREheQQAuqEhBUuMC3dJgAxDiu8BvCKJZUYOc9vQ0KzgBzCGi/Oc9KLARkpOR0nEYLLU1URgFc5zIXQcCegKowKMzPImecAz8+zMU0NdVC0oWM1d7xk3l5e7SiQqJULT1+WsBrlcmh5gSeiBx7kaZ7hA5sySCTZLNJE16Ov3uKQVexd6nv0lppwdfGyE2aRcyyCLwRvmloDPSSmeW3rcsC0nxtK1ru4MyE7kBlhFgR+cBYwd/gTbh6QXAH0jf8LiHB6V7ABAOYlgxoAxxt/AjgOKkwjk39ITHRwsaaTzb+6fBEX0fIjxN7BgJk+wlUkcB6vIeuA8Cz/a/4WCbA33QdAZJcc1uh5rjIDJ48j38UysWYBSM6tJ4MBcPH/hvIAYGjLyGZLHGADLw/BZ7CTvYXwAamDvcR993YDHs/X6JHA4J3yo6mrNAWOvxBJszlwFofskoVdVoQQyzC3OCd6DrRVwBmg8Pq7xc4NjArSo9orqBQAWbIySGrksWJ8rAKhBQKhNzS0t6RxMxkE08lsUlF29dlVsKhoMBtMWX2xC9oAz7tq1LlVKGPigCgJ7yvey/0joA6YgF8d4Yn+xXdw7+xQLqrWbNZg5GxkvJzTwVyzpA6DGPTRPaREoiB+GP4B+uQPci5cuqaQ7zh18Yxhl1QI0mSfmm/HHF6P0HugTQIRxti3hzKOiUQz2Mi1Q/C0CWCXoUyE11dekRfNnpToaxWcZDO1t+QejAonwPWHLCzjIBxt2C7COsx3wPErMg6Xp89I9XwT2qQnZpIQI65jf86fZ5Nj5qMYM/5Tn4XtU6VFXJ58rxjkATIFvWRbHNob9yZ6S3jPM2SxFwr4WY5ly8wzoMpe2Odw7QCZJGhJnGFbGQYw8JcBi/AUGUOFEJYzOM/TOqzT+PDf3wd4XuJYJAAyZ+whYAoaxLJ8vszu5H+wJZ4DZ8rYDltwxKGXw0gxFrzEB9FQvjI0K3FDCsKZaYy2wMldvRvUFtjuSrEookqjmLB+Phov4gdgYgD+eW9UeJDdzTwTOQtaaWcz4o9JAVhIRyabY+xBZJGWn875S48rcATg7Oe5EvOdfGvYkHqdNFRB9+vQpnXdigU7EGeP1zvMy7nwvc8+5z/VhiI8XC2nu/Plp1ZrVmh/O0KjOC2mFqIarFABOgpzzlSpb4huAOiWlB4c1HgZSGbeGxrrU1FSvJAw2kzHAdjU1NmtMqeoCUNa8FAo6Q2bkhpiMC2c0c6eqjvpa2ZK2mTNT2wwa4dVI65o+QwKjxseUUADwvHjhkogwNMakj05Pd6+Y69U1tZovno17pVKEeIC5xJ6R1FuzZlWaN2tGmjYVGatuMbGJUVxlxJ5gv2JbLJVWvq5JVqMhDYAIsEuMx7PwHMSuxFMkNzgziIsBKTlDsYUk5PguYhO+H7ITwCvxx5SWqYopidWZc2w834ufRAzKDzE3z8H6JvYgZvT+JinA77AJ1m5+6KGHZI+8L1hXzFHYcPzWYhqiGkdyD1RuRmxqu8J4Yy9YR8Q+jBfsdFjV0l/Pcf2Bj48oqYcGMzaX6kDsN5r83OMAa1yJdXT7vb/GtVbxITiDYJYz55IHFNEBqY8RyaEsW7Y03bhyhUg8nEPMLzr03CefZS4k7cL6SCSCIk5iHjmn2PfEQax15pn/GAfmy303dr79lmIK4mReN7jJdZzQNfOa8eT5/VnWvHydLKVqX81AKGeYgXHH/tF/oaJEkuC+WW8klUnWsaY4q6a3ztAZw74NpnQ8I+cJa6Or+5ri3vCralLr9LbU2ISPTePnevkPZ8+d09rr6uTsrUl1ELFUHU2TxwDssT3yXXP1ajETZJxUsl+reDj/MDb8+Hcl0lB1TjbnhAf2LUD3qLzhzGDMOBOcQFLCJa8n/h5VPrW56jKqgOL6QQjRGcDazLGaEwvYcEtxaQ0hkVcfsokmqSgpmmWo8JtUIQbcnuVafK5ZHo5eCOx7nkNxT44H+LcJEHzeZ6GT3n6m37x4XRP883jAV/Hv6yD4VzHqf+A7/+sTDxYNGAHwEKzawESZBllHGkrgSPWpRIc/OZxxytetWZW23nqLmnwQVGEw0W9jw8+cOVsNBn/+8/9XAQNgH4Z4wYKFaePGjTK2MGn5DycM58GszdDRahWjihKre+69R8yu1157NfX19aSHHv56OnLkkJwbjMyG9TepBI7gjUgaI0d2XwF/saADV8wKyjLRZ8y6lADsS5csEQj++zfeVKM+jCJAJaArpVcAghxIAPGSXMjllYwT9/bkk0/qPviOlqaW9IMf/lCHE79DWxlNOpwnazbjnKrpINIlOpQj6MDpW7Z0Sbrttq3Sc3vxxd+lFhrM1NIAZUSANg4FY4fhe+bZZwXSj42jRkkAzPvG0ugYwH+NDCwgWEUl4H+AYgD7zCXXRHpDB3UxAB2cD5xLDudVNy5PS5cs0ns5EHEMFyxcoCZNHAD8nXtn7XAI4hjRELGnrzfdfvvtKp+sqgzw5qnfPKUx5BkZQ7TNGUMSBTgt/JtDmUz2iy++KAcOAJhGjUjs0BSSw2fJokXpvvsj2YEzAVOZMkTK0W699RYxDjD8fb29ugYgLBInm26+Od122zY56gQKfO+BAwd0ALI+eN0gE/cBmMtaYh1w3zTxJFC+/fY7dIj927/9Qg4wzPQTJ04JwObZrCcvTbmqCu0lxnLz5k2puYVy8EJavWZ1ZsgE2wqnnMOUYJi9wb2g4833kCgCdONQVKmu9OlCDxCgg2w9a4x1zf2zNtw4EqcDVsazzz6r58SBWrRocXrwwYeUzLFTihwKe5T7h5VPQoI5RRsd3Xa+B2eWOcKBeO6532rfs/aRbOE13oezDYucfcIeBpxifvghQcH9ALbzektLU7r/gfs1xgqwKNEG7K+rE2C0862d6eOP94sBededd2nN4LTjLIdtKqohKI4D4Bf3ZwBrkjUdbDE7SJ93mHQQRcGLfgyOl4PkZmLZaYkqkIAfPvungfEyFnh+T/n1/LlycFzlstVh9z5/XTsvvneXRZa/T5+DCV5ZFWWq4Q2KNRcN2AAoxqNBG1IhlTRdHEpdnZ3p8MFD6eTJEwqIaSIM6yo07yKAAZjjrnDCYF9i3/mBfY1jH8yR0HVVgARoklmA7B07nQYcWHMuxQTYwK4YvJXDWFuXqlK1/uvr71PTH+a3dXqrejuMjo0E4FQX5f1iMsMSHRmNSvICAPTUNKwzq05JtGCeUGo4qDEBkIiE0DQFplyL4IR9z+s8F58loOEMw2ZKhmEsJAb4ntBUjbMOgJb3cqawj1lTMGDGC+OJLrLRCAoZFhi3LUqWWVYlZBIqQ8deIxv/7/JISRuMjpUYiwIOcnDIvRiI5vpm/zG+/D0qnoLtxN+tF828RgBU0LzyJ+eWgXknxCdBdySbqjL7KwINfx92yOxTBxbYC15D6gZb5KSiyzZr6mj615g6u7rFFsZ+Mad8Bv1SmgSG3mYh1VYHqEWZMWecXquNsmRsLn4IrGGAQdYPY4IOswFAnjNKzevFJAUw8rjxnGbXmenNa6okyAka7guAFRvHtUhiAOBZliZkOyLAA/QWkELiQWwyysYjaOIsioCqTrrRjAvX9j7DdnIucf7FXuG9DWKbsiY4+7mH+fMXpKHBgdTX3aeqN8sbWF/cVRcG9qz/7b4qPCfvgVENAC3mfU2A+JTg83vr9HtMvEYUaGUpEtaok2A8F8/R09en5yVgZI4GScJ2dooBjsmkPFolwtJrbpGfVlNdKbvCPsa+IzVGbwj8EAJLMvqMO+PKuVdZUVSi+Xz7p7pfxpP15YSGy6FtN3k2gfZZosfSRNar53cd19AUny9fxs04g1ncH1WJkgns1RhR+QDzstxGRnM/KsrOi4DAvw1kMi58LmxhAKJh+2OrK7imOSkgS1N9Wr5kYRqVPEHWm+7q0t7kXGTsmRuuae1nns+9GgAzlcQHuBkLm8F1zHjmOvyd93N/2D/3+WEsZQOzHAhgLbYn2IPRB4BrG+hk/rk2a5Y/+S6BGZl5rCpMqioGB3WvjA/XYF4M7jLGrE8n2FT5gjwUFRrFokAobKdBdZWA5x4N2B8DaErqlkl8ec69rk1sELMznz8G3w0qcn9mhVtOiLMIcMzJQJ6de9D5h4RVrozgng1GRLl7rhYTixv5sMyGp8dD7h3hHhR+XsaN3/EsfL+f03tLiZesocvvBBblZJ3lZmzzed3z4HuL5qQTmnvOXD7D/FsaxZ+x7Y8zKBL/PKv/Y77w1wFssausde7FiUInYVkX5X0SuJZsL4mV6uq09bbbBMpyDsKmhVFKDMHz8x924NLFy/IvsBmKaUY5I6kSIylZoeSgEmMTY7JngNdUzSKFxnOJnDJrjmwRIDi+MmuANY4dR9pKdAWaomZWLIQpEpQ0mcePgQDAHFItyrPSf4j5HOgPW3b54hXt7/MXLql6EdBQgHRtveI9Ea4SgG+tJBmHs/QI8fQdt29PdVWV6caVN8jHhhCEDeSH9SEZn2yPrWHO75RQyk27kUdEDqW1NT7HvLMGkZthDnhA5pDxQNoLUBj/h9dIUiJZs2zJ4tRQD4AOgx/SRK2IQa7UIxZhji2hFZIsI/K7amqr5e9DAmJ9uRonYsJhxQTcOxWt2BjJmfT1lUBf+zPYVZLDkm2TDnQA1PwpCSTs0FAkaxlT5vHAxx+nBfMXlM57rkU/IeRpIMawdz45cVJ2vag9UyufQwkkYmPib/AONP+xyVS41NalGW1RJSSW/Cg9L2BID6UZba1pxYrlad7cOQLAYYPz/MxHyFtxZiNvF2eSqify2Rq+ciSZ8BXwjfhO9gtnA1UL2B/O//d2vavv37z5ZvkePIfjDxH88r2pqipLTZrYYPtBksCJTt5jADkqW6NBLPMAWE+Vhe2EAV7iRXyWAMejIe6SxUvl50K8oqKE+8cexBlD49Yu9aVivFi7c+fN13cxHgZju7M8EHtbvkQKfAnsIWRh6iJpmdnoYlbn6kjHQI6neCaDwU7EOl7zOaNKSAiRudKAcTSb28QN1lIk2ePc4T/7OqqGLEvUYi+U7BcwT7VxVO5gvxgr20vbYu5dz4N/rgR5aIIz/sT6ItYoyYsWe1RDyXfJSSTPB3tuYmxCyXBiC35YT/yez0jSyr2qSI66ovhz8plP/u731/FXL6Sv8M/rk/AVDv4XfbWZ4PE7DoZgnNkR4vBTyRJltKMjpeYZAFr8GxB8/U1rUuu0qdGlGdYdXb3FymkSs/O3zz4nQ4pBZYcSzMFoDq3xvnToyOF0+swZldxwKAVgDfjSJCYph8OmTZvSli03iwG7c+eb6cGv3y9AAtCU++AwponjDcuXy3nBseFenGmWJl3u2g5QIYcf9rMYGjXpnXfeTc//7oXQfqxI6Z577k3r1q2V40ijP5gJgHE0ySTzGk5itRzCt9/eqc9zEGLMAM8BJDGgsLXffuftYKJlTVLJRmQ2Oo5XlJhH2TgHHw4Sh/GvfvnL1N9HWVF9MF5GR9J9990r1i0H1779H6e333lHZUt0u1ZwKrYbmdQwygDgOIcYbezjxo0bxK7l3//8z/+sTC9aldIl1j0ghVKXZs1sSxvWrxXoz0GNg9U30KcgFD1qA0yRNQ2ZGg7Is+c+FfsaGYJioUJO1W9/+1s5eTjGjCE64IwhQADriPczfxyMVBH87ne/0+Gyes0aMa9ff/11Hbw1VVVpyy2bS2A34C0yNp3XrsqRoFHmooULSyAQ62b//o8lyQKLm/VGoMt98mc4d8H+494A+HF0uRbrDmcFrXIcgtCo3qKmmbCnu7t60s03b06nTp3JToGrJ0KDFFYWhyNjs2DBPDXsWbpsSdp08ybJoITERiQRzJzE2RfgmJlNgD+uypBUhJqaIm0Tum3cM8494wCwAhMc0BDWNEEtzsy//PxfJB0BK2Td2pvSXXfdnebMmZsZ/OPp5Zd3KFmAIxJzc5fWI+saFjnXhzGCPjc63L/5zW8UoLL+H330UWkwMreA5owbaxOHjrlkbgmWSCrgGJG4QHoGDepHH31Ee5rr2CERgFRdLYY/THLWB8kokiqsDztz2CeawpDcsuOPzXDyLkA+nNtgRvMTf+QyzHgl2mLm38v6fQ7g5jXbQjvlDhQd1Ad3O5yn+J7JI+6L2Aq2wQZq+BiB3eR9/nsw/PMAgu81PiP6VEoARzDItEaCmRe/DbYcjnyIoBS1X06fPKU5w7EioSVGokr6ACqwHSRyKtPlixc19oC3BG/MLU4/jpskSMQYDLCKb1Ojsewg41wyP5LOyExbzyHBgxt3BciF/MFEqqmqScWJpPXL7cI0goHW0NQQgeflS2J8AUIDkHJfPCuABc8JWNDV0yuNSuyWnX5JDinhmFStEQyPSAoYPMP2EeSrxHc0GKp8D3sY7UyehfGLzwa4znihJqkSeJ0rSByh75rS6MSoKm94n89TkhFmMcNOl+Ms2a+oUjLwYeYPARR7m98xXvxgx8L5jvJ4rwfuz2XVBmwIgvghaGIOsLuWH+I5LA1CUCQN1yy1EOX2gF0k52A1h1QA48j3mulSPp8GvRl3gj0DqHxGWpOj42L/UDKOLvjUaa1KMsNQIykLCE5CE6YviW7J2zQ2KDk+NEQCIkr2GSPG37YTlipAOPeHRBNAuHWZCcw52+bOnaedapDX7CSCIgdT3oMOXrlvgneDyJJCGRtTAOl7iD0wnjXjQ5ZMGrkDSMbFtSUFMEEJ8PR0ueOK1h1j40CGMx9QmKQldjeIB8HgNruJZ1u6dGka6OtLHZc70oL58wU6cE/8jnHhT+nv5gSHEyGRoK0qvRdpLklrDdLIMkBErsWZxzrxd7MWHGxGAih8CgHC2W8RkFFTrcodKtyiKVSFztyxiQmxwbp7evWf/BwBT6EVW19bowQd12LNEOCh346kGcl4kxVYw6xBGJTz5s1Rs2k1jZ06Rb4bP2JV5QQN48Y9mnEXmvxJCRe+B9Cb/cOYnTx9SnsCn4z5YM4ZRzUa7e2VHYQ9y/hw72rwScWFKiyCMU/T5/bzF7QuKEfHh6UCEPsZPm/ImmBH8M+0dnOyUONLgFxXnaa1EOyOlNja7LNI1kU1gJnVXvvMB+8xw5/kixnnruhwU1WD9cwvfgPPbD1q/q6SbTUBC11/JzrN+OM7eZ8TBNgKrsX9CawaZ8/2lSQAfG+Ms5NIXJexdZm4P1cO2vL+aNAGoz0SLDH/kSR3YlXAQG7OZqDegLq/h++yf+BkAa+5pwDrJUCYMcUu/Cn2OAxqlcdnll+hoL1j0M6SC74vA9P8OckCjzOdZChnDNc0CC6ALTPtAyg1ozKADZNsuBYxED+8xnpzwif87pCs8lzxfp9LvC/kSEg0BYMQP5bPsJa5F9aqz4dJfyZ8GAM6zLMIRblHA9dgTeHLGQD3exkj21L1M8pjre+oqEiAYP2DQ+nWrbcGEUeNJyEqDasiKHTd+xUHWoMYuz88RIKFXk6whKtlFyLJU6e1Mmcuz1GTOjouq1qL33GGI0UZzMxK+bGc7dwfzTVJskG8wE9XAkbNsJFTKKh5Ya2SOy2Kdaj8IpZgn2sNIuvXPyj5Pvxw9j59r+j7VIOGeV19nHd5bnlW5mMEnWlVN9Wme++5OzXV1aS5c+g3VKN7Y9xd3eOEE/PF3gzfI2kOuQfmADmUujp0mGcJlMbu8H7mFd1p5ieqrJJAcGwyoD9JvNiDtWn2zBlR9au+GHWyvyQNAowOqQknoPD5sGnyhavCl+Tfc+fN03ibVMQ64J5ZM5y32A0AcWIuXifG4lzlOqpSUqLIVejhS7qfgEBLfLeKLO1H35WLFyXht2L5ijSjrU0SU6p87ejUd9zytVtlm2iKSWKyta1Na4pqBHxkwFy+L0hpsY8keYVmOIkV7cHQwye5wjk5dUpLWr78hjRzBjKpVEW0aH8RZ+DHkZBgXLHzrFXmC7ssAlnWP7efy705ocneYV0xPsRx7efPKflN3MNrTjYzH4wr6wK7zfPiQ/iss89goDf6p8XZGHOL7QXoBQQfVcUVuIGTJAGgR9ULfgjV/pzjJA+QepVf3dmjfc86ifMaUgz2uld92lhn4AoCiCVvUqdKENYa90qinO+g8a18C5MeMxud6+ocz2x0zXuuaiyPzZwY8PnhxIl9Jd4ba7RKvgl/yp4XorGvfVfGh/tw3MnnfN543PWaxj4alDoxTBUPsXYw/wf17FQTsAbKk5jsEunP5ybazIcZ/bKfluXLazGUC0J73PFj2HB0+CNu9fkW5JoRrX+Pgap4KmN9O5Ywcebfnn3lOv7qAPwr/PP6JHyFg/9FX/3fvv9YMYAeWMkxPfzbGzCYpxHMAcjBJqVZ5Llz7enK5Utp3brVaeP6dbkcq0+HDQzWGW0zdZ1f//opsT9xwiilw9nAkcHIow0NyEHjiCNHj0oyg3Iq3hvAYEHl0xhZgBiAM4zR0888pTIkQOq9e/fIYVoniYkKldqiOwdzEKNFA0A3xuHpABxs2ABzMFw4ROiD//JXT8roYwBpxEiTRpiFSHTs2vWeDP+2bduk10U22E7LqVOnBfRyuDXUhzP1J3/yJ2Izo3P9yquvZsb0iIItS2FID1jNjHK3Z+kc1qhUbtPGDWIgHzp4QEAAwSLO1MMPPRwMWsqexsfTa6+9nvZ8tFfOI8YWp6hWAVd0W6epB/g2OovSMauvkx4zzeVodLjjpR1ykgXUSP4h2MgsBZwjwF8YwrBy0DNlTmEQEHBNBp7jOrgBPI8cO6ogQ05Ogj3XKCD5ww8/lDPAtSj1wjHCgXU3cQJ8DmDG8OmnnxZQjSOHdAcleawhJB3opn7//fenVatW6TD7aM9Haf++fVqbNN3Zvm2bnAd+cEL4jkOHjyTmCAeJ74W1z/OauYcjAXuCe+M+zCrct2+f2MwE0du3b5ejx7OwVgb6o/kb2XScbv4DIOc+0Cmk9BpGY2hR1ojxsuyGZRpPwAY3K5tk9YSup7PS1qgkCHfwxZ5wmTvzD/hHyfb7u3eL2fHA/fdHEI++JuXLExPpJ3//96VGGdu3bU+bb95S+m6uC4ubxAN74tZbtwpwZl2z52jS8sYbv5cDw7g88sgjakpKBQGfBfBmP/CMXIfXANJZ94yHHNOrV7N2YDDPmO+33npTDiRyKuyjAKcJINHRa5XDTtNZ5HEYz3tJSN20LjPFQlcTx5kgmc/gZDFuBn3MRPHYcm07UeU2UI5DGWhd/rvy9wdgnbHmzFKZfG90bi9/P983CXJPguMG0A1aBvOAEC0a2ZX/3tc3O8GO3RcfHxKGy2XUIa8ifbzQbxHrU2M2PqGGTMePHU2nTpzU+mEPYFMF7jQ1ldjDOOms+5MnPlGlDPOI1jWgT1cnjn1oobr5iwA7Ne8CDAsGGevGurEGXhkX3ss6lV5mZgAyZ6p6KFSoFBdHHz3gJUuXqFwZUBkWBmuKwFm6urmaB91WWDwAJzjSfQOD0hDF6Wd6sRNKdtZGI1rex16CfWQHlvslsOQ/Pgd1i7VIoA1oHky1aO6mvZdL7jkvkO0SwFfAfsN0btD9dnV3ivkLUCpNcPXZGAtmaGb4av4rQmPZzjjPJpCbBl7DwbbG2TVoZcadz2qDPU7qcX8GqgP4D1YVvw8wJeQD/HeDR7zucmw35wxdwXCo+b3XuUFgByQOyszC4d/l0gOUtHf39KWWKVNVpdSh4HA4XbxE00kYQaNpGg272ig1blTyF9aztMgrK8XiYq6iAVU0aXSZKCXMwWQNEJxyf+5fLK3c0AifhOvwDH5uB+VO1vBsjAvjwXiz/g2WGrRirIMlFRUSYoVntpTBMxIwIQETQRd/Z1yZS6TRWE+cAQEk0vytRlVuLBqSPEEGCEkEQDD2Gut2xfLlAuYuXbyQ5s4GDO4qgXcedzfHssao1xRjbGCUPQv7j+saSGQ/skZJjPEn92dAz+xDl28bdOV5ITGETAgg+1SNBeuU54TxDRBOsA34FSx+Kh8mJAWhBEc1VQZRnTdzxkwB4WjsAljgm+GjxZoMO0tCn8Qe5wbMavYnTpTPAAOGXq/cI/PEWLO3HSzq/G9uEtCN/QOw4v5i/1frbFefkKFIZohFCUtXTUcjSehmvi5nZ63QOI/yfRLAzHNvT498SMY55BAmA3LuRZqvVLbUVKZaqscyCM79isCRk6t8Hp/BCRoH8KwtMa6z7YaB6j3Pc/CcjAXjw57gd5Y+cfKEtSGJoBxM11ZnENi+YLZ3ZqSz9/i7AWNLoPE83jMGd83S5nd8hu/iz2DrBiu9HHgw6E7yEWDUCRLWlOeY98v/JbmWqzucrJ5MdgbwzHNZf9c2nuuEXQjdZu6VZ+BPA8n6XS7dtL20TTPLk3tl//t5DEDx+wAq6P1DXBWsas+3GIBZggRdfJ4V4NRAJ3YTW4F9ZO07ScD6dKLUSVCuia9llj//FvOwIqSBBGhnko0BfzPRmQO+i/PEjEcRDDIb0kxV7AF/Z8yYBz6PP86ftnn4BU6SeM591nMfqrS4ckV2YPnK5fK3ARoVd9KjabBf65I4BoKJNIiLSZW5AEB6rnFkOUYFmOrGmQAAIABJREFUinOWM27YhNbpsKZr0qefnlacEmMyVecyyU8IR5AvGEeehTMFm+HnltyI+lEh6TSu2IhmpBA85i+YJ/+Dxr3EI9GYlHVTqZ47xG/Ewvv3H1DPIIB65glQdVh9WWLeMRv4q9gMbPvt27elOTPbJLNB8onxd+LI1S2WQWGNsnf5D4AS246PhN45z7lgwSK9znphfiAuYddYgwH+RZIzZLuq9RxIvfCDvSEBx1hMb22T3aVyGd9u69bb9DrxNXNDfyOA8Nra6jR7zix9nn/jJy1YuFDrTn6bwOE4+/D5AeW5DmuGNURsyPnCc4iFnH15/rT9ZvID6A+breR3BvmJDUloQnoj1vB4nT39qc5SyFPIsiLrQl+Haa3TdS6RmIatTwWp1njuTSIiQHWNkueuouJ8YR2wRjkna2uqJMV5w7IlWU+7JtXVR6UzRAwSt+heO8lpW8CY2854vfE8zAfj5AQ1QDiJGrCQJUsWp02bNuaEasg9lQO15fJNTtxhi3imSFZGI2wnSIkrsVGungGIRsaHubbfwBln/444nrHnd/hNzC+4TEimxjnEXod8yPvYN+AMfL8rJyWLVhvVzDrjGhpUGaaqjhEY1jUCu2MNIq0XyUDuk/iVfSb8Ittpx8Wym/nc4O8ilOTkt31Rx1FUX5T+Xla9ZvvtRBPfa5+efYhd5EfVo2M086xITZl8wdibEODzzGeWzyfvZdtbcCf8e5Nh+L33pmJBAeX0FAr/2tVf0imXFBHxB1UeSAFOJiCceFZzZ8d7mQVuaUy+h/tiXfzvXz1/HX/94gD6S331+iR8qcP9//9lf/kn3yxGCW5ozikgts6eGlLAxgjtNpx7mjRQhqTs7cSYAPANN63VJiabDYuTTOiGmzaqzP7v/+4nOpRx/g8eOqhAx6DAhg0bVSoFsNlx7YoaagK84ewEEDmqQ5L319RUpb/4i78QaN7e/mnavfu91NhYryYo6HrfdeedYpgLgKmrDa2s6cFYDrB5kgmu5j1Z45OyOhgIZGGf/e1zOvwN5qFdjQMNcLdz504FiBy6yD4ACkbwHswKZCVgHa9cuUo6uwDVaB7D1OaZAL7t5JKl42AC5KFMG0eCA0nNXoqFNHPWDDlJBCU7XnpRc8BYk42+7977xKBVhrW+PoDsHS+nM2fPRTBaXZPqGwDiyVqidxcBDSWD6FGTuCCjDRhLmdnLO16W3AiaVdyLAtueboHusPNgRaCHxzzRLIaSPuaEdWBDy2EYjMmx1H7hvBYdQBBaoIBTBw8clKwIz7ds2Q1Kokg3t1gUwM3ncIwiSzsqoBUmMN29cWABpw8dOpyGBgbkfOFAI7GhMt7OzrR7125VCMC0A2DfuGGDggeXb6MLBwj//vsfaF3AJFDA2hKdslevXiM2OuB+sEdpznMh7d79vt7Ld+GkMNZcB0cKkIzvYIyDJb06/frXvxYoyxzSQDaChi6NB2PFGC1fvkINHWFDEMBHIiEAsEg0hf5wlMVSMh2M0zjMg1nmQ5TPsPYA9Tm4eQaDr3yez/7N3/yNQBvYhkidLFuyrNQ13CA4z8Q1AbQBtu1UsN6feeYZ3RPz9b3vfU8H6k9+8hM5IjC8H3zwQR3aSOHwfhwkGOEERc5Acx92YrgvdPTR8ydRxH3z3Ox39nk0vA2nncQT+ujMN3sO7X+cpxiniTReCN1Ss5kc2PJ7MdsyC1bj/wUsb+tsf95Kfh7QdlLQr3N9O1fRqDIAmvIfXvsiINyf/cx3FCdB8M9fw+C3mQz/3qKbCR4dxgX4o2WaNcDVFHdsNI0MDclRR+Lk7JnTSjaVpCMARJFfmN4aDRcnxjX+aop37Zqa1HZdo6lddDTv6LgSGndZ09Hga+hCTkhn1GAi4DmBEOsvzplYSwYcvE41VkiKJEBwgsuCmtjSRBBbhzyKnOPxaCAYwNmEEphiNYnFGNq5EwXcjMosB4UsVEF6ogLSsjMMe10AYG58iI1Fiif0cLF99UrAwtwKGZWQHwlHP8AlQPnqqprU2NCk8ePiaoCHREd/n/pmDKs/QEgGUA5JcgmwNgDp2hJrn2ePcaR8NTOuh0OTMvRiI5g2YM29cx9mExsoMTvP68vs1tAADbkOAhfeH6XNkYwA9HMZtkFP9mwAKmZLURFWVZp3A11e06xN/m5mPfPCPoySfdjRA6makuMZs9Lps2fTpctXZD9hvTBjjD0VZS1NyCJUJfQg8TM4v7kOGvGMIecPgae0gpua08wZM5QwIPkzZ/ZsMSP5Tta4ABgaXmXJKtsLg+S+dyfOGB8+y+c4+x3UM14unXUQFGzuEQHBzBnzAb9MAaICu9ES65L5R4IrGIdjYvvA5rYGN+sSsIAznyAUeTiBkhkI5e/0qZja3KImtTDmuU/uEYDCYJxBTzPmFeDnUl/uN8D4QTW+Zp8zR4wT88+84cPxHu7FoLGZiDyDgRqBZw0NodU+ElUWrK/LVzoEetfW1cs/Yc7RBVcjTWmkR9Ub/gyawPQYEZjSNyAgYsH8hdovyKDhbxrA5X6RQUOPGJtLRRrJZmyb9Ta5js8T/u71a9DUuuaWBmFsFi5aKNuN7cJu9cvnCJZgrNvobYA/wHgwfzwP75HWN3rPo2OqPkS6z37H6TOnNSd85+pVqwVgdff0CNSXTAH9F+rr5RMgC0ObP8ajMBFVAKwhVUr29srWGOh0sO4KGyfI2QfcNXNIUMycBfjAuRq9GPg+wFZK16MR6sySZr/OiOFgL3IuuCkta5r/DODw3JYLcpKEs569gY2xpj2/MzBtgCZYuVFt6CSpk7zsQ+uilhoq5qaZzS3NJSY8exxQUmtaDMJJLVjWJokRrsUE8h3MD8+upB2EFyoaqP4ZGlb/CH6k8UwxVfbR+XxpHWV7z1w6acv9Mz9OOJUnyGyneS7mACeOeMT+QbCqw+4a0Ik1HjrSjLUrTrD9NEhlbDkDiVVUVYUEGdVdkhcKtjz3TtJFiX/12WY90cdiQsQf60Ur2VEohFxGosFna1RCUImVZWXsizLn3IuA4yzXwr0AuGIn8BGwKYwv9oO5j6RyVA15XEJztzpdxq5BWqivV0zR0EA8MRS9CUai8TMguMDy/kE9R2dnt1rhICWGncFORIyG3EQk26dMbU5tbVSWnk2pIioJkGOECY5fTgzx9tvvaMx4FuLb5kYkLaZpb/PDPiXhRdUZZzT7jXVNvEHzXYBjbBf7hrltbmwOqZPaep3zez78SM0xC4Vgz3KvathY7URWkMw0PxUpPXD/fakJOZh6Glh2awwZJ+6PteaEvJNHHnfiEeZLCZ2e0Lom+cgeI4bkR8nMU6cymBYSWGI607ia2KyhQaA1jR77errS5UsXtP4kkdPYnI4d+0RjTNUo/jaxG2uROALdZ+xvyxRiJ5oG4rM0yHbq/MsJN8cQfAZSEtcG5OXe+LdjGO5H/ht7ui7iBPxynof14Io0xo3qIJ7l6JEj2hOcfZDpYGLz/VcvXxUZCAkOZEL5nqs6i+r0HwmUM2fPCtTP1BQxZsMe1Sk5wvfyHWI5q6FikF/o27Bly+a06saVihslv1eMHiRXO64oBqOhKyA488g+d9zg5KHHhDFgH7v6mfM3mkd2pE9OHE8rV65QzMmYsdYcO5nM4bO2/N/YNdYNe4+zkR8nCANAJ24K8gb2DrIK9+5EHmc2v+Mc4TWISDwH0rXYgWPHjuu8o9KBOeF7uG8arTIecc4gTRYJQJpeDg2PyIfmh3sGBOce8JdV9UU/M8lbkvydVCBgcPV6We8D1otJTWI/5+pKj3N5srUEfIP5EKuVYrSIyfyf/VX2WJAuIwljwg7fo+qt0ehFkanYpTid79H5kUFoM7QNPJeSqqrUa1Rco/MoNyb1dzppqcbvOXEm4kpZvyxISlRQkvRiHPhOV3uylu2LS1M9NwJ1w0yRGquq0k9/8dvr+Ou/D6C/9FeuT8KXPuR/+Av/8j9/sxjAXRjbcoaFGQ1syNB9jtKRaIqBs9acVq9amW5cuVyABI6OtJj37ZezPW/eArGoH374YRnhl17aIQPj0kQkKmDuLl95QyoUx2Vod+3arcy62Qt8LsDjQvrhf/mhADb0ljs7ybxeSa+9/qoYvuvXrReIh6Hu7A7gcdacOQkHWhnCzPpUdm5kVIY9Au9oeIWkA3IoHA4cHkiaINuBY4+xgaUOeMfhCwh9xx136EAXGDIyontHxmPTppvT4UNHdKDdfe89+hwaazghZoiKVaHS9OkC1TkM6Aqtn4okfXUacd60dm16+umn0vn2czpgaBwGELh585a0du0aMa1wtp559jklENCX4jmLxclGYGSFxSpOxXTDDWTNaZ7SmH74gx8KBG8/dy49//zzytDiZMOwvnDhfLrQfk7BOg4qDi763OhZw9ITu4SmE7m0lbURDOhqGXEkEYIhPS1VV1bJYYbhxkHAeHJIc9gG4244g5/hNDCe3CPNRj/au1+MEEBQxu/qlStp6223ykHlHnh93ty56Xx7e/rwww8UqOL43H3XXdn5DT017ufAgYPp/fd3iyHA2YVjsmLFSjkbyHyUtPuyJAxsg4MHD0g6BHAZaY6XX35VzrL0GcdC0xL9+yeeeEJAPVIhlIsByNxyyxY5lsePH1OwJM1vaZxW6XuRpVm4aIEcWoCvcLYqMuhU1oBRjRZDbkOloEHuLbELDFjhsLC2XULv4PJv//ZvlcQh6UFiZs7sOam+LvTxWeevvvqqmODsS1jgrG0HQTjcrGk+z8HLc1K98bOf/UxMfb4TCRZkZJhjmNvsBQAU5tnPw7owY0mJkvZ2BTuMEdfFDvB+7gengyACG8P7sBncB/tt69ZbszNHYFkj1k70KwiGp+/bQIEA4Qx+s7U+D4T7MLIz83lLWf5+O052WAKQhOED03ayAaav4fd7HrS1lciY1A3391amYKSV/5SD6MEkClbAFwHxApWKkVjDuzebiyQWP7Bqz7efTydPnBCzJoKVCZXoufmngJe2CK7kvKPdm6V5SMoAOjK3vQSqANJVVaHrW1MjB5H1I43wzIY0o4bzgHkFBMdJt6PIPuc/M8n4u8Y2N7hkf8KqxE7gNA6qQSUM+9BaZJ0w/tVoekonryh7RuCvJqFFnF+YtOjwVcmm2HmmwTLfZ3CZ/YftgJVrzb2W3CBYZfcFyoxjbRrcD8cz5FAIhAm6Ad75d3v7efW5wOYByhBw1tfyPC1q8izdcbQKMxguJmTWTgyNfEq+Q/t+fAJNxsYSu5NxKV/fPEe5E66zLpezM/cGwa0/y+8C3AtnH9DCOp3sIeYHm2I5E+yVgwG+1/MlwCnPn/c3a9MsS4MgfJbv6x8IFuy1zq604sbVae++/Qra1fiNwJkKqSxb1NRQr7Lj5qaQhpIUzWjozgu0zsCVg0GqnABkCIhgkwNyGAxG/5UzUoBsrjDwXmKsuIZlM+I5o2rALDWeidcYR/7O/EvmJdtPBU65qbKYRejfjoykru4enYG8b9bMmQJACZSle4kO9Fisv9hD9KpAB3aagAkSwwCV7CfAB48lMlcbNqyXP4Duv8CDOkCUHgWknCWh/3qtBGox9rYf1gDGXnGsMJ6uemItMA5cj+fkGTm3PMesEUuuANy76WfYD9hK+IZFldzzM72tTWOgCodcxss8E5BKO1/yPyNqzMbzw0SD/EAzS9ibJJqRFOHaGCnWG2c9wTnjBqAzdUqz9u2U5pBT4sd/Mi9mVNkW8QwGKHgu7BEguNjoOajGD5IM1JUr8iUZU3538cLFSHZUVytB4UQJ4+DkGP4A/gd+MZVnAqpV/bZewAPawtxDJCOmCPRWUkYVKtGslKoW5oS1ZFkBM7aVHBka0nPZlrE2oyy+QUD+gJjrA1p7AWy1hv+XmcEOvAHzkKxjbeDnCaChJwLM5Fzmznv54fnMcuNPs+F4nTVlTVnGlh+Bz5mlzd9ZR07G8Huf03yW63EPvN8NggG3WJuuRomeKdHvhh/2LP+2hGC8FvJdkjnL8iNRQRO2LvYxjMVIVnMt5C5YJ3xPACHEGsNaxwHwISUVDpfBXa93A9V8jueLijSSGpBT6vQxsfTRi81kBicQ+Yz11OUzZza8zxbGzOchv2ftsCaCKEB8EoxBfG77WDwXew3AlutDKGA81KBRlU+heWvghPF2coN7dtzH2PB5V1DwnNb+5TM8KzEN5zr3AlBHHGTSg4k+Trx53TE/JDmQRCBxdvPmTRp/5kTJYN1rNMKEdcpaGB8rSJoD+Qr8AJ57aJBkdrCbY4zG1W9n+fJlaWCgL13puCygGvANf5nYBR/++PGQQOR+SKTis/Cc7G8S7cwrc0W/GmI8/mNtzpk7WzYZwhLJVewb94Z/AJhnluyHH+5JJ0+dEWBfrR4W9EiJ/h4+V6qqkV0JCYsnvvl4aqqvVWNgy7Swr9Xkd2hIiQZXpTCWjD33z3uZa1VaDnE2oJMdevMAZAJlr3bIFqhpZKrQecLrwbAN3XkIYrNnzUqjI4OpqzNsKjHN7NnY2E5dExkM1jTgdciEhG1k7EPyIqr91OclJ9l4NtaZiS+uLGIMeCbY9RCK5DfmxIvISsWC9g33odgky7846R/+WoOAcGIxzjsIEFwPOy7/piqSh/gKaINDvuPs4bnZvwCzxz85oXHFXrIXOKPYdzwD5xCvhX2plfwoz8r8j44MizwGCE78SrzG2Ryykx3p0sVLEYOUqqKi3wE/7DP3EWHtsCZNIPH+ZXx4po6rHSKekfBljg2ocg3GxdUZxhLs67Em+H4Tqcrjj4gzAJqDVa7qw9xckTOFiqeQbYln5174Hs4yGPu8xjzSNBp7cu7TGH/WFFXm6Oi7+bISzbC5db9J5ANJedEAPvfbqa2hEmdCley2uzS+5fmYZ14XQz6D08yz4t9c1Wi/TXNUVp1oO18eawEksw8NcHNfjEeJpZ2rdpkP+3pKovqcQuJFMXhBpAT8SJIljl88f44LTU5xZRHrSX5hBvrdtJpKccbYpBVe51yNMa0QOQKMyOc1+xz8QE3Gc2WIrw3xx76PpFeQLyxrBuq48bociobpK/+5DoJ/5VPw2Rv48//0aBHtJTazNmvOwrIJsWK8ZmZXMPHQN42gBCM1f97sNHd2aJIBouJwELwACts53b59W5o3b356/vnflfTFxB6qrFKjw1u33iLGMoYVqQnYn4CfOE6wGOLwrUrbtm9LTzzxTemFEsjhqL6048W0b99+6SDfAiN3zVoZEQwKxgEgBVAB48CPm1jAdpkYQyt3WMwXgMBf/PJXcpoxhoCasFwB9Pjh4ATQh/HKgUmjQFgGNswccq+++poaQZGJfnnHDjEZYSoHayealmCRAVWVuSwUdA1Kh5HdUNkzDbgaG3TYPvboo2nf3o/SR3s+SOfPt4s1gNNIY0w0y7k+Y/Tccy+kd9/bxckWTdkowx6KoJRryVkcA/ivk0wHWmdcGwcCsAXtZ1g1ZN65Nw6B/fv2prNnT5cSI5QOf0262JvltAJ2wygQSDQR5fU6gFXaPx56qLnZBQ4NhyMG31pi5awg3s84GjDkTxyv371Ak8yrApZUet7bmzZvuVnPDzDKD4ExWrL8+7333tV4w1pHvkRNUlNK5y9cSO+8846cJ9atD5Z77rlH4+8Ag/u3ZhilezjTJF1wDtB2x5HGKYBBhY424wALjEaolOaxDl95NZpJIgvCZ2E804iTAwyN70gsNIqVz3fDiicQj27TgLbRAC5KZscl2eDAHuc/FQMMNdhloNdBjJ0l72N033F0Hn/88WD4zZwl550f1iUyJiSA+B1AM0kBl4sFG3uX1gdjxH6AaQ9TH4Y4zisVEbzGvCIfAyjBvbGOAJIIlpgbAG0Hv5HVj2oN7pu9hgPPfuY9AASMLZ/dufPtdObMaTHo77jjdu1HgW31NASJ0jGDWh6LcjDuD5rb3AjlPwLB7Qj5907ScP0AwSnLjh4C5QB1OYBt563cQSt30uShqUHnZ4/GcgDe13MA7+82i1XOYw7uAZHVpDI73wN9/encp59qP7Eu2fsECux3NYqiNA/7WCik5qlRnYGcBCAT7yVwwUYS9GgfS2OyKBaOtanZ5wAOAUqMywlmH/F9rBEzyViHBnANtnmPCoTBJqIxnBkQyEqoSaW0eAuZcVuVrnR0iPUNWANQ39REUmpUAA7vpzEwjCzYQWJaKrgJaZFwNvtl93h2ZCi4fncXTn1UIhAAMkacTzwzbO7QmA9NHLGSBCazP4NFNG3adBRLdX6gDwoTC/Y4e4wAmjOGZyWQJkAD8MJ2xDlKs7vQdPbe4/WmRhjgNBcKx52xM2Dh+eV1xprfuXTe1yh3/BVoZikag6IGvC1NYIkRA0PMJWeGGzMadA3gLJK/fNZ7kM9ZGgB7zxi6eeORo2d0Xpw+czYtXbY8HT5yVKAG5x1nPaAEZdYkW5DqmD1rhsBjWOLMl8BcSSCwBntKEmksujVr1uo9bCTWAzaWgM+lstH8KuxdOZDoZ2DszNrh2XgO63cGkzwz6LIu7khurso9xZxgt4oKtplD+pvAOhPoW1GRpbKOlgJD5oHrc0ayj6LaIKo4AG+wpWpk1tFRArmssbr55k0iHJAQ5r7YW9Z55t/u3+FgdpLNX6H5YB+zBtnDAHcGIvzctpdeIy41N5ge7FoSE4BRaLRHM8MIiqPxpfuFwIwDbACIYI/BxM3mLoOYAK9jshc4DrDBAJUZTwBazl/r4OPPcdaTzOdqACZ89sqVS2lmW1speedScTONQ3KmU/+pOrCV0u5LueqiXpUg8+cDuqODG+xsSdgMDyvox4bwWeYHH+7K1avSqOU58ZFVvp0rQ2AwimU5f758uvHRUZ1h69au0fogCYI8CgxkwH5pdwpgrlFgLcmqiVi3BjmC1Ro9AFg39nuUiMksRn3/RJRNkyzEX7Jf6j3gRJmvLSAvV8u5LF9NupWIj0bKrAED3Abb+bdZZ64s4N+MmQFv1jR7jXWBbXCjxDgvY4zta/F3yz3hQxvg8Ho0YcbsPDMA/W+Duk7u+Z4tN+ckl2MbJ0T8zOVse+8VAbAZ4LdtsE3lmcoBcLN22TdmRZu1yL309tI0d7QkHSjdWBKNNIYUyM7ZlpvzOWHvXiZim9LcPuRbPOdOQujMBoDMUl786aQWv2NtGhjjvrU+8llhoJ1xs33zGePrWEaIP3lNQOLgoPxZ/Dme04xpV93ZVzUQ6gSpGPFoTvf0iLyE3wjLGnsEEzq0hJHeHFZyFPAb+bbBQXTSWZf4vUEAYX2HvSQRjfwfUhVzVVVyrfOqfB38ySktUzNZK6o/Axxv0xkRvgJ6xzNFlDJwR3UxY8Yz6h5nz5IPzvyzZlgbql6qrhYLm3j36tVOkZBOnT4TzQBr8EFC4ombhBSjRFJ9bU68V6ZvPPZYWjR/rsDV8saxBs+w/dhc+/H2m9RDgwa5VDfVEdsBlEVvI+I5Ym/Wh4Bd2PDS5x6Sr8cPZyis+wDYqCAopqaGaBIaVaZoEQeLGFuM/Y4+EfEdxCiMe0hIQXaCVNWk5pjERq4E8T5mzFkTkIOwu1wDEBxfiPdjj3l+Gt1jdxQDUrVRWyNg1fJs4YNWB/FsLHq3XMlJDeaWfTh9WltatHix7uHMmbMB4gtorE2fnDihceFsJo4iDiKpSWyIbSaZAXCIrTKAj08ZErALVR2Nr79l880CsRkD5GEgjKELr/hrbFRrDJtlmSEnlLi/OEOGRTQjjmGuGDtIRJwN7CnWmnvRMD4m2rHvuBZJEvacqkwyscaVNiY6uAIv9Ktz4i+TpwKTCTvMeJBwwv+KaoFhvcZa4b4g6CEvx55hjLkvCB4kwUhSkwzgP17neVmXxNiy/ZJDpAq/SmegkmKSZJuis57YkjNL2uwFE4SiEhoyHz8CiBnXnBCx3+0zgPVgaTaD246N/ZysV/ZCJFqKimmcVOI6Pmd8LqqyEmJDBt3xf5tV5T4iko1toxKceU4YK868wD2il46rLF2RTMIqEsZNaaIYGvblZ4r8idxYGv8J4L9/kCa4Y/JtKypJ2tGUu6EEnithkKtr8T15FlWmqU9LSB8ynk6Y//bVd6/jr38QEPhyfnl9Er6ccf4//pYfff/hooCLzAJ31hpHwEFtBMPRpMlsvtC1HheTp7Ge0qweGRhYPBhKymRgnOIALFu6TA7Fm2+9pQOCEj+MFo4ObND7H7g3tc1olQHBiO7Zs1clWOirRUOhMTUsgT0LCM4BDHMc4IAgG93iM6fPpvU3rRdLmpKosdzMy80RMApiSBKY0rSTUnAxdYZVXg8I/s8/+xc5mkRqSG089thjJRAcY8JBDljNPQLyAYRzKDkIgv3zyYlTaszx7LPPSBpGAUNuWmmgAgCbezlz9owOQK791ls75WwAPuEsAex+77vfFfB94ON9AniRKEHyA5AXxjmNxQTQ/v6NtHfv/uj4PWdu6u0fEHiF8yNAEM25qqrcsb1OY7D8hhukO4bjhFY7rDt+AJj47vZzn4oJjTOmwyI3QKFxIuVaYnTl0niXhgUYFw4964PyH77bWWde53BwEOTDzE64/y0wbGJCwP7One/I6WXd4Z2t33BTuve+ezWHKlEGbBEbZYp04jigmVccDSQ0cLBwdAB6cV44rDjwyGzjZDD+kirIjE/mSsxFvi/rgn344UcCfkk4AG7jFDz11FMlJ/W///e/LMkJPPvss9IGx7kDVOaZAJLbz1+U0xqludE8k+AbJ2PLLVsE5AUQFiw5O5s4RWbZczbXVEdpL9ctZ2pxr86MO4BmLyPRgiMJYztKnZtLIDh7ERAcvUQx6O++W+Nm4BaHkPF88skntS+Cjb1V1/n5z3+u9cr6RtoFFjn3xbUo+8fRhVX+/7H3Xk92XtmV50nvfSaQQCYS3hvCg2SRRZUhWYYKqSRRxZBCPRr1RPRMTERH97tiIvoP0MsYPUyHYnqqSJWlqquKRqxq8HUfAAAgAElEQVSiKRY9QAsSIOFtAkjvvev4rX3WxSXFmtA8tKgHJIORyMx77/d9x+yz99prr40Txxpi/O2IAyYANDqYZi/xbzPDeA6cKhxK5pTn4PrYEOaM8SHwYZ9QmWCtW96jhreZ2aGgXt2yFU0WnEYB0vyfgWMbS4PdsX5vN6g02Gy2hRMQ7GfmyUx9g9QGvM0OcGLCSR4FIzBaM0NjxV1ts1NrANz3VQy++718ppkmMBT8jOyLsJfBjIbBSOBE0CAmqPR1A6zmOo31DXov7AECQTGGtAbDRtLElP3R2bkq9clhplFvVUKHWUzlDAITWBJMIH/AfJk5x5ywF/jCyef3fJ5tYfE4M3de/zjI0t6Vc1em0krK/DlX2F88cxtg/spyam1pljQCtgDQanpqjpZN0vx1okK2X0yaeMZoGFepNcXvYfOwjnRf9fX6N+OHs45cFePN/gTkciWPQD+Bn1Wpvq5BTNbR0XGxnNG6BmwMBjr62A1pTWenAourV68o0JfMFTqXJBRptsfaFSgGGwqQviS1tjSq6sHON7aHQNwANO8xAMWa4veMqYFpr2XWhEEOM2GwRdg59qgZ+zwnNpLrRanshN7HOjcQFpIawYblmp5Prs31+Dw35OPeWHcXL/Up6ESaCvZVaVlF1o2uF6ioPaOAiATGos6jzlWrpG+JDwGYxL52U8oIUCMZs2njRiUVsRUkMQhYGxsCSAxbVq73ARgYyOE5nZQzC9pyB4yLGT5O4PD96rVrYWMzczbsbEjsONikFwkAKGeqmoHTSBQtcFjEYrTCpJ2WfXP1CtfDvjGe/BufgvWAb2MQQUn9iorUvRY91VWp99q1sOf19VozDrbMaHLJLPfroI+1EgzNJbGPHSAy9pRmcy0/tz+b9zBWCg6zvrSCv7Jy6bvzefxMtRtjwc8kNgiI2a+MgZpuS7YqJB8I0vh3VPGIphvA0XwwQfH5qJJjH5CMdoKC+9i0YUPq6+9TwzIlrObnJKHD2uF8caLIttP3bia7gSzbA/xKkhCW+2A9y8fNTc4IWplDxpH1QiWZGmZmBq9BRNZZgHgzsneMJzbq6pUrqsDj/SQjAdu5Byc/FLiq8XzIDLHfAEj8Wex19o+BZp7R696VG7xX2uw0WycQz03pQnojEiyu/jCbmLVlYJh7VQCuXhILAsSU4M8xgG0IwJWBVdtt1h/3ZPvCOsE+WEbIwI8TRpZlsU/o88zv554ctPNc/hmgxeev4xGve8bK8YkTTJbmMAjPfGOT+D334sQfz+Tz1uesASG++1rcrwCarM3uaguTD3htyH7EHuN/sxQjPgDMQB+4PGv2UkmzkKWpAFmjqTOgrs8Cxgrfl2cy2MF4cB88C1/YCq4VDRBDGq4Y6Oe++V2c69FTht85AerEK9dwgtXJCzNRHRvyuewN4iBsre0WviPv4TPCPi4W+o04GYeNVOUqbPLREfkhe/ftlUTI0CAxxkLu+YGsw5TY7/SRULWVtMDnBJ4hs8S/eQ6NcyXJ02h4vXnzxtTY1CDfHhu7ds3aVF/fqH9D0GDMOH/5okKjtaVV/gL2mbli3XLecC/4vVROSuqhtlpVc/QFIOYgNsRXwS/p6l4n2w8BhuQ2LiWNsfk8NMHxYUJ6ZkWyOPQz4W/33nMs7dq+XQSEaAQbwJjsQQa2DHw7FmF+APiJP3l+5F7QUiYmJHkKkBo+AHJsAdi5qaGqQ/IaYH4mc9KYahSqrughxEHG+SxSRgbAua9I9Ed1JnaB90DSAaiGuKVqt+7uQi8g7o2eCHxZNoj16Z4mrBdXkMDWxqdh7UyMj+m+QjIqSHmQthgHyz+wJnm9YonlqHxmvom1Dx08pDiMPRs9JeIs5WyClEB1nhLuFZw97IlICuHTAYLPzM3pDOS6sjtKKC6qn9bGDev1rEivUY0NAB4x9nRoh6uhY8gMmU1uwhf3w5yb6YvMKnGMWf3sdwBx/HQSFBs29Gh82JuRuA4iAPvbMlm8x34898A8sX4d+2EvXdEHyMxrAK5tn3g96yTA2GXNDWeC40rWGmPJ+Dnph48MxsHZ3tHRrjnnjMbHZT74PNt7xhSZHsBw4j/1oVBlUYk0/uWfoJuPusASZ2cQSxQT4r/m6hT2qdZDJvX43LE/7GSA7Y+BZF6nyjbJC0Y1BntDvTxEOIvGx4DGThSzBiFY8B5sAy9U35LSklSTKx3wk7F9fL4TNIwpZ7rPHK7LGX6997rGhUa8rDlIiyLzTU2qGkbxV2MkqphrmrbiM+g+xkO7nvmRLF0ZZwp66VE5ZYxEMWV2dhTrKkkVhBn2hvZvZsv//Nev3cFf7Rh+gd/vTMIXOPifd2mY4Gbr8R2QAbaCDqWJCTlmbDQO/Mic3dZ7E5uujEZslEGHvinGl/KrsTGC58jm8bmUlo6MhCYUP2MUONg4UL76tQfkwLhrMgwiGuNhvOXYE/CmFR2yX/nKA2nXLhjYsG6CWUvW99fP/Sp1dKxOx+6+WwaohNLIbFR5L0aV+xVjMzcgDNZhuZx+wDtA8B07dsqoY6z/4A/+QIbeGBqHIBl/9KoxMrCNAebJbjJGGPWLl66k7Tt2ptdefTU9/8LzYvoILCgJyQbYwTQY5D7eeedtBYmUyMEyR7KA+wZw5mB96MGvp7uPHUv9fTfTSy+9qIZ2vJeAX81GaqLZ06+ffzG9/c57+uzDR48qu/vaq68LwAmgLhyrAJkov5zVvwkie9atU+ICvfGu7i4BtLDtYJDiEFj7D6cK9jfX/sY3Hk6r13QWAkeD4DqAs0lmnnFWGWu+bJidhS5ei3b2DCLyWg6ticmp9PTTz8q55DBYmJtLu/fsTg899GCUvc3NSQ/+Rm+vnFecwaHBYIIw1oC6Xd3dWmdm8DjoYq3xbKxXO/HFYCf3wthSlYAMzsLCkpyCb3zjG3qWH/7wh2rOioP113/912KhEDADeCPlwr0dPHhI84R0yLlzF8VoIXhmD5n1zQF48OCBtGnzBrHCmZMoFZ8X+AUYZhYEDAZKQ3FQP2VIM5tHcGwGcA2G/ehHP0ow3nFmVNK/BBAY7OmoXnhe1Q1Iyzz44Nel2c5nBCuNoP9K+vu/f0KHKQmmr5GAKClVI1iAbQdRgOAwuhl79POxHQT6OKzWBMR+4EAAhkZZcYDNAO88M0kb5s16iPHZwcATuFLGOqapSllqaYV9QFKhUs/GeuBaXNMOigEKJ1n4XjzHDn55nf83gO2/+fUG1BgHg+AOjCmVizGL736PX2uw2mver4l9EfqlgNe+psHyz363A8h3M6yUEFHpIPuNQDeCb/Y78ieMNw4uVTsGejwuOHo4b+xznC6kKnDCsQ2MY4CZkWQKsJUmVaGXTELOgTPjzpkBwIPtp4Euc+0GqcwnY0HQwDyy51wGz72Y5RrJgiw9orMmuq1TWQOpinJWklGwebjeGiRWJsZUrtq1dk26ceO6wGZAcJzGSHSErjTrDdCNoJZr45jzM2BbNLxc1vMy5ugtM1YkSLH5SMioVLc2Kl9I/tnhR8UchgbliqzTCxcupffePxn7MOv7u2yfvc55gm0nSINVb5kZziGVbWbGH/ZhZmYq7d69PbW3t2rvWrYkKotmC43IGFM7+WrOnLXaA1AHSIlmjwZIvD4tecEc8BnME3vJryVwgZHMHrPUQSQSopEanx+gaiRDrCHt5ngG6/nbqtUbpQEOkHz56nXNJ4ESfyN5O6HgOypgVpYWxKKlzBb2LzZgcDhkZLAZIadVpwatXLujvU3JSQBEWIYCJEkmVwaYzbwQ/Jhdx9/FHMvz7IoIl/IzPoBj7CPODj8vwUvo3kfCKPqllGudYbt4HsaFYBtN8NWrVsufMisOYJygUe9RUi5klCxT4uZUrBOAFv4G4MRZwN94Pazn9evXpdrqagXNBeZyPuP42XvL0hlmfTnARW6NRJbZl6wlrffMtsN2iG1YVqZgnYCTtcI+JcCLBEu5GFvMBzaGAJrEA+cbwBVjtZICyCCpxLgwdqxhKiCU7K+qTI2N9QoI0aJtaaVyiAaU6JhHv4wbvTckveb1ib/FHBOED/T3pebmxrR29WqBU7bRvJYxsO9jYofXPz/z2SGDQeA9pwa8lpowuEcQij1lfSrZkUuWSXApCQRIvLioasPwXbDLZdEDAVYkgXz2l7G/yC1hiJCsMKjEPSoJpKA69Fg5y/g8k1C4Fr4c922GNbbK4EfMT52YbgA79tWaGptEVoCpGP1b6NUS86xGx41NCsCxgwIMKkInnj1IAvT2+Raao1yb+zWwbhY2+0g9JjIrmb9zv/zMGBsgdjDOWjLgUZzAM4ufRBLgh4Fb5jMkX0IOxIAYn8264jk4A/i7ZUaUkJ2c+JQ2b8ggRANKg+Ah9VGjsXHzQcbTUlGRzA3teSp6FDNUVOhM4Lm5Zz6T8dRcLiwKuEMfnrOU+bYNZv8ZqA4/PMBc3sdYco5io/CXmH+emzUQfhBJnpGosCyNfWW5HwGu9BBYJqET82Y5HO4vmtBPal6dXDG4733APQDIOHEfie/Ogi/jpAW+G3PLfHM91iGv5TvPxlwboPZ5Gna1RNVqvAZpKHwV4oho/Iy81JJszsjwqM5Grkc1zdRU9BOInh6lirVgReKLcB3sWFMzSXUagVannvVUVZbIboyOjaetW7YpxqKZO/5HyF7QqL5W5CczQBn3AKUAEmn4OCliB0QL/CHmEfCZz4h4tkX31dm5Vs9+/sJFVYoSJ9CQE/sPuA7IDoDJ/Ci5s8w+mk2rV3Wko4cOK4Fv/4j1x7kTcXaQJJgf1ipjzTrjTIWlThNG9jXjCpEmQMx+vZ73QyLgDAEEZ00S60BOA9DGfyGhDMGqqqo89fR0yQYhgwJIXFVJP6dIruLnQGhhL4VdLlPcHTFMeLT4TiTSIBS4MgJgmmcm/mENOsFqP53X8lzsP77jB+Fruk8Sz8M64Qv7b/uH7whxSUkf/isNbWoqyHfv3Knxw6cDX+i9fqOQ+IacMTISIDCmmvtBBoT1ThNUzvOBwSGBsgIQI5iSPcffWC+yVENBhgzpHGIk6WKj6V5ZpX5lSLcBlPK5lg9jvTAv7D3GhzHhf56b9cg4kTRgfTGu6zf0aFz4DNaBq+2YD+5NSZjySJ74zLZkEePCWEl7myq2khI1UHW1AbZI58NsEItwQ7CnnN+8zwQrM/bxV/k3oD/SnkourV0j4lNIWC6IDY/fy/1ybzwTawwbxJkeEj2DaVZ+BX4vDXVDOo51GEzwWO+q2M8grpJ/WQrFeyHmJmKl8O1CKsW/Y70UJ+0gx7B+nPQ2xmACmXCRLPvFZzA/rCGem89mXZawvrMthBHvcWJ+TRZhb+M78/xcC9uEreQ1+D9Ugovcgjyl7EE0CmesTLpg7clXyQnTkI+LHjuMF1AKfhFrgrXAdTK4EvtE0i/UyuXxyJIutuk/e+6VO/jrvwL89c4k/CuYhOJb+J+++80VNh+BufSIsoGBoUbWHokTsnnDNJjIbBiMhgGZKrTCFsjSB8CMQxnOXWgX+lBmI2JMg10SzIYI2CpTz/ru1NXVKQYARjxK4BYVVJF5DFB0NjU2NUoL+9ixo8qWwgaFNYZlefvEO3L0aNbXgWRCCcyDemWr5axbi1eiyjBque+FVFYSDA8aY37/8cfT3r37NDwYOwBPMtU4TXxx7xj81157XZlngMOvf/1rApHlVNbUp6HhUZWhXbh4If3i5z+X40ppixgcy8ti0uJcccjCaIySw1pJTtCgUmOc9f543e8/8u00NNivA+8XP/9Z2r//gNjzOF7Sup2ZTS+8+FJ6/4OTad9d+9PhI0cUCAFsvvH6m7pnlxUxjrAloynlskr0YXdS8he6dzSS2SHt8ZHhERleHH0cxPc/+CBdvHRRZdQ0dkQCY+OmTZpzHAU1TwVsAeRVM74AyWgBHYdU6DbyWgF/RYCtg61g5oVmqDLn0zPp4sXLktHhUAEExxG57/77BJyq5GhuLl26eFGMVcaSAAJwCYfCzSC5uHTskPNZCFZDNP8blhMVmsbMA9n3OLwpVz1/7lz67SuvqqEgCRbmbt++fXIofvKTHxU6aP/FX/xF1kVrkfzJU089I6cTQE6NX2vr0unTn6Rr127k5jSRu8WRh4XGHti+Y5t04Lu71+ZAqUJBFAkJAP5gKeEglCqh4v1nB+CzIC4HKUAhgDSMFvaOGqLQgCw3wGW//+Y3v0nvvvtO6ulZL7Y4zilfzAX/37p1M/3sZz9TMxme5dvf/rYcJyo1+GycJ+YP55akA+MOUIkzYdCZgx5AFMeCa+MckDyACd8LyCHHlE7k8Zw49sHAnQzQZGGhAGpge2BmkDRra8fZjW7e2BI/F/fv8tzicupiaQMHGZ8Fwv+/zHMxKO3XZcK4ACo7Wp8Hgn92fm5fpyQtL0aiyO8rHn8D6wGY3wbrDfAILME5LikVm8dsbuaB5MvoyIjAOZVjLiyk5iaSBe2yOQ7EAbEA64ZHRlP/QH+iYTEsmChtDS1GgqQAVwO84rPsoOPkwWDAdhP4GRwPTcqorIDpwt9J1Llck73quY/1vZA1g2lGh04ouu9Jz4QTee78BdlIGC3sWe5pTefqNDszlXbs2JYuXbygdVBb15hWlsMZRGJHwAcNICcnBYiHBm+Z7AG2giCH13E/wVgs12uobGKvoTPKOuNzCJ5DlgPmGoAogT2si3IxRKnIGRsLaQ7uQIFLaTSb5gtgAUeZubx186b2pMEtgDLdF+driMCkTZt6UkdHm/aD9zz3gQ0iGOR3Ad5FoBXMnmCVeR7MvnTyQyBxbjSEXQV8MIjBnBu0JXglgMd2OvHidcg98DkEpawDzggn3giOuCYALu/j3jdt2acqI8CC4REYX9OpqQV2Z4DArE8BTFl/kedvzFUE2HzGenAompIRmHBm3bx5Q8kdAsB9e/foDCNYswYy8xfn9qKqylh/2BOPoytISPQ5oOC72cKsd2ujCzTLvVO0pots0tR0gMisDZKwYjoLbIxmYtYJpTIAsJc59rVvM3poshU6vqw/xpXPxFZ6LtENZ93DStuyaZMYcC7fDtBotlA+bQY0c8h647Nc5gxwNIMcQ1Vlobkdc05g7sSFEyuMgeSTMvs0EiaVOocAfAyMB4Ob5os1emb8APxKrst4wrriTFKjx4WltFJCMiXY4NLVr6J5bFNaXikRi35sPOT1bP8ol+ezCMBp1CtgZaA/LS3MpdbmsDPcG+tXayRXILAnlATMwXOUiM9p/Nk3jAGauEoSz81Kzg6bF0zIavmNSLMAhAMQ8V6xYS9dVoKMs4q1QAkzzwGQzV5g/GENtsNypNlpf5/OfoBxnhkgXNqiOamCJi522v4a13Zj10hGDel+eB6D/MEwzUF/eYwjxAE3SOP1/A7ySWjck/wIZjjJStZMBOHRB6KivEwyQ1S8RIPgYOD5GmYP2+fg/dwLe4N5VaPBPO/sAyffnOhR4iDbKb/3Nsi7pHkKkDjAbOaMz+Qa+IT8bJZsAJU0SVzQM8Hk5ExjTvlMv85VKvhjoZk8rXFkjPjfCa6ITQD9wlcXWJzvl+tzX7wff4w9ATjIXPNM/M1VcawH1k/451GZQ1NX7sPnrW20fWCfkbyG5+a9t5Pc4SvynFyDMeJvll4xwM4aDFmGkPTj75JGpOdCPg/i7A5WuPeD7ThzJIkZJBWraQrdpnu2HfD+J9nE+20n2EeqwMuVaU6K8vlOxqr5IJI5MwEw0rOJcYb8Ids+R/VAfAZ7Z2BgKBpV4odPzggI5wtWN02V2WvYG/xnzu3ZuSn5gyQqaCoCQDc8NKJGhYDm2FOAYwBs+YBlAYo52cg5wdgGMBX65Dxv+O41IYWWG8KyzokN2cOMJZ8PYMx5NjRErAcLeypsgPrd9Mgmkhgltjhz9hOt0+7urtTR2iaQkp9Zr/yPrXa1hfexq5HMPMWvI/6cnpoW4BtJp1gbko9Tb6gy2TTsGD224mwu01nEOKsJ39xsam1pShs39YhUwxj03erPbPYASLkn7D+xLrI1yHJCQOnp6dYzMgcA4PjkzD12ivdwBvjsdOLJoDjPx/oCbHSFx7VrV2VzNm0KcJwEJP4AbHp8WeJz7tvrzVULAOWsKRLC69Z2aewg3K1e3ZmuXb2uZEHYrWl9JpgCiU0SBtgEEhkkt7DzQ2hXLzmeRSom4iDGf7f6YdWrQpqBYZ4gRdBoHrlGYq2udV0aUzACJyvNAmcvsJ/4vRNM3KsBWM55JVgW5lQ5xNhwxlnvHL/RElDcD2PM+DOm/N72hrWphGZVtUhbSF8yJ64c4X3YTcYAvxf/i7mCSMi+9hrD38Uf0H4dHta5AGZAjLZm7VqdbeF7klAd0p7ALyBhoveMjKipLclgnhGbBNOZ1w70D+q6VHkKb1ommR7xj4gw1ux2RURBejI01k0uMhnJ+IzjL/sC3AekGs5d/u1zoTiWctzlZAJzwnpnTBk3kp2V5dFwnfFRk2JkGOvqClgZ9y9b0NiQmpuaRRbkdcRV3Btko5BCXVLPDsaC6gk3Uw954VLtTew1a9FYCvetvStWN3s3+vaxxwuxYcbsNA7I0WailhniPq//4R9/ewd/LXg0X9w/7kzCFzf2n3vlf/vdb664RM7sTQPVbDaAPA6qSxcvF5gJfr0aF1AalbWMDXqx6XBSzErgwgbAzXQxmy1Y4SEBgvM4jcNTUpK61lKKs0bZa4BkNcaRtl5F2rt3d3rggS+LRQ4oqwzexKR0yGn4wYFdllkPBGPqGA/QRuM1WLMAidmx5N84OJTdPv7EEwJXeV6cJkA9gAYMs0E27hu2K8xtjBDAaDTrLFcAtbC4kgYGhxWgPvPM0xkMpPlRNC/49re+KVCSL5wZxgqm5dtvvy0WMYZwOgMY6EzTQIXgBGfx5//1ZwIs/viP/0RathGILqbfvPyy2IcHDh5Mhw4f1mGC4/Pqq6+kq1evqdmcGvjlA4T5JcB0GS6HIU4NBhgnH0Y1mpUccBzGMA0oYQQIP3/+rAz01m1b033336+DFufOYBlgE8EkhwSHA8mU4uxrJFCCBVwM4Bpg5N4DGFtKs3MLCrSfe+7XGp8VZcZLlHGnpAwZDYB8DipYyZ988rGcga2ajzKxw9AP717XrSaKEUTBJI5O06xj1iPrHqeK5+Y++B3rjkTCpYvoolenzZu3pN/7va/ogKQp6y9/+UsB7yQJaBgJgGb20Msv/1aVDDgbNJIkcYFj/+abxwPMkk4ZciaR1eZZCQK6utcm5GYAjHGmJL9QHfqRONTBns5gKUyRomaPPtgZPzsJBpxxUlV+Nh0d16W5XBqHK/I+lIqyZ2CMG1izs4EDhGQK+4G/PfbYY7mB1Hz68Y9/LKY4n8M10R3H4YQ5j2PFOMupyQAKjgJAOFrosPl4L84wjhOnN0ApTiMOFXPgjD7PxBfrCEd0x47taetWwNQKNdQBYMEhhY2Bw2NZC/Ysf+M1PC8DZsdBWfPPGb9iBynm5jbL23/z+5zcCVb/p5ngvl9n4Q1uelwLWXyL5NpjKbLSBuiLgXrvEwOaAsGVzItSaMadyogPTp6UrXAD2hjPqtTR3iF2kPan7PSExn1waEh6t+F0zStII3inwgHHlQAIR5iAMfZ2BAvSBJZcAmWL88HGb2stBE8wQHDKmVf+TWBpTUPWQrB7Q95HgERF2AfKngHAJ6amVP2ALXjnXfoUXFNjKzYD76uqJIFVmVZ3YK+iIRz7ZGIySkQZE/6PyoZgRDNf2HieERvBM5Is5XOxjYCV1bl/gRjYk+Pap4B8nCMhsQWTpSzNoQs+T0C5kC5dvpo+VCKzWntsdjbYuzoHS0qVDEWOiAAKO8X89N/qy8w5gO9g0ilpWc55NS8QnMQYe8CsQwMQ2GbGgHtm/LBFXpu8ln3JtZUYEOsnmjxaasiyJXweX8yd54PPYm3wnvn5YNuYYWw2HfaT9/CZXt+sP/azG3s5cT4wMpsG+gfEBq+uqU2TKkOu1T3yuTy3ggFpgi7Jr6BU3CwogjbAFAJX3UuW82CtDPSTuNmXjhw+JMYaNsu21ZVY+CNc3+eOg1vmNQLDST0Dz801GBvWC/dnZnt5ZYXkfgz8Gejm+Vl3JJLEEJcubIUCcO5ZOqzZnjmY4vylPB6fxHrZ2HvOJ4AGgw8ENLC2zHqCrNDW2pLu2rtXyUazywQc5DkH/OD9tl0C6DMhgbXOOI+NDmscWd8GG7kG88b6lIxYb69svpNzPiujdBlAJfSEA0yOhomqKhkbF2jM53FfrFOz7F3aL0mwahL++AessTjrxfQsKROohJwe4E4wbield806P3ToYICPaTnNTE2ouZwDQxM0XAXBc/NvnpV74DtrNEBCPn8wbd60QX8jyWJ2L35MV1d3lO3X1alpKXOMpADrAv8uJEWq5K9hr0iEsS5ZB/gJAFzI+nSvXSv7CRDIdzVUpiQb9jesOcZwLqQQsI2WCrBEEdczM9+9GAxmOvHrpBySMqw5jwfjTUAegHjICbnc33vArGLW1vw850TFp0DwsEch9cI9ec96b2I7mA98IJ7BDEXGms9mLX6WSS6WXwY52GvcL8/I78USVMI3QFs+z9qv2B6uw3Ox1ryueJ2Zl3525p175N54PUCSbRY/G3Tnmoy7z2b5BpmFy3NzNg4OhFwW74cowGfq2UiGZYkkQA7OR8ZbZ0RZ2GxsFPIfjKPO68zwtF9jhrwBae837pFEGuA7z2mA3GPi84375m+uYMDHZCzsg2ATzTAGxHJSyDbbgHskIOhvEdWR9s+ZF+bee4fPdfNIXsuaDJ895FD8b77zeR6n0B5eSKPjY4rpiGGo7Ai5sLp8xtGoGRmy6CcyPTUb+uBLK7INSCxgY51EoRpzbj4kJJDGO3f+rGQqsR18DveO741EH/sV27Zj506NgSvTsAVie4uIQGVIyETgE3MGAWQDsvI8gJ4AfIwP/nWz+jsAACAASURBVIDk0FQVFY3JqVrDXyJ+YL1BFOJeb/X1iak+NR3kEOIW5NwkyZmBTMckgI+MGecYc8K6Y+xNOuD3+Ox837hxU/rk40/kP7OGmSeSXQC7rB1ew9ipGk3gWEiI8Ho1c60sT5s2r1dlH+QC/keeArkraZqnVDgLI9k1qvHG/2bcqG7BXoSsUFTPev7Zf7yG+NE2gO+MvZNckMyUvJ9BNq1WdtNgJv/m+a/Q0+bsmQL7mfHGZpCkiuRWVGKvbu/Q65kHVT+MM/+QHJpVHY29ABzm/VSe2VcEIwB4ncvnBPMACMzZzB7k848dPark0LvvvKP9QW+sAPv7pE3OeUZygDgTG4md4J5cfcU+sHQZ64KYjNexj/g98wTYj1wOiQD2EvvYz+oEqAk/PosdkzjOCB8gJD7aWtsLlWLsA+aGZ2Z+GBPGiM8FTIekxXtZ1yRFxWBuiPuC2MWzAM5LqqW+TmQySB9o63Pe87ncG59LwgGbyfyAH4XPXZoqVckzm4YGSTjNSR7FIDg+vuJyyIK5X5V8wty7p5iIaB+Ze+S5THgyeYMxty0CH4IJbj/UPpFtLp/B/163jAf35OoazuiaKnotVGk9cG32ltn4EDLAbBh/V+Aq/l5a0vzxRVIGEg/VIYGt5f5C7EKqkznrkNvKlYGcHYrvsk0ibuD9xP5OCNvP1/PkmFHJWuyXWeKuEM9MrZ8+85s7+GtRfP1F/fPOJHxRI/87rvtv/ujrkkNh02G4OfgjAxnBHt85OAna2MCAqRwk7CuV01KaMT8XZZ+U72XGm0sP+VwOPMBSjDyGzlpzZjUsLuEkZ20m6VONC7wJ/eYmMcqiUeCSgiG6gd9zz7FEw00YYfweI3f1ylUZ3DVdAfphDGCE8zsOumIQHBDHMgL8G2P//37vezqwcXJxMmA7O1PNgWGWHM8DUIcB5ll4jxxVunTX1qebfQPpheefF6gdzjvJgjJpoX/nO3+Y9uzeLQcECRbYgDg5ZI8//PCUDCVGjUCTw+ieu4+lXbCzGxvUvO3FF15UIzC0sWnGhgF+9bXX01vHT+j3ANN0IedwPfPJJ+mF518QQMN4ALbv2U3w/IEAmWD4hf7jjp3bU8+6bjUng2XAIUUWGVYFQC4HCc7f1auX4777bqX1GzZId5vDkfnjoKsWcyICHAGgNL/IZTsGRe2cO5NrsJGfC9lgAJtFAqKqdObMOcl2AO6R2eUL5+nee+9VyTmBJuvi+PHj6eyZYNfbuYI1hlOJ9mCAYZ/uok1wwRy5+Q9/Zx/Q7f34cRIdK2ld9/p0991fStu3b9OYca2XX/6NmNCs0T/7sz8TuCvGcnWVJFqeeuopNcwBcLznnnvTunXr08mTH6UTb78tR9KHtOeAQAVQYMOG9enhhx8WkIRzCcuJxARa6xLNIIGTD0k5ELm5owMWxtjjHQ5hAAR8LczNq+GVqx949tdff11gCvv+gS9/WfIxvI/3WOKAdfziiy9qL/zVX/2VWFfcy69+9Ss1CGX8cORhidNYk/VDUoKgg7E0EMnruE+SLiSOYJPzBWiD9FA4+8sqKyXocOlzsIIoP4xyX0rh16/fkDZtWi/HFGeL1+LMwfalOQ77lesy99akvs0iKxEj2MkZOxQReAew439/lnXgwNWgtxua/q41XZyQMOuD3xmYUQl9KVp5t9n3nsvipKKBcH9e8c/YsRVKrdOKyioJ+Hjd2q5u2W/m0omvlpa2AnOLa7IGAMEBl6/fulkIuCnXJWigER/6mNgIJVBgfOVyPGwuNpFDnT2BnVvX3RVOMjIXuRyeeWAOGe/iAJt5IRB1+S/gOcGNqmZSSZqamVNJMwz1waFR2QGSnWJeZ4CJKhk0kivK0bZEK3JEyUGCbQOcrE2uEQzKaJLJfQCcTkjvOwJ4g/Gr2jtSSyNaooD3C2raxJqzc0mgWwcDrqFRwS/SXzf7+tPJDz4S+wVwnHW5shyJrkj4ziioRHKA9U6ii3Jsnh8WkMogs4wNQDk6x4B89fVVqn4ymMMaLk7cGfj0mWr2Pc/s/YNjby1czVd28m0/2DdKGKFFODZWYLowZtgexsz7ge+sgdvyKCS4g3HNuchn3AYYhzTuBAPnL92S3A6MboIIvkfwsFyQWaA8G3AwmlfDZp9WsoPXt7V1aG1wznAOkBBn/DhH+R1nwMMPP6QS74sXL0T1wgLA6kJIK0xTTs86ndY9eb4JSF21wp4xaylKUKOxn5g7i4vSdKySPZ6XPVbZb2mZel9g62A4Wt+RgAUNWfshfOd+CfQJnAqJDhLFOYDid7yfteDyfN+P2UL19FMpK017du3WvubezRQmuSjG1dxc1hqeExDD6/AHWPMB/A5ovPCp+HK5Pcwl7KXnz4An65W5ZW2oRHh6JlVU0tAwZEL8et7PXLPfzaxiXfKZISsR1U+MmYBAVAaUJIp+Ar03bqbZ2QXJCZDECpC1NljxNdXpxs0beo62dpqH1qVNG9en/lu9aX4mZLRIaBHEcz+uSuA6PtuZI+6FuTcbnMRecxN9EiKUdGKJMwV/lvWCPaLaj6QHQB5/4z4gMSjwplR5pVRBPQnBqclg80oDd3lJZA3sCfc4OQmzjOROTU5uRNUS9gEAgPv1+c11DdoyF5aeYD7tr3NGsDZJGsRc1Os+ncxnfTDn2Anu2UzdYhCd+5J0WWtLZsEuCaTzOuRaxRWdBtVZq05+MA6Wz8D391nPew0w+5z12Vmsb87r+JmkQshyUBkRDGDPpeeR71yD8eU1Th6Ykcx+CPA5eiPgqxN/+LoGOhwS8fxhW8Je6PzPZAySIdga+6rWOjc7nPXuahiDvtybKooEdtZrrjkjbd/t59rPkG+WwRE+g/nnfnhus1aDddwQlUWZHWjgm/dzPfe28djbxrEXAbTwu/h3fC6yRQuy+4qPMnOb65ih63vieVTlpR4R0UOCnzm3GHMzRrlvJ1yLfamwu1PSm+Zcx/ci3uFsvOeeuxXbkBjieryOSmDiDyWgx6cUD0YMA0O/QlIfAL2A6JwRc/MAe6Ui8oyNj8p3puIGBjZgOsAbsQF+TueaNZLtk3QQzO+K8GuYx6iOoZol2NR8Dhr53B/EJ+I3/HTGCtvJecCeA6SPikNIPwF28Rr+jj0isc/7kblwddrHp0+nzo5VBSCe1zHuIfFSU0haOJnJuHNPPtewZaxz5nJocEiAPzGo5av4eXxiMlc3kEQtFZCGpAxzH7IfMFw7UiohXqMpIsQBJE6jqgSClUlJvAdfgHuorSOpXqM9xXl9/fo1rUtiFeaM1/D6AFKRezwon8dMd2wZ968zM8vqcN6jv0w8r0RgPfMX8kf4XWwgZLQ+OvVRSKjknkE3bt7UPocQVaakW5VstKunYOY3NbXoPGVMsB2wtufnospFDNy0kkaxJxOTsvmq6sw4hm3Q1s1bxII+9dEpAaAHD+7XHmBe8H2Jp1vb0e8uLbDgDbRyjvG/MQSeywQQJzrARoSPVJQJT3BCgTE0ScB+nKUwHA+x77iPSIiWi3DBgHnutEa0DwKoZoxYnySVmDN8VjAWPoc55Xqsb/Y9SWKqZ5jv1as7RHCxvwfYPjU5pXElAcjaYux5JlYa1yHxYptar4bPJEknRXbkvFPVu4hdUQHJPfM7saJV3RJrLvZlVDE5acR4hl8R2JXtD+PiCh3JZFNdLpkQcJXwefAJsfGuduHvIiBmYhzrJPTYy1UVG0S1BhFVbJ8tWQPJkmRA9HQj+VmmhDoxCOco8QBrF7uluC2joMQDgNasOfAVNf1VHLIUsjD5izFhjNiPZo87tlc8WNRIVIzx/H7Hj45Zf/TLF+7gr4VR/eL+cWcSvrix/9wr/+WfPLQiYCNn8gHDMASUkrFbAwwNPT6yqir/zKA5TswKDdXYxFn7sNhxNfsIBx/HqfdGrxyJyFZHoBLZ9CUZbpwOjCTOCgYEwxdsNQ61KF0FGFxYRM+qJu3fjyzHkdDtziASRlcOGBk22GQwsxKOSTCAYUXLgORmARyIgOAY6v/nv/wXgROAvjBfOVi5TwyNA0gDNoyXy5Xc3IByvznK40vL09/93d/J+UbnLBr0laQN6C5//eupu6tLTNhXfvvb9P7772leeFZsGVq2sAtt7NHv5PWwwVd1tAvggn0H+LxqdacM47vvvZeOv/12Wru2S80LYT7X1VbrYPvpT5/U+DG+XWu706OPPprOnT0rlrqbL05NT6Tt27alrq41GlecZfTUTp36WI4MYPPOXTtV7s34I5Fx4u0T6rjNwYtONM6sgK4UjdGs18h4G2z0oWzAL5yQMAl22G24NUfLHFowIsLhJrGA7q8zvwCuR48cUadv1iLOCGVzr79GM82ldOTIEYGtHNw4F17nrF+DwwZ6zR5inQNMwZCGqYx8xOHDR9O9996vPYAjiMPIvD355JNisiGHgmMtNmtVBJxIuADm4hjfddcBfQYsstdeey198MH7GZiOKgZY4azt+YVo3kFpYUjxbNLfosSbPjDLqSRn1T1uxYGlwWuDqDyjQRwxSdBlRBNwJYIu9iH3YxAcBg0MBb5CMgbAf0pgNc/KXP/lX/6PShLxe9YVmuMRuExLIx+GPtei0SzJEnUBzxqH3AvOlZhSNBuhGWku3WLv88zsP+7Npd78HTCWucAuuFGr2AyNDWKk4DRiA5hXXsM65HXcL/aMv7vE2Mw5AdHoWhc5Gzx3MQBukND36PH1mAerIPZ2cSLH4893A96fTQDdBrNTKsugroHt33VEFCc8vGfEsIMhKX388+nUR6c1h8yf2FKVAUhRNkrAR/AYScyQ0WAukJxCD7GKJnCSxgpZIJXLtramVR0daXgI/eVw4pBdERBWEeWpckKnAFuqlJjgvTiE0U/hNlvUbFvsJXuJ+8DBDuZN6HSK8VKF8wwIMpcmp2fS2XMX0oULl9PoGBq+0VwH5x2ACSbT0uJ8qq2pln2EiYldGhoeLsjkMFaMd4wvrFOqXdq0dmDjIhdg28Dzd6/tSq2ScIA5OSZnPRrswPxGsiXGtay8AoOdBgdH0ocfnZYuIs2YOGsAw5YW0QnsCIbu7GyhHJYAq2dd9HXgi7GCzcxcyumew8YgRVaemhrq0u7dOxV4AbqZqWwHvDhhZQDWSQ9JSOXPdCWW54s9aZaSgVPuB9uHfSVoDXA+wGNAlEgiRCmzWHrTMN0DpLLEwGf1bM1aP/7OKZWJM14ET0zFwtJSam+PChreL/mZ6O2TFuZm08jwsOaGse7o6Mwa3jDtBsTE5dmYdyQyRkaG0n1fulfs/nfePlFgr7FG1SgMKYvZALMEwGatTbPIuE8+TyXP168LvMCWkAS2pIluTBUB1QpaeG7GmnWKrrVBMD6f5A2BIeONBicABzJjYiPj7xRJ3zjxanAKW8WedeMsJ3DQjceXgD28tnNNoXkW98vcMGf4KzwHz2P2rM+6OL8Ay+p1Lxy9BL3sS5KObsjJ6yzNwD3wWW44hk+Db7ZmTVeqb2gScML9W2bGzGPG0YAhz8PZLJBrMiQ88NNITGM7BVzX1aer13pTX99Aqqmu0zX4bCouAHhpeMdaZz4BcFgzu3ftSFUVpWlqfEx7yOx9J2K4PvfDvXgsCGyZT2xBVD6MyVfC7+HzGXdJ1KHVOjdfaLYJwASoBQjHOc788Tnsl+VUmgZHxsQmZAzHR8dkYwi7I4ielYTN+p51auRJxQzXQ5quv4/KhtD+dOCN7XZynvMTYIuxE7s8M62LAV2DtqxDcC5sPHvTABPvN/DPMwJuFEuDOeECo5nqKrMyXfLNd744h82w9znKteM8Dx19n6GOJ7hvM7TDx10pgNf82wAs98Rc8YyMtXXzGQuDr6xdA+LckwEMA/48M+Ntth8gITaNecJX5Gfumzm2n2lSBOPBGjGoLtmZStbepIAN/H/+xl6y/jn3zHjaHgqsyIxdvnPeqqqoinENrWb3OzGAxf1E5UpUJ1rqgOeLCp2ItwCUeI0TynyOK94KwH2uagnAMuQm/bn4kWL4lyF5E7I+nCVKwC0uKkFnGRhLMUVz7agoYu6V8CkryxrRkzqP+LJvZTtu1qYT/YwFyQRsPs0xYcviUxLTkSCC+cr5wv1E1RlNP5HRGpasCQnFOL9LdOZiG/CrkRRa3bkqXblyKc3NId9Wm+7av09VvTBQN23cLACcz3rhhRckT7Bp8+Z07Ngx2W9X9UDUwQ+korTv1k2xmxkPYgf8DHz92mp81zj/uJfZuQDekUrivZcuXUmDAzB3K1J1da0SUQItG0iC1KoXBsEn/gZr4e0TJ9K+3XsLoDafi7+ErbL/y9x5XbI2GXvWOP9HPD6iM4r5AmTjOaMya1HEAbu2k5OwknNveIGBkcgG1IVJ39d/Q2uUMVU1QzUyphGP8r/3KLaBdcc4EyOKQFVdJbAS8gm2mT1ifIB7596IC3g2ril7mfXuibHdj4Oq5JmcuGId0KOhNfsZrCuei+TjO+++o8ocKpR4fmRmmA9kUM+cOq3xZA1hNy0HA6gv+aeSqBIVkLlIhVZUqSLTNTY5mYZHR3W22G9i7yqJjl5/lp3BZvMZ+ByWQuR3+LHrerpFQKOSy0k4npXn5j3YYZ6Da+JXMOdOWBMrcY6zN+iF4j3kJBV7yUk6vjs24XmxO471ol9U/Az+gZY+9g8cJ6o22grvxcbiG4UE7bTOYcaVa7HfkXnhHCMeZb5JlkT1J2s79kP0u0FKCzs9m06dOp2uXruuM4i1rCRibnxeIfkXJEmDUQ04bE3wSOwC4AYZRRWXSHJRWZ6r6Lj/8LciORqAfsQ5/M6JD5McWI+SaaXprsD0qFSJ8QqNfc4QiC78O2RYg2RCgoC5wv+loo85s2QTID6YFX/nfYwf2BgJMjPL0ZtnfMK/jGQLcjCBPdAAPiqUWUSWa9GZmasH8CW4X8U6yLLhL9NLJcuCOd70swrvysnbQsMwN8jMC/WHv3j+Dv76rwB/vTMJ/womofgWHnvkyytmFmB8MIQYCsqH2HCAevyeYFUaSROTn2o2U0Gp7zTMppAM8QFoI83vOfgNfsVntctxwuhjQLASHDgYaIwN14iGDDVilGJQceIwyGTlkYgYHoFxVKHSWIDwdd3d+kwOH0AImEORYSuP5kCZ4SFAGhmRzNTAUQWUwGD98Ec/0mHK/7AfMXIu1YwylJBlMABpp5dDCWNWTinc0GgCbvybv/kbvZ7DXTIvuYzykW99S/dKMIh8B4cfGWAMeDAv0MoKfUIMqhrQqayMkvow/DCeACKrcoNDgJmRMTQZW3S4ArxUV6HPNihQmPHkfwDdR//kUQGDP/3pT9KpUx/JCSL4oWwIp3Lrts3RJb0ZB3lZuuUcIEeOHkn77rorDpXlJc0nkgvIlHBo06yS942hW5oZdALtAApzWZ3ZIcUArsfUQV0xEMk40hwHBggH7UsvvJDeePP1QiDE+Bw7eiwdPnRQY4Wt515PffSRNNZxwmDHce+Umdn54poGZnEWWNfMD4cs32E+w3BmPdNx/OjRe1NLc6zNktKQByDB8OOf/EggDQxoAGSuJzB/aSW9/fa76fnnX1ATkA0bNqXDR45KQgZH/LnnnlMZHXPJIUvgByBHYoE1zj0wjyQXAMLZj1HCqDNR//YYGhj1uixm4PCM1tsVgFAGMLeoRBD7lL0Cm51nxfkpBsEdsLIuAT5+8IMfaI0i/YK8C+sT5+7xxx/XGuP1u3fvVsIEZw9HgrUByO7yW+6RpBdyJoyfWY8ALQC36K2zNgHE2XfW7XQgZ/YdexPwIEosI9hjz5KIAKxhLXCvAOd2QA28YusMQIn5K4Z9HtrsLHx2nX7eGPt3ZvLbKTGLrxhAZx6K54WrOelD4IFkCzbJwUaxg+N1qgReBpS9Z1xaSmOeKxcupDMffyyGPOMvZlPu/E7giS0Lvb/bmvuU7GJ70GcHaJpfgFUQoCzNjxhLdHePHjmqkk8AI107g8k40Ng2fa0sp9bWprRz53Y1q7MmP/dI0M09sd6YW+wDcxas0mBwsG9xiMUkq4ukz+LySpqamksnPzqdzp49n1YSjLVw3EMuZDG1t7XIli4vzkvfUvIN5WhUD8opZczEfMol8awX3stZA3MMO9rX36f1im0T4LdmbapDPmAxGIIAeMjt4MTaUQekJ4hCzv3WrYH03vsfJKQIqqpoJB0ObH0t+oJNGguCCva5km3Ly2pIzBmHBAvjcuXy5aw1Gux67AJa5w311enwoUMFLWDsB3vF2oQMPSArA6bEUNaLNGvM4L6BUP/eUicGkATeqVw2GrU5SYL3bS1Zn4EGo7AtBr+wEXzxjJxjACRuxstzPvXsi0poAGKIXYsc18Ji6u5elwORRYFvC/NRGk9SHbCQ5Mvo6ERqbmmTXJUZZlevomGJxmdDtgGVqadnXdq9a1d666031OOE++OzODvOnT0nIByAzbbNIAPPY6YddoL5MPOTMUEiDZCbgHvd+nUqz+Y5+Z+9Q/CH/AdfrGPmgxJ8kjp8Hp/N/oN9DfBDUMM1wh4SfOWmUMvoNyP9FpICvI9nMHsJhpEYTTT9G5/Q2cZ6AKzhujDrOINYb64MYM74DNY3rwkt1RKBHgS2ZnfzGsBQ9inv5Z5uy1NU6P2Wz8H2t3fQaHleiVBXfPB61g0/Y9P9WdacHhsdKbDqMbVqADU9mfWc6acykiYmkMmB7V6hscWn4nr4HABK0dw2ZCkgCEyMDSe4fAAx3Lcrshwkc988I3aU97E2mX+eD5uwd++edKP3mmRKQjphoKDHTkBOFYLYhdJqRgt3vewU+4l54uy8frMvjU/NignOmiBol2TU0qLuC9uohmc965S0wd+iGgD5JuQWnMgKtvVCQfqEa1if1Exs1qrBbZ/5wQ4uTx2rVqe2dgCUStmHIJNE4odn53/WHXPD50Xpe1TpCPiZR35pvfYU9ov3co7wd5fzGzy2TeUe2COsMxNGuJ5lDRhv+fgp6VzmdTwXz8zrXZ3HWjfAzn4ScQN96lzRwdr1uc37pMmby+GdaOMz5TPnSkSuy+uwdfbteG4zslnPPsd5HjO4uY4kYpCHAQSbu9100nI+fDfY7iod9qyIEIAWsA6zv4Uti7gl4iOfeZalYTz4vWMny/NFAoFG6VHxJ/A1N7F1osugi+2I/+5GhJYj4uwGcGZ92xdhn3q8nHhlbGWrMhOXMWTNWJqBcWJfM1Zmj7LvxLDNGr9R5eLmv9k9EMGHJDLM+gWRgLA/7Askmrhvxoi9zp5lz1FJCQgOEQbgGyCP83dR8h4ByCMVRjPChoY6yY0cPnJI6/VG783cvJpmfWtV2Uu8CYB64OABAe7sacaReVCT5Koq7cuRoUE9bySdSlLv9WuhJZ0BODWtnp0WiMV9BtAXfiQMV/YitmJmbk5rBPtHPHq997piJc5Uxm/rpi26Pv4z6xR7HqzdaDzKPBErxxwh5xQNbblf1jPsctYMY8f/sN/RwmZPYUuJ4SNRHb5lSFhFQqF73TrN48kP309VVWWpY1W72NGQ34j7OCcZa56Htcc5ShzNuONDUd0QkmMkyBtSdWWl/EMnhhgL1gHjimSomc88H88WspLDimVpfj3Y36/kA2cj9woRgqor1hFjgy9K3HPuwnnZx527dhXGKirGG9Nvnn9e10TvmwpI4gFp9C9ir6lmrxKYSM8JfDVeq3UFQIrc3OxM6uvvDwA7379Y10jNtbRqXfJ73V9lhfYJ90eyniTMps0bKUIUM555MVmL8WY/Wd6FvQLRLkDkkCSkIhcfqqGxXol82ybm1Tac77qHkiAzudqKe8BmRfxJPBFENPY+6wVJVM4E5tskC8cYUWURVST45twnfgR7myopgF8qLmC4c16DuaiR7TIMb3x/RqRUa4+fwQtoHO0mkE4K6noiGeHDUHlJ8iGTkER6Zm3luChjLEFavC3ZxjqTdE6uZuGz7d+4+sy+G88ePRtm0gQSPlmyU8SgHH+4kqn47GFOnXDgdYDbNEF1405+5/ODMfP5WZiTubnoN0fz9NykloQY5B3GR820c2W8Yvhczc0wcl5I0xs5QCVzkUBB0jEY8CXCUaJKm+dQ/JrH0D47gHpIq7gXW5CQ+LrDBC+E+l/oP+6A4F/o8P/Ti/+v/8N3VtiMHCxsTjY5QTZZeLJ2lPqG4YxSQb74LkAx6ztD2eVAtNHHScAIYdwDcIzXO0jcu29v2rVrp9hcBMtkKzlobDABKGA6t7d1pB/84IeFUp/5hQCUcSqWVxYL3d83bdogEJbDlC8OTzkOgE0rywLDbfRh96EPTHACKChmSGamI1UBiMIBwuFsUMGOuhxbl9PkcmkOHhnl+flU19CY5uaX0oWLl9Pf/u3f6v2A4Jy8jO+azk4B4Bz0sBZx/gyWEdDDjjh79mJaKaEkKzRoFwH65tHYrk03b/QGQJ0ZQZS7EeBLL1VM4dCNoxtlSQm6qrCfefboFl9WWp4O7D8gti7G9YknHk/lWSZkampcWWju5/7770sN9Y0KTnHocLZwDtas7UyHDh0S+4IvObWSU7gkQAIgsrk1SpSUzYXtJs2rYMgEEzOSCA78f9d2iKwm3bQpi47grf/WrfTKK79NJz88WWD0ELA98OUHlAyxjhv3BLgLa56D6p5770nbtm/V+rzNjAmZEAcgZvUR1PJe1i6VAPff/+W0vmdjWlyIsYVRvrS0kK5du5K+//j3VN4NswQWc5SVx0HVd2sgPfvsc+nC+Ys6DHfs3JWOHjume0BmhYaUAN48Fw4eAA5rEaYDyQi+AH0efPBBgRwE5JIfqoy1zJfHVOC8G7/m8S0OyMx8Yt2TUDEjvBgExwGiioB7sQNrlhTzCdhN8MyzPvTQw1pXfC7BBdIvjA0SNOxbPsvZelgIL730kiorcOhp9gpISjAwnBt28XeY9wTlgOxmSbicsBgc5lnRoyOYO3vmE4FAgD7WweS9Vl1vvAAAIABJREFUOL8A8rZH3mMeLwfTCixh4RWB35+3Hj22Xr/F461mjui7ZqekmDVum+PnKOyJDDIGKzU0zWGnGGDwffJZBi8dYNqhwfkhiCCwu9F7PZ144430wP33F0qKsREjI2MKekgsANJhE9nPXJP30mSSREE0nioRoEtiLUr5YRJF4MA199+1T3aAfUESkn3H+jFjn73X2tKoBsck4bCL2FDuk8/jeqwPO/SW0+D5HDDjLOIkqimStPnnU29vX7pw8aqqQcorAMRCSgZgtqmhXvInjQ11aXhoMDU31afudV0KmgiE0exn7Tooj/GPcWbvYeuxZ+zh8xfO61wh6EcOBR1fZL58rgF8SVtQ+tWL0rSemKbr/Yi0wJFygAFGoImdxQajV8xaZ5+wH8SIlFZ4sKvX9/SE5Fd9g8ZFjZE4R2gUOUFZ6UBqqK9Je3bv0pns5J3XhYE8vjMX2DonSwTiZABJCZEZmPvBTGFMAKi5HsE073WyTI0Ls5RNsL7qNNYGRbwXmE8Di2aVsha4T+wE11ZCOgdur77xrsqxYbiQPIDhO7+4qNdHM+3ZNDk+rnOkBZYZTJ/aGsnfoCO+shKNCgnkmFtYbASiVCDADOdn5ur++7+ULl48L6kJ9Lf54r4oGWePkcxnHJhnB5HcJ3vUAQ5nLGuFZBtVJGaOI7N2+epV9Wjgvvlc/kaSiSCTz8MWqQ8Jm4leJRncY5wBQfv6bgaINDam62HbrE3MvTrAY9z4m/dJMIiWUg3NIgEp6htkTy01wtjAgORnP1tUEOXmrLkZZ5AcyjVuzCvrgvnCXqpBbgb9uScDh4xNMYNU/sQMsgokQqOKg/Xj+eYa2Odg60ZyANCd4Jpzlv/Za3UNnJdLuWKjNmStZpHsAugdTePjk5I+QTu+b6BPz89edaJibnY67di2JTU31Gs/h5xWMI01L+h519ZqnlivBLgGxJ0cI1Cen0PyhOeIppOMm6S1aK5ZXy9AKMagXE3BCDKRQOCLMT974VJqbO2IpJiaTo5JWo49DLt0VUebyrrTylLavGmjSqSRtlPT4lxhgr3l3HfFIfcnoD+vReaaeeL+XHkRZesRlDMPzS2t6kuDT8i568apbl5Nwo/1gc1nTPzZZhir0rICIHch/LacKDCznu8GgVlvBr/9d8Y8bPPtJJqTvcxFMQBuO4Kd4rO8LhhTgBnAXzfZc2KFuWRMuHfGg/nkb8U+nM96P5PtGvdlyQDWKe8xg9vnLXuv+GzHpyehFcmXAJE40/hsVzoZhGSsDH7zDGJBL68UtN+xTT6H7Bd4vMxg9xixJ7kP7pM1yXhiI+03c00nM3mvk2Wu8uF1AGoGcvEFOCcFZOY+J9wLZ4CTinwe8+nEIOuQfca8cA3Gxlrv3A+fzTV8H7zWDFVVveREGtfj91RP8AzNJA5v3ZLNZkwg6sA0ZexY/4Bk+NABduEf02tkWYnTaL5boyQ5iRLWKYmk+gZ032GytklSEP9Piaux0JIfHR1XLMBz0DNqXU9PahYLOp6LcYskZZ0S68SixInM9eBgvyrh6CfRnCtcaegO45cYAIkXAC5JoTDf/HspgM2BoaicCC3oqDIanxwXyKm4cXpW5C/OShJWzAd9efiiOpPzmbFmPLlH5oc4Ev+a31FtCcgJyMxnUOnEc7O/b9y8pdeRTLpx41aA/DU0jp1VIprYDok3sbsnR3QW8IxXr9KPAmYszdAXC5U+ZgCPT4SsHWONtBPvIz5h7EaGg4HtNcacsvawO+wdfraMqMYirzee7WZvr+Ro8Cs5P9kLHatXaX1hyxjP3Xv36IzgmUlOusqnq7tLtur1l3+rdROVbfMihPA+AFqAb3AFYiBkyoI5f7tZ9jKJDUljRnWbqh6Rq8ixKkkQVbxOTWXCVUlqauK8Sbpv/BckRSsqYbtf171xL8wze8oyf77nLVu25jMlkrFvvPGmzo229lbJ35kEpH4Ik5MCjPHF8ZFdUcLvuQZxPxiK+iJVVYkJbsA7fAESiLebSjpG4bPRgGft0P+CvYHtYf0oCZNS6ljVkdrbWqNCT7KupZKH4uwiicS1JOlYRr+DpPVJpQH3BYbEh7iKRazvDHiLDa3KrsAnYOYL/+HsyCQ14U3CNIK4o14akgaJ3jZOGnL/nON8NvPAWQhewmvVM0DNiyNeZuycnHFSnPVl5j6xg5Oofgb1k8vYheOv4nOCNaKExnIG7HOVIHMfiZMSSeUGISWSg/o/x/DE9gbmSTSwxsUKz1WLksOh6lAyNxFrikxj1niu7BA4rv8zQJ7BdmMtP37qxTv46+8CnP4Ff39nEv4FB/ufc6l/+6cPr3A44XiySTEsHFpkhClbwQmTUYBJXVKmw8nl02xcmOAYKTapwe6KiuhMjZGNwKJchhUHXJnNhXmVSLFpyYITEAoEX15O1TU1AjHuvvseGWbYtLClyYYBnOHMjY2NpObWZt0X4AcG7tvf+oY0m2E7RClrdNQVgJ0bDuhwpnlJztTJKS2N8kCXzPId5gdlgBgkl3J6LDlEDZ4aLOS7gImVkjQxNZPefOuEmgkS4BEIUT7EvQLQce2rNBOcxSmsFvB35MjhRBNMxuKVV99IA4MjYkNxuMIiofN5R3urxndoYDAfsuEgA/ATcHPweKxl8BOax5EBj2A7dNC4f4z/H/7hH6TTp0+lt08c12GOQ0NA1rlmtYJVwM679u0vJCYALAEyx8bHBA7f+6V7ddBxyEX2dUmOL88pNkpNTZaBiYOLLzNnHIB63Pj+WRA3DH255GE4qP2a9997XyxvHDaDZ2s610gfHoYxzhrjRMKA15Fk2bh5o3S2ozwumKEROIY+GAcj/0bL2k0dAT9gNa/r7hGzE23yADqjOSdAy//5f/0fGlua+6BpzbrQHAggXlDz1Ndfp0nkoMAUwHjGDpYCeto4sQQb/qIRK4Hrxx+fVvKGdYMzg5O7b99eOTkCYg2C56aNGpssyeEgUM5CUSd4OXY46ZmhhJPPAQ34TLUFTA1J6aCdmdkOAbZFedr3v/99jSUO75//+Z8XxgwnC712xg4pE5z40DMPHWGX2sOuxwFmD9DUlq9IZgX7EXY8zi1r6Dvf+Y6eWw5dScq6e1PaLziHfK5K7JaXBfjwPpIXyM+YyQrwi6Y/QCfAF+/xPDtBILZnWUiZFK+/4uSCnQ6Pp9ewAWt189Z43c7M20EKZzoaOEaVR8ggmJ1rEBwbJD24DHp/NlmUvfLCOjEYAQAOUHf96pV05NAhgYjYKwIR5o2x6pDNhZ06lVZ1rlb5LlV2BDvvvEMVynUl8HBE0blmbba1UuYHE2tQYAha2+wdnoHADAAHB49AgXuJpq3LkhXo6elK69cHk5/7wDnF3mD/mU8qHphvlfapsW8wM5nPSgChchrLobsLW2xIOvpU11RW1aSK8moF01yzva1N++PC+bNihJaUomUZDac2btqoHhasN4G1akIbABW2iSaYsMb4DHTBqTT68MMPtOZwotWsjsbFZz7RfEmLtxmAuSIa/pWWCaybnJlJ585dSKdO05iqNJWVx1nJBuI+kGoAcDT7UCCmWIIlaWQ4SvMJTnXm5Aa9dmz5HNhW83MzacP6HjXnMnMQxpWdZoBLHH4WkIPPSKBmNmLWO2fMDYpyDQN9rBfsAPMbvTeCxWfQk58Jlq17axa4AU/mzmC738d3N0RlDXDt3lsjCrxDEqVU4BLBUVd39D5QKb6aVy+mupoanfNI2xAY9vbelNYxwCvXZz4AUTg7xVQvhR0DU2k+PfLItwSUIi/TtXat/AMqHkhckBU3qMz9828ziLhH1gbPDfCDnea8Y02wfpHX4ewjUDSr35qUs/REyUAVe8GSDQqectM9rse++vjjUwLDWZdOSgG4cg33H+HzsZsGQg2Gi326tCyZBWwG94yNYw2wTmvraGw4X2jaBouJ9YxNdSUMr1P/DjH8IwnMd4Mw/MznkgzlHs3AJfgHwOKepN2sCsEIeikd5tyN5EQkwQOs6dH+VwVfQ4MSBE6KcJY1t4T+fwAN5ZkZRiJgIV2/1qvkN8ANSYf+Ac6GhgIACdGhHkm92cm0ds1qfT7Xt7yNx1eyLuPjWm+u+APwkrZ4W5vWCUzwPXtImlarR4D3IH4oYwPZwGcpvmVDY1MwRkdGBdhcvHwlLSyXiIjAesLuUOGB3WROLduE79ekKjsYsEmsfn6nxsopZQZsVILwLNhY+yf82zImLu0WaJABA9YdVSj4TIw/9hbQnNfiC7P+aO7NvDjB0tLSWtAJ577Vg0SA9EwBAL2EVmxmkrM/fE4G+z9693BvkVyLpJdYfkgVZYkRbBvxg8FsYgiD0lQ4Il3BHnDDUt4XOvHB9hUQlOUgAIIAwNg7XMt2CJvjUneuDckF4EgEkaUl2Tfro7tiorW1RcAqPh2JA77zemwpZ6J81iyXYAIFMYz3G+cPax+wFHtr+8w4ybdQ1UY0STP7HXsaYx0JF+wX/q3HRg3hZ4mlqHyNKjfOct6vpDRNbnMfFLF/c6VIMfPUTEb6DWGvOJtZB1qLec0AOGNzmEfsKPuW+IuqKPwKbKkS8yTKpmekbY5N4F65LvPFHrP8Bc8CMMv9WYLKQCDXiPWJlMhyqqkLeQvs0Icfniy8h/uGyczYxDqiP0To3U9P0cSePg1VSuyzVrAtgNHIc7DeqeyCcc2zHD50uFD1BrkImQbuG3b/lq1bJbfBPiH2ZC0plsFXWwoyFiAfNpH1KQmlvj75FDo7G+pEUFlejmaSAK6A4TdvUlFGf6xy+RwAlowtZxPXIu5lzADq8YMmxycFcNpmMT+MIWseP8sMX+6bdaeKsStXdD/8HJXZE7oGMbvY1UMjYuP23rwhMB4we/fuPWKm479fuXJVtgZbR/IBDe7zF86ImY+MCPYDf5k9CcDJPTBnkQCZkaSLpPLmkUkN8JGKLchpTqQ4xsJ+ErOzn6NxZoCQrB1XDvBMN2/ekL+F38V7sX2su63btsl/Z+2SbCQp2dLakhoaGwVk0xtkz969qvoqqyhPl89dyKERUjpDOn9k7+aQSQR/6FCzSMm+YCOy1CJnA1V+U9OhE80YyH7Mo4keMpqsD/YHNjjma0la79hw1jH/I1vHuYbNHBgc0LqiET1rsljGgvfTy8rsYuwR8Quf0d7RrvgJX4iziIQE1xBQSnIgVwmOad3NqbIh4gyqoSAIRk8FfFyBxVSR1wAIl0kS0URGnoNqSc5mzoG2tnYBqJwZSr5VwpoPDXrmjqQH9m50fDT1Xr+e+gcGBC5jLy2JwnrhPEJGCtsBjmL/ImTESDIi11WjOINGmUqYUsuVe6NYxpbnFdkyA7mO/5kLxoa4i+e3HAyfI/kuqvFm57QeI8aHnBkSRMGuZhyRXoyk4vDQsPw5JfBKSWxEfMnYYdPwPQRcw8DOeIGSZPmMM3GUOImx5zXENvgX+Pb8jvU1MzunvwVxNPTHlSAmGMt+A9JC2BKY505UsGeUPF6MyjPuE3/BBC9ez2cFxoPqQcgAWz41Ykni25R+8vRLd/DXfw4o+t/5NXcm4b/zAP///fj/7d//m5WDBw+lp55+WocFDrPK9sgqE+BW1+qwINMYLNcADdl0yJxgpDgQmFgOSQ58BYQ1lPzSiKJGDEAOUYLRcI7rtPGR1+i9DqgyJOdDjNUyunGvT9/+9iOJpoZvvvmW/kdjky8M4MjYiJwqjAhGcHh4MG3fsjHt2bNTWVQOcSgYALFRgggTHQCqLAA+S0vkkifshLKKuTmSGguQqcyBog6w3LABo8LzqXwHL83CYHKYU5qemU/f+973FfAxRjgXGD2MKwE14DIG8rVXXxXbEqceY0lTS5zS06fPpPc/+CgbtQBd9+7dqeB+bmZGwADGHwmAkyc/lG73shz4YCFgHHFQpmnERunaPAymSgUrsMEZe8peKRFEUoZnZh63bduSBgb6dNC1d7QJ6GIeAImKS1I5JAFqcbpwQJhIDulgbocWGV8cwv76LMDNmNkQCDT6XV9ZF0udlefR2a1I42OT6fXX30xvvXVc5dgBlpembdu2pmPHAD27U3lFSZqcGJcjcuaTM3L+Dh8+LF1IHHLuR1nTHECq5G1pKb388stijADmwhDFiWPcBFDm7u88L04+jtx//s//t5yiu++5Oz304EOFxkWsl3D2BgUQ43i2trWkXbt3pT179modUqr4s3/4WertvaGmbzAgmZPf//3fT88994+Jcn8FZRXl0p/75je/KTBM2n25NDaSCwGKs9YM0OrYK1qXrGM1xaEqojSalfLFmgf05/8AsL9aYFcFuzn0iXkWmApI6DDO3/3TR1Nbe5vWEeNGM8ZnnnlWW4H7p6yTe2Bt43iQYMOpR1sRoG3nzl3p977yFY0tkhWMx5kzn6Snn35ager+/fvTV7/61WARikkQz8a+4bkIFrgW885+FNNoajpd7+1NJ06cSGfPnM1sgLq0YcNGsRxJqKF1jSOhJrnL2C2C7HAaPF7FAHjxujWg7aVaAKpL3WQz9yIoYunr/bkRlINYZ/D9M4nFcOpCozkAdRxDQHsaw3iNR/UKX9hS1jQAOA4vlTjru7vllAKQAhLIcc8afOjIq9ERlT6VSC0tp48/PqNgCecO5xlnDBCNwAbmEyxqMexgStXXpzYap7W1CYS+cP68/oaNn8ml4gFGlqYdO7alvQKU4myorAoQgvEm8Ufww3xhl5mz+rqGHOCnAGumZwQm4dyxb86evSAHMmS5OHuoSAp2ObIOArUrytLMNJrkocO5qmO1ylcZx1uScRlP9Y3BEuXf0XV9JTU3NebzojW99ebrukd6L8ASaxZ7K1iNEfg2hgwR5ZzM19JyutU/kM6cPZv6+gd0b4DgzLlAquWltLq1VTItABFqGEgZc0urAhN+5kx1okINFiWRADstyqhxmAlS2P9UOxEc9fZeU3C0rnutAnhdb35W8yaW/2KAKNwDdkrAQ07UREOkKPWPyhf25qgAIOaLeQlwuEHAOnsRG8M6Yo/wd9YYm8/BB0leglL2Jp9JcM46AUDm/rEDnBnXrg0oOALAHclgKU16V61eHbaLkuGGBoEqNA8l0R3MUZJkowpIBZxT0pxKpOcq1rtKtEOiatXqVenee46l1pZmPTPPBFvvwrkLWk+tLe2FhqmtLS06J0nEcFbBACOIAuAiIcizA1zA+ObeFDAPo/kaOq2Ay5wL2CaCdgAOgCLvC2wja4+kodmrGzdsELCC/WGv8J35klYuSZPqKgWszClsoNCKD0Y15xZjI9ZoGf1BOrT/sbViYtcjeRJ6sdhHbAT7gQRGsYYmv1eJfK7U4louMba8BH4KgWGAVgGKu7GZwL6qKs2J1qi0Y0P+gi/GrburW8Eja4nPJCBV08zBIc2RxiiDhnxGMJrpibGghDO+DKAS5xNscOxCd3ePGKSulAgwfTq1t7ekhrrcX0b9X5LWHWuJKjzL3MhOlJdnIkZoiuJveT8QWLIfo9IjmnpLCz6zscwQ5zvJnEbJJEUT0sv0q7h6PdXU1EXFVkWFkj0kwgCatmyGKYn0R0VaQCJhMSSZkLcjoAZEkrSU5HFISlF9SSKdhp/RXJd96IQvNpCzEXDCAA3nAOcp1waMxv8EoGPPI+UDeIZfrJ9HRsSmFRBRiSwODPQWzSPX5MwJbdRg2zI/gGZBqogG3U7qwi5WYik39WLNqURbwHLouruSwOy2OENXgo2ZSQlcm70goEDEDho9A8KWyWbzxRjw3PiwzBGvIb4wUMc+ZT5EjpCfX6bPVzNwkg1Odpdy/8Qw2NdITnNvbpBs+R01daOsHQCXpr3EAG7YmfcNPg57H8ZtjFOVnptnEKsZAJwqAsgnjVHOz73zP0xJbAm+sAC1XE3Gs0p/XMBHRSqn70WWkOHZ2Dsim8zMFCq8XAnEOkeegXXAHia24J5JWEgqaD6aoCJxwDW4VzGCq6myivvClvIFo5XrsLchRHHGcQ6z1iyrYgkhxs/MV7M0Yx0grdEYkhkkrhrqZcexq7E+op8M607awllWJ0CeYPkHqB9JAdbsWK5WYixivssEcHJd5IqwxzSY7+hYrfXOWYutxAdljJkHwETiN8aL+2YNI1XkmMBrFfvB+80U5wy+du2q7hcbzL3TyBPGOvcG6Qiwkb3HZwYguJKqa6M6meQuDX4hIZGI5J4ZG2w9yTPrHrPXnVjgOfmZfSCbmxMK3CsJPp6NuJJ9zJxSARi9eKKXFfaY+7h86XKikST+Xpxd+MKMR71sL+8JxnIktnkNawiAFCmxsMd8j3Oe9Y2NJSahv4MlRAA/uV8SLaw1YgbOFJ4R28QZBNFB8h1UQSKNJdtPRWSQpVi/3LtZ71yb8cGXILkQVTTVqX1Vh+ILbC2JUOaLMSBGRXKEZ8SPxF9mTeEXct2I95OAdRIWVBhy5liTmnhvYX5JP+MnYQOYp0hMVYXUXmnSM4J/MCfEZ5wn+M7cE9cJskhIvDKPPJP809ZWJfr4HTERIDh2H7KUK5pUHTM/X/C1dC5RXS4ZyAXhE/gL7F2ei2Qc5y4JGvayK5uYz+hJsKTPwyZztrFPOCeZc84f1i9nLAlcKoqiSSgVebVqKMt4U7nBPLCOw3fAv1ySv8IX9lDx6eKi9j1AP3uFfaFm01kyjPFh7kiwMWf8XV9ZI1stXDPjGYKlbHRORkB6YA3iY8UZHsQFxrZKPRaQNw3ZGJ4bn95kDScgGT/2EwkI1hufYxIo13JCVRU9WcYlSCYBXjsxKaA+70n2DOdkVMjSiwRJlgbFNLwmmPCRuFa8mQltQagK9Im/iwwlTCfidL22NGJ8J6J1bqiv06w+N5oGh5yKNlRmjRdDKz95+g4T/HdiTf+Cf7gDgv8LDvY/51L/+3/6jyv79t2VfvnLpxRU4/BwIN68cVMbSxpO6ngbDgdGLZzk0FLj8LMurvVWOVhx3nByMJL8G4bom28elwMen0V5GADIospEOUAwHmfOnFVgjGzC/gMHZJiRlbh4meYnwbgCiOHeMEQAFoB7i/NTqa62Ss7PXXftVwOU0CIPLW81chNzmdKdKA3iS86xGjRE1lEYluyxpTsMkAVbVH9RFi/+DxZTMJ3ROCXj/OOf/DQNDdJVeUbOFu8yqwMttruPHdNnWA/cQYLA5sXlNDxCxjZK/nHMUlpMR48cVuO5nTt25AZwldL6euXl30rvlDFFu5esP6ZzYgrnbVhgKwcMzv6HH36UO38DelQFU2caoIPmVOifN6aRUWQLNub5QAezUUkMOXQVoQ3KYcsXDARVA+QxNoCoMfEYS/Yqxu3zQMXPA8FvA7grBaYuxr6kpBxuQjp//lJ69dXXxfwFGFeH5fLSdODA/rR//95UW1eVWlrDIcSRP/3RxwXNM5gFgAoOolhPjD/gN2xmDi3Aclgv1llU8meFdRBz74D0iSeekGPN6x955BHtnQIQLTmHGUmrvPf+e9oLGzdtSIcOHRbozfo/ffrj9O4776lckSCUe9q1a1c6evRwevbZZ9ONG9GkjoYkKpV84H6VU/M77o1xgoXo7DsAlbPVxXvflRDSg8b1luPJvl3WGjx+/HiiPA+ZnChHjUM1gs5GabPiVD7zzDNyfv6X//nfpTVrVsfBvRJSPzC5GQv23r333lNYG2Z88ToCJ3TC0XqEAQrzHGcaJwjHBTCe+2FOkFXBiW1pbdb6CpZZNMwEgOJ91dWxt2UTVBY8JfuEJiDXgQEEqNDU2KwAkAQETqbBHe4fW+XGlt7bXseyDxkELQbHP2VXATJImmVtcdsCXm/boIx/dmj8eXKu8lqCueCEgcHwANCDCWXHiGAep/HsubOSJgFIIxl168bNNDM5VQBN5UjDzJuZSY1Njam+vlHA49DImGQoJian0+VL19KIGrhhf7Fdc6myqlwBJWW/gJVojc/PhrMpGaeaGtkMmGKsO9hi7HOSjQqgAUHbO9K+fXsy04vzIoBCs3X5fFiUmreScn0mySyBK5wt84tpfHJK8kuXLl5ONJihikUM1sUl3YsrAkIaK6oFAHMnJscEDKxqX60KDvYUADWd2hkPziuCL+nvlXMGLKdtW7ekVava0tUrl9OVyxcF/tbX1qQ1natzIEigSjAUHetVFVJZqYDpwuXLuk85oZU0eI4EsZzoivLU07kmlawsS/YEUArbUpsbX7GnYNPguMImJPkbiZkolWQdB7izqKCG927fsS2dPPm++jesXUOlBPqX2I5mAeyAPCTecMQFXg4P5+AttF+Zu+hDMKc9Z+Y2AZErG4q1wlXaCvsQ5746AFGDIth+/ubSfT6Pc4K/E1wFU69BdgC79vdP/EME72o2N1VovLlv717NJ6ctzcj4m9gzzFPWy0R6QrqINDMiOE8lWtsEdFyPBAd7mMQt0hOw5rds2ZROfXgymqCi/zrG8yLjEyX+CoIzAMf1DXiyP83I5tm4D8to4J+IMZjPc9hEBqcnJqPxls8IAmXGFOYaFQcE4fg7rmqKJJirkCqiIaDk1OaCcLCyoiRRJK4jaCehzvNyJpvRxbwSUAPEwcpjr/F82G2enTkiEIwGZ7dtJddgXNyvgc/HRhb/bIAGcEQM1Joa/R1gEJvH+PD8lkJhPRVLOhQzegn0QweYMvaJAjjGOg8mcVNOaoQNYH7xgXh+/BhkmkJ+I+QzGFtpwjcSxDemGYFoQc5gH+gspHR7fj6Y+83NSiaRHAFI4Zp8DnrvSHoBiIqckQA2mnWmAeSwfnkuyyqJZZc1RVd3dmpPcJ5dunxFDcF4DoJevpR4TiuppblFhALC3KpK+uxUqo8OmuGAxkp2LSym2XmAg5BCAxBirQDY8RxUPjhJAajA+uJnJzG450jwk4iYUnBPooLfsZawC9wPAAj/k9QTiCV7SgItkn38L/mmaXRQSwQ4sbdURVVWrp9ZTFoPYtMhxTSpz2TfMhdo+0PCUMVBacj0tuCGAAAgAElEQVSA8CXCjJKlUfIejLoog1fgn9nTjHfBJ86sZz5Dtgi2HZJSJBOUiKVCqLzArBNI4AbgpWVKfEf1aciWsX7YI8gsYceVVIVtWVYqX9KkFoGg6KKLIZjL8HPC3Ww8VWRUlOv8xBYJVMwJ7TyJusdgL0aTNsknzMwUWL4kL3luMcJHRsUEZayVLHQD8VoSC1EBY9vjKg7mgbWsxEaWi7GklVmrIhAMjyoJEuu5TAxkADP1TmgAUIkYBXZza2uzZBCkpzsxntb3rFf12OzMQpY9CBvPOLBHSLD4XLAcBfeJLeB/7pHXYdvXdHWGXQRYz41CGQ83fw098Ijb+Ez7UGbGD4+MRN+EKno5LclO8DeeC8IWoCk2m3VJkmjjxk2FWAufiXvZuHFD2PTxMbFGOfOZA0BUS3hw/07+4cNjM5CzpFkjaxV/lLmjogsGNTaLc7ylFcmlCcVdJg9hh9kryEiyzq5eu5LuPnY0bd++NXomQU4pK5eP8MmZT/T5jAf+C+uC54P5C0vf1QbYIdbIxQsXtJ54rauj3FSYWIfnGeiPWJTzJ2TirmhMGANeAw0bPyMqT0qVqOV92AXFGaWlaXxsPM3OkFyPM9eAYACN5dGgPBOgbD9ZP8QtVPxwLfYhwGD4veGrsCf4wkY7IeF4kmu7Uo5rMq8+k5gPbDc/E3dwHfcjsV49MZzPbl7jfWFbx1hGkiX0rUlc8j18OJjVAXbaFxPhJPc14iwjLqOahDlinVPhxVwCFDvWjXglEm1KVtfVix3e2blG17FNp1KW10JG4pkdl1oDnDGTDZZPGEk79pGTYtgG2PJi1ZdF43jmj3v2a6mCwP6wF/Gr+RwqRXk+ktQ8P3E240IFFtiNY5fwsyP5yX042RiVKjSQp1Ig3iswNiXtJ+6Ls8hnuJPf2BrOz/GJcUmLsZclrabETFmhcojx8Rnh7xgj4bwZU4j4EEmzSlURYtMLpCKdabFeDYR73rln/FbWPfuN8WSd4OcxB9w711QiN59VrIfAMmLd2t9nDFg74VdEdSVjVcBGslqAYz7Hmnx3zFhs75wQLQDheZ9wHvHF53o+5NuV5z4MGVvXWV6USODzfviLX9/BXz8VvH8xP9yZhC9m3H/nVf/Tf/jLFUp/Abk+eP8DgU+wl5577ldywsmC2iHle2fnWhkbDiE2ejh9AWJwsIkZLIkBNmroH/EaAmTKMZGHQGfcTU7CmK2kvXt3y7kGGITJCJiLHAVOzuOPP6FyJbEjCMRV/gFzKBiBqzpa043eK2l2mkZS6FutSwcOHFDzjAiYSlIVmmlFzXUwINL9CouWA4DlVPZPpBEiYVcMaoXTjvMSBozPioNgKr3y6qvprTePZwbsmA5hnCkcTphijAUNAA8ePKj3wVy1Xp0C+obGNJ+Z3TgRNFZjWL/1zYfF1Kbp44YNPamne13avm27nPkTx08ICN+5Y1cioYHOcXVtjZokwYR+660TOmzJiItlJfmZJZUGmk0Jjs/BCcMXfb1dO7frOgRbOJMuh3f5uEqiOXRgsOUD0kY8xjYYygDUMcSf/u5DwI5T8WtuL1YaUQJUkumdT0uLzHuNmrV88MGHWkusQ4BCtNiQctmxY6sqAlrbmkJ3j8aOvegjonFfLtCQ5zEbh8OEg5BAmC90zZkzfm9HBLkZnFQ75ryOQ/cXv/iFgFYc7z/6oz+SI+614EMMRuSLL70oLVi06w4eOpR27tgtwIw9cPytE2JRR0IoKhu+8Y2HxTB46aUXxZDevWdXBJLLi9JmZr8CMDH2KhvL3a0DpIvkzae+5znQH5YDXIWBwRdrD+CZYIHPRR4Dp4UxwMlUEL0M0D2annzyyXT9+tX02HcfTRs3ri+AM8w7ThzyLtzX1772Ne13g2yeYxwGOfqfnE0XL12SzAvl/BFUTGsuYeMTrLCvaTjKfDD/BMx6VoDwyfHMPmySjcF5MojH4zOuzCkODfYEMBXbwb1t27ZdYDhMKOmxCgTX6tPcRYLrdnWCHebi5IbHVq8Xy/6fguBez8WJs2KHxywp/g7QbOfRQKMb4GGzfD9jo6Ni3Z87C9O9XPuXhN7SwmIaGw65C4BowB6Ctb6B/mjGU1om0HYSttLUTLrVN5CGhkYzcBCsOOzA0nKUteK8AsAhdcV3bCJ7iXUuBjdyB2M0zJoUi4ayRlhe9FhobW5OW7Zslu4lEkshx0BpLcAJTvWSABbmqQEt5dxVngAFMJyRR34AVn/v9RvqCaAS6FyeyDi5ERJBH59N+f7yypISNNi1hVnApGYlSnDsB2FhV1cLyBVoq3JgyrMr0rp1XWnnjm3p0sUL6fSpD3WPaztXK6BhbkjcEMQA0MP+JDAAsB4aGUlnzp5LvTdu6GwCQMMR5T4J7GgUtQ7208CAAhvvqYWl6LswOwezKc5Q1rU0pIvspAMcg56M6foNPWK9X7hwLnWKUUuVT6mAbl7HGMKQooLDYAxziC0hGOLvDsbY36wtA9ZmugbrLtgtAmMIairKlUTw38ImRGBhR5/rcQ32MF9ch73us2FibF7JE4INXkMAwt+wx3yxnq0dz+caDFHJurTJG5RsAFekMgAQjJ9hU3X3rNPc08SV8di9a6eSdIP9fUp0MOEOaLEfXJfzjHtUSbGY3XOyF5YI4GeYawXWTm4AiI3nnhgL9oKqBcTURcM5tNUNQAOu8BmMF9ciAEZmziCuy3NJUsNkYw2xNrF1gL+wpUw2IDCjCTPvxS+w1jHjDquSqjn+znUAw/ni+gB+jB/PY8YjlR0A25T88uxuese4c64zD7eZvjCGYTXVF5K/fBZnDqxpa8zHdaPawmsNAgBJD85g64wKsM9Ma9mr+dCzdpKdvQDbkNJp1hj7DVCX5t8AqgSf3GOwYQGLVqfWtlaBddYlhh2ppGQGaxkjEkI11VVijHKPPBNjSsKQe3KTPz+DgUrGgf9dvu/9Y4kZ1iD3ePVaryQXgkkez8QaJSldVRnXbWttUcVjbU2VKkVIMqblpWjYRgKlLBipZvqxtrBZ2FnAIzewRMIAu8o6xj4xFgGaUSEVEmSASiR2pCUt6ZzR3LcAZj5+JgBFsz4TX5ozQEnCcdjjlI9XFfTpbYv8eye/GFcD8V7LJDjwI0nmeO3yGtuE4mRy8b8L514Gduwz8Gx8jhJlWd6NdWESg/enwdKC7VrAziKV0VAARGyzXAnDPdumiUiQyRx+XoCPyanJYCfmZLt9K7+e9/Nvxsuv8VgAgMOg5fdImETiK5IMvN52lPvivpkzElG2LexL7BkEDyQ0/MVYeOxZl8yzGyY6OWaQmusoBispUzUclXFU2cTfg9VK0/hgPvKcEdMEM5EzYCFkg/oGUmNDi85rrctcMYFtwV8LVnkkgM3gNYjE79lrOJ5tHW2yXSYBcA7ALAWM5Rm4toE1XyfY9QG8wQKnEop9yj2L/SrQqk0gLbGrkiXVwco0Y5Izh/9ZJ4Dg7KGQcQzZOMaNz+da9ltDrioIFjB1uVfiSmw6lbhxT1ExgR436w2/g70MCM7nRxxAgmcpNTRFwrB/oC91rV0jskhzU8hgsWcBIhkDzknuo1ifmPt002TGR5IONTXp9ddeE2HHiWMnEEjW4zszH5DWALf5DNthfUZFRdq8ZXOu8gpWLbZXkimZ3EIMAAioiqzhUZ1Jjo1cSQOBZWE+Ks88f4wb4yqCSWkqyExQ4UrlAfdin4Fx5LndgNdAKXbZzSQdI/D5tt2cxYwRz4Qd51yw5GXxWmJ/MEbnz58XwB/nStg47IhBTsDwqAyJ2J54M2SSIqbi2qoYkJwHTPAA84NQUJYO7KdqulrP4qSdpP+yLeL9PMemjZvzPoxEEs+NBjz3ZTvO/TEu9jWK7aFBbb77f16vait06JfQoY/kU1RMRo8G/Feeh1jYTayjomkqXb4cMjngPdwHTZadsGNvGwwv3p/F9thkCNakbTVnP/MRfZuuK0HkvR+kltjTgRFFvC22d1VU60aCIqox+XIijDNUPRay/eZ6xnZI6hHuqlpePRU4f6Py0bba5Afmni8+3/aE1xnMZ+yY78GhYf0u7HRUpfh9BrBtn/AF8OPsW3KtSKhGotfrqBgPKX4+ruFzJID1kBFD7kfYQhGhqhAvCLPKSewIZSOezdiUz8gfP/XCHfy1cIp+cf+4Mwlf3Nh/7pX/3Z8+tIKhwGhzWDz22GOpu3tdevKnT+rA4wDAyIdzuSIAiQOFrKMZABgTN6ykuaIUqdH2zGWqdhAffPAhsZdPnzqtQB3nQUD0ylLqIGu/YYNAb7PIyBTiuP3qV79WKb8dFet2OasGa6+xoSb1990UwIJOFg2V0FGGWYsxI5hQUJIzqDiXAKzKGAqYCBYXTQOLA18zvouzdAGMBTgeX3Tunleg8dw//ip98MFJXQcjBuAqI1ZeLv1JjCEB75EjR8R05QBEk/mTM2c0zpy3i9KDpdsyHaYrVer/2Hf/VM0Tz3xyWgzQa1evCfwAnEXXqu9WX+pZt15A6/TsbGrv6Ejbtm9PE+OTkpOBBc49oU8dJWrb9PnognP/HF6ASejpAoiVlqyIkYxzYSef58Cp9OHMmBAMmlnLzziQBSA4H74F7ZPPyHT4YPWBUDDqhZVK48LIekuyZo5DBAe9XI0nGWcA3GCvkYhYUGO8++67J+3ctb0go7E4vyinFCeWtcDzm9HHtfm9mpK0hYanD16eO5hF0fzD7+H2OCyROiGJgTP26KOPaq7ZR7zfQRlBKiD4R6c+1PuR5rj//gcC8FgpURf7Z5/9R1UQ8Iwc6ATM9933JYEdb775hoDWu/btzc20hgQwwz5Xd3LKZSn/zaxiA+GfBcFjjEtSyQpzSzUHLN0SMRQBwtlnzCVrhcCCPY5DduDAwZwRX0nf+9730rlzZ9Kf/PF30l137S0wj1jn2AOafeJ4wPDmOXlegweMo5NpZP6Pn3g7jY6NpLuP3a2SfuYAewDIS6d0nCrAQxJh6OfBoHEJGoEZrF/mO5r7WP+YChNs0bLmkbHn3ljzlIISbPG5BExcEyAfGQE3S3SA6+XnOfQ6NRD+KUNaggzSp0vXeJ///6zRLQbaBW6TK8qgodZNdraZI/4eQcycAjiceMAcAU45uAf4ghHU3NAoJi1AHIBvVPTMq2kfgc3Q8IgY1nRup5kjCUQcJ5rPMu44zY1NdWIwA6r137ylddh/q1/sSQBC9g33DyAKoxogTMFMRbkYr8hYYJNgKdObAXsCEM66Qq+bYDD+j0ag3HdlBQFuOOawU8bQf52ZUUBDspS9zj6JZEBo7rKHAdlv3bqpex0ZGUo1tfS1GEl1NXWp9zrnAA2vGgVgEOSQ7oS1LsddCS4SHosCHXZu36pmni++8Gux4AGoAMx4XjmkMASls11TaNxDE6Vr13rTeek/Dspuhw5flodKKe3fszuNDg9r/RJ8RVVHVB/BagfoDMc+9Cm5lrXh2dP8zHrlfKZSZ+eunUpM8ryM8+ws0iV1Wh+hFx3JpNCURdoFpn21tEwBO9hj7EfGj8/nnL2tTR1NGJkb9rCBGF6L/QHcYz8bfGI/cy3sFc/lIBxQhECHoILP50sga2mAeHwe+5IvPot1ip3h/s3atX3mM9UUazIabsJkZe0Pj4ymYVUxhJwCgZwkqvr7cxKnTgx/mkqTKAEIptEzzZsMfDAOnCsGrBwQcd9uVMl3bLsBZJ5Z/kIOTpkfKi3ErJyaLIBbwdgMFrDZm4wzTMzQcA9Q3Ak2niNYk5EkV3nxzIzWreUaxM6lsqyO+y4t2DYzk7kP5poAnfHji/eEbEsE/TxjyAdVSFoJlmysrxiX4iaCPDfrwQxoAzqMCePR1NIse85n8ozMu5Pi/B5/gjn187MGeI1Lyhm7+HcEedhw3s/+AfRW1c/kpIgYkkiRPmlom7J+Yu5gGdM3pKSgYa31iHbmPBIjUaKt1ypJ06A+K0og5t4J+EH295gbA7c+u/juEmRsB89uFhafg58V97uoyg4kpliPnEGcRQ1ojCYkvJq0P+vq0DKvEYgmSZoSEuo0+2xKtfVRdRUgXrDdYQZT5YI/bYCb+acRrJP8zIEZ8qy5SARHI0M+lwoKzoCLly4LnMenhenHWsEGyS6lkmjcNx4SSzybKyYMUN9O8MwX1oV9IvaxGb+4Gth5swb5PAPMBko/e8ZiF33ewhTn9Vzfvpbll/4be+8VZHd6Xft9nQMy0I2c0wCTEzl5GGaGlCUGiZQuXVTJosXSVclPt/x2y1V+cvnBfnOVyy9+uCqbxVuSeCVSTGKYPJyEmcEEhAnIGQ2gMzp3u35rfev0GZC8fru4D+gpTAPd5/zP//+F/e299tpr6/O4/hws7WkRILi/ANfxJZ04ti+f8WScWIOsNfxqgwyutBJbW9VBlmPQVyUPYHeiLqfzOHIEkjHqrYlFN+Rjnhp2srImORc9xl6LrI1UZQRw8TUtIYC9yt5ijrC/7rdkED0AXhIQ0bQ1eO19RdJV+6ky7bs6nPjD1oY16X4mC/KB6AtkQogr7SyPhSRmp6R83E+oS+Ar12QtcO/sRXxIrslnM2esBXy3gMvYAfayyEMLBtCx64wFa457pVIi958kBWOSpCTjwefxByCIpHuSPZJd6u41E3vVKu1tVQ6J4esklpjoYzTW7BYBgv0TYAw/ms9hbao6tlYj4S8qATAwIHkv7jsMUeQWWUvYJPwY5FCoCCE2pX8F+y062lqfba2lf21fWb9hfRke8X7etHG9wHDGLtWp3CfjybPzs/jxXp+WNwvznx4TSNPxc8aQe+OzNm7cpL0E21hncW3cPHDlajlb+zKwFhmXzVs2i6WOb8lruecjR442ZBGJCwTwTTq+DZsWFjc/N1iLTIeZtnx+kqa7du1UhQ5rHdCVtUeyknUVJjHzzpdlZa5r7ngen3VL9EypKAhAyVnKGuT1kGh49owBSQrmkmfjPhgHcArmkaQ8CYaAoTkjmW/FDaruNtjt3gD4nU5y8FysKVW6VAk+pP5EBJl1f6l9t+1VAhobmljCicvF2If7ptcWpCOuyXgz9sQ9/C5NUE38sa1J8oyx5k/A1NiUgMOcsVyDs0YVmF2LVVO8Vgnl2ssiPh5nAZIwPCNJa84R/o2vIq37et7HjvJc3APjmr0VbIS5iz8icLtKKbHXqc6ll0aqI+Tbai/PyS9jvLkmfuYK+hXQy2N0VHOb85nP4VkBwSWHWZOPGQex4uv4sM6Yf+wYeAv3ynpJktBJdOMVjDG2yGNkm8kf9pl09tVHA7ken//o/sd/c/LQsVpi7OBCST4o0VqZ5AHFg5Pk33yPbxk7aLKl/cQOydnMyt81GG9GuMamNj3F3on9rQairrbKF9e6JYdyYzR+c/59CwS/OeP+ez/1r/7kc4Jyw2qiwV9//9ry3HPPlw/e/6DhSHJoYzBhUt51193KdgLehl1mx4hmNrC1MN5TOhAwGhghjO/OnbsEoj//3AsKHGBpyPmb5pCZFfCG0XHznhk1o4LNd/GSS84xBrxeRkKNEJbKuUEyZN/e3cpGE/RygKJvizGF3XrXXXeWniUuBTdg6PJD6dXSJKOWGTEOLSIwL8qemK2yyAaXQVJpJmw3G0ucVLLtgHs/+uGPyiefHKvML4zvrMqzAS1hG1ueZFbNKB555GGBzDgUSF9IA/fjT8psnPI2GCBd0tJ97NFHypNPPl4GLl8SqwTnn5LGo0eOluPHjouxSYYZFj2acwDpd919d7nzjjvLxx9/Un7yk5/qUOMgZ2w5rBgX5ovs/NmzZ1T+SeKABh8jw5TCz4mhwRxE3ywOCmMVdm2cVgx2WAIy3lWz9fctvjCBfh8Irp+3uLkHYP/8PFpgdIxGn5Yy5KvlwIG31EiSQw9nrHcJ5Y7byuc+94Sa33jynK1vZsewFsL04F4TqOUwC5jN2sAxQBMxGVu+s65pvAlzGcDgW9/6VqMRRpyUBFTvvfduefk3L8uZxqmk2mLnzt2SqSGYQ5/52Wef054yC6JDGfQnn3xC9/zqq7/RXtq5Y1sZuHxRaz5AOM0Oc3Db2V4sa2Z8BbrWAFMlXGgXt7Q2gH4Ab5xE9jyHKMA+YECYf/fcc0+hZwDO/nPPPVd+8YufiwkOi0XN6CqDhvFFEoVrUeWAcyoArVaC5EBPcIs24UsvvygNx6efelrOMuAdjgpA/Hs1kfTQQw9X5juyHoBEVKbgmI6V4RF06UpDc9JOhxMWcbJZ8zQq4iuaqmmmBbBG0iRdx29chwGyE0jmewIT2Qs1oXXJXS1+sCwCzomsTJW3cJTvn2BTIq9RGTFy8BQ0u79CnE7G99LFi2qaS6Mr1qya7UiXd1ByHGtWrVaTOBie2BZK5lgLMMVxhKVffelyOXX6TBkYuCZWpfWrsadmNWALt23bLFmoJT29AhCxz/QhAGQleLBjuETrHRCYOcdZByxQKTvSCx0dStbtpDlld6fYqTDZAOjZo5a/IpDHrk2JJQnTmrkncBxB03FqSkEy2pZdnU5wMK+8zgBNh3oYENSglU2CAPkjwCLG5vyZC7INkvJqbVMCleoYrsH+8D4G+AA8W1buufsOyT99dPSo9h7l/EgW4EALcQFoXb689C6xRj3ji+bfEMzr4REFhyQeAZSw99jU8dHR8uC996pZKfuAUnexVaQnzpi3KNhQHVQtXeT+sKlcBzuLzWXfmw00U7bv2FbuvPN2gZ1UR6YHB6AFlQMNjXCY65VdzVrivGDpMb6sK5fNj2u9sp54Zj6bfeBk7qDPbYEjKyT1InmPOm6sSYPJC7o3gk7uif4G3Cf3TyDm83FOYG5HmyWoAowQlGIr8B/Yh1yH9cVn85qcyUPDQ9pbBMsAoTwIDVNh55RWyyKQrFfwzHlJdRLg3vhYWbe23yzoyYlapdOqvcl4c/+MQwAr3s+e4Q82mPXOPRKEq5lZZcZiv8LQSUCoPTZL0D2qeeN9BMdmKq9XUtHsQiceKF0PmJpEBwkWy1lYwoO9wVxEM5c1zxwoCIRVuGyZAuckqbdu21o1fc1s5w+fyT1hLznvWPcO+KfKJNr79bwO6yzNUTMGsOy4d1Uc1YCdcQI0cyLJLMn4AU6y83wr9TvAgsiJMA8E6exf3sN3V5elrNuyaswv+5w1ZukD9s1ik0POoYAXrFf2AL4eY8Icca9InyBVgA8qNmkNVNHejoSXA2QY2msbDGrsCcm+VHRxrZwBjKUlt8b0+axV3o9Py7Mh0cN6/9Wvfy29beYTu8ucMw6Mbd+aVZKFkg4/DclWrpAeOLr6aso5bikI1gTjbZC9TzZU/TGqRAPrd9ky97eIRAD3yljmffhJjCFsb2wUgAM2UXlXSRz1CvgIwYH7ZH3l2ZxAsZxVZHsyvowp12DPZ13wOa6w41wY1XX4XcrCw66Nf4XNaZyXtdm858b3x9yyVrkG9iSALzY5DeXU86aedQYEbNvlNtZEdPY0sQJ2kmQrz8n+4fni+6kJe2sABsv92PSj3Azj0wkzrs17MgZhkzIX3K8qnJZxDtv2kXzhrOcXATeS/Ap4n/3nsTEL2/rPVFXQiNmAZZi28ZsDhjNX/Cxjy74CwI1GtJIpq/tkBzjTnSwD7DVIBGjCz7A/Q0NudskYMZfYNp6xu5Mzxw3v4stxT+zpJNLYH/i43Bd7iM+IrRUjFl+6s12JwyTXsDHIEDKe2PgwlDO+PEsqHLCL2GJ6M3Bt7ks+CDI9SGiNjMmGOMmFnfB8ci3uM5U9vGblSssa8cX1ZdeW+LwLqMhziWjS3q7zQE3Bh4b0OvsJJJCoUEAqhnU/Lrk5ZLewg/g0rnppE2GAqkMqbZEHIck+Pj6q2JDkLffCn1QExG8O4JiEAK/h79iq9evWy9Yx5lSkYssCHGMz+Td70o0gOYfHG5IgjRiXiqGlrAX6EFiSjd5dSQ67QtXyiMS43Bf7kfVphjN9uki8LJ4v2XuMJZXMSDoB9HJW4VMAEjP/XAu7yByxF7FlfC5f/J71CB7Ad/Yr65j55rWQCng/ZBs+jzHgvcQrId4kBmCsqHRPwo61yFpg3wSMBNgUKNuQP7FPRC8SE2vsG3Av9CCjtwV4B7aZRBX7CIBcvkc9E7lfvmznnJxifnds3ykfNpJAELlYX9wvvlAqx0w8NBGGZ0xVA9cPDpEqr9wfz0h11MSkCQr+atF5SMWimwy7l4WroVmXyJgtFQBtH+G6KrEsR2a/jP3FPSzaSzf9jv3lWVl73LvWyDjSMlQqut+RNLpbDTQH1Ef6hH2BfWTPyJ7Vvj6AUqxX5jtxrO2nDyT8LSrm+EzbfkvDdEpKy36Tkpu1Bw6fyXxzP5FCU3VKlRZhLvj8VBkkUS6CgPx6n6dJVlpezgx7rs1YcObzpWamtXKIezDR0gnMJJiDJeTeY6fit3MvuT6+FtWYzEUzCM57dB35tLX6W3Lgrb+lCX4LBK9b4b+Cb7dA8P8KJqH5Fv63f/9vFz744JAMJgbsmWee0cH5T//0zy6LonSIZgeVUUD37icef1wb/vXXXxfgqwyU2CtukoRWLA4njlWcamXpunvKtm3blfnjUKQEhoMaZhuBAE4eQSeBBc1FOBx0+E5PC8jDUBuUdNZw+44dymzjzK1A6mAPzR0HxBDEgaXhFQ4pGWmaOBIocmDZmNEEyRrhZm/YyKt6ujqUBrvMoM0XRgcDl9KpGLE4hN///n8U4GG9tW3l7bffktH9+tf/WIYb5jBseJwNHEWkUcJGggl5+OjRcuTohwLUAaEZU+5r06YN5Q//mz/QIYsjSmIBy4dW2+VLl8uRw0ekfwsTXvqE3V1lw8aNBRARYOj551+S5nJ0LxlLygIBqzC4H398tBw6bLYDwBLa0xMTLhekZD2HM/cSGRyeOYwl5iiZ1WRGBYJHvCvHcSg1TZIdOqZ/h264sqTtbSpJJQiBNQpoR8MSN2eaLceOHS+vv/5aOXHiuD51+XUAACAASURBVJuBdLaVvr7VAvI/+9Bnywo0Nqv2ath0AViiZ5pMcxxvJ0ocVPiwanUgU+85IDjrH+1u5vov/uIvrM1by08TKDA+lwculxdefEFAJmNNE9THH3/CZVOzaN2NS06E6/HFfXDN22/fr0oGgPDf/OaV0tXRVrZtQ/MQHbVrkqe45957xS6Jc8yYB6S9EQRXUIC0Cw1ia6IFJwqnEGAG1t3Pf/5zBSVx4Lwfd4uRjeP585//pDz91BfLE0881tiLzD1z9ctf/lKJMdYzQD9724G0WfQJHlk3Cy0L5eOPP9JeZDychHPzWmwDiTLuzWWtPWLssp/Q4AOQ7O6BqTRZLl++KCcfZg9OJq9n2+Ls2QlsUaIhYAv3ijPBd/YWjKIbQfA48dnzzeOZADQ/C+MzP+e9CXazXjIPsYWL7zWYkrnA1qpZWHXqADVJSDAfly9dUoAGexOwm3VGQMbc7dyxo4wOm4kZ+0bABjjNWt60ebOAkI8+PiZWvOVPOtWAEhkOO1ytZcfOrUokqnxdLI7VZYbAZ35egBtrDnu8ctUqgd7MLZqsLVV7lyaaOKn7991Wbrttr+YEGSDs89r+PgU/YrPNo6W4pkyMo51rbUjmUI14CDzmZsupU2dsJ+dckuqSejPsGTPsFoEftp0AF/kL+hms61+nqhgCYgAfAGuCbwBc9YRAL3Z+VmxvzgZpCi9fWnbt2Kau9zDY1ahuckL3EzaWZRJa5LTj0I6N01DJ9gF7S9KR5ALrGft49tTpsmfnToFdaeTGmlTDPvaLAjrKNQl+fQ5ZdshaxLJ96K13m/HGuBKsUp1DcmHZUhKsgDgG+QRsVrkw5GMYLzngM7MV0LesBAAcP7fsBTrCsM3M7lECZZqEhAHS2MdOVVq4ZAHbBOjMa8I4ZQzTgIy5QZqEhLZB0QHvy65l0jUl6OXzAVIBWI99cqxs276tNkea055nnYed42BmrmzYaA1NwEaY4Iw/YCNAA9UNBJWw41lbMIUAG/EnSA5xH6xvGHGcJySMmScSzGZeon8/IuCLYOjsmbOS2GAMmH+xmjgP5swcCujE71S6Pw+jy4F9gAQlHxdckdLMgiVRgF3kGpzBzBPrgnvUnJHAm3BChZ8DXLpSY6mqXgx6mrnEucC1ZF9aWwSo8JwBcXgNYI0k6ipDFNsCQHN9zAGmG5y5zJtqngCwqfBKiXrWJM/LM/UuXdKwowGeuI88C8/PWBqEmW+wNnkNY58gM1JWAFm8B9tEYoO1SqLD+2lKlStch73CdRUQMlotJOOvy45HVxh/C21Qfi4QHHCcCjYFxwbKGJuQIgLCpLohLNewEsPA4zNN0IBMYDkLmNY8I/JG2BkkUdwIu09BP7aBZ8Zm08+F6phrV66UhXkz2mjaBVDKembu2WQBjBkPwJYkVKhwhPhg7d8+nRM8h8fToDJrg2uwZviCHct+YV6pPgEE5iykQshSPW4sZn/HPnz8dvZewATGrJn1xrjyPsbOa9mkgrChPTdu3I39jm/lvWig2l+cl/yxX23Qx8QDrsvP2H+MtxmcBsqbQYaw36396mtQ6YP/z+vTXJq5MMDbrTFPU13R52qCmjGQTjNiIFT20OCzNu9bBLXSt8FzlbEwc916vDrX550oEFu9rkOmmOuY4emGbNhSnh/fHeKO/FOS/bM0TUS73WPEHDWvRa7DXlR8VMEWPpe54ExkbzN/AlIbVauWnlJlUJWuUWIaDd/ly6UJ7vGzxEt7B353p8x/b88yPROfR5yF/eC794HltlhT0djl53w+SWr5Wz3oS8P2dKKHL8gc+HsAlfi6PHvOPtZcKje5Jl/EhexBxjEgoYE3qgMsNcM9uKrGFc48L3Ys0ilmU6M17EQTQDx7OImWZvAxn8/90oAS6RfukQRrADDZpykkX67XZoKu1OHzI8lARSvjDJiFbCNxHOc4fkiSqqnsYA9h4wII58xRRV17e9V+vqC4bu+ePZLS4J75PTYwsamSH319hebrjBmJ+9he1gh/V3XYUsvTxCaSnGb8GBd+z15k/Kg49n6v52G1F9469tECLPNMjHNf3xo9b9jujDk+RyoHYr+SJA0bN2vbCQfrTGft81pjAx2NHj+RqyBWZU+F2c+643l4Pn7Hd1j9+Mf8jrWD78L9IBnIfIn5LXk62yVsK3PpRARyVTRqhm2PlvllNXtV/wlkwiRvMqRxYO3QVNQJaHq/uPKJHkXpN8Hz8yzpvwLpLOsgMiSqfpibayS2EytzP8QHSSgn/qSHDCB47DNEEsYOCUPOVfZHepPwfDC0WTuQMxhn4lGqhnhPYpUkY7iPxDWJcwLAp0qBMeaeIeooRlBMtqAznDlLsk7nLnYQe9PqSgf2B6ZKxI+apA/wrt+DKdTKGEhDqdxIzIT8n5osV3k2yCHMV5K6PCe4C2PjRI4Z3sE30ujXySt/nqVZHO/4DIIIaTa8CAu1Yol74XepQOK1Tl5CtnScF9sW25HxNLju12a9c498PuMM/sXvA4InbrSfqdO28TqpFzRJoyYm/cHPnr+Fv8btuInfb03CTRz83/XR/8//8T8vvP76G1UHa0E6vTgj/+E//J0CKDYlhiFlkxh0OlEDdBHAvnngrXL1yrUGq4PtOD3j8h8y4GHTYHgJujEme/bsLZcuXtY1AUsI4gExcdwIjmnSRxAN6KaGDaNjCjQBE9jcAdRgm/J7mJIsLHRSOfQBwS9euignWKXQy5aW2++4vdx1t6VcOLAIkGAlJLCX1isGrLI0A2oFeGkGwh1sAHj40MBYYWRhedMsEaN47z33lLvvuae8+cYbArEefewxSaDQqPGVV34jpkbAzvvuvVf3R0AyOj6uQOrNNw+oyYXKtuU0T4phe9vePSr5ARRU9rPVXe/5bLLdjAc6tTi4AFSUxAEeAiC/9NLLApGdtewuX/ziF7QkYIRPTU8UGMvvvntQuoD8jFI9noXDnMNZTnF1+rOWAiBzzRxEOSR1WKMJ1wR8NwOMzcDh7wPBYamgpy75hE6YRzjhBJAuFcIRp3zwzTffKGfPnVVTH5qiwUbt619T+teYkZLrB6Ri7JP4SRY5z5QMd4OdMe2Dj68cyHxnXtHJxvn7zne+I+A6bAM+LwkbynZJfrz8yivaSxzCX/ziF8vevft8YLa0ySn7xS9+0WCbwMxmnZKUQucQtvvBtw+onBpnDif79JkzYkk//MjDDU2zpuhysaKhKeAUIMx/dU5y+DK3Fy9e1j3wXIyNAzWzQNCaB3T/6U9/XL78pafLww9byzuOEusCAJyGlOyxBx+kAeiaBiMrgZ+cKpZFm8cyWu2ACR475CvYA0fLWwfe0j2xt7Zs3lLWrd/gMsne3rJz1/bSv3a1gjmcGd7D56H1KAZHdSg87y1mXiu4rWktBZV2TG4ErRvhebTtm5I0WbNxQuzQOSiOc5dA/8b1nUA1nxlAV8mjmpgIWACgSWAYBjhd4JEnwUYgc5ESfe3lzk4lwhhPHGHG8fLlS2UMaZSurrJv/3459oCFZ89eKJTFugEQoF6XxgQm+I4dW8Wwp0HfwOWBsptk5OBQWb1qVXn77Xf0jC5vbRe7moAWfWzeL8bbgplvt+3dLbuOwzkwYP3nlWrmR7COBECLyi3nZqzByNrnfmAnAg7j0BEk0NAJR5geAAReBkScYKXx8ZHDh9UskiZ4BFrnL5wrK1esLFcHrlYJo1Yl0NCQVnMzgDZpnVqqIs06WwrNK7dIAx09dYIZ9MKbkxcKtElQqbmbq4AEuCwUSXi5IW2LAgls0oeHj5ad27dJIx37QyAGq5XELZ9NklONS5evcLKmggIAxYDMfPYiW4ckU1FjLcB+/sAkA2ABQEHCRsmmyoZMMzrZZGmUm7HrJk2Uc04oEOKsZM9EpiKyZ3H+AwKaWeJdwfrMfuP32MiUUfN52Ax+nwbEABzMW2eHbbDAuJkZJcOPHftEwRjJEgAEnpExSoDO9cX4mZvV/Gr8+fzRcQFTtDXAfhC8CnxSCbyDGuZ29Qo3Q0R7GckMg5tuWsgaZi0S7JOcIdB1ULxESRkDO8t0fb4b3JvX+krCl/sTKDBlWRtLFgDUdpQ1a1bpWRMMO1hZEIhCAgj7DYvQTH83v2QtOEj03FMZBPBgO2FpFRIMDsQMDuZsawbBmT/GOJqt7Dvek+Q1NuEazS67ui0zM+fkQ1hXvJ/34o8laFV1XT1HwwQ3QGIfMYm8AHIBZTjrGJMA4VlDAduTZOae+BmyCZSPA7pQCSgGWd1njBf7PwCRy+onTb4oCyJQcC/4k+iCw0jmOcRkVVVHKcgY8MWY8rv4QswLn49flX4nPG+06XP26x5HR/W8lodq1bkI8xS9Ys6h37z6uioMAcGtW28gdMf2bbKDVCkIMJmeElMtjTGp3MFOB5zhM/BhCeLxpQNW8/n0vuHfn06ymJmHLbVGqwkd3Bf+LSAEAL2qCnp69RycJ4wF9pUvbLabqnk+wprMeLE2mhnUWddhtplt52oLJ2EMpPBM8YeaEyEK8Gv9eIDRAAO8nveHUcgzxX8MQJC5zFnKNQzotYoQwXpIUs9kHevMM6bSS69J1YZMl2yUxxrfE7viKiKSkrXMnGqkClDg24WZ7ntTxKCkK6+xNI8btQG8hn2s6oEFa/JHj5297SoSWLBIU4wpfpHGegXYeT6Se04YWSc/YJdlKLE/niMAUeaPfTM86CavrE9IFKrukHSlvPVGVUykUMyW7BKgx/NhKwDT+O5EqM8pbGckK+h3QMNAbCtJGp8to4rtsN3yj5FZmTV4xZpANoV5RZM/bF+ejTPRVUqdWuPxrUlqy2edtTyKyQz0KZlQ807WDvuXfzMWYRJjb4m5uHZkbxhX1jNzwjPwd14feQXew8+ZpwDCSAdyfao4eK3OvCkn6mBQkwgnCZ3Ggwbjlqr5pJqHz06LfMT7iemWq2rAFRMBhFOh5D4pbjYYljqfB4jL6zeu36DYAPIJyWXGC/tFnMyaMpi9RDru+FicrTx/bC3XYI2TvIuvg+/OusM3QD8+vb/caBd9aypxqRx35RRnHmsUUhZrlnWX5sqMHftq0+aNGiu++DeMadaQexZY3575xychcZO+CD5T0bdGpsN+Buc553N08Hn+nE3cD/OUdZQqFM411j73A+Oa8Quw7Ji17nfJz1lyBwY4/rFthqyM9hX3C8hs7e/LOn+QAuTfSZKyJ7Kmwg5mPSZxBwjOdbkn5lY+ftWrZ/6Yx4CrzAt2mn+Hwcy1RXqYnJRcCH4B88/1vHYXytS0z1Dmnt9x/xcuXlB1lSVakEFzcgGyB+cXMop8B0M4e+58oxpYSbkmmVMnyWzb44dkH2buIDXmrLANN4EhlTNKIsOMn51RkpKYnvnjXkiWMeRJRjXHY4rV5Is6ZRySSM4hzlLHIpZqJfnIfDBWfDFGrDHmKox6no/Xcu/8Hb8rSX/mQkC9dOKtCuCqSSeOfd6a8e5EneNNkSOqdFbY72BX8YG5l8Te8Y/4Wc6HJAOVCAMAT9L5hmvovVW9QElnyXM6gdscv/C5//SvL97CX7OYbuL3W5NwEwf/d330//m//LsFHGCALzY4jhNGk+wkmtU4IDS844BK+Q6BE2A5BvONNw6UQx8crsCTS78oqQ97gWvxBxayyuunpkpPt9lnbPS1a9cJsKShA4c2u5igk8OA9wGEE6CIvdNORs2NiDjgnn76aWX3z587L2CFEn50U3FWjx0/ZoaFtIRnxey6/Y79amyCg8Y9iiWlrujoPLrMsuIjdg1vYIIvAl9mt8Sh4Hu6bn/ve/+vnvOZZ56Wg8eB/bOf/VSBx5e//KUCkx5H6o03XtdBjlEnW/zQQ58tn/3sQwqcCATffuvt8uaBN+V4RAMLI6vs/+5deg4YGsgJ6N7JnkpLd7CcPHWyHHz3XR34AiA6u8uuXXvEgAMsN5A0Vb71rX8jY927BLAcdtr18uyzz8ppRWLmvvvu1TxwiJllS3BkpyVgcIC/ZiAxgLjL173qErw0g93NwOGNv897zMhBQ9gBCWAAQDiHkkp+0Q4dHREr9N33DsrJQjJg377bxGJBAxvnJw41B08coNxzMq/JaAfEzO+1DBbM+snBzGtwLEl6sI7/8i//Uus1h1jAg4CaJ06eLC++9KLWMocioPLjjz+uxBDrGf1j1v/f//3fC4xIAE5zG1jVOI6nTx4vH354WM+Ck6qu24PXVEbKXmWuTGr6tCY1WWSvZ9Rl0AU3g4x7yzwytjwPsiw4ZQlSJD+jRoLdSny99dab5c+//d+WBx64rxFA5mAHNCEhgc3gXlLayu8T2NpZmSulVUIhSmakI3mkegiiJq5PFZJzNCS6dm1I47pKMgLTmu/Va1aWDRvWak8TIJkZWBpNE3NPCmZr5QZz5yDIJZeWRVrszt0McN9oK5PssSNvUIc/Bt18naz7JMYS3Jv5tqjlFoBAAEBNHqH/x88ZJ2wJrGQcY5h/vFdanLUsUtqPNUBAZgqHc8Wy5Vo3rOXoio6I6dVjRpj0p+fK5YEr5eOPj4kRIjb43ILsBnZ7377d5crVgbKMihv0IjdtKefPndMaPXrkSOmopYy8vrYUlqSKxKUW5ktXDYbWr+sXQ9s9ISatT0iDmq4qjyLWa680D9GaDEMJFrjkgLqw72bDslfY8+fP03CxpTqog7KtJIb27EFWCNkJZLMulFUrV5erV67K5hEAMD5ojHPPlAhL47SW7tJrgT2Afd26ZVPZIjmuldINJuBhvZCAw86qYqA260GnnGCctSiQ/joJVYNGOtfm5srxY5+UDWvXCljH8caxxvagF0xAQPNPPtuAXoeAFqQ6NJ9jYxobBz8O9hm7HTu3iz2GPjgRP8E1jTJZF2GC2/mmgTDM6E79ji+XwVoPOTIDBE+sFT6PPZuAN7ZeDJZaRqokQm0ex3pWULakV6AI/yY5cuH8BSc8VjkRw/NcuXpFn790yUqtbwISnv/BBx9Q0pZ1CNjC/XN9kgN8Pgcxz+Jy38myffu20tpu9s7YdXStu8q1wWFpKNNMmuvMqiFhu1h2VFHs3rVLFQhDgyTpkQdycMncNrP02G8OPA2wRK8XXwgghP3H9Zlb9h6M8jCLaADI/XHPgFwET4wpIHj2P7Y0OqnYVtidSJBxD8wBz87PsGOsd37Omjp18pQ+l89MGT6vZbz57oahsOEny7r1gCBm7NunWGPZoonxRkkzz6m5INiDRdXTWxt99epckvTcxYtaOzw7vleaTSbI0zypWV+7K86qTqmYX7V5oUFIlz6zriJ/ksRdzpzYY6TNknAh6YCt0nqt+vYEdCMjZq0DqnFdxo2GbGrc17dGPh72FxBnbX+/GsTCoAY4UdKghSRIr9YC98HPwjpkrKIVm6CaMYpN51nDbOQ+mcsk0bnGxo2bdW804GX9nDx1uhw7fsLgKNImqn4hYO8qe9W4b173wd5EKqpSucQe116asPwHe0qgU3VKA16ZrWg5H87++OU0EU7pPmtIe31svEwyT11dSujQoIz7Eju7VrIAAjFHrF+eI2APY8Gawc9Icof7iU+TZG6A7vhGZtrX5oqVYW5m+GIlD2uUZzTwZ8ZczmJiB9sYE2kYD2y/En6dTv7xGZF/kT5sPWP5vRKt9PuZ89ilDH4RODYTO4QFno35jS+bJCBAthq7V58hrLz4FtwD4xaWetYJ95vqA14DyIM8APfoxJSZuXzFB4u/FZIJ4+NEBrYctrkb+vKFv89c8V4DLl0aw8h3ZV4A6/DpdL7Mzim5zTWxwTTadKWc54V9gu+MvEPAeX4HcAphaOVyqhy7CzrUYVBjf/hi/fGcrC32HDYCu+V5QiYGv8RVd1Rjsa75PM5E9jG+LGsaWxvpE37P87IuWCeAm/wsUm9uRuyEKtsD0NkAVUuDtIX/wBxzHe7VySMzixkrWMrMObFt7Bjjr5iot1frHjuIX0vMy8/5GbZiempS/rCqvKZI/I6VY8dOOKHR1a24lPXLWKmKTbJ5AFbz5c677hCTnDOAyk7sAM/SLCUTAC1sVZ6f5+DzSSzznLt37ZbtIG4g9uA9jCeyI/jMzD1rjaQKPhFxfmwu85Yk6viEpUkYA5LXvJ45JTYnccBnxoYHnIOYJbCNyoPentIn29WqOY32upOERWQk7i/kDPwW1iFgK+PLWHPu8BnpB8J64MxLE2Seg2RjmL+MF9WJVBLw5UpBg5zcU1j/ahq9caOem3tn7rBprLmQARLHM/dap13YJTOiqcQihmft8MV5eM89d2vfnD4NW7pD8jbS7q/NRFOFyj0zfyabOHHFv6mEZ0GEsc6zM1fML8+fZHPA5vhrvJ5rRCbEdratsTfMOHfVG+fA8ePH9BmQDlkbxKAXalWGkz8Gp8EbWNsbNlqOFsIWcig5O7Gf+SzGkX8n8cV1rX3v17P++DtjDBM8mAn2oKu7R/PE/YdUsniemCCh6p3q30gGNdXklYAWEg3jTuUfn886DjGyvcqQSMqJPihTSGza78W2sBa4z5AQUzGQJC5rsFmChTmhnxJzyxg1zs6m2DlgM8/EeLLvk7DIfmlONAUD4QwK0Yx7FeGxPnvi2TDwqY7lcyILzHwkriY+AjfSdUni0u9OgHiVWqys8H/86XO38NcbA/ub8O9bk3ATBv0/95H/1//6Py7AhgLoNjDS1jACf/iHf6iDB4kEjDSbNEEYDgBZWJiabx14R4cMBomDnr2Ik4ExBgwDxPvRj37UKO2FlYwDa0aTHUOchBw0MUh7du9WdhmjzAbH4cBgcxBhSOlcTdCDfrDAouISXICR4dGhcvLUKTkr0WOjtBRglwAc8MBdiLmPxY7QIDpxdt2MyI0YDXg50HIQR7kgRtGGBsMJk/qH//zDcuedd4jBy3hhrGj0B5jH/cJe5z2MdzTVMf6we5966qmydt06HcAEVLBqn3/+ucqk69ChjVFev3adQPAd23coaElTCZ4JYJGO9B8c+kCMc4B27nXlytUChQAZGF+MLMA7uuTj18eU3e7t7VYy5OWXX5YzjKwBci0EiQHABVI1NY9I4JAghLWW4J8SIL4IJBIAZS3mIAjwqNdVpmDzelXjDJpftbihUKNzd0BwmCFTU2VwaLB88MH75ciRQxoTGjfu27+vjI2OCYzh8A2An88M0yBORxhOYo7VgJ4DxjqyXheAj2Fb49D83d/9ndYFmuA4YArOaiPUgJpaH+Pj5Z2D75SXX35FIC5MyMcee6zs27dfzgifzViiq/3mG17vMOJY/zSnfPDB+8uqFcvKyZPHy9GjRwxurlsnB/jU6VPai6yt1WvWuEKgSRYFaRwz2rr0LHPIYVT9UNZy2FgAjWics1YZg0XGF4kUgksA6/HyrX/zp9pDKb1PMoPPxJFnDMLGSMY8n0Nwypy2tlExMlMbLZmf7ZJDGjDBwupQcuuVV14VsI5DCmjDZzB+pWW+rFixtGzYuF66gDDicSh4TmxOAurmz4+zkuRG9m7Wa0AP2bHKTostal6/cew8v0hrwBIwKO7PdYBm8ML/jma4Ey22e743N4nk59jQ4aEhsWJOnjihdSVN3VqKyWsAvCUpIZ3vi9rr2E5sQdgXrF1pW87NCqg08ImeHMzUKbOQr08pMJ6dMyt5dGykbN0GC2hEIDh7gsDmow8/kqQQIDjl+G018J9R7wcno2CF87xLCHLFkGuVY460CIxqaWJOU1ECM/yymOUM7/TktIIc7glQk3VD7wbtPRkSs/JYh5cuUX5NYDQom4ZjPzBwSYEs/4ZthM0iUTI0OKxGWaxZbNCVa4NuJAgrut12n/MJtij3ijO9d8+uctuePfo5muAqh+yw1ED2kxpYav+b4YuEAd+puuGLcw0pB5xtmPg9nV2aT9YmgbTsj3SaYTLTY6Bdtgp7wl5gPRG4xxFHokMyMQLhZhVsIfWE/ibnGrrbgOIEG9wvTVPNWOqUfQgAA+DptenqBz6f9ZEmwLa7llAw4FRqM1wzu63L7caE3AsBn/cquuFmzzCHJ0+eUBCMbxBdc7NY28u6dRsbDFquz1mI7QobjDnmdYBDnO85C7geDXCRMpucmlTyAOkJHmdoeFTyPn39MHsmJPGB3YINBAt40/r1ShSQ5ICF191jbfMATYxzADzeF/9DCYROg0RhBJlVa6YOdohx4rkBdPAfJFVUm+T5rHG5LMGi1srYmGwiz8s1ovmb4J11biaRk2k897lzF7R38DN6KmuV9zPmYYdZTm5QuquAZWrAOD8vG2FgjRLeRT1LJSMFrNH4C4k5B85hP3Mt3se9cs9hPfOZjEfYdZzJAFphexlEdd8V1orLzJ2QI+BMEpTn07qs8mm8huRUbDJ2irMSVil7BN+GcxC9VvxUB6FmwkcmiLGGnZ6qNZ4d7BKfkLGAGcbrSewDyIWVHJCXuXOA26L5SeDN9cJCDBsuv0sAy/NCYti6ZavmGb+NMidkAgFPOHsJjNnjAKHbtm5VxSIMWyXbamIdnwFJMu4jVQD4sqx5bDLEkDAAWTPsCcaZZCBnBIlEJ4z8c2yfgGQSdTpv0aM30USVBmKsWmqQMeb5aBiIPQ0gJiB+whIw3JOrSMy8j3Y1+ybgsmUDrGdufW0DFAaprL/vsxVQiCDe4HXug9cb+La/zX2w/t1AGEAbJqGBG9Yafw/QGJ8x90CVJ9dn/WPDDSBj4wD8mn1Ny8D4rDbb24nzNpWgC1CuwBKfwXm3COjjF3kPiMVIMzuBMm5oL0Zvu3WeSUYwxmEfYy+5P77zrE5+LWrBm/BhqQzfj9mFBv/t3+WLnyWpw++SsGD+nHy1j0w1AmeVZDkqA9qxTsbVGt/MJ58VIElANH5/R5fObu6H90X+idfyuQFusBnseYAwfg7giB3kjAMEZn9zDcBV7j1a1vybMUuChOcIuJZGvTpn8c97uqtUhytnLl64qP3DeBEbAl6KXFJ7IGDfvS+KAQAAIABJREFUAjriU4epzrjhG+R1PH9AXMYvUpWMY0A+ng3/jKpDqmzZe9euskcgWbSqaTiyV9yXmzPSDLtN/gR2c+9te8rmTRvLhQvnVNGVcxjgFlvkmM4MdfYP80cVIPf63vvvlysDA1pTe/fsVUUPz4b/D8CLveL9NO1mzAz8nlM1He9xUsXrpVFNSPX2tJMNxKFOEtofxT5E4iZrzHvSutL4AvhcaE6HwMH7sPvMMWDlmr7VuhfuDR9BTOVa6cTPmyXHAgImNkuihfsAoM+Y8H5sGT8jPmXdJIHBXDIWrEvwAa4hVnDV8s96ZX0ydqw37o25w9YQf7B2GDfiTj6T3jvcm/0dn/c0YmfvLFvuhuLYxcQLTgT5/CQhwZxgK/jM3h4ah1uWAwAcGTJ+zrmVWDvPaT9hvqFZz/pnLfInVRLWWrdEImuT/cb73OupX744c8jawWenEg1ZRa7LGYXPihY3a4Azh+Q3xALey34I5pMqrwC3zFuActZDzg3FSmjNV1/AVYhjOoMC5DM22AOICbDuo7HN3iY+9NnvxAH3GcY1/+6E3AbuUptXJlYXuxv5PPo5VD+KZE0ag5Nw4fMZC855/u7KB/fKYY3wO+4Ne8X4JTGiZHaNC3t6lmhNZA8E8whIjk1PvMt3SQHVpHri/NjyJEH5Lt9SlUEmazG/+n2V5xLoXc/FxLeOS60BLp8ZOyP2eKTFHMvyfH//41/fwl+bwaWb9Pdbk3CTBv73fez//b//+4UEe2RWE4BjIP7kT/5ETBPYwfwu+oAu/2iVAelo7yqnTrlpmjJVszNq5MLhxwHBAf/d735X4Nobb7zpUr8lZDSdrcxhh6Nuh9iltfzBiK4XO+mCDquwitCq9Wvmyxe/+FR55523y5WBqwL4uA8aIsIOQnqEJpEIfXMv7Z3tKqd6+OGHxCwjcJTmHZqgI5TvdAggxIhwLzZki0562CoKrNpdQpRgjuDwpZdeLAffeac8/dRT5d5775Uxw6hxkPD8GN4nn3xSBzfjDCM8emAcYsjQfOaznyn9a9FNnS9nz50rP/7xj+W8MhYw5yhJpPwfJ27//tvVcJPghQPQjrGZLxySaEwDwMNM37Jlm8Yd5wwHEVCA933ta18TMxJJB4J4DgDed/HCeQVEZNrJniZLmYxwspCfNsbe3gG41SwPI90EgjcDjgYKF3WRA3wEnGSccZpxHFUSTSNJrTPeUxtOwCadsmYa6+Sttw7oGZjnz3/hc2IqIjGQQyXOQkDHOHY3Pk9AfbPAXQKVA5nf8T4OtO9///sCBr7xjW80GmPmuQKcCiReKOXM2bPaS7DWcXZo4vL5z3+uAsyAqAsqMf3BP/6gnDhxUvsjjvcjjzxS7r5zX+nsbC+ffPKxHRUcn+7u8uFHH2q+999+u2RIOMzFmqlNZMUyrUzO9tYO6Tzn34vMELNsX3jhRSWdouVqUKBDQAz779y5M+Xuu0jyPNVocsfzMSaskQRCDuoWGdABQfS5bawJ5nKx1NDj62SDMtulVewaHBHkgU6eOCUHVQ6RurEjqbFK+5xrop8O2GjQ0CxE1mrsEq/JusqabQbI87MkLpLcyVxmXWf9xkZJVqYC4Pms5gRP/s7vEqBmXgLGZV0BYgL4s88JWhlvWKd84czFecdenTtztpw6eVJAFEEIADNgBbYR252EGOAQUjCAHrLP6Bq3wQybL6OwcLt6VCJ54eL50tVt+SgAN5iUG9ZvKGdOnynbtm4rr776mpsY0RB4Yb5Mz86o0Q6gJN8BYintX5iz/ina7TTZpTEStmbw2tWGfMfGDRvMrOjqKefPYdvNxF3T1y+A2iAJwTll3WaKAyJcHhholIAKaB0fL5s2byqHD32gppGSQ1m+UsEo0hJpWjVw1Y0UBVbA/Bq0pAR6vC7l7Sl33XlHuX3fPjfYnQFktSb29QlkMCz7IwakFEZcBgm7PI10sAV8HiAJGpEA7MwhtprqH4Id5o8SUPYIEi3sK85QAnquyTWGhqxTyH0A5qeJ8fDIkMZv3bp+9YeAPbZ69QozpisIzhnpwAAnHRb4vGzTZG2AxxgztwSIMIdV4l7ZhZIrW7lCa4X7E6tFyWHYgYNi5SZYZH3xGgK3sCn5N2s8za3CeNQ4Xb+uSiSeL2Wn2BdY0STXuS9elyDRrET7E4wD+2Pjpg0K1pTompwug8MjKqEduGKNY+Z7bMQyFdLPnZsvPWpWhcQIdggb1aLnSsku/oyA7IkJ2e7YxPgeBv1cxsz9AMK6yZjLtLEvyO2wVnw+ujmUGE3Vr0iQyGcx/zl3sD08M9dg3RhUNxuV8aJiy0lvQNHJsptKruvXFTCzjmNDBC5VXUokjQBm+BxsB+tBSZ4qKYEd4b4VqJPAqlr7ATtixxmzBLUE1Zn3gNdq7FqDNK6ZhnPRrA0Qw9riZ6z9JDnsO5GkMBjtuTYrMbZ1cGjEzZnVvBAd7wl9HnYAmTBea+a5Wb/sUSo4eC5+znoiISe7CRBTzwF8U/Z8JIAy9wHveR/P6zmxTmwAQa7L/UVChd9x/2Gw79+3X+DJpYEB7VnY7O9/8IGqFymJh8mlRMhSGlzvUHKQvgNVs6QhmZHgOpWXgGdogOPPMFbsOaps0vyLZwFgYVzxYc0atN+VakW0wHFjGD/Y4CTB2EPN7GOSWgBg+ICRX+H3XCt9CtIHQBILHdboZa3h0wMuUzHE2cuekC7rLKw4kolOimOnwhZnbiRvgq71Cidu+ANAStUTYG3mDhYda1XSNsifDQ/rmlS6sBbZU7EXVbtATQhJHJiJZ/mjgPLsYQPL9j+l2lcZhG6QWX0FNRlz5VjG0+e4k7N8kWRjXfD7ZiKImjU2GrIahFYyRA2LDbKLG1x7zeReAvybxMB+XWSAM958BnPM52U/hvCQZ8o+5pqMvyRQRkY1H6wfN2Y2wG9GoVmOzA0+oCVxnACJvJq0dadmtH4DOuk8vEFOjutacoV+BmYFsz6xU1PSqy8iMsV/5p4DprGnAsyKxVkTZbHZrEf+vmz5crEdnSClco6zYLrs3LHLWtAzs5IKjNQPpALOvMhGcC+co27M64Q298s6x9/lTMpZBXCGr0EMx9wHTP34ow9l13bs2KlkPXtr6dLlWkwnT55qgOCOGRdKG2eQl1tZu66/7Nm9S9XPY6PDumfGjHsh1uIz+azYl5wp3B8VOzwze8cSNZ2yWdgBVZCJDY7tHy77JYM3Uc6dPa89H1Z9qlkASpXYr0kY7GT/WmQY28Sk5r1OaNsfIHGXBs3YiOhY0/Qc2DM23skeM7PxWVavcdNBxh8ShPqbLFmiJEiqKHgt88t6CvDL2kx8ouft7m5UJkWPHtA2VU+MTe6BMU1j67CNc547UeVKKu41rGbuUdWmk9OaPwBiJ0KXKWYGFOb+sRdu/kyTcdjN3aW7t/YBqNWcPI8TSdOqVmOf8zl8sY9S5WhpEvco4X4ZI/ZzzlLGmGflZ/yxbziqfRyCBiA348Af1hHjyJpIXwCei7/zDOydzch3dffq3L6oKh8aJaPXb1+BdU1swD0wH3wO4899MF8BsgPg5tyO/6QkXJVUk7SM9gAyhGZ7Jw4jWSQSouyif048g81VvFgJhomhfJ63Ks5QQqP6jPw8CQ6Y4I77DD6TvOOscpLClex5ntieJBz4HMaPeZLfXOWWUuW5mEQyIYzX8rOQ63gPDT6TyMrYcR38e56d1zB/3E8SJok5bfsXe3opiT1tm7l85YrGeemzyOeexkRrw7JjqjoDU0mjTJscff3Lr39zC39tGo+b9ddbk3CzRv73fO7/9D98ewEnVIHo7IwYbARgSJR8+ctflgMDaxk5EzLmHF5sQkpRceTQt2ptNXDNIekyNetnuSyxtfzt3/6tDsyf/OSndsJmKf2mqY6BzGglaQNXYxEAMQsGMMHs8kWgfGZ6utx3/30yojCHaIZmxk5b2bXHDhGyKFevDghIBVCF7Uz35DvuMGDY3unGKXGUp8XQsONr59Zl4AHsA5CnYUaAcQ6ZF198ge4s5YknntSBxgEKyMI1AC4BQGHW33f//WXTxo1uePjqqwLCYXGiLQYw+uBnHpTTQVBDMxYcLN4HK/PsmXMqO3RgukSlb/fff58CGDP0DDzipKB99s///EMdMJ///BfKPffcqyYqH+o6Z2REv/HNb6gRJocGARAH0IXz5yXHwL3jkEV38kaQOodTDrbGnFW96cihNIPBWYbN7wmgyO8+BRxX4BBalzWdnRzhvQ4QzKp1CbubNFFieOrUSQVi6LKTxEEyJfPEgRX2UhIwCYDy2dxHAhs/I5/ve1tk5vhAo0oC0BImOMBOAhWusXjgu2Mzzj976aWXXhIjjQQD1RYpAZQMyMREOXLkaHnpxZel35nsMvvxiccfLjt3bFNgBDiMo0NTG54HQAkHnkaZaMfjEOVwvT45oYNZLC501Wet3cz9OUg0Ux/HmeoBQHASNdwX+957oK088MAD5fjxT8q1qwPSBCdpk6QVdiEl5HZWHCRmLOMoeQ0Rdeo3VUMt4+15de0oTjVJMpIbl8o77xxUAEDAzVolsYX+Ow0SuSYOzwMPPiDHH9CANZvP9v0sOl/NjbX4Hesmay//zvznd/n9jSB4W9UBzc8TjN+4phOYch05RRUM4oFZvwR00vMnAKOpzvIVDWAOYJO5EvNjxcqC3aNi48zp0wqaWDc4rAQVOMTSQR4Zli4gNpDnBcyA0ab7m68N6CYpCQfsmSiXBy6V+QWa9rhRIFIMG9at15rYtXOX9Oy3bNmqsjvYBtNo7Y2NSW8WEJx9iBwV49HaYv1iJIl27NgmEO/ypYt6jaVR3Axybf/aMnF9QrYbWRUBs3JS3SzHDW3p6g6bdU5OOzYVrfRdu2A+0Uxrfzl48J2y//Z9Agg3rF8v5uia1X0lGrswhycqo4rSX0qnpQmrig+Yw21ly+aNZevmzW7K1g77fFJjevXaVa0N7D4AslnC1iCG9QnQKEb9LE2MkQZplx1Nk7Bo74f5z/thtQL2sK/Wb9ggZg5loJwh7PkARQT3JCuiAUuykiQYPQ/QFmYf9fSY7UbSgnWEPBZgbZi+JA/4PT/n/jjnGb9Uv2AnAoJiC0h0pLlhgpphAPkhyuIndK6xt/AFwtBhbadElnXMzwkY2ZMBGnfs2CVQhfezjrBZJK8JNrkHMymp8nBDWweuM1XHdKFs3bZNZoEzcXhkTLrgBExIQFC6S+A/LomZGbGQAAcIlgCFe7u7VP6P3TBQjdQFQYx10vFNsHVUQ/kexrR+k/QPOLNx4ybZJJILCdCpQHIC0PfsMXOwx9riuuxRbHWax7GerNvr5kuApKxrg0pFY40t9+tcJbR0CQ25ZhryLGFlsb/FFpxhL3cocZ1ziP2CDwZQF7CHcWYNIB0TZjf/DujC65hfniXPz+sCAit4q2wjmFxhxDOfzDmBMs+JHeK6zWuFdZIkaYAy9hLv5dnwhwSoTlpXlga8aO3y2cwx1UApXw4DFxyTBBH3mKQi3ynRh7XKPYjJJp9hTt+ZD2wt98p65Pr4uZwj7A3mk8/hHhjnBMl8JteLv5HkGGfpuv61YqNzv+cvXCy9NBo9eUoNienNApCrs1Zl8EvL1s0QSFzlwnFIxRq/bz47uT+uid8rXfz167VPSDByTrCfuG/GmufH5mCvcxapAXIFU/mOXcTGYFcYTxrTRyqE58JemyVqf4rzAuAbXfowMrFTPAO/55rMHb4M86rEFz7FnJls8T8AzrCJAW2jr5s1he/Az/DbF4E0M8bt17kBKtfHpk/pPFisHsjzurmqz1fsO9dt1lJvAOXVv4uvHL920bev4Lh0xR1z5HkCdtsHXahyXQbwA2THZ1DzTfpEVN3Y+Fr5HK7Fa/l5rhc/wYQWgzv2T/lj9jVzyLizt5Kst0+UBpr2p9TUs/rIYjFKSpB1COOeRmwGWNIEUzr8V682tPUZR2IMPhfDxLgjeWbpSJMVDNy4eaDOdoHXMIhTOQAw5HXCelJD7SpJyHrgvjz/PmM5V/jKWPKaEG+U3Fu1SknmnCvYKfYydnPXzt3aI/hBqiSZdY8UAHCuy71ClIBVbXLJ8gZZgt+FvQsIyJ8wedljxFlKoteG0VevDIjMwtisXkUvAkhInfKlILtQXYfPpTlv9fPMF59x/Wv7ysYN66UpTTUIn8t1ifH4nEibcM+seZ6JMwGfXw3Pq389eG2w9NU4M2xn9dVaslQ+RaSyeF3kvJgH5oh1xDU5g0iSYQcTD5EM57N4/xe+8IWGLA33MzRk6Rj5MRXQY13h5zAXqQCVz9HVpeQk1eFcOyA3PkvsKz/n/FVyo/Zo4LquUHHyKf5Fc2zFnuRMTSKV6k/8P54fW8Y4JunMHklFCmOXtRMQn/lFQoszFgIB6+bChUuyeRBwwpwmeSRyyMYNOuNVBVoJMPRo6F/bL1uvxtPXbZt5JsDnY8eO6+9IzIBXRCOce+B+eA7uNwBzCC/RhQ97v1mCiHOWnzN2mQvp1a9apWuyxrmetfoHBCoD6HNf+Bzq9zA46H4QLUWVnuo5pOT+eK0iNyM5tpzxS8Ua+yOJ4pCO5Cf39GjuqFKwjdeSVU+K7G2dnbIJrRoPziIl6FUx4UaSzXbAV6gxdQGYp3m9Gyfns3UO1H4wsZ3CRCr4nBiK3wUP4Nn4ecgejClribHBB+TnNJZOMgbbl6bNxrJMhrBtb9V449Okubvj95YycOVKI/HHegx5hPHhT/PZkbnP+cD1d+627A+JgyRvsj8gOBHbi3hGzzYlhgVYNDAI3nuLCZ5VdHO/3wLBb+74/9an//U3n5GJIpsJYEgZcTp1P/LoowqqAPmQaaBRIw63y70v68Dp7V1aVq1cIyNB9hijg+gwAZmYNx0dYoLznn/8xx+U48dPKNMKKOCMFhm/4g7BMLCrzlsMAPcGINEmvViznTEw586e0bPgIBDUJNvt7Nt0WbVmtdjYgBVvv/2WGGUwwV1W2CXn7ulnnlGme2Z2WoGjsuL18A2LdFF+w1m3OADVRjeCd8biwIE31RQOpiOsNUAWHeK1CcJrr70mh+3RRx8VAIrhG7h8ubz62mvl8KFDKn3lQHvk0UdULg6zyEAIzhylsj06lJErwegBdHF47t1rKQxKY8Xc6LJziZPw7K+fK0ePflgee+xxaY4DACEpcODAW+Wjjz4sf/RHf1Qef/zRasxxVjsUsFFyB3NEDJ6qA67ApzaEkFPd1KThRgBcB5K7BDWY4Z8GQp1ciJPT/DvGOSCiG84t6jDzd5X/NMDLOCPOorJWcGBTWohjCXvFJX6LWqUBzTmQAmwz53JW688CuKs0dc5snwQ4ZkCNi83PfPzZn/1ZQ9M1B1qeT88jyYt5MVReeOE5Seew5tC1R3LGwDyfvVCGh0bkuPzwhz8UyJP7e+D+u8vjjz0ssIZ5J4uPVEEYAC++9JJAHWR1KI/kQMdJodTN990iaQ1YkrCtGIME3nw2AAQSPW+88Yb2FNfg2U6cOKV1z/raunVz+fgjEjPDAsEJKhgL9mQcuOZERubV82aHVr+HDV4BcXWzrowo7lGJB7TLZR8cYFKaiEb4xx+7WiW6nwAKrH2uy32g1+fKAZs6z6GDdgea6dJtYJ+vxTHwmxr32KRl/rvMdpwuqdVT7aAMvHW9LZFi78+NFM0mTvAQxhPBAzYBnUdAKxoMib3a3iE2RQBB2Lxi38kJ65AzzutZ3yQJYMLiHGGveT+yOXwyElDq0l7ZGIyrG6dNSYc+Eh/YkpYWqi7aVCoJS2nDOsCiMyr5JRm3afOWsmLlyjK3sFCGRoaltQ1jZHh0VDa3hbnVOqPRls8TtOMJiNHA5TzA9nLvBBu93b1auwQcDJVLUlXJV+cLEAb5lmtldgYQfFBjSc8C9gyJOp6XvURS8/zFCwLB2T/rN6Dh2SMGs5soIkl0XQEy90xzVbQCOa861cC5p2xYR9PJ9Qr0GUukJdAEdzLT2qKAyYwvCWMCUthCAM2cX2FswZz/5Ngncsix03xGSvgBAthnsFdJKKihkdhX7boe48z69jqZrP0zXKWDnMf4+GjZs2dX2bJ5kxprcW1sNQ45oAvVSTw3gYjARRIA4zRBQoeSxpPWoiWAERhaGSU8E2NDAJAGmm5sNV9IHPDFGuaasX1mETphzPnnuUTCw2c03wnO2AecS8wfNokzl3XwwQeH5FvwWr5sv504FrArYNTsMxj/nIVoWk5OzShw710CC5NeGAQRbbW5LAHvZFmqsnpkgrYLEIWZzXy78dti2TKfwc8J/rCp3GcAJACCBHn8bPnylWJUYquYa8aQJAnjwPrBBwq7Ow3tsI/s0RAIOHt5TsYVtisVL+yFnBUEx4whyQSDCKt0dsHg5X5oWMu88XrGljOEsU8FBQAptjtnF0CpE/EtOhP5bJ5RfQSWr2iwmyWfVKUBArZGQ5fPS7AuEJAmjXWuAsYzf1Q1hIkdoI/74zoJ+gI8ML/qdzIPG9XSMTwz9ziPjaqAMPPCfqGRI2ODPdA+VN8AN1N1c3M3pxI4rqREjxJ6Cigra539PFerGxhj5jCl0Pi1AYYSlOZcyP7PmPPZliSxTXcVTJuAlNiZrp4eJWo++vgTSwchRYBlVHJvvmzevKmsWb26XL8+VkaGHEzjpzBv3BdgBmDD8IiZ36xRvpg77ufsWRrGj4o0wZ7lXqQVPun9Btsw981cMX6Tk06eYotq2ldVIowb54eS2p1UQFr2j73CNQ3EACqbiSsGd9332Bsz82nyS2LOZ6wS3U1gMxUN/CxyJ67+cONt1ooBCmvI5tpKaIVQAdCmZtYk3CwlEkKDfUGDsWHPMYexKVwjrLl8lsFbg2z5E/82n4mt7ugySNLsnybBH3Yh125Oltt+VBCnlu2neiTP1swCzDrLZzSTMuKvRAP76pUrsg+U1zsB3qY15UaQjqWs1zwv8gf+iOTUxHylcqer6om7GS7zhjQDYwdjmnXHXuC6SZjJn0ViByJRbRDH9Z1QX5C/xZ4QU3sJurgzSsrxO4HtNWEB6MXcsQ9y/mQMmS/ez1kfqS3GKsla7DwxKusPViTvw35gX7Ab+EB9a/q1BgFw8VvsVxqA5Q97lR47vAf/JGBdzjGemeewtOV7+s4fxjsN9XiPwNjWFtl0zn9YtUgiAYKTGHdTTKqwJvU8nHUks4iL+/r7xASnOS72q6Pdsk48P/41ZCZASj4Hf4Ax4PzANjE/nJdKmErS0NWBvJd7StKSedu+fad8Ap6fBJv2vGytpb7Yw+4f4LibhYOdZU8iY4fdYSyJQ1P5gY9KdTX3xM+SRMX/id/Ktfl88AHZ4g7kVd2bhp9jy6TXX+cketeRzkiiit/nnGZ8eGZsX6oDuB7JDa8X64XzmW72u1S4QGLE7F9exz0HFJdfOTur67JuJ6jukcQLyTPOzLby3rvvK65jToiNeD+EpOsTSNpRGWjpJz5jTb+JF5zHOZudXG2tvRiII2Ek4484uUZFL/PEHPK8Bqi7qw9S91itjOfZopHO86k/CYnBej7z/IwTa4UzAftAQh+bz3t7qp8ROSiTY+YErLKfqSrmvph3/g6xirnmflL1w/WT8GPsmiu4GG/2K/fGsyAZFFuKfSK5rWqeKj3Hd3oLYSfS9BrDTqKV+4I4FrJB8AbWPLZfybwZS2fx/CFjzUnyx2cIX9YNX0wyJImdyoL0ZOH52F/sc75SCcJ16YtAHMEXc8faCHjN7/Uc8/NVlmeJ9j82kGukeS4EuADvjFHuI6QAniOs+ewFPk8J2NaWsmv3bq2TwaGhhs8SGTdAcOZZ55h6kLhjk+PrRYzlH37y7C389XcF8v+Ff3ZrEv4LD/j/38f9u//uGwuAFAm8VcY4NycjClBLtpxNiE4wLFuCC5wkDlSC5oGBqwIIcaJxqNScqYWy0aViZPL113/91zKMzz//fHnuuRes+dvqcj85om1myZLBJkufUuvJCQfvfMdp4LAisEEa4rXXXtXrYmgA0xUswfqqpax333OPwBG0mA8dPqTPEkCzxME/pUFf+tKXy5atm+Xg40wCWfO6BKrqalzvE4Nkx9lAaZgQ+TzAGZi66OKSSeUwVkBSm/DgwB46fFjPgcND0EOwd+nixfLBoUMCVGE1bdu+rXz+858vWzZv0TNRFu/M/jI5LQDhHMgAVQDnOC4EoDDI9+7dU5ZWbVI+F2fwtddeV8M4QHDuGecXx46u4g/cf1/56te+WoMWsofOtuIMAL4nMMiz8/zJCidgaTa0WW8BEmsr50ZAlICD93wKJE66+IYFi1HPgZbgwsFCTAlBjEFyM03tYMWxYA4INgNQJDBqZveEoRPGyY3PJ4mOOZfQet6t0YZzhiPOOP7BH/xBo0FQ7jfPKgBJnevn5ai+9/675dlnf6V7Asz7+te/3si2E1SOjlAa2VZ+8YtfigENiwNWz5pVy8uTTz4qzXk57mKXuzSOAxEmxEsvv6z1D7iOQ62gsAaTAhsWzKoHYE0GPONJgIrzj3QPgcITTzyhdfKzn/1cDjNOFWWkO7ZvLW+++bqeBZAHTe6w0dyYbVEGpTlRkqCY7+z5rAEHKwSSRYAF7ACY9wlcUzFCYgAmPZIh2Cz+8Hw8OzYBm4W9IuCIFjGflcqUJDiybpN0YP4XEx6LmvbNwe+NdjQAuJw1ycEsOhtZI817IYyu5rWBQ8v4fvD++3KAtFZpjlfBAI1dBRJgf6s8tsrSRNIBZix2kODWTpP1QtHLRquQsUlCAMANkAb2NazKkeFROU+U1ZIInJq6ru+sbUC3LZs2l+PHTwrMRpMbDXqAR1jgsIMBv4dHRsvouAGablgVBbkIs1I3b95YnnzyCelXOyFq+0vQShAH0N/ft7Yy1a1BaRb4rAJ3AnikjAA/uU+X97cqybV//z4BwozD+fPntP6QQ5GUw/hE2bJ1u9YGrOvxiUk9N/tkUHF5AAAgAElEQVT4wsVLDkzpTr/UVU0z05Nl29YtYoITANAgmASgGZhz2mM4szjKvJ7v6iBfGSIE4AHg2CObN20q//qLX8jO8zrWJYE51yC4AIxiT3Id7htwFZCM4IkENPtZ7JIZAiyXwHI+wWamdH3Xrh0Cwaem0PnvKJwrls7oEvOQdUNQgbON3UL+iDXJOglwxzWxX7xWTNnKdkyVQtixChinpxoBSRJd3CtfrJWwc3kPf0/DqgBb+AUBp7hHzirWOc9KYjhgVOwv1xTYWpvmCTjq6CinTp1RgMEaJIEAys35jNMvEBtZLIJrxqu3u4yPjYrdSm8R9DtdPm/mDveRZw8Ixdgw/81sNsbGMk/IorQLUMBOhh2lgGkaING6othEvmheyv0D+BOs5ufYJb5gkNOsjPXMZ+Z6rHPGhcArZ67vx830LG1jKRXuN4lbtRlW8GdigGVYLFvHdawX7aBMgMmYJYYI+ng+fsdaxKdj/HkP65BxYn5sYzplp1T2WwNVxpCfE2RHzzQgaeQLcg3mkesksQCIBFAkYKwCh2rEV6vx0BA18DxZ+teu177l75EzqX2gZC8C2vEZqgIgsVW1zQWILswLpKacPXJh3Cf2FwAlkjJcR4BBBbu4XoAZxijyOPm8gO6rahKYqpO1VNAMj5SJqely6PARMeBYMwlK5+dny7IlVPFtk425fOmSfGcCfMAY9mXAGfw7En0kvrF7ngNK09F2nlM1Y3RN6YnAXuWLJuiMM8xENVJEdmahVO3iaYMPC0W2f8lS2Gud8pOQxGLdAJjy/vh/ATuyb3zWtGvNc3azHqXlr/lykppInHWJTKGrWVx5FrBR76tnL0kElcJDOIABXvc26yJAAP4o4CqfBbhhMMnN7QGXojHOX/h3MwDKz4g7DJQjd5gk+GKFYTNoIPIG4FaDBW6/IPspAFLYwVkj9vkqaYPqK/zXNMCE8FPPaAHLAshdDcs4yS+q/7c/YcCH8UhSAbtLoohxZ94X7Yab09n2L+q0czn8CZJe7J9IjwgcrUxO5o17gNnM+ua8yryn7xGLZfnypapCY68E+M/8qKFg92Ivnfh6YVDqdZJzmNWYRroDG8EcpgJADfUqwYTPiAxj1ozYspzRU5MCiUkiM+ZUFLW1tquCERsWuUr+TgUh98G48Gw7dmxXNUXOnfj1zAmfxzhyhqkCZ+lSfU6STPyM+yUOjrxMWWiVDB1awexzQEVkzZJgIxaGXb1kaa+SlZwXMMnFRO+0tBVzg5+Fz95IYNcKV+xdgGXsFfdw/Nhx93OoQCF/x8azZ4nFiTWi7w6Dn9JLnlNrrCaFvN6RiMMns9xL/Edpfa9epfXHnDFmAODcJ1/83vJvNDefVJ+MAIqMI2ctX6q+am9tSCcCIFOJzXyk1wCvCzmEdRi/m2diPtQkuTb1TtUa64DzI2ueMxYQmGcIMBz/hLWX85JnTmI+AGSqHzkTGSvsCsxk1gtEEb6HPY4txYcYGeVs7FRFqiS9sFnEVDURG5a2x9txI8/ImRt5SZ4ToDlyYm6S7oRSznaen2fPs/JsnFdhMIc1TCzBfAefALvhOiQu8CewJWK5VymdaMBjc1mvItvMzjYkPtb09TXsTMYv9xUfOFgAY8uY8p21S+yIf80acFzl5saQFVjLltYZlpwgiQR+v6TXyTPsoNjMVSGAMdLPK3lKyXURjhYlc0PkUGITol5NsqjKqpKT+F2SpgHUGcsklfkc9jnfk5BI0gRfkzng5/aT7XfyWiVQli6tBBHLIXJOG49wklznef17/GzWRXAH9Y6oSSxVc1b8Kmclz9+/bq1iGY1LrTqKvyyJSvWU8jmial3OnSr3FVv8n37+wi38VVbp5n7dmoSbO/6/9en//defXsBgcyCxoTHsOFmA2Ww2NicBXVhPODqAXhzYluv4sJw+dUYONQAG76OBF4cdTGMOsL/5m7+Rs0IA+/3v/0c5ZTMzaI0in9KuABftRDEX165VYHbqpJtF5JADIaOxEUw9ZFp+9atfycDzWhwHjBwsOg5tleWO0528p9x199062N9+552G/iiDQEkejvnyFSvUuBM2NQc7pfxx8ALSRfokToQNsp3UMFlw+nFCero6Gl2R7VTQ/M7X5AtjylinIUgYKxxy773/nhicMCGfePJJ6X+vWQNrYEJOlsF4pGdKAyy5NHBJ7FgCIGQQaHS57zbKWmGb0d19sLzzzrvlyOEjAsEfeOBBZZNxAP7lX/5Fjus3v/kNl0y3ASCj3wWbBN3QT+t1h0Vj5yaM2kUmDc/Z/EcAdmUExRA3g+AJOpoXpQFZf/H7ZDQz9oxjDrGMP8/qBnqL7B8OC56RQ5FDJZ8fhg7XCwif6zUD83kOAZpzDhhz6IelwPV5D7rrNCrlMIxjHaC1PomBvhrwoL+MdM6RI4e13v/8z79dy7HtqFC2zJyzv1588aVy5PBRPVtr63zZuWNLefTRR+Ts67NoSDRhLUW+jp84IWCJPUEiBQcNLUZeK+B8oZUcVRMAvcg2SIKFvcX7qBLgvv/hH/5RYAH65XQcf+Thz6pkGkCatUTFBTZBzk9tkpRxzjwq6GtqmlpaLJsUh9dzsJi9jrQA82DH2MwkbBNBDaBiHEP23bZtW8tXvvpVlcCT5MKO5R74DK8RA4SLpcMks+yMxMn6rfV3w3rMMxgEL8XMA8BZZEDcnTv1f1nJArLrngGg4zW8nqTFuwcPNoJTbCSBBFUvGTeeGaCCdYxmOPOIw88zs7f5TlC/d+9teg9MU4Pe1vkbGxuRHcXBxrmHIYjGLomV8VFr2qGzy3yePEVg5aZ46Fpu27JVNhtQh3/v3LVb6w0NSdjgFy5dVsMg/g1oTXl/O2Wis/RC6BHbkSoTmqly/1wb+0LSjzlhjQOCM0/S0ZVGM5rP1kgk8QJQ73LDea0vghCALPYaz4rNYw3CrqJSifGjARzMLEm9TEyWq4ODYg6TYIINzrphrhIs0Qhz5YplZfXKlQICrwxcrjq7SLHYuYfBxZ5gz+ssvHrVch8zLufFxrD2CBYBwn/962fL5YErsv9cM0xgzjtY+FRwwKqnQS5gPyxpHOBc2+uRxnYGO1Vy3kEwidTEOjXXY54BJhTUkZgTg8gOMWtCTOzrE4UGm7ACuX60ryPBw3iZkevmQzwj7CQ1F2TfVLkwktScpwk+WXf4BmnCFHYV18U3wB4xn2GpEpAQAHFd5jOMa5htfLEHY8MCwBgAMQB76fIVJWTEkIUBXmA7Loj5imaja20sM3J9fFRSKKOwaHfulGQOLK9LkuRBIsA64GE3sRcDtnCPTiINaI0xNmm8RTPZyYkpM69rZQASbpEV4LPDiAQIBGihLJvPSvDDGqVZLWMDCJ7AynIeBpOjE+rEj6uxGK+w9wQ+zFrzkvtWsoFGr6OjAkfZE2agsT4sm8M1AySJhTc9I7vDeuA6+a59J1mdTjezm56WreKzw9rjmfkigE6VGK/jWSJLwnrg3hg7fpdGadxH/AfGkXWfJmz8jvULy1UVKmLNIV/WLY3tyDrxHKnUIymEuQyzUCBJrSbo7+vTZ3Ffq1aulI907eoVndWsA84Q1jvvwT4G8Gb+mXvWLJ/PV5qmKunZ0qLnirYnlQaDV69qLwDcr17TV64ODpWubpKJg+XjY8eU+HISzax1mrVu2bxZrEtIHqwzehyYuTYnOyCJsWWswWtaw+xLJ6f65a/x+/iRAA7XBgFBGBs3QmbvA3BLP7s2hjSo4KbGJHYAzFhfOW9mZpAaAei0REPAFgALbAj2gGokzlCuJQmDqi/P3wnCndB2s2hfN3IeTo7bz+LvZnDHhw7AnH9HygMbwDPxb8saGNDgGnzWoh/pxr/xz/lsQCydoT2Wy1EfkvlSq8UW5UjCcJZ/WnvYNMrJG2CCAR2TaWxn85z4TvE3so7o2yBCTWVV6/dNvpd84+rfGASvVXDRKcdHghDQYJYjOTnc0FJmj4fFbCkhyBLeM3xuknuczXwOawcb3nzvkZ3g/awv5obKJGAmEqyKN5RAni8rVy5XgjH+kn3bxapN/u7Ep2WDAk6FfZtG2pbZMUs650FsDPcRlmT87Nhpxh6/jrV8eeCynpd96iTcmMhCYbG7maTPMGQh2et8BomDTZs2yj4i1RGJDvZyGNWMt30R217sFD+zzMr5moTxuURSDrtE01BIXCtWIkUxp54+/A5/IDKfaGNfG7ymZH3fmtWS88MOBGjnLMZ3iO3Mc0cujM+zjM2MGOHsbxJX6QmAzcBOcx0qJ7EBTjxOqCKM+0scxXeekf4pVMaRROa9ALyAaTpHqZSTL92l52AsiQNc6UdzaPYWfgeSE07Mav309zdAcF7rJrXWsMcnZA+myoifZz1m/XKNzD3nRkglianiJ3CNgOf8jvXEuk+il/3JtVKJFIA9hAHew+v5DIwCfhLj5MQWibgOkRbw8Vxl6fOEhvTEY4wRhAl6D3Sr2oxeBpbsIv5i3Vuiyn1NzKjvKDPTvi/WFMS32HrGjfcmKcQYM/aAs5FTY30EdOU5ZOPGx3UNfCPei0/Z19evRObHH3/SqE5jnaYBO7YmPs8VVStYDpcxk09SpX+4H9ZcfBjuu3kNZa6SJOXzG3+qvJ0xEGTLDLY35FsgYUA6bLOki0iFOjBsWyE3NAPgidnBaGRrqt/WjAmQFMKsMtdKwNUeDMFhmIfcA8+fuJjxi08cUkLWB/tnqEqj2fa7oilJs1RF8DNVacx6fgPg8zN8qjD8m6VvAroHF0nyI9Uh3Lde39ujdQqYvnjuuNKF2Cb9P1QxRJK3ktya7fMtJnhOrJv7/RYIfnPH/7c+/a/++EsLGD3YGjhl0oVuKQ02WjqWw16JM0lgxx82P43N3nvvfb2ejdzTiwPWJgcDJjgH+Ze+9CUzn5ctLz/4wX+qTMdSDh8+4mYLOGZV5xnHC700AgSMOhl5DpKujg455rt27hBDFYftlZdfEgCXkq13Dh6Uc4BTgPNIY0mcrIceekhsQnRtMY5cT0wpGZR5HdLf/e5flbVr16hsmiAqhgrgxODvonQCBh0wJo7mIuA3XzrFFnaJVDKKlppwY6wc+IzVoiaf2QA4HadOnywXLp4rt99xe5mdIZBE37VLEjJokhIQSM5gctL31UY53YiY4YcOvS8A4pGHH1IAbpZIbXj4/Is6FL797T8XuIpxffXV30irHBYz2Xk1aJuvGtHSwa7SDk2NfxLMB9iP8RZgXUHwOC0BwePoNC++ANDN74/BTkDG75ij/DtAqpzKKu/B73IoywlraxVomMO8eumNQ6kZ8M6zBNAPEJrPyVxZD9yHGl+sIcaeww0nBWYyzkkYdM3PkWduafUaItuONA8A+K9+9Uutla997ataxwQczC3g3fSUnVFYplRPfHj0aFmYp5leEQiOBAhgAYdenACB/h0dKus6ePCg9LEBp5dUDUVLBrQLBM+Y8j1Za9YKiSW063k+9MqZg1/96tfSkUdrfO3avnLi+LHy0EOfkRYogDt7H+kUfh8WkRkAn2b7N+ZfIG8CPkPEzaB588HN+EiDeWHe2nVy+sbK0aMf6RkZexJvcWa551WrVwoIYj04a27JBr431mZtlsUzLyZVfDw1B7NJXmW8ApLrO04bAb8A/EVd8eZsf9ZUHCruiWAKxxbGAI57GtCwfpAoiIwS1zHzobXMV9Arn09Qx9oj6MOGAWYw/4BsALcKYDuQu3HJYBJBJHRoKAiYB8CKw0qVCTbkwsWzcuj5N/Z15/adauqDrfzk2Imyddv20rOkV1JPlOAB9OBAUyrIXu+BXUs1RlmQ/YcJft9997jKqJ1SVOvHwnwEpEZaYvWqNbLN0lpmLBdY965MmiAZdH1SaxCnfv36DQKf6KMAWAQYbn3cs2X37l1lZHREzjQsyHXrNyggBeynMSayQjiHOIsA98wreppbt2yRzuXZM6fL/OysNDC5NuNnTdUZAYysZcaQtQ7ghL3mzOSLOeSsg01+++136HUvv/xKOXf+QkNjO+tKJfadndJiRBubfcPzc0+yd7M0+kIeAd1+wCxXQ6GjCfuN5o7ogm/dslnJacAw2HliuqCx2GoJGVVJTaKFbIkIQB5LjDjI49zli0AgDKqU8IbVQzBNIzrAiwQgXDfMpWiXRhc65eV8Z41z/sFaYrxSTp6EO+/l75zxZj4PNphr3B/3BQjLtUgaXLw4oIQMSQ0FR1QptbcrsAIoJCilXJ8kwejIkIJamPKAnzt3bBcDizOYeXSSwOd5GELsS4DmBN3cL0l16wonyTpdlvQua7Chw8KG1Y3PQ7PqsI/4HfeSRAHjbrbesK535eoVBeey3bNm8TC2kQhx4GlNXtYCZw52kPtnvdDAi9cwR7EhsNPwkXgmGOh8NoE6f3i+AD3sISqB+Fx8IfwSxjtl56zDSOHwedgu5pKf6xoCADrEMmbMeC9AEesoIE6SwdyLA1wDDmLDVVYfc8vcY78AaMT0FtvKuvnYNLNCryvRAVADuMMcAXSQBMOHAqjhvgIQMQfLli5RUoif6cxGQ3RqSsmRPG8SOOxXmHP4mmFh89oAdABfYYAyDzwP487a5bnQ5x8dHtZcbdi4uXR2dZeWtjbZSBpQvvveBwKiFARz1lUpABKFJG+p3EPSiEoG9mkY91Q0Ma7o2rO+GUs+FyDJeqXW2WVc2W/Xrl2RFB521lWSyPusKu0d2C/rMePHMJdUpvGsjAHjqpzugpuMw27Er2C+WZ+snbDSWEuR0OL3SbIAYGSesZuWVInvZj8g8x8ASCy9WlWZpEa+B7BifM1OpQR9Qmuf+5FkmBrnkaQBeEXKzvJulkwwUUWxTasb1rLn+XfAOgMjyGUsypnYH9VpL1anQGb5fU0SJ/q3fYmA0PikYelVnqJk5wQaVYkY35OTAPERApjHT4hdst/i18Vm8RrWOQm6JBL5nZPEth/MVyovApZwTgHEuwrFvlD82IwF64c/7MOANfZ3XVkJWKuq4MrADCDJdQKShdEYEMyAUNWCrn46do7xDBOY9ZeqC5X7D7rHQliO/J374TV8JslYN17Fx1il1+ILUSW4bOly3cvDDz+sf6epNM+FP8NY8x4IJCSSuV9APhEP2K+10oMxZoySZEzim3vgc/HdYA8DAuOfo5mPT0Wybukyko5tqqTDfvN8+DxUkyFnRqXG/MKczm+SCufPnZUNxReM3eU750+qLthX3F9kH7A72FCalq9ft06VP5zBXAO7nea33Cv/5v6o2GYP8G+el7GkSpj9tGLl6oYEE/vDDHhLMuGPgQnw2cSWjCP7kXEkOYdtxmcFvWTcGE/rUJ+Xr8a5ePXalQbgSpzJ+7A92Fc+L/soTN3EVswltpBn91lmKRd+zrOlOolzg3vlLOPnjCfjnnPL4L7lO/kMPjPJD8UNFeiFnU+lFcloXsf54yQ8VTptBpkllWeZGXwx7IeIf6tXicDEGUjMyjkYUhDv50/2BXE9X9wHcTvPw3gyN3xn38VX4TWsN+6d2Ip5CIPdSXGaqbsnBuuG5wHQZh/ze+ZB1UrSisaWO2mYfYVvx3rh+rO1wTefD+jL/Samj6+UeD3nanOsrIRftS34osw/55ftfUu5WpMUYfdzP+4x0SqCinxk7kNa65ZTTQzXjBO0cD7Vhte8LjZS99ggyXmMmR98nZwrSRKm2o91wd9ZO3wG98uZxvPFV5bKgCQ4F3SfBrctsZRYUT62JMRMJInfs0gcsERL7C1rIyQD7FP8i8wLr+O9mivO4mrn8YucCHb1hO5FPR4Myjcwl7DBKy7Dvf3Tv754C39tgBA37y+3JuHmjf3v/OR/+80/WuCwTWaYQAogJIEshxjGFM3LOE4YumXLl5VtW7fKMMNygdWIcwaQO34dFgslHtZOeuyxxwRU4xwgzUHpC9lKpB5OnT6tLJkACrKQE9eVqceRge0G0/zokSMq36XBJQwl2DM0wjp96qTKQQESCBRgB7z00st2ghfmy/naNfsLX3hKDICD7x4sb755oMGWw5jAKuC1t922p9x//71l44Z1jTJ4xsVGzwFBnh9n1odzpEGcIFDw3mXnia+whpIR5D0JwDGSyWinpNEGr6WMjJnV0duzROy3FStW6e+UzePYE9TgLCqzXMEajD1BEBIpgDsESskO0oQUMAttsCee+JzugXvitQCxjDWgYQ967pQjtbW6nJRIqTKy8z1OPP9WprXB7Flk+jZA5aqVHMA7B+l/7poB+RqZ1BrUZHxVVlsZvTkAE6yFMQwzgdeHHSaJjQpgZ04SpOcQ41rNQOyngXvCGoMB+TnXgxXDoRMgIQ4bCyzNXhevg44qwJq1NnEMn3vuWbH4AbWRL2GdcZix7qgCGBkZL52d3eXgOwfLCy88X86cPl66ezrKurX9alKJHiialQ0QtwnggWGA8/T4448LLAfM4todNI9aWNQ2Z99zT9LmLy0KKJ599tfaI1/5ylfkMJOsAgjH6f/Od/6y/PxnP1EzVRh1ON7ohuPUAiRwTzi3cbx+GxCusiEIZ9SkideDzVN+hu3AESOgj+MbA8b9ApCSfDtw4ID2kStG5hUQPPTwZ8VciTNiEDzMMzO20uxTWHad16yRrF+Dkk4KNX/lHkkmSAdc7BlLTiQoTaCf1+Y7+5ayY3TAeU2YTAkEox3a29MjR509BhiK3aPslPtBC5EvxtuOECwcJ2YYL+aJP4BzNF6CLavS0h4a37Ju58qkwGXK+VZrfE+fPlkGh5G4WCjLli5TgESjKRpkYgNhNaMJvnrNGsmgDI2MlFE1sZssIzBW52bLEmQsNAaUTi8XSIs8E2NvYH/BzYzU+2CZklWUMDOKALcGO1rL5PREGR4aKsNVroUx2bBhY/2zobz2+usK6qU929aqppubt6CLa01m3rdjx86yBBbXlWtl4MpVyRMA3sMo5ztAtwPwbiU9sftcc/euXWJkErQCpCJDwFmXQIpGoDT84ezgswDcsS9IFhDAYHfN5h0t587DTF+ptalkhgJtziaaal6RPXAwOaS1HhA8Nqq7q6fRi4DEDuAjEjAkCfbvu61s3Li+NsmxPADBH3PHZxAYwWoSoNCOtMqsQEbOJn7HeuNzAJAvXbykfX/XXXfpOfli7SkIRQ6jgqg8A+s4AAx7njEIGxmwG4CBs8tl2e5JwHcS04wZ9oI9QMKM9e8+Ir0C/tkTCdD4GX8koTADc+y61hln30xt7sbfeQ8asSRZkMVB65W/U2Y+OWFm5B37b9c+434Zj9ikMK7CdgZ44Pmim86eSSBE0puG1F2dboyo86O1Rdfk70uXIpniCgaXhVuvneeO3jbzw17gnCXYSuAu4Lv2nAiQJA1N6akbZArrmKoNdMFXrV5daGjO63IesnfZ94w/JAXsHgBMWM58XsBAmPEwelmjSCXgQxHA85m8N3Jf3E8SFwHZlBSo+ssZS74TzPGsAYj5LGxLKqaSJA6w7iBysVxa7PwuqgRJFI+JhQeQhH1A05okCBVxjCkNm2FHA7ROTplpj30kWOX87O7qFMOae8CfpRE46w9bzRf+oEHQBQXrJDyYf9uPYf2M96bJGX/POcB7oierMnLmuqe7jI6MlD17b1MCbt2GjWVwaKQMjYxJDgWAnT3OV/wR1gISLevW9mkOLso2TjXkcQR+zs8JkMIeobsLmYSzUcDa6Kj3/DLsE01eR+Q/sq5TRdnfD7mB8n7LHrDWsO0mUXRoz7M+8A24BpINECEYK/madZ4zZ0mkMU58sTZYD+wz9ph9MFcUNieQeS3jHamOsJTjf2QvBvjDloQ0kveFPRyZCtsdn+vNfqh9ucXeHlw7tou9lPuKXxoAOj5nznrZIlWpOmFG0oj5CCDD5lxKM1Dpci9IqkX+Av+J5Y1vkCS5qyTj+wKwsw4a16os6tynExYtAnBU8Sj97XlJF5AwYV+pMaYawdk3DWsyoBC/swY9sjdIN2BLLOUU0Dc+L3aUPcceSBIhMQzgOb6um8zZJ1ISuCaGGU/sIDIlrFEB+9Kld9KV+1LSub+/4QPnfrmPsF8jLxg2c+QkU13D+PE7xoD9EMY564KGsNu2bhcpwj7oevWf4nfEpuyVnC2wyUlYYgPwAaJlz/Mw/llnkYbCHoYNHtkREmz4fIDgly9ZGxwf2vvMsRFkI77wjVRhS6+srk7tMezFfffdW95847VGQpb1Lp+I5pn9fVov6vXR3i57FK1l4mx+fv7cefW8YB1wfzmXGAv2CL4HY3vq5GnZTp4b4I3EGOOv3hNXB8uqVa7gpNE4P+M12ExiefL8VBcxT5wRJnOhXd1fQcNr2hdUd/PFdThnWE/4AuAA4AGQdrjn999/ryas7P/HpjLHqWphv/LFXGd98vnNiTHmwT7/gnCH+CLYa+aR5DtfzEPk1fg5f09VVEB2EuWc1/Tnwp+bm3NCD4yC1wASc6ZBqMAeMh6MDffkeZrXuUX/HfbQ5QFrQvMe1g7gOHOS5D7MZ8407vuVV17RGDC3aWjJc/JsfDavIb6E7MJaZWz5PdfmeVjXzFkSQsw79wmRBfuIHeX6Yj8vWyabz7jib1tiCdb9jHxizgTslcBnGmsuXeZeavQnUo8aVxbERsWWxYbxc+YxCQvsWySB8Emv1p4w3At+IOcSVXE0fzd47qQrfi6WErII859knj+nyCZSfcXaSiJaFQdt2Hkq2BfEaocc4kb37fK58HckG4f8JmcEGAcgucB+x4E6z6u8C3OgSqf5UkbG6AUzr+fjzEnVMvcmP7smAPDHkgxm/bMeuUfFsJLyIinYowa/2G3LrExVfXnjSvjk/A47h/1WpVatHEg1lKtxqHqqwXOVDJT0Fn0b6nmbueLef/Cz52/hr5+K5G/OP25Nws0Z99/7qX/zp19ZwLhwIONsHTr0QRkdG6nZWYJeNxbhUHRXWjcgwpCq/FgZ2i45HThIV64OKPOMBmreb0YAACAASURBVNq69eskifLHX/962bhpkwKN9997X8AezSFhl8I8xcGbW3BJPU4Cxur22/dJ51caeGfPiZ1KcMvnJ/DEyCL/wZ9kdt88cECyIhgerstBBlAO644D8/U33ihvvfW2yxDn5nT48PNz58+Wz3zmgXL//ffIOQpoEQDcoKnLtJQFxvkW0zXgOMByKXMKkJ25BtzHESSYA6Ro3Hct98LgYkQVuNUuxQBAamSFsynJGMCBM8rs7rttvx2mllYBJzrca5dqPlNNn9Bga2vV52GwpRM1bwNP1p+D001Ap+Vw/fgnPy633ba3Mg863VhHmsw+LHLAMUYOHhb1uAP6NQMLzaCfgGB1Rl9MIjQHAlmUzcFHfh9HnsM4ZYDMgVi/HQZjAlbKeZXzWQ8kyj9rE9OAmMxSgxlTs6pyUGsDLv6ua5oS1QhWwgBXFnfaAXTuLUC7O4QbHNL8pLkich+VLcrBhMPBM3CfOF3sNZIQaHwjPRI2FewK/qxe1af5w2mD9fzWW6+XKwMXdTCiJf7Y44+XNX12drg/Ba4VCGf9ESzRPFOsQBids9bapDkizkEzK8hBbYsObaRaCPKfeeZLcmQpWf/e976nPfX0U19UAH7u3BlVWBCU4/ACSgC6E1QD0EvbuqtLY8JXnNmMJzpm/KwBQNdGmfkZz+JSdZfZi93UYfaikzhtKnVGUw+n8+SJkyozFbCwdm350z/9psvTyY5rTbNvrB3qNSwXrq4jr/PFubNz4Q7wi4mPzGtjfivbnX0HAJMEVzL0zYkV7gOHFM112I9hE/K82FWYnYwZH5wKA+Y1lStTE7CikfK4rCoUmpjBYMFhRJsa9gdjhDNMM0EcdbMOWgSGwyIlQHUgOSkpFOwwwQJr5vDhQ2Vo+JqYhCtXwK4+L5YiARTrhSTa/jvuKB00jhqfkNMMMC5ZKeStpqfFtpTUKYybnm4Fejt37VDpL/eKg43UCYy+lTQZFOPKbJOwC8XqHBstly/DbBwSkAUDHPDrzjvv1HOwPk+eOtkoy4dhpQBSiR43e9q//3btHRrREgAipwALhi+SQpwjBDxuMLSqdLS50eD9992ncePzcfphmHOWsW8d2I4I7FNg0dWlfcL6BMzyemupAOK4ErtIXmC7AXubyxlxiMXQ64AVfk33ooRClbdhvWCfmVeCM1ihCkhHYTvNl63btgjYcBLFDCkBd71LZC94ZsaVgAvAE2ebseH1KRumNBbJCAA67p3n4+yj+Q7nEetJzMlaWkowwc7hemgMJ3nOdflsJ8wO1wok+oIsE2Mu/TEAKMTGbW9XhQrv53Nlq65cERCfvRXnnaCSeYPJf+nSZTFsDTa0aR6xOes3bFAQwdisWUNwwRxw5rZrb6xaucJjX8GbAEh8lx9TtarN4jbjX+d3ZVkBClj/1FILkSmJRANALGMQNg+fzbNbrseMMFW8qaGjz1iCWwONBsuYZz4TGyvwi+a3Q9EFN9OT9xNMuilgj/4OQMo6J1nDGMKyy7yxTpgXnokzPfadPcfa5fqWPihmN0oaB7+iu+zatbu8/8H7jXUd9rYrNua1J7gn9gl7DwCD/cwaCpNU8hhV7oE1iT1PeTXzzJwwptw37xPrrrL2eD6RCarkHCACCQB+5kq8DoGI0zMG2mwzYQl6j/IM+EdISHEPJKkgUtAcM8xZ7DX3xOv4EzYYe8T68XNVgsaNcbnfgOT2rVxlQzA+Mjgo3xU7NTjMva4r27bvKFeq3MulywPlzNlzDeDGAXVnWaY+OGsV1MMKxefCN0CPl8+8du2qSCFU+LCO+DvVH6wfnlEJsxogw+TGBqbvAgE5khBUYOKDMk40RAc0AYQlEUmjQLMIzaZGX93Sa94HAb+TIE4VXNiYjFVew3VceeTqtPhWATJY1zwTf+ITCOivBBL2omVOrAOv9Q5AMDsrsgffU7bOnCrBsWy5rsU5yD4C7MAGskl4baRB+IwA9wFv4pME/FRyR/5C/AKDCSQRlWjCXxHobJkSJbxJbtbkINePvyk/q4Lcedb4q2KZN8kEZmyVsOwwUSL3Jn+xSWqFPcvcp1Im/lNzgNecrBHQiEb89XElzbAVgDYC84vtDHsbGT3OI+yVe0X4igLIqm9Dn4X4mcwV72U/Bzjm2Rnv+Hy8n32ZRBK+JMmsrAfWAZ/VzMTms0jUYHNTjeI95oocMZ4vXWwwVfkMGMpKvi0n4exKGMulDct35XPoc2M9a8cx2IOdO3cosY7PFBICc2D2qdmV3Dv3naQgY8U+IWGFTbMWek85cfyEpI/YZ/ganBEB1nT2zkwpVnaT9vbStwYptK3l4DtvK7Zm3Bk/np3PIqnPWDA+SIsCQDOu6gsxOSkfBF8YwlPWdVjV7B32J8/GPWLb6WUBmSFrCyCOsZqYmC6jY9dltwB0k5zlvADovnjxQpmdM7vVckXer9ii7Tu267o8OzFmEr5cA6KG91OLpOqodIUcA4ua6mPWMGuH50sPFN6fpGpke+KXM4fsE9YTz6nmzvS1qHrZ/JyxCYuf+/3/2HuzZ0uv8z7vO1NPp6fT84ipAQIEBwwkBcqcIkqyrMFyiXIpUoUV5UYOk0qV/Qe4Khe5TFUq5YtcpVKREzNlR5Jt0oIoiyIoMqYlsiROAAEQBDH2DPTcfbrPmHp+73q+s7DZoHTXN72rTp/Te397zesdfu9UTmyVRqIMOwVyStcFxXE44T1kNXgE38MLHOAZPQx6yV4hA5fRf2v65Yf3mSOy27333ZcxIXPqaFbOIDjWVXQOXvPoLnqNUyeNF3yaM8D3uOOAxBrVOctG3bFurCvnXaCcPliPSm9zK/ndkTl5TpmE9UsEFCn9eC5e9lUXhXXAAx6ZNHm8iXIhHdJmeAZ8lQj2ikJRlvA+9s5myENJMZhaNMzjcuYC3UFfgB/pRMH3AOrjnY5n/2Atj4oC4/3w2NXKU24h5BhCpoZhz8LuyDCvvgrdmko0FbwvsH6souU8gPGuaHjREIwV0BDWlnSDhV1U4erIRVu2VCRm0p6VoSYGyKlh5F04LOgEI5jO8zNJ8Vmp6fge8+M5jChVcLp0V/al14s54/InPtvggYuhCaFNLZ1ZMKWl5TJupn5Wm0NzspH2k65SvANCxPt3QfCeS965v++C4Hdu7W/b8z/77G+uc+khXoDFVG/+4he/EK+qBx/CO+hsCCEEpHKAVVgRgnLAYKya63gitNQZA4L4lpFgwjCeeupnQnhUdC1upAAMMdcCFsGrFdnBWwzgA2L2pS99KQASip0hJRA2PNEBcR9/4rEW8rOSApyMB+Ef4v3AAyfGUDLG8B//9M8iHMFcIJYPnDgRhfXM2VPDpz/9XwRgMq+Y3sUKyIK8xQw2AE8Fa8BFn/E9/1/rVURLZb9/tsJDSwAvT4t6DsaHMAZjJtcYfRB2A62HkcF8CnArLxUA4Xiotgr1tIEg3XuKSOwrDycKxbZR0CziuRE21aU5znj07BDsm/SgGefUFWaQOPe/J//uvWI8rDCg2wn4vrehWGw8NdnXu125fu1/2rVEWegVGfde5U/m5vsC+Z6ZEjxxGy5veRVIwECKavL5b/3Wb+VuuaYCLpUHtTxvnvnKn0doTpTA/LZ48JMaiO+wJ0YaqMhxdhWQEcAxjGjcEKDtx8yznDVynHPvf+3X/mGrbr0esB4gnvtITv7Pf/7zEc7xBodJIyiSqxtAjTQs3F3uEHSjlKkNA0KYPkXcmvIeRb4VZNXYMnkW+juk4IZRAcGMH5QCvN9feOH5CE8oDaRhMiyyvP7Kq4CzryKGwKRi4L55nhlTD4L3yqnjY0fJr6txUM+2mlN5TbCuCIPcYUB7BGXBMQT/H//oR7WnLTyX344RhQIlJuAPHvANKOB7GCEAbl54/oUI6yceOJG+ELwMn+d77gHjieLewqfxVEKAxtMZb/+Tp9+MUJWaDRTJuXatjDuzlVbpwQcfSvqJKixW0SV45wKuR/m7Rl7NGwHOCJ1mbHiCE7nD2OEFRJ/s37c/ID3nnwryCoABJZfwZLmWH9Y7+RqHYXjwoYeGR9/7aMbOZ4aFwpP0RDYtB0AdwARCOOmxWEPaqiLHGwVu3Z9Ki0Dx4T0Bnkn5g0DNd6CtetmYd1UPpRgw276xn6SAwUABEImHPZIzRlDe414IuHLu5QGMTTCUlB2se6UAqdzjrKM5xyngjCGZ9RSMoggngAxgH0obPEOjYZSerXhZXxnBBtZTJYCzEEWh3U3W3xyoGp6YO+ABRh5ejDEA/vR01ot5GPkkzyTS4d577g1Qaq0RFKMo7k0RADTVQ5P51t5UyhbWVEAIWQGPPhS7SnNGipjKZc/zKATwcfYSnoUyWMV5pzOuGF4WyxsdHqd3D/2zv8yf9nhVTu1KE0PBX86v+URpHxCWfpl3eYOV1zwvjeYaBooekxJlV+iRRgjOPEYe3uNeMgZAO8Zl6Cy/GS/nktRWyCykQsOQgvEgHpOXLg4HD1TUGnef9eKsb3jdF4BCP4bTu27IEckFe7UKvkKbMKpipID+40mJQULgXc8zzz3z0isc8J07Bf1PirmkbSmQk/eJVuHeQPf429zjnE3uDAoi3/V7iVBYI9/5YtaU88Zc2WfON+AS973ymS+MaWT4nko6hgHzczKGRNwlfUIVqmXPMf5hjGSN+Rsj7uNPPBEjcQwrhw7lfdZD72HPpcZdzhjvscco4yjmGGlw4sC4RdTM7oU9w5mz5+IpStQjRgaU7UpRUk4VFMO87957hmUAQPKzbiVkv7wgAZ1YY2gKoB1epNAm0ipcukg+9YrE0AmkjLd1r/l+vGW3VS5az5hn3cKSnFX2LhEMy1X4tDzNNorEC05xf2mb9vQofqccR7HcLVlv5U9lDQGtcih5J9+VN41OB0PV3DFa0ntGW9BM77Fh7coE0o3c/5tl4FIe6sFhz+fkezo4BDyOJzb6TctB26UxUR40ZUAva4+ySuXRC3CuzCzPkf7zvQK6S/bT4zU8onl403vAk5lKyWAUqB7Mgl0C4sy3dDTkgMrtzmfeMZ0mKOwYmWZ1LWceOsK5Z758h7FIE6GdSavUomC4/9L+pIvp1sj5JNJ206bRSaPkvSqmrHFfoxj0mLmxr330EGO1r4p4WBxu3KwivYy9Cn9PxeuZ3+fPVR0OxvD97z8br2foDLSxPMKvZDxEbGHwRY5mj+EbpMUEGI4Bdq1SZ5B6BSePvXv25v8vvPhCwFJoKv/HQJ/nrl0P8At9Yp4W84a+kaKQeWPgK2P9lmHzprnhwRP3Dy/98MXo1w899J6W3mklcjUpzzjnOAUgy7IvJfuUoZE7CP3av3d/1oz7C3BajiOk9iI3+Up4rsZn5m0kRunea8PJN08Pc5tId1LpsJi7aabe975HA96XN3Cl+dQDPHmTN8+lcDmevNSuIgIXemne9ACCm8irvSnOMgC5VcOFaJTX8xx7yn71hrAydBb9oA2esXgxc0O+wDDBvKPDD0Pag1fSVp9Khjl7tmjTCDg9pAMwNr0oBvqWfofxAP7yHWRD+C98ivW3T+4LBgwNv/c/8EBS8pGGVZwEWk/qP2QXgfPZmU1ZC+4xnuDsE+cPLIM5my6RvaAvHYrKyE3Nn3K0cG04x3q404eFYZHde6M0bbv/3B+jwgBBlBnhq+jc12+Stofc10vj/YUnFb0shy+dBVh/9gJjiforhrZK7VnG4zJuXcpelZ5K5GqltvG+liMAvG0p9GR6bnZYbNEk9BojLd+bmU66s5s3biRzAO/jIFmOf2Ucj+6Lw2acFcFUSkZjP5JyJSmemtPbMBU9BjmdH/bVAqfc62s3rscByyg9nDCYjw4BxTPKO5zzE5qP7pA6dxWNR5rgjZpUpYfKY/g+a8LaasiSho965Nym1BiBPrGn0ZcpHJ4CygWG81Kfj47djKm8x9z/1R/9yV38dZTY79wfdzfhzq39bXv+3D/+lXWYMkQYYotHOGDFN/7zN5KCAaaHoIFSxKWFQcPQUCxhrngqT01ReKVAVy461a9VBhGIYeYo81xoiDWKF0omHqoAQ9/+9t/k8gOeIXSRZxiCA6P4+Z//+TBA3oNhMBYYnh4XMAmEiCNHDw2/8iu/HKUGLzgIC54uWuxgpBAawIi//M9/FSFFgRRvmA9/5EPDt7/zN8Ozz30/Xup4oSv4q+AKUPfES2YtAVIA9hkXXbC2B4wF3fxOrySoxPA95oBCrqDMGvhdFTLBQ7w5Kgfhhqe0n/XAHHNjzVUy9NARxKu9LKLaj0/hXwHF+aho+GxyJrZUKgKGG5+VgszLNe6Vlf6gxjO7e6m0TK7r5OGefM7P3UOVIMfxbtcy+9g+7NdBRU5Qh896BcrzUMoee9FKHzXvIJ5F6ARY5m6Ry1ovGte8XzfOOwDiM1/5SqIr6A+DCGGG3A/Ot2Cae+K+jwpiip3WevaKqf3RB4AFBS8R+BgTAgzjIO0I0Rjclc985jO5R88880yAZgR05oNQjico9xPBjHsEcFECQxUZE6hfm1pPIdbJcTA21pRXv4eTZ4f0NEZmqPDRL4Yy6BJ0BI90ioMyPtpknrxU8LknpOiYBMH7szgqtK0QbD+ujM+UQd2aur72heDKeqLAIaBCa6GDoZHTM8OVywAjFVLOZ6yRXh3QR4Rf3ucHcMfilfwfoXV+27bhjdffjABWAlIJYQpWjEMvV+glfbMn0JR4UJGTkqKBa6vD5q0UrqliOBl/88JFSUZorXQtawGvGBuAOMJ0csCurqZQo160CKfkgPz4xz6Ws/7G61XMlPcoWkikAvty+Ejl+uaGkMIKrxG8fA2PRonBMInHF4oyL8anAcRcx8Uz2Ovy3md+jFsPVQVM1p2X6TFUjhg3faDY4G1ZNLKMtwIM8CTWkDuL0sn94Afhv4DWMvrgocgZZb1oFyVcEJI94ieKA16OcwUq6uXFZ5VWYkdS2QD2wjNZb84JL8bBfWKM9Mm6ADCaL1ZecujgoQj1euLSJ+NkTvBK5sBv7q5AIueKNWM87A/KBQqufXs/6FsQmXZJeYYhirGjuNMHvxnb9597dvQYraJkC81DF359Ln3zPOdAmso4IVesG8oIfajE8gz3iXGiPAJw8Ju2kTcy7pZHlHkUYFehv+XpVfm6K+VI5RdlLVgnaJceasg6epPyjGkyMPixT8yvPHbJC1u5SjmvfIf/syeAI7xfNLrm0EpAZR1YV54RZOV8mVpCHq3hn7UyLJ6zDQ9gLHwX+Yl1oB/GYJ2WCpEu8BjAC0UKzz+UfA2lrBFjrvDfUtKST5Yz0HJY8x7ry3fwUOYF4Czt59zQDmeT+dIe4eDkkeV9QTvTwzA+aSVnmB/eY66eB5U67jL74lxM4YGsl7QQjT6ztzzb3zE+58yyf9w1PmfNaUMgBR5K3xoN+Jzn2ENpjnthJB3roEGkAPW9SfnAmKmVgNEE4x0yMnSbtEzkNEf2rHDl2eFmPPunhgcfuH84sG/v8IPnnsv3q6DqjeH111/Lub3vvnuHB07cFyASYRvFuu7nSoyY2+d3jMXa+b6gawFRlRPWfdWLkvXoDWABfTfPjfyjl3OV05QpClAoY6g8seSViiTkzMhzlYtuJwf2ctnIW9fxQi+vY9a8l7v4m7tmCjrTsfTy1vg3/L0V35b3e94m5QlBbM8bIChgigYd6Wkv47mevQypfBkahgzN+kxv5LYVkKAdZR/pXQ+CK8MpCylvV6G9S7nLgnGM0fnQrjK8XrPsMesIreMzPDP5buUJXxqjm3LnF/ZE3uU7PGsb9AHtVM5VP+Fz+xZs12u3P4PMrVIKlRFe4zzfv52sAo1Tz6Evxh6ZZIpIrvnR6KOsEQ/UrWXkjJf67Kbhm9/8Vu4n5xTAFfrOGNFvAWbpA8Mca6Fupd7KmGhL2l7yTzkbmVYKwBvwC6M+36N4+OmzZ0NXkEFefhnQ/Vo5NiWH/EZOeAxm2+e3DjeuQ5dJ7VCptzQycY+grQcPHQgt529oIrquxizk3BP3nwj/9j3ODWfDtC28D/2FT/Kc94e+yGN+6xbRFejrFYHBC9rCXmM0pK5MGVAo7LdpuO/+Knrd64s75iksST7lkgm5nxvGnZV8B0MEYyoQvQzORjRoDOS8wLuRA3jpEcvfGpJ5lvNThodr477RHvvLHrHnzFX9nv1QhuOccPboxzPOPac9jJE41vE+7Xkm6BM608tv6hDKkcfvuSdzxMB9/q23skbcn4qmqeKbtJM5b50f7rvv/qwTuhbzYMzwVsbPWWN8vIe8YWFUjX+sU+7x7t1ZU2mKRg/PJfPXwMl+MybXTy/5it4pvS+e5+H1q8M6uuIUnveVlx0DCPeq6H4ZLWhDI0Z55ZcDgfsJ/cOhhnGYDk9dBD1o+/ZycJFmcpes6xAHMlLxLlV0XgHcpIQkopPC3XMBwfEG37F9W+m+w/qwd0/lVMdYwRhNNxka1ZwByzhQRl5y+ONoQbpEg8CJ5KD/ira7NVy5diV0XHmbdtGBpNuJqGle9cohdLbBt+pv0mpVRF6ng3b57nlGpzVpDf3jpU4f27ZjcKlc5MFbxHlIi9I5PeIAJL+Wn/H/z//bL93FXxU47uDvu5twBxf/dl3/k8/80noxLAjbWnLp/tI/+KUwWwCt7373O7l0gNaE4pO+BPCaXMMQheeff3F4/vkXYhHGYor3F4I5TAhCB+GEgSO4c6H5HlZcBByYbAnhZbmDCMNoANjweOPiomSSLxlm8c1vfnP43Oc+FzAczyJBEDxlsABi1QfEx1sVz4AKcb2aeSAEwUwQWMhvTOEU/o9iRVv/7ef+SSzb3/rWN5OvlbQOtBOFtQGcCq4qB4KHPWg3+YxrLnEUQFAY74VylYT+O7QtQWMtYTYCkzynoq9ywnszFDltITZaHAX6aEvP4X4Mk32zXyo1PtcrMbansO4YN9p8dxBc5UEhpQfSFcRGJWUiH/OoKLVF6pUZ161XSvoz/26gar8Ok21krztGbf/OV0boHG63n2GuAUmrdZVS9hJB6Fvf+tbwkY98JEKNSpb9uB5RFFL08uXh61//Wu4h8wHo/dSnPjUKpRqH+vGMIG/yr05nPipgnkfPD3eU+wdoi5e5ABCg3x/+4R9GKAMEZ5xPP/107hBj4J7QD4Ia8+FuAiDxUwVySglPfyhfq3gAlECgAqpCPQoS3R7/5D6SRqDYiXNFgGDczz77bNaH9WVd8VY3bFeAoO4waZ/LIt//eM49L5OGjvEcJefm+jAbML1C2pwjv6FleoAnBL156LEmfJ57uLSctBa9R6pKK20KUjE+c+uivKHoCDqRSgOPSfLKQhv0CqS/SqFA2GsVB+pBHs4hgjYH4uLlSwHDUTDxhkBxqpRXBUgQOXPu3FvDxQsUILqaH5UE167ydJenIO/hsQwvePS9761ibeTajnJRBp2Vlp6DeTKOHbt2ZksZN94gKPysE3MC4EOIV0llb1XQWePkE47XWRUS5CzxHp/pDdcbTvnc0HLOBuMCxGVN8VYiDBjwWS80c2Rz3uFdghEbNHEIuM+esi6kTiL0FdCRs8/+M37Bb/4WaJOP8d3KJ01+9PK8wmtq/4F9eVaDEvsPaMq4WQ+jA7iDKKH8AETyOfuldzXz530+B2RjbnwH/ogSRMgya42i5suUPORoX7xRhZjYE71P+b7eP6y/6TwAFZkrzzG/U2dOxzgGaMvcWA/Gh3FDIy+8GHojDeX+ANiyxigqejYL4rEGzF/AGbmCOfF/6BVrSd9l7CljBXJNaGDarJB+jSH8n3XRY525oNhynmmT9wHaeb/CacvLlH0pb3aAg/KcZ62ZH++xd8yF7wAC4C3GHhbIX0yBNWBf+L+RBwIbrDdzAWilPxRK1hqPOMbAZxoFNKQyF40z8nyNRVu3lLcgCi7PmK4Ael+FKknDdnH0qHMclWLgUiugNx+5zqLDAgTMhef6HNqsIWtCPwLgjNv8w6y/RjlpFGsVr7TmeYxxyntMG+VpT7qeKgzG3jM//q5ICpTl8tr3PDFXaStrzLmAN3n/+JznK51KyX2JEpiaGgiZFzAUUKCtks+mysCxfCtyL7lUOSuEQwOCUx+AtSZk+s03Tw2vvf5GALECF0rOIl3UvSl8tiVrT7Ff3n/ssQ+0wrWrw3seJiVCpezgHCNvl6dfpe8hvFtPamVT5qAizG/WhTEqa/O5oFLOIpHkLVWHZ9Nz7r2R5/ayiu8FBA8IX4Aez5QBaiMlXi872rZASOSSVRwKquhXD7LaP+vjPRcEUpZ0rwUJTFvSy37KF46pQL7yinat0g6OC8p/rch3L4+5dtLKCsPfMOxXasLyDARc+on2O29X5QFohXyqlykE7LgrnFdBLPrWOMnfguCsvfxR2sB3aXNHM7IB+PEMd4Zzjuci55w2BPmUExkfBjz6Ut8RVKNN+Sl9QIOUB4uGVyFdjOvSSD73We4Td0/6zv+hqXo1a/ikLdZ/6/zW9OEYeZ5n4f2Ml/UhHQTps/btLYAYHgdPgKbQ9j33HBuOHjsafijIrqyrYQg6Zq0Kzhy8jLvDC1rGnaY2jXyOu0dqy+vNOHv5EhFY1wOYMW6iP1hHnqfe1ROPf3B46/zZ0YuXvaBvAFv0WWhegcfb4kk61jBJnuq3k1qUNHro5vyffaB9aCH7wZjRowFV3ZMqvFzOFhjmrl+H72A0Jupjo3BsipSvkccdEHZ3Coli+HzooQdjwK1ohPIgR9aZ34pH9lSM/aw/r0TWJWqlQPOKIKm6NexTpZMpD1hoOmNinXif+fDb6ACe4Vn2Eh5sfRP+r35hfmjOKHKGcjD/Vwbi70SINflbwxO6FRHURLyZhsQ7p8e037HegvcOfgEIHnnj2tWk6mFcOv1cuVL3LqD+FHWAdiQ6nX3GaYC5mhOcNQKr4MXZZG7eFean/kJ75p5mvKalwgheEeR1J7mr5hpnTLwEcx0TPAGZT5mUGhZrU/fDUQAAIABJREFUrPfmiph174jOYizJ896i5wTBK4VnRdQVgLtWqbVS62c2kcHsOXMu4/JySwFUxbk5MxYzZsyh36S/beldoUvpl/Q5ly5EF0Z/pA7R/n2kBFpKlAp8FFuORgyjH5AVAI0ZY9JBhpbMDPc/cGK4cBH9gcwGRI3dSu5yXvIWHFHQWaV95WRTMiRnBEeh4iWVKkheBL9H6U9qvMsXx1RIpmSC3SZSIgao0h+LX1daFVMyhW+gD6wDnq8GS1DnxUkQPlMAfoHhI++b4Fl/8MdfuYu/9kDCHfr77ibcoYV/t27/+9/6lXXyaSpMcxFRBCGUXEjCMPvQId6DSKMAfeQjP5NnuaSvvfb68J1vf3u4dLkACZRO2iTsjO8fPlzemBALiPbP/r2/N3zwg+9PIa8StDa8giHkeJ0itMBIUaj1AP+d3/mdMFOs4ISwomxAiG4t3QgT53mYJMAX1laERQCcv/qrvwrjxvJ/6uTpfB+wB49v3r//gfuGhx95zzAzO51Cf8wBwm0uLgiLXiECXQodCtUK0D0Iq/DtM5MA2yT4xv+Zj30xV9p1P2RkjsGQckFMqGDG0UIpRwB0IqRTAXZSqFeJ2Cg2VCla+pfCuRZJCbJtVRsoU+/Mi+hcHZPCc6+k2Zdr2PuB324c/Vo7xvG7nRf55Hcdi/Od/O7k+/0KOF+eYS6e674N99n3ppIXfYNJGp7McwjoAECGdvZjsx3eIwyMNSf0+mtf+1rOMOf505/+dATmybVQSfVskEMwY2+Kms+7b4K93FcEM4TrCO+zs1FQ/uiP/iiC6W//9m9H6EJwwjjFXeP/CBwCewBU3CsEMMbIb+hBFMdNc8PiLQSLEiRup5T292Jcw7GQFOG3rH2dDkF0hVLGiJAMSIQwhEELY5pKtAABnsuAtu92FmhboVMPa5VMv5NMuy0KpgSYmhPrBdAHfeJvvh/vq1bkiDHHYLa2nvRP0FlDg3metkwzoaejoZDm0AQMC2CFZ9zlq0m9AbBEu733p0oA7TI+hDvoSRVAKuXz6vVrCcPfOl/FxgRGObOHDx3JWuPB+MYbJ1PzAY8E2ioFmyKbU8lri1CHQFcg1abhwP59w5NPPpHPX2ypapgnXuDkcFbx5Dfh66TaIILEkHuUA2gw94U2GLN7QfusEedVgAwvGM4lKR9Ybz5nD0xborLBWgqm0JcGAXhHKd+EHS6FB+mZazSDSrn0z9QAFitiLtu2UFhyOedUhY9xqwSrcHBWFfo1KjAW2kAI3rET5bI8RARgWXfOtjmXOaf0LcjBs8wtYOS2ykfO/OGF3nHuBWvJ2BkTRYq4D3yuUgUP1HOKYqCkeRD05q4LUPJ9owt4j/PGnvHiOcb141dfKU+pq1fTpp7ofFflQu9w1l+DAWsH2IBywov9oz1+2DfH6npqSGM8/K3RgXOJx10Bj2v5PmuikYn3GJuhu/TD/eV5vcCM4GCOAtysM/2oqDIe08KogJrug/3AmymA0I7tORe0zXOlnBUo7zliPHpc0q4RDPTN8wAxfJ55IgM1xVvgl2foAyWTeUCHUUop5kZUB20KvACcsAbldV9pVDyrKOKCJ4xN2QN5CzBWjz2eYfwaAOQ/zI/v0bYeThZy43xEWQeIbGH+9M0Pe8qaSVc59+ZSD724sRjZzn3RuA9YIKhJO9BJeQz7xDg5F+WlV7mdBR8ZD8/obcv3jCwwv7oFRFlT2sBodvHi28P61HrOOOABvBmF9T3veXjYf+BgS1mDR+rp4cUf/jA57klpQr77hJXPzQ33Hj8+7FlYGJ5//gfNu72872gf8Ajv1WEovlFOI9dzdjjbjB8QEO+1klUpdt9ymjbjLM9oMBOw0CAvWBD6u95400TdFdfKO9bLOBty7ZC5mGoDHh+vvgYalAW+OHovN/L9DZ5Pyr3SFTifvuS9GjYNx5f/GxXpWOJBN+EJ3ssVAmAxWnb5vBlvL6fzd8lNyLMFjgM8SLs2ZOYNWXmUD5rHdw+C93qDcxNgc29dH/ZZIyNj4E4Y0cB8leE0PI/gSIsgHWWuubkxuish++1FmrIyiFXaFCLTAMcZjyAg4+XcsHEal+lXMF5Dh8B7GaOLP1y9di1pexhfySFLOdvMARrLOUQ2Q17TI1ZZiTYEmBkuzyKj4Gjl2ZAHc2dJdcBYEzW7kjjUcR9xdOJ9+O3pMxR/3J0UUKYZKU/3yjmvUQgag3exd0XwOOeDFApXrg4vvfSj0ApocmT6W5XGkp+3L1wYzpw5l3WA3vI5BpHQx+3zw8PvOZF0cBhGlWPZX2q6cHehJRVVtDn8AjAaeohcgo5M+o+9C3tD39gfeR4AcDxIl5byDNGR8JlyCivHgtIpyYU9DK+88kaAemgLKhM8qujl2nD0GHmqV4aHH34odbMA4g8erP44f1znxcVbw9wMUVU3s4/wdunnW2+dH+69jwKZ89lzoluYj2PlLOhgYBomeZ46MGPlM9aGH/QSzgU/0Gb2Q5k/ssyWLXGa4CzwPGeV/hibeqARl+wNck/4IPJaS+3B++rI1kvx3upwIc9IlNOuXSUDXL+WGijq8MjP3JNa10qBtmN7FcxkneATjAvHGPg2RuiKliwjOWvAWHhPhwz1TQ0InKuKjFqKEQKQHaDWM5Uoy5YeibU0fZzyhs5D6i6LpLrFoNYiH+ArfIY8S60YcJNEWzWcgs+41+gfZUUt5yL0AGgwvJ/5FMB/OuMilRv7TtQnaVJwkAEsV36IrIxDTGouUER4g69gjMMTHHq0PYapvUmHQv2gKpxZ4H9FO5RsTyFxMCYjAOr8rAyHDh9Jqj1Si1AjiecBwf1e6ELqbhQCEDq5spoUR9Ab/qYt7rtyLH8zD2kyadswWGs8lDdwntQdPOsa7+mrNxzjiodxIvnJm6Gh55mpP2GdiWaMlRf43L/54pfv4q8j57tzf9zdhDu39rft+V/9i/9pHSKNRVIvLxWPupAbYY1cWJgHCi5MDiJOmCYef1ibAb4gxjB1iDl5hauA38fCiBXmEUh4Fs8zACpCOcnvqzJF2zyDx7cMB8YOsfnsZz87euig3H/5y18eXnvt1WHzFvKuIWxUoTUIP+kY6B8GVPlcbyQ8nfb/03/6RkAd5oIn7fqwlrAtiqxpjYWoQbwhJjBXlSbaV0gWBFVRC7DVga8Cbj3QJrNReL4dkGs7ejsomPOsCh5j4P1SdgoMzNjw32yA4e3ARJljfyD65zZAfazJlb/2HQS3eRIX8a/Pe2C45jUkP2Y/x36evQI1qQz5nfzuBjkJZPNRDxKPgv1ECpV3u3Lvtja32493Fsv8SWWn77tXoHi/9nsmQoUKlwo7a2fYugCD6+84NtaKEN0CCBGeMOxwBznjn/zkJ3MWaJfvKeh61nJOOxC8B59tX0u0HkSmdnD/v/71rw/f/va3h9/93d8NHUBIJJ0LwhogvudA7+PkEr51K8Ihcxs9Ksjr3wpo9Qoh1m4Beg0l494hEDVFGsEyZ7i51ztfS7Z6VhEaoTsIlxStKeVlIxVPy/ReQGX9s/E74XOsd4WW6x2UUDNTBDXPds6GNIFxCbxCn6A1rItAjQK/AnSKeW0pb16EbdZLkEavWtaXzwHTWFOew+gBvYyHMWDl9p3Ju817CKg8LxDK/FHkykOqitPxHO3EOxZv1YAsm4epGCamR2EckGl6Cq9qii0tx7sKz3MAHngDArF0GyWKkERohh7bAGXkDEexI1d4BFKKd166mDXDw0OvMSJwri3eSCoUQe8UjZufH711+VuFjrVkjfBaF+BnjCh3vFgbACvOqZ7L3B36g66zp+yDCjrjKU/VKoyFIZc1Y//o0zNZylyFlnPWBNBVWqJ0bcaTtIqqcX7oQ8CR3wKQtN97tJXH3PYGQpBOYyHnkDHDqyweCbDPnBgH+0ub/Aiqsi6Mi/4xDAgUsX6chUojVh7OfMfaEArhjIn2K+XNzLB5rjy5BKc9QwIxPMPZhO/q2Udf3s0ryQF/cwQMjGKgHb4n8C/QpTLKvsLTMWoUrysjuh6GFmTkrvE3z2tswmhA/6x/GRrKC4pXD4CXF1LdHQH9km1ISVEpV8pzbmn0wPQcs/+GKettx5oILGEkxPOQsbMeKdi4betoKOM7jo+xavwxHQrjZOyCF5wPPbzZHyOCBJZYT16mBOHcsC70H+B3E+lCrjXv7wJO+A65xjX40Ad/wzvon7n6N23wfHljV2h+0jJQmLmlWPI8O07D1Nk32vLs8F0NCBojSqEuAIexabRgHJxz2lLmKCNoeVBpEDKdSjy0Wl7rAB1NNpLG0gbt0T57Tfvsk/mWWUPuGGMQsGFNmQNn3HNEv6RM2ja/ZVheKYMEBm9oY51bipYtJC83YAIgwMs//nH2gHOTouicl1tLKZL5yCMPt+iOWitSM6H0Azy9feHtAN/QJ9YHQImXwD1ARE+vNHZyRlXqOWOMkbnwKvBwdsMgMFvpBjRWuIbeS2WwXgaelHcojKw8vCHrIjNvyIq97Db5/YoMLRBcQKyXr63NoLyzAepVUUb65NWD4L2cqNwXcL7J9u/g8U2e5Tu9bGu7o7zR9AD/75ycs155oUGt7oKfCYgoqwioT4LgPOce8F3HyXMa/XsZz/0RxHafeqMickKBOWXI7uVgdIetKZRahmz5cNHh6pO/ad+ChsxbILzfJ55RnjF1GnyXe8Vz0CWAXp5zn3UEoE3rRjjGAK9bNg979laKE/mqhnTODeMteok3MjSpIomQl7njVfgR0HJHvIWRW6GdtKfcJK23CCGyFjyK78ZpgDooFNem8Pbrb+TOFVhW88WzkwKgpJKingV0ChCcF8ZmxkMR8Y8+9eGkQ2H+0B3WgLHjYAbfNzqGNam80IB5NVZAcIoZIj+xHxb3NEJQnsqciIzk+4xROam880mjMx1PcFKj8CzGNtYQ0A7wkULT0MWDB/fHQeHatSuRPVmjFBCkftcO0nLsSK50jPMaaNljDHR4k2Nk5RwTAYhsRR/QJ+ixKbhMP9XrfxrVGS/rxlpLn5RHoGGMhf3iGfaGCDOBc9pgvLTvnaZP3g+/SA7qitAlvQZ98V3TdXFGpJFGLSkPMgaNrtRdutVFwMjPAx6nuGTpq7t2LsShgbbYR3gKoD17yDnlfdaLtvmMH3VE7gLj5szDN9hveT7P8F2iILgbzAEZFF7NqyIMcYKp9D9lHC8wF2MF78d5Bi/p2ekYddkzCs7SVwoyrhe/5ZUiu5zZFWhUeSiHJqF/roOXlOzLWmmILye+qZzHMtIPuaPckT4Sg+KY1I3aQuqi9H0z9w18Fzq0a+eOGOxWVyqSlrvBWeT/FRVSkVvnz52PF/XBpMSsItzKD+BB3FNwoBnqdJAvfG09ufvjwNJ7VbeCsBoLI1tzf1pqFZ4Ve6rCxyXHcLe5z/Bs1tK1Y51ogx9pOc+yJoyb70t74WPqWisNBNcQPWIEYAx9BJcOY11dtrue4NnSO/66C4Lf8S145wD++X/3X65/+MMfifUQQgUTI2y5Lu+OEF+tgHyTiwngUuDdpeHyFfLTFaBSCsKe4Td+4zdSIZdUKq+9+urw+BOPh5HiwYrgAQBeoPvNVLB+/PEnh6NHjyV0vIhJWXb/8i//avjqV59pRHsl+cE//vFPhHBrtUcJfOaZrwynz5wKc0V4wKoKEYM5ocg+/vgTowch76Mw//DFHw7PPvtcFJPPfOY3hvsfuD9M/8bi9ViqecFEJJjlcVOePwqWCme9QHs7JUGm3oOao6A8kYpBQFjFTSGcNhRs+x30+V6YBh3k/wrtKoC9cKGSczthvMCeKlbIcyoLPNs/3wOtPQg+gshUV+5Sb/Tr5ticSz/ed5zQvyUdyu2A8duC2H9Ljumf9p18dhtgfbLv0QgxhXdZkbqaVxkDsHQHLEixvBLW+eEZhBcENRUe18A1S+qQFKoq70buGmcfIJxnNPgI1NnuOwwYLc9lrzTxfH9m3V/692+ZNMAIhimMRghxhqwj2CDAJedsK2Sq0YbPnC/CieAvAhZzUahzHJ6LyXXoFWVD0dgS5+kc+jHznrl69cLQgyj3ihQmKyVY9evdK7kqyRoIeuEjyiNeNU3o4RmE9HPnzw3nzp4b8/gHuN21M8Iegh6CmKBNvI42l+eUSi7raooPFV094gQtmRvPRcDftStpLyyGK3AG/eL7hkryrOkjeA8lM95WKysFgE9PJfyQ8D4UPrxKAL1LICwFE68J/p981ysljLP3Eco3odgUAM3YEPxQUI4dPZJiq4wPpbfSYw3D5uY1KoAL/aUa/KaWTxlhEPptihfWp/f+09sCpZr1KoCnAB0EXt4XPORuAXrxjHvJmFUm2Dfa5ze5DXfsmC/FdqWMpnr+OgbOq4ZK/mYtGSd9B9y6em3Yv/9g8kzqzadxSYOEgBt7wN8ABbQlIAwvRYaFl+qpCe9EqeEMscbF65bGKAL4JmONUn/5SvZI7xr69X4mVUrzhtdb1ggElWXml7OEx08L5Ras8B6wj9xxzjh3Df5Ouxq+9P5d2FtAPfvBGvIsEV78lvaaN5L90XOY/YBHFz0qj3NzhsojaY9+TMHBujA/eYoeU1UYl/u+ocgJ+PKb8XBn+Jz1Yx60o4eaxhB5ouHb0GPpSoELc/mOSpCGh/Jie3Ag8o4xK8M4X36zB/SpNzzvaaxgb2mXfnE6oD6DodMWDot33tTUuEaMy7Od3LcBFzEmkIf8ZAwr0gjHnEiGbdtiRGIu7FGvhDM+lMwyJJTSSRuMVQOFewNtoA/PPvtIe+yjuecFC1gPAQeeAWyhXT3i2UfuCOeEeQMuQ5f0UqcPgTnG7/0VQOFz2tfbXQMK86n0JXvGAnMqqaylRi7pstECtANYgRw8TJE6YF8M3WfPnQ0N1TM7qZ5SW2NmOHnyVGjozVs3o6AnFymAwq2lYdeOnUk1WKmEAJyuBfTGmaTSElQ0FWvO54Dg3GcAADy/y4izEUno+WddWSPnwX6xprTF3/xouMEYirct81fe9D5456Wf8mRlZHkoc1FX8DvKihpUig5ptq5vlgyJg0E5dXinJgFdHVr0KOV7PZCvHIbPXC8f93JOD9bSd280mZTNNQBMyqyOuZevBdlcm+xtM8g4TmV1102epJzNWNw775GypIC1/SjT+5y0VDnQPmlTI2xoSku9AXCk4TNrQu7ZFp2hJ7j8nL1h/+Kl2XJm9zxQOuvY7Zv2ua8YaaoIdRnpLZJbaaqWQidowxQY5gXvDaMAsZzRMVVB80iu9anczYwNXkGaDugMfUEvkV/xjL567UrOO1HKeKELgmu45/uMl37ph89dI+ghIPi5s2dztohGIbKGNSGdHHmOmd9F5JFhajj55slhNTWBSn+DBiPnsP733XtseP/73hdQHllLUDeOA9vxnK70l0njuX9vzgTgIcZ5gLs4oiwuDi+//KPQDOUZxiIIzlpCx63bw93hOdrCsWHzZtLqUXj3cvTynKN15NgrST/BeHFyg94T/fD22+fTF33TNmf22JFjw7atlX7G9Cu0U0bpq8PefXuGj370o7njb7zxeuQrdQKdE6CtxesrzR9nUQeBeNg3EJyx85mRbxqFWHP2zHOPtzh/Mz72TqO/xlZlgHhDz86mT4qIcx/kNxra4TfMxShEnVQE5MN3rpBTmjDsSnvCOXY/kcGgz2XkWEuKHupF8LxFS5GbOGtgL5wri3my/xqFvQfya42fzAmZiLWo6NCK4uBcwefdb9aYO8ydYCxl9KBAJs4UpcPBUzDeUHx2bjO1JGaSWpa+Sf1jyi2+D4ic4pDBbTYMnKGHAyncMBBXHnLOHevHuhPVx54yHubA+sAv1bVC76kxBAhO7aStm4flRE0tJ30k2MSRw4fzk5RgS3igV9pSvPor5U6dcdL00h6e+oDh3Cl4J33CK3G4SRHtJXTqAr91vJOWpq4D5Z9Gg2TDRWZmK8/4Cnp8nbWaQzmh8V7xGXSnko+k7WJJPK+OLx9QRpdf5Uy3NCkrLUVXvhdMqFKh0AeyxzvyhJuXvDHmf/8fv34Xf91Q9e/YX3c34Y4t/e07/mf/9a+uo2z87Ed/NsQRT5UXXnhxeOmlH445miA+UIEKcSKcZ2cufJT0mWE4e+70sLa6EsGevKi/+qu/lsJi5Slc6Q70RADMgzH+zd/8zZiPcdOmrcOjj76v5fEqqxmXHKb2hS98IQoK3n2PP/5YCvFBSLZs3hLgBsb95S//WfKVnz17Jv2gmDz4YKVygNAjeJHvFVAfQUll7/d///dDjD/2sY8Njzzy3uRexZsHgo0wBSGFCSloqhgpkErAenC7B9N64K4H1hQSFYYVbPt2fE9BUrAQ5tMDEI5lFLohkg2IdHwCij7DfugxbJ/9GEqoBxwtRURAU0umioWKTa9o2E64xoSXiWujkiGRnzyZvp/fDaG83bP9+r1bW7Y9+fnGODcKWLiWk78FOz0H/T6pGClUydAcW+11Kx4Vj/AKhywjBMpXpQhB0EEIikW9MU76M2cowgjE0/uklwBCFAYllHvSoihITJ7JjAfjSBdm5Znsz6wMuJ+rZxChkAgNBEbASZm6d7sPMVTJ7BXP/qyuDZzBEho8V94LnoN29Gvp2d3Ym6r4rQKqQtnvM2uKkMW4XV+e4+/sG4DoShWS7MdZAkztgyB0f15GpbcDwQmZI28ynop6FgqUQlf10EbR4nOEoG0AEAm/3xIFkDl7bhC0Bd8EkBSOUQD8jPYweqEUIcC7V7Yl7UXA5XxxbvTyNW0CwugsHiEIatBqvL6Xl2NkYd5bNm8dFvbsjacPPEAhm9ytCPeAtIRYoyjxUwa0UqbJC7h18+akVzHMmrHwc/KNN8YiSlFYNs0NW0mps2lu9IhgXRDsY3xtObArXUmdD9aRvYLOF4hbnpEI2qdPnxpDEhknY2PufJ98vfAiU13wHeg++w0f2b17V+bAuDRAsCfsnYALa8+YoJHscd1XDIhEXawM5F4mvYHeMHomCYJzb8ipyYs+eZ9x8Kqoq/JKTzGw+fko8fA2xiVY4JkwVNg0J+V19XY8weV5ZZioYn7eO+ZsmhIAAs8WfeilzKIC5vPie6Y+oT3mWspUebCzJqxPecjeHNOpYNzg/5w/XjxDtJjP8//yQLuS9VSRLCW5QNbKd1zh7jyjEq6yq3ca36k9qzB+1pF+yjhUHsLlsVfpMEwzxJm0WCjgCLURWA/GzB7SLmfMyAfGIY1gP+ifcQkS0Q/7Qbu8ACaIktu7r/JQ956W8kT5vOca0Jd1ZVzIQ4yFteC3ofsWdeQ9DZEC8CrMeqazj0U3N0AG2ub/5HzdsaPyphdgQw7f6qd4Eyk4CIOvQnzlJFAGA+UJ1lQgOsDQrl2jIsy69YA042Wc0l6NRZwv2uNH0Ia56/Em2IZ3nfk9oQG8L233XtKmhhv2xzOtMdKxc5ZMQ1PplErG5TnBB0FZxsvYePEckRpT02tFB+dmc++IIAKkLy9QQDuMYYBIpJKqoriAZ9BtQsLxXA0QvmtXvPKRn/WYBTgiXR9A1oZsUOtfnnXl9FDe6WXg8fx4v/RW1Vjk+eO8cL6YR2SHoZR5jRq0xbz7KEh5IX32a6PMIAiu7Oj7PC9QoHzSy37y4eKBRSP0jvVO8Txngvc5k4ydvaAv9yTybmu4T4eirGbf0o1JOXlS/utli0nZTz4kbVQWzpybIwG8VPDDMfK56yNP5v/MvfSmApUYo33Yt/Pox6nc53vyIfeS79qPKVDgURom7RMQ3L1Wb5AHetcdo+Pndw+yuwZ17suAqTxT3pZ1xjjfygnKSJx/7jq8hb8rr3R5vQaIozDeSkWjcMa5A3oSc9cAiZUDyMkt/eY5AMYq0nshKflOnKiaNbSjTtQbapFx6ZP7bFSKhuQzp05H1iPKyvoo8Kl9DdwEdF+8SY5vjJjLw7XrAJDF13iRDuXYscPDB97//oDY8BrXm2c412UEu5FokDJwrbYzT90Wio4fivxInSDTEdIGY2Tc3F3+hp4lNVozfumYgnfp/gOHAoSfOX1mrJ9Cfj9ovFGD6B4YnFIwc3V5jCDMPk9NDwu790RGxOtdUJe+iwetBgRHx+a9V175cRVRb2dAuUHer8yuPsUYeJY9CJi5s4op6unMuvAdzhNYAPPmnCMnceYFrpVR1LU08KhP70Lfp1B0czCStrH+/G2aVc6hzhWmA6LNeA8vV5HjTa3wurSzdLpyDGHNDx863ApTbx6++93vRhbQQYO94czG2NLSKCqHMmZeno+kNZmeTroh5ATOMXqg9AFZVVlFuslYjTLTsK2sZe7w82+dGy5cvpAaa+Au8E34Crx/dobc6XPDmbPnhksXcTwpD+jouMgVY3HH9WHffkDvYbh06XJhNluQt2YCmocOUp8gxcJvRefg/gIoh/6TUgVv8hhkp4dFZM3miAb92r9v33Dk8KEA5ewZcoppnjDg4N2/e1flmGfcgOpJzxrnxkqrg/c3+0kqIGg0dzlnaa6KqDNnzj66HT/JuU2EezCJSt8VehsnqEp3Kn0rb+4qUoyzJ3NXr+z5IPejdDU8v0vG3eCX1Xp10upKtP5D75tDD+3SZqK65mbr/abD9vr8v/3TuyB4L2/cqb/vguB3auXfpd//5Z9/bh2i/sv/4JcjQBDuAvH8i7/4iwjp3HNDWbByQ8BKoJuOx8jcHJ6tVBVGcBuGffv2D5/85CdiLUbBv379asuFTN7xUqguX7k8fO973w2AAkG+dBEiuR4gCIUcRscPzID0C3/2Z382KkW/+Zu/mXFCmAUnvv/976Vt+gLAJ+QKLzyUCdpUwFlY2NOUxPKWIfc3RfwY66//+q8n1xwgOAQahtIDw73A2Qu8EizfkzBOAngCjr0gq/InqNYL2CqVzFGwR2FT74teGRmBvGb9s5gjjFghmu8p8Ds+GSbPCfw5V2h9LIwtrUnveedYeuVdAK/mQY4JcckgAAAgAElEQVSqygner1F/DBWWnYfE3LXMnBrj6sHNfi8U9v38ds85177vfp/6ddyY+4Yndz5v4dTuo8+5pgptrJF7IQOKchODgKk4KiSZ51gDLOp6SJUgXIU3kCr6NgRuXSd+I+TiRYK3x4c//OHcjX693ROZNYNwzK6d6+KaCG6XR22FvtmOVdYBJhUg+a3XMUKrSoXfnTxzESzWSF1U51EQvN93lV7PV7+/G075UwmJc08UXFUc+S7j8Q4BVuBJ4F5huEvaoHifIcqUEGduZNrlHrJ3fZqW8pap6ACK0HI2AFFQshDETZXhvFUG6YPxIHzyAw0rj+x9eZ+95Mf9Yw02vA9qLN4ZwRnGSJggP1cuXx7B4iquVCAfArKelzyPZxphtHqjM78Y/G5cD62A3jMeFDmBHGj5C8+/GA8l/jZVCx4teJsQJsvYbyxeK8Voz0JSWET4a0XB3jpfgjrtI3C/8vKPxysZj5FZir+sDZu3kPezChsbMui5gicwBwExwX6+36cWYSyMESEeElRKfgml5Nak7VLSyL1e4DPra4oVFU+L89EWn8MrOe9VpKpSCfBjSheeT7oHFKH1qWHvnj1RfthreJ8CeIWClqcIgjMeODxHH7SndxoGY6IIOAcos6wbfwfgbqmP4JV6dgt6xtsuhYwqr6rh1n5OX+y54NeLL74YkFZlWbBaXrNlU6Xs4QwzBj2UeF5gkzVgXUy7I30KkLVexgHac5+498xT/sx49FDSsMEBIVqMPYtRJcUF38zcoZsYkPROxJjP/rCeRqUxTsZcnq4o38Xneu9oxsE6KE9AQ91rnnWf/du14XvecRVe1oiXRgD61hONPcCLDzmD92hXhSgAz+Ji9oSzzt+cEQFTPd8susn+4gkuSCjf0aPXaBDHYoqYeEcvrySPK/3X9ypfKXyE88g6oriai76AmAKFSY9UADUedhQ8q/RbglHSaZ4VWEYG0/ua59hH7w10kDHw/7oTBVywHka6sJa0xZxNK1WAP7ymjBs8X8avKsJmVADz53wJhCfyJcUkt6RfvexYC9cuNLIVNC0luUAbjW+MRaAe70hkpGvXr6TgKaka4CSMA9rDuCr3rsUXC4Tg87fOvxUPNBR0POHIY1yOJltTq+YHP3gutJsxk1eXe8c4jDKDZtR5K49nxhogockgMW42IF+vO3k+9GPkbw3kieyAzDdTedKV99hvQUi+45n37NKHMmJ4cbzsWhHslnO9l7GUfST+kzJb8b8yBPYGJds0J7gguO0xDvebQ521aun83gFONwGigIoKO+flfB0Xn8X41pwX4PPJydrSoPB5aB/GwZniLY6FZyNLcPZa/mLlE+UVDTDK6Mri0hU+70Fw91Wa3MuB6hDKS/bBs86vzk4VRg+g1sbHGWItMq+WSjFyRTMgKZ/pzcg8oJ/eAe8Izzl2ZVtTCbFOBQKtjdE/tAGQy/2OXtgKJZIioozAu2MAh6do+AJoxNmq+sYrvTzIGS9gsxFE/H3xAinXNiIKkJExvJK+aH77trRtSiTlUNqJV3CTB6B73B3WiPEm8gZA8/r14fXXXk+aC2Qk8vufO3c+/yf/MAA5Bq4DBw4FID13/q14GicyYHl5eM9DDw733ntsmJmeSvS1RgLWTeBS3oVBDFkBOavOzGz0bOTGe+85Hgcwo9X4TfvQcL7P/xm/eaDNLc18aQ/nhlu3VsbUT8XLh+gRygjw3oB1LU0ca86+sSd4f89vmx8O7D80nD1zNoZ6wVXOK7SKFC7Hj98TGQfnunKWAGCt9EUaJ+mPc6gXNfNgfzhTrCdrw7OcF/aB/xsVx/s4WmiI5n1ouzK2aaLcR9aGc6vOg3wTT/pWC0O6qVzJ2TUFIXxIuVxgEy9c1icG82ZcYnwYksugWDVH+Dl29HiMzZwtInk1ptOWNWt4jjHSD+NUF6N96a4yp3vO92nT4q1GXPE8n/EcL2UuDaHQCL4Hf+FcEN1/5vzp0SHDKMgLFy4lNeLaGum1qo4AjlWAycj8zJGf0lnXh737Fobt27clZRDjZrzw7PKcrhQq6BPIEex10c6mJ8PTZgB2KRo5PdxYvJFIBOTpKn45HfA7DjcxKJYOww/yAGdt3969w8x0ZRXAUz8G8pautsa6GgN08qe38cc5orXDPNBRw6NJZZK+yuOaF3IU/GBuZm4gFU7qKYwRAFXLogx1NxqWVDxRAz/j5qxwn0KbcfLo+EjS3FKsM6kOl4Y5zmuA+apZQd/Sfc4xfZVxYagaK2OhzXK++4Onv3oXf+1BoDv0991NuEML/27dfvnf/G/rMC4Y05NPfihKBcI5aQ9efPGH8agrD4IKRUbIDjOGmET4htxhoSxiXV52e4bHHnssnuISN9qHoBWTWI5HKf0+cP8Dw/btuwK4EyoK4Uc4IV84Sh6EnAKYWEx5UYSP1A/mJYfonTp1MtY2QtgRdL797e8EyD948NDw/ve/P1Zhw08gtMwR5nb+/FvD008/HY/H3/u93xuO33M8hLcP61OojuWtK4I4CrtNkBTA430Jk+ChAOIkgCpYah8CniWglPewCthI+BooKfPu23CPAeZuB24rII+KQncoeiCatyHACEMK/H5egnJZJvu++7ZVYswJ7rx83rZcM5WgXrnolRm/55yq/Y2iiH7P526nVLkHftfv+//+u/14xuc7ELxfe5UrBQ3n2q+xCgFr5nd7EFxlLIytMS7Pju2ofJKP2s9UaGHynHvunvlne3BG5QcmjVbgmP2+ypRrpDKoUum6Cyboceg4cqdbiKwMnvH2SluvJHu+CLv0BbMvS38ZUKo6PTm5W5gXglzA51IGmIthZyiprIt7WN7MVbhHgIzPbi0Ruld9ClpNTQGMl2AZwLt5YvWeW+P6NQFKQIU5rS4th9bwo6emfbImet7ZBuuCAqCHSYVZLoygrPfd8yQoqheIeyaAzd7cWrwZQRPFm+eg09BNwQnGQDuCbiWcbx8BJYQllMvsc0vNQ/uAjQA4bAvFMPFiRLnQ0zqFaQjvnZktL99lQOUqsozwjwcu+cPhAwi+r736SnlzLS4OC7t3R0l1feKFTV5yBOXt8+lHT0DmZBFHBV3DHRkzPEMPKIRYfuhDBYL59iBY5f3eyAfOXgjg0h57ibcSe0Xb7GeBWo1/tbzIeqN51+iD57O2u3ZXPvAWuUMbFthjD1FGaZ+xencYB88xV9YYJReDMc/zvp5HjB2lWZrAOed5w3PlP/Rfd30jj7ZAsgUdzQfOGum1XMprpRjJfW4FkjAgMVZBzOzjwkK+5/rIuxgTn7Ov8eprRb3ox5QonAXOP2sgoCL4yfd4jnBYlR6eYe6mBdG7W+GfttkjxsPaoFDqASbIobedvJjvMh/WgbmhKGpI5A4JVqtkCEzRj96LjF/vReUEFFHOGc8wXvaEuRGiPL+dnJWVrkOg0jzw9AMd1+jB576UP3iG90lJlQKT5O5tYCftmm7A81HKZ6VbYv4YR7jTlWe2QGTeV+nWi1owRgCV9WWf5QveIWkbZ0VQnmdoj3XQ8Mc8vE/0K7+Tj7D+tslnBeqWoscYBMVZNz26UZpRpnvZQOBNwIDPOBO0w93ifebBeOGbfG5effrUEMPnofENVBY0cWwaf/CeXlqmANtaDDbQD7zRCCPnbCBvGuEFn6IYPFFAtY+LtR+R9cobn70iPB5njlOnT4W3IcPivVrh4ytj8boK7S5a1vOdnuY5buYvUKkHPr+ZI84ngCMo+gh4yrHsjWCtdM61pg+e43PfqzNXUWsl5w3h4Qkpb+HqANPQpshKrdYHv0O3yPNOu4DwY42blpqtyU8xDgGqJEqkjJfKafQVQDfe8dPlAdgiZzQaKt+wFjq7yF8ZM38rx6QoWove43zKR2lDgxdzd4162VN5ivvJOve0h37kz8pK0u1eD1BWVh7o5cOeLihL6+DgnVJ+6OX76G5tnniDc68EXAEDBdl53/tetKOKybIOth+jWgO/NdJLW/mOXqbsSd3hShOlERdv68hmt25Fx/Ou9nUPTFNUBompAGI8b6oq6BjnADlE/oNBCXlFuY4x46QAnU7Kny3IhmXA40ePc1OaQS/gTcyNvoiSYo1YD97bOb89gNjqau0j5wTewdnfu3df8iqfIcXSAmlMpodXk+YCnbnO8oMnHhgOHdqfYvd4gbMeqa3QdL54xzaDnlFmzFcDIX2iT6Pzks7CqBFAQvjW7oWFMirCdzDUz8xE5jh95kwK1wLUb92yNTmRt2whwoloyfJYZX7QbNaKtUF+g47z2c1bi7mnGhHBCuZmkVn2Jf0a3wGwNrIAmrhtvmoCFc0FEK72lbvQWWhTA68GUnUf9pbPpMfyBOkenxmlBc+XXxgpIJ+jP9YEfmzqFcZBu8gYrMf1ln5E+dp839x1vKx5VjrqHai92BpA8+LlMjqok/IZUUCczQDbV+GJ+2MsYazgLNyNMpDvGvvgWfkdZ9oIQR0RaJ+7yDlhTqYWM52YRmfGyJlmLbzjjIm90FDOfdexEL0LWvz2xfPD/gP7Rz2JKNCTp04PWzZviyc4ulSM4HObEyWI9ztYEd7h0DuiyUiHcvTo4QDQyPqHDh1OTRLuhXIPHvhETKgDc0c4h8xvbhNGwNU4W+KUwjg5K6zntatXwx9zJ6kjND+fz7lD4EfKFpzJq1coML4c3Cl1OwG8ScGyuhLwO0aKlsIk8uKmTXFUkPYBduNAwf81oONoUc6FZawtWlcRbESGMH7vbz1Xqfh6msgzha2VrjEp50m7IlOmwAQ8dCr0i8fh/Tobet/Y58gszWiVOhwNNP/XX/zzu/jruMp37o+7m3Dn1v62PX/h//yfc/tgDIDOVOoFUHnphy+FyGElK0tlSH4u7LGjx4YjR44GONm0eWaY37ZlePW1V0YlH/ADYvXhD39oFCQQOOKdUxjegOcZXt7vfeTRamtpZTh9+szwzW9+M2N58sknA4SjZAPGAFZbmOQzn/lM0jFAZAK+LCFglgWZfiyWRngWzImc54a20XdZmivFC/3haf6JT3xieOqjT8VDQObbA91lzS2vaoV+BVMJGP9XSe7fc+EVDmWegnb21wu8goYClCoZCsH9+wrbYbxYKrEmNtB+UrDuD4H9OR4VCZXaAsHL8+V231Pgdh7vnPNUKjs7Z4UClYS+736d6UchPMpnAzeZf9+P3+/79PNeEZkc9+Ql6Oc2+f139NGEZdfIPvyOCqIKTD+/cb9behj+LxDt3ruf/fd68FkQBbCDl4qczF6vQfMBOx6fi3LQlNP+PE6O0/n5zOQ4aQ/GrUDKc9AEow1UjJ2X++mdKQG2FMsIXJ2Xea/88bzKoYqNbVr5HIGp/0wAuT9PfK6ir9dwKdvlUQconpQTVtxuaVLcI9cBJSfgYFPo8UKIIe3c+eH0qVMB3UsJKsUPIZE5kiKF9WJMeBgEnGigH0IsBTuLHhV4q1LO+vK3516AiDXhOcNAIwjfvDm88uNXU4CyvJuLZiNUIwALAjB+AWM9PxTW+groAVWbJzjeVitLyxFk8bylj8q3XIBa6gYQPggQMEfuPACr8kDmlXQGhNZum89aMB9AIsJ4r1+7nnHqCb1rYWHYsXNH0qFU+G+BX/w25zxzMWckCgHzgC8wZvaD+VioUGCIdYyi2oRNgRPPrXuvUkG7gGMofSqegtUq/Hohev5tK8J8SwWDJzgCj0WpUNaYL22Zq5zv64XnnYJnoewWQHktSr+AqeHUtMF+eicEIJmnnrGAbZUvsAy48i5zWgqOWkRTAV/aFs+Z5nGTVEotqoe2jPyoAonLI6gh/QBAML0M7ezcjaH7TIBb+mceFkcyZ33vte3c3DtBOdPe8Js+BNTdawFkAS4NdsxVpUM+ruc9BnXBc4AC5izAwpz5PwUM2UsB+8qLvW08d+Zod5yVS/V4ZB7OJW0wF/I7c8b5LmvImeAZzrd8XA9YgA0NDdIxxi5tlDbphc38BEnpM15NzTHB/edElnd5pd/Sm6xX3Fkz75gAlQqZ9N/90QDKmGxDmswaCeJzJunLtCryXdZLus334p3V0ubwPO+ZCkiPU9pibbmjR48eHw1EyjqsB+0LbAqQMEb2mjFzNnlfIxz98L60gPd1hmA8KtgBQZJGq2oFMCaUdRRqvEEBjCxgXDm8S8FlbNC5uZkCq1lfzj/t4l0PzZyeJp/4uYwbpxHOJGkJKBjMd1gPwGraK3pWRinWTH7B3yrb3ldlAebB5+wJ36NN/s9vAJnQXKLQWvSfsk3kydGD7p0Rg4K/fq4cM4Zx44k7W97I2d+VDZA98h2exwk971KbUQB7uooa9nJjzv1QUQdLt5YCjmiQA6jAQ5hXPBSbsV+5RG9K3tfoOPL85inZy+d65Cmf6M3NPOBdAPScEY05gIyzzYjeYuZHkLs/08o4vVzUy8iuX68bOJde7puUy3xmEgT3OXlfzkoDReJU0Oah3IDRGvmEeXkneKZoSRmfOEfSUw3Eyn3qRL3hiH3jbgHsJf3PzZvhAeiInDvTYgFSQzc1BjNf+uGeCE5zLoi4MOe15497gaFJ/YuaJRXNslFLCf6DbECaB2qXsFZ6S8Nv4SeMHyCX96ExGpfZa9aBeV29fCWRdJtmN4UvcBY5L4Bn27ZVSjDmevbc+dx5jGGvvvrasBmHgjaeQ4cODAcP7I2hmxQt0AzoJWvO+TbSjvlrsALgZEwAqEao7d1H0cIy5jHmEydOFNC6v7zn6ZA1I4IbHsXa8f7OHTtbxNGtrBN9YLhjHeiT8YMD0CdsHxC8vGIrXQc/ZTBcHhavY9hYTv5l+Cc/8jwA8H37KrKKM4BXO5F3nFdoMP1C31lnHRXYQz2fOQvQSg2afWQnfcRw1+Qg+tWYoRwCD6UP2uTe065GaaOuYlSFjjeg2vPt3dA5hrWQN6mbFa3elsKLrP+bp05m/zTMly5djneeRdIIAuRy3r7+9a9Xao6ZmcxFEF+PdeVOPtfYJzagDsDZTER9M+BjFOEucEZoGz7EXWN8FMBEpueccwfhFURs8jntcz+WV24Nu/fsGmv3sF7UsbhxfXGYm8MrvfKyYzjZugUZaCMtGZgR7RA9cOzYkeHwkcNp88UXXsyYWH/2FM9m1sgc5syBsSoPoxvCFxgLL84QGM6BAwczbp4vp5KVRGWwFqWPVN58ZQUA8JuLt5rxyWjEiv6Bj6OnsTfm0o6BoMnW8ELO/foaKVQwoJQhvvZ+o9h0dKQYpsvYXREUW8ci9YD1ZdAveqss2BuPlc84o+oD0jY+W6LQNvvW5EiE0aLZZcRjHjgushfyyfCSzqHy8//+y3fxV4XmO/j77ibcwcW/Xddf+vy/WMf75Ec/ejkMJMz77Nnh7bcuRGG99977w7Ree+31UYAh3/bHP/6xMMvTp08mhQghZli08cqG0XHR77vv3uGpp54KgUWoL8UHMXY9hIx0JHhrHz1yLMQVwvTSSxT7+8sQAoheFe3cHsCcQpsQ8g984APDz/3cz7WwUoosUO2eataV45VDJhPHGwBCds89947ehQp3hOYgPPz5n38lRJWUKHv2VUiQQpwglMLVBkBcntC9UMv6qnDcDvT12V7AdU8mQV37tR3674XgHgSX4fvebAMHC3AsENvfPWjs9yYF7monn46eEj2w3AOnjEumLEBfStPsgCe4fb+bcM/7kyC4Asa7geCOux9HD2Dfbj792e8BbAUTlZ3JO5L1auGvk/313+n3fRJYHs8CwqjttRQbeofXM5P5yVt+sLaP8bqiGEdT8PmtgspaqfR7dvp1ylgxkDQgXsGxXyvPiGCM47Y9P1fYcJ/6c+aa2Ib/d48dE8KLuUxzrvEmavlHFfbcJ8dqGwVE4v2HcFkC3Shgtnz4tOF5FLRXEcw6jWlhKva6wIMCFV1Tz4ICNIKpAgz0AqWK3JB4Yvd3MOtElMwUFvy1KPMAmdk7UtyslicNAm9ycXfFThlbgR/lxS4IKAjOGPWKQalBAAcEx/Mp4XXNS8s8vlVIqfJb65kObdRjQhCLw8cYUYKPHD0STz2UQQS8SitCmGGlnyCUkzXSC7GK75AbfC7e4PVcAUw8g3fIPcePxwOJ98lhH0DxZoGsVmKneA3V4BF+t26rHNt6Y6goMQfmwxqzDii/CMMI+vTHXlVtiPIuZtyEXELrGQt5/0phLyWZ98gPzm+ESgR7eFUV3qtwbPozVFdFWABZTzHBKAXYrQmp3IoG3s7megDbUlavZl0rVzXhnpVjsAT5KnpbYd14FJEeprxmVQ71OFfwpm+9pHlOENBCiABsnCNzp5LmRm9antd7l70wbQZtGybP3dSrXBqjMSCKdiuEypngPHIvOHcCjfSxdb5S6FR+ybpj7KlFNPVWlZ/0wE/lJC0vfNqoc1VFFCuiolK2Vc7kIXNgLzEs0V7lkq/cznoBu2/0Y4oN7gXt8x4yA/3oOc9aQFMEwV0/z6jj5XzQNs8KvClvFBhEuG0BTLzMn62ntjJCb7DqPe8ZvwYR2tCoRVv8n3MgLWNMAt3OO7xprYBA3uM+Am6VlyPgYRme+iJ1FnjizqTg3DIFvirXrUqh4IJe9Y7Be8E46IPxafQQ3GHsGjFUBgVn+c1Z4j7Kd/Ti436cOPFg9pVzZKQFY+HF/Ng32jR3NJ6InB2+A+0wbQrP0b7ed4I4AnicBYE490yjJfuJQwi0ned7D2FymUZJvXkrOcNx6dKISbh2okma4rq8spbcwQVeLA7Xb1wfDh8+lHlxh+ifHMYaQQo0qHRK1tcoj7ONdCTKZr186X33HPF/1jgppooUjQ4Hgpvh0UnpUqD7KGs2D/RePtU4rQFJgF4DkWPxrPeyrrRBo4qGCZ5xXwXx2VPPkqCR94/nNbDQn/y05tEM2s046F1kX3hpfAHoDn1rEXoa0Z2rhjbvXi/j0Ka0TBBc+aOXiWyrlxkFrv3dy84+Nym30Yfr6HyUifiO55m2AOxtG3lQT3DAXM458gSfFz+8lnUs2lJyifzGNda4WoaZ8pj0brvuPFvyR3lxc4ctOAg/Ys1J/QPdTWHpFoUkD4aHx4NzbXW4dPnSGOlmUW7uMQeXM1z7uxbQzjPHvOG9AM5GMDt++uJv9FT4DLQEz2/0YSIwLGROW4z7/Llzuce7du6KTA2wj2aLXASfQY5FzsDjFVqzd+/+usMtdR9runcvdVF2Dg8+eCLzxtFLgyX3hfPMWjEXo9pYG4DTo0ePNdlgdTh+/MiwePN6S7W2GPrAXFg39VN+s8fMSwOR8gAGuNOnzoTPoUOj8yeVzMWLw49e/lFqWCAfkYMZT9oyfs9knSMrzEDvbsXb9uqVa2NUmPIqPAMg3PHgpIas6OfsvTxX+srYlFmhtTzrPuokwpnmM/kb4yeiW1CatviMfVfeVXbXSYI2w6NbGgkSBUkblRVYL8ZiGpYCjil6XKnZjM47cvTocO78uUQbQDeMVCwAngieShPJ+xSYxDDCPj/zzDPZOwtv0q/8Q8C9N+QJyJsCD7mH88n7PM8ZQb7k3DJfsB3OEbIm/J01Y98w1nJur/Ls8Xsic1PElf25dv3asP/gvsjIgPWcHbybydtNW0WLt+Z9ftcdKIPT/PYdw4H9+4Pd7Nq9M/tBxP+PfvRS5o1MzJ4AgjMO5QbAc86p8mTxjmG4vkhKmEqbR9Fo+NSZ06djcAT8Zi/VdWjXNDd1h26G1uG5zp5omEX2hp7knF+6WOkG1wqTov0YPJP6p1KgcdaI1jLVC20rK5R+VjIwe1f3q9LL4fGPV3sZXUwBszJ618eA3qKYJvkFZ2DD0aWwJoBwQO0YKGMg2CigzBlhzHh9MyZ5ETRZ4+z//v988S7+qlJ/B3/f3YQ7uPi36/qP/6//df2F558fnn3u2Vx4LiPWJQgezPapp34mhPAv/uKrsQwj4KI8PPXUR1NdG9D7wsW3w9jI5fbcc8+GQUCMIV4ACp/61KdSYdqk/0tLN2M5p6AlBIqilZcvX03bELvnn//B8J3vfDfgO7nEKGBCm1h6v/e974W4kXecMZi2AwaOIoIVNIJ/YZeteBBeDFuSjxNmBEHROgyYRl/f+MY3hl/9tV+N5RJhbxJkngRZXUtB5X5tewD8dgDdJAjeC8C21wOPCmsCixDgSZB+BDBbTr8eyLTNybH6/0nQuMZTxTF/+jMbIKwC94ZCMFv5t7picZNrSNuC4HyvB11VVvq0Kz9t3f4uILh7oRLi7x78nbwj4/z/lntr/86pX7f83ZTLjeIa6X0EcDearxBi04LUumDMWB+m1ssrUeHWtVPRdR621c8341pdGyME+nOm0tR/33n0a96D0r0y1t+Fft6TS7ah3JUXeH8uN4TmAraTRqLlWxZ4TGqUhFVPtXxnLWqgWbwRZpNzsXlhR6ltCiyfJRy35drFExxBcvv8tra+ZTACkKwiJ+9MXcNcFEZpN6Glp04lzA/hGYDX9AFph/x2gDvNAwZgg/EzhkOHD+f3gydOJDx1fkeF8qGM6eFEf4KcKpe0q5AuWBPvS5T1uc0R+FT8eR8hswDACnEVaNJTGMG75lxGP96/eOlSBGiAz+RhRJB++0KrF1GCZJT72aKxMRxMVUjg5i2sP4IoSmWFv7PH5CpHWd2zuzwjAbTwnAdY1SMaMI5K7VSkx3MJYIl+aJ/xmwZFLx32BwEYsI650j7CJv2RcoJ10tNHz+/eO1alGKGZXI8CNijK3i++p+e1a2ZbemnwrIBif4bxFkQ5ILw2KU0AkFZXUlyUcaBYxRNzreanFzjPoZhkbdfImbh9TDlSId8laOth6z013FjQkffj7QIYcKPAAAsfMUeVONZBz2P2CyVAj3rbAtBH2dXQpnEpe9PAabwK9Wjm3MgPWB/mQKGj3ruYdVWJpR2BMsOsGQPfrb7WxtQYeNsyp4y1FZhkrgA4ePjFULBpc4xPvMdnjKuAw40IGuYdwKelg/Q27hcAACAASURBVJCfStcAQDinCXNuRVitQ6KCrKFNj1DPCm1rNOFZAQPexxMrBRiTbmxqBIZtS5qpscH7zLOOl2f0cNeDSk9F9pU5CMBpSOM9963Ce5fTtzlTASIoOhcQ9wY5c+dTPwHFqoCOxYThbpor72GU2PLoquLDGorYa6MDXCc9O009YlSHcoxGgxF8bLm6BT5oTzBbIyDzKu/5KpCqdy/raPoAvU/p3/QKfK5XMmNFTtVbkHVlPils2TzDmZv72Rt/WSeNE/CU5OWGJg5VLJjP5VdEDTH+gBp4jbZiohhJoyxjqFzYM8yQfmV2NjQRmvna66/l7vTe6sjK7BljMc8/567GUmClNRCk7Z4H1oU99yzQN2NibPSTdWuRmspGAqDyI9tULuDzKNrNu5jn4gDRIij4vF/zuMFYPLgZneGVkUGaswHfYSyeL0BFXvDY3IOWO3hHK+jJmmFsAJAK3SE/apfKRlqowVx5Qp6u/MNa8FnOYXPgiAdfiwIU/O/le77r/wUe+rXhPUFwjezKcHzGz+3kc2V+x6bsJX2alLls23V3XM5VOhe9pn0Zj3ABV84Fhpqktmp1DTiH5ulm7ZDZ9ABXlhC0EpxjHNJLaZBjKaCnwLoCgvdGlzSiAvrAZ8hA5nCmfZ5DVkmU49zs6AkucC1t5N5hGGVNAe0uXiiDqVFLrAGAMyAhaT0YpyAU55/UmXoWE6nMXPk/35EeAzhSiHB1eWU4sO/AQE2UAMyXLoWf4+2NTomcA2BIWhRBsjffPBl54gq50A8eGLZu2zR84APvy/dx1mKOjJ31ICoanTY6c6IpZhOFx5geeODBkk+H1eHIkYPDreWSJ1hTaCJnlnZMbxXguIHB8R41srdFzcEP9pGW7ObNAILIC+fOns0dQBcHGK+C3JUSh70RCCYVBlHcN66RtqvSZdFv5NJEY5QcQ5R53QtkjD35PmvOnrO+0DJzg+sIopHOAqr9vSk5r5wzBKgBW3WSYB2UfznHOsIwf76H/C7tivEB+jkzmygJ6YSGUdrCYMNdSE74YYjBPQ4oLfKS1Eyvv/H68FYrosrZlzfPz+8I/6G/8jqnHs/O8J2//uu/znPcA845c2T+8h/XsTcmM14N95xH5qLMSj8UhD92/GhosnvB3WGszInvc9bYA8bQ85OKrrscGZzUsGA/5LyPE0Lj+TdvljNCpd8DAK4MAbTD/WOt8C5n7GfOnA5IzxxNCUaUBn1jdAKYJ688+wmWY00LcBwA+cXFa0kDZvpG3ud8auBg/OyLKV/kidxrQG5S3NBfHJjY3xZhm0i8mzfL8LZ/X/ogIiWpEluksucNp4FygKqzoewcnWCa1CMVKSPfZyxgVPCzty9UIewqtFnyZ/7fIoYj9zUdjLsdgLtFg7C+3El4ZmShlo0h55NzQnqVxl/lMcjZyjeciZE3T08P/8e//uO7+OskKHEH/n93E+7Aov+0Lv/H/+G/WicMCkJSwMb6cN999+cikRrlgx/8wLB9x/YUcDh18tRw4ODBWA4h2ISocNEIscI76IXnXxjejJfZ7PAzP/NULOlUtscj/ODBA81CTXGfysX3pT/9UsIjn3jiyYSEQrAffPDBEESKhVDoAksxfT366KP5wYuQECKILRWnsXzjyYTFDcFGz8kwtEYIy1OBXF4oxOQQrPAVvaromzYfee8jAcGtQK1AKdAgiNcLoP6tkIqQqQIxCYxOfiZINCnY8n4PTNKOyghtyBD7920Dxcp8jD9t3/s+HafAXxX1+UkQ3DH53V4Z+EmwdCpKXT/HyXWJwtIYgM+55n5mIpZ+jK513/bk587FZ+y7X5NesbjdnvZj+rusqcJ+r5D0/aNgTqaX6dftdmMY94nK28mRvZEvvj9PKlICB+5Nf464a+bEntyL/qyOa9+lgHFfXFcVQs9qf/77c9G3FSWoKc1I9laJVykXiOq9o2zfefAMwg1z506rhEXRR/meLvAa4SSpNuZmx5DQc2fPDWfOVkgswAQ0BBqGYE+feibQp15bChKsa3kyFVCNYEf45+WLF8te0VIRKIDoCcL3CSVEoFPhpV/oLQIn4e/bd8xXztqxsnqBxwrEAp6epRKySphFiWAuhCXym34Z54aRrwAv2tLDhjHSfkDY5tXCM7RJX9Bb1tcCQCg2rg00U0CdvlR+4R2A4KQGAKRAoSYveM5oy327eyfezZWTMYLljSr+h4dFFEAAqk1z8ZisnK5lJGKeenIyTsbNfGJYaB5/gkXMG17gcwLMAUpbGh+9kkytAZDO88wHjyyND3pUVBh3FR01NLunL9Jjzzq/UaYqX2F5ouo9ogKJwFsezTUfPZq8v94FxoQShrCvF5S8yzbpj2fYO6MVYtBaKzC08gfW/HhfbxnDaGmHtaBvDSY85zoDKOVONhCZNaY91kDDD/9nDuZ/1mOa8fDe0koVuYqh5eLF7Dd3iN/0HxCmpQnyrrFnnD1ki4AVpN5pgBufMVbBEtaA/RXEQOnT2zu52ZdLseQ7jJvPGItngvXmh/aZC4oOXoOG//M+907A3n4FSAWFAsI3cJFn6JM5sj+8UFCRpwSn9Db3rGmQ4H09xwQzBOmkDZwhnteTjnEzRo1l0gDmIE1WweczjTGsBwog7+lFz3OMQToh/YiBktzdywVMun4WbXTM7CEAMwYRxs/90aBlm3xf0IS/9fTluT7qhvExzyiuLc88Z+nYseMDwBJnl5dGIo04OXctDYOpBvQU5HnuC+2o0POMoBnjF7yXzumVbFSCtPb8W5WuZPuOHTF4yX+4eKwnvwXxUX6Jctm+jWjJMqCxttvwaibvaSuGyDhR0NkTvWJZBzzsOE98x2KhepBWgczypvOM9EYUIy+YO+NxXt6lyLco680TnP9rnOvpXQ9uyvcL4KyowIRoNxlWoEmAWB7mfev5u/Re4FxeI32NYaF5LrMmnH/rMhjpwHelv9wDZSTpBt/37jFv2uH8WNeA91in0Pldu8KPVmJ0K37Ed0s2KBnddakC8tQqma6qJi3XOf3yHfZRcEtZ3u87xkk9oDdA9PJaL8PKcyblMY0SzrWAmEo9pBEioFzzOta4TtQWhlue83xxryqS4+pYHJZ1ow/e5xxNGkI4N8pxtFX0F1CmihYzHoBEZCH6YS/ZB2hunBUaiMpz0HSAWOgJ+4GnqsYceDftA3rTp+mCzp45F2CZ51gDwK0A0FeuDBcuXhhu3VrM3/TD++Tg/9CHPjR6UCpzcU+QM6BjjDMpPCjkt7Q0LOxaCAgOvaEtDMKVKoKzMTPcvFU1QgDDSePw7HM/GNM24GG9fceW4b2PvjdyG8De+973vvTx7LPPDq+88moDBokeWh62bCayjAiXqbFQNJF3x+85PFy7fjXr2O+J8hu8lhd0iLXkR2Mjz7PX3lFTr3AuieomtQqpQlljfrzjrI3GIpzKpgNqlpMNa8WP95P0ojiz0VbR9CpmCShY6aJKVmWdlJ2VEeQBekZzJ9VDdASA9ulQII2VLzJvzg77w/2Qd+UMXLgwYgDIansW9pQsMzrabNTjkvewJvwNeAvdAXw2RevRY8ditDx3/vwIyEJT6AtwFNDb1+FDRzNv8A1lWEF77qH3VJqm4Ul+JVhOG8hQhW9sRGHE6L6j0hEqK7JurI/4iPzBOwBwzX0c796wPmzZujlOPvA11oezzRrR50svVbpc+QNjhC+Zj5u7Z8qeinacbvetnF+gA4wJ2Z95so/89t6zHrOz8DhqZFR6QA3MoScrq1knnhcE5xnOe+5i5Dz0zdnoIoDt1JcxLU1k59XVPEt6uoU9C00Gnk5ed2XJhYWqZ0RucdasDM5EnZTBXPoLwF9GxKI37L3ydqI0W+QzY5cP8H4ZFzeit+QB8lXObZwFoGG7WYMCttO/tS9alI17Cve1aKb8lfb+3z/5+l38dZJ53oH/392EO7DoP63L/+YffmJdYWvLlk0hHp/85KdCyP/kT56uNCYtfYmhNHjOQdggtggmgEEyP0AZQIhf+MVfSCoUCC+e36V03hiOxNO6wtS/8pUvJySdgpwIWlhZYdYwdIgInuWkQaFNcqGRCxxm+dWvfrXlbN0yfPzjHx8eeujBCilPQZ8Scrn0eC1BzBAiSrmvkEHzJsEcFeAoAooCgHeZIbKC3gKMtwNNFU4V7n12UmhVIO/BSf7uBfVJIFdwkLZUIhTCnaOKh3t8OxC8F6778Tnmvl/HVM+90xO8B8H9rgK8ApKKAu/PtNxjjq0HR3vQdPLvmmuBvgCDfj65PjKgyXZ9zn79/t/l6k0qImMb3Zf7NeyfVwETQO33rEC9isjyO5Pj7s9Z/0y6Tn7h8gQXbHft+3m5/v05c51g5npJOzb7FEzs19SzYPvSCc+lQJ3K3O32w/c0dkTgbvubsPoW0qWHmMozwkHd3SrYGGBsaSleNKUADSkwZm7DFBYDUGjeFlGWAZI2b04f5HlDwQLsAVzg7lNEiFBNvrd7Yfdo3EsOxUZDpCPM9e0Lb0cAJOciUSdrK6vxQEuBpJbGhLVh/3sgAkEZQZ02oDcI0Xq54UFEblPAeb0dBB+grwJICkusg3m+aQ+aidfgtq3zw8VWIMjzxxw2vFEqAgY6KwissYZ+TQUhPekVEt4jRJDiQQplArfMJyHPmwsAn5pez7MA3IY+AgxcvlS5KNlPvKERTgmhxSCJEI9gT0giSu7WeYoMVZ52zxxz9jyqYCPAIvSyToKH8JtSlDaERf4vKMBzFTpdXhmMx+KQPKMXqOC0YCB90Y5eR9512kAYzjlp4BPf5YAG/Lh5c/T0FqT2/njGGJPpVfQEcXz85uw4Lr8rqMFZUbEtsKGKCzKvgIezGDwqvYFAawHL5dEFr+VZPf56wJ7vBPBGMZsugFzDjII740O5IKemIffIAno+sR9RHkhzMz0dxVFFp3LLl6GjjCGrWV/G6f0wJLhyzxcQzRnmO+wB4zNPKGMyB7dGgdCOabziClR271UwGZue4vTlftM+BhG9fgQ8OSOm3pHG0pb0mjUyJyVnhr0wZUPJQFVoFY92vcXd/6SvaYoZ+8P/maO5wflbY4mfq1D1/bPmGngYN98RADGqgj4FMjgHL7/8cvrWAMZ5FFTQACDfIUoQRsb4mLvgO2vG34yFz/TW4mzpdc6cNT5shPuWcYPvCuTQv3ee+ZvLm7EmbccwBFiimDr96glpwVfBET4DWEo0wnqFPKt8ska0K9CFAq/hgu/pWcwZYM9okx/Gybz1rLuUcOdhONxSMwH6FL/C8LS50mKtrg67du+OxyEgJDwwoD/GOQxKpIDaPh+APAafBtKzdvLB3OcWccQcONeJeNm6dSBaY2W17n4BspWaiD7KMFipgTREsM7KqN6BrMuWSi8mzZQf9LKXIHUB3qXA82Js5EXuQeJ8v/MSVwHsvxdP8JbSDA83aUwLiWuF1pZKbpieHr3XPdsAuXrYuXaMF77uHJUhlI8E3zgPpDAA5NTIQT0MQNH7H3gg0SXKoMq/zK+XD1i/3mDgXcwa4inYeAS/eznZNVWOu53sJp/p5TTlWemPvIJ2fK+X1XhPfjDKBkTYxJGgiuRp1FxseW+5E9BqAaaK7iDStmocsF60670ovaoimvjxb8YmXwLw0mOR96E1gNsaZKANMep3aYmYE3TA/PkBwK9fG50WKrXD3tBSZQnuNbrmzHQZJI12YbzIfidPnUwNqfLArnoiRFjwo1GPNZYvsgaMEeCPNm5cu577PDNVXvz0JZ+myCR3AHn0rfNvxxMcsPDe++4fzpw522qgYMyZGg4f2Z90KPTF2lAHC6cvQHD0Yvh2AXikp6mCkqwHwDt8G6eDA4f2DqdPv1k5/aEDrQiyYJvpRtDTNQCzHtw3aHL6bilsWEe+x1yRc+k39VtaJBV7Z80hzhftYfjZnCjEuaTX4MwYQRB5aQHHh0r3AT0lGhunNWmIPKV3gOEsci+h2/JW+mWOfUQQ7fN/eYUptzQ4MRd4tWApv+VZnHu+G2P29HQVBt61O/K89FbdBXlGOcOC87RD+/IeohjjYHPhQsZj8fXz599q6a8K8GQMu3ctxNNfUL2XZxiXDhL0yfoUIFzj5W7ZDp+zPxredWYglRbALqm02CPvFXOF32nsZX707ZlhLjHyLN3KnWPPOPPsJ7I8ZwigGY97+tVozR2gb4pXcrYY5xtvnMz5whFGRwJ0AIxD9MnLM+7es57Mhb4qGh9D3FsBv+HNfMZ3AbRxtMFLnbVwn/XWhzZpZL1+jcLTlXnAdTbKkPETpUAtCTz55ZvXF4susIdEQFy/ej3gNnvHe2YT4JxqxA+WtJlUL+W2x77RH2tQRU93DmvrpStEP2i16dRL1G00ZkrL1YGgbbObqClVzkzK5qstWp/+ARhi5CXqr6VfkTfx/h986f+7i79m5e/s6+4m3Nn1/4ne/+lnf30dCz+X6uGHH0oKlCeeeDyM71/+y98fXn/jtdEzjnC4y5cJQaowsQrV3jPcurkc5gfhPHmyPOme/NCTwy/9/b9fBGGmhGo9a5B3ucikNnnzzTeGD37wsYDcgFQwIItYQixg4qQqgbD+4i/+4hjG87WvfS1e4Xzvscc+OBw9emTYuavAEIXoEnxno4woDAOEl6BWFjiZShS169cTBqwgLVDYC9I9OMmcFIx5RgG0F2p7gbUXUnm/J3wSTttTIIYo8lwPWvqeiko/zoDglVw6c3a8PQgvYeyF9clx1v8rh7vz9xkPUQlvNb5euC8GtJbCmIK2fsc16ufv3wr6vRdLX5KzV8RcJ+fVfzY5zn6P+rHbn9/t9/YnLkpbT8far63f6z1f3LMwpeZZD5PVU9nvuLb9+XH87zCQpOApIdYVftszyf4c+v7t1hlPDYR3n+/ncjtwfbKfyWcm14859MB8P49+PKXwUlysPLrdn17R07NB8EYPYj17Nm3akqrkCCUIZ7Shx5ygmPNE+ONHhSBhZkmDMB1FEIGBkPT77r8/9CXnDwAW7woAiunp4eqVK8NJ0p9cvFjKH3SGHMM3b+VZ/o9QxXygcxFKWq5b7zafQd8wIiJY8sxVQkcXr0dwgZ5CQzUS6rmiIiDYoPct76PUAYKj8FExvXIClpLIOkCLmauCpwIz7/MSEKow4WtNyCzglvEgDPKM4areTX4zPkEZjKXTc3gELVfe84AjZcBavrVU6XxauGy8zpZXh107d4+ekAh33PV47k8T0l4KusAy/bBeGhj0tjXPtKAGnxdNLz6gcs9a8D5rCL1kD+EpfG6ubPoT7I73RUvTIVjHXPQyElQRSKe9HiQ2cgQQnBd9S9P17tT7pQe+HYt3n/EJJvZjd0wqPirv9BUP9Aa+Qy8SFtq8hpljUl80cBoQQqWA77E2egzxPneKsczgVdO8nPXC0kOJMfM3CiLPcr/I32i7GcvWyuntHUdeoG/WmedVpJAr3Af7Ngc1vJnzLSjJWPl+75lLH+yh9EAwBtpXuZNrHzwvKuOMUeCQ+fN/xui6cRe4A3yfMQiCqsQLOugRFcPRErVSav8F9s+fPxcFlTHQHr8FkgKcNsWKds1HicIpOKvXL/2VQrjhjSU4R9/sg3NifVSu/IzPacuQbvaO51AkGYdebMyb7/DDHmXeNwFVyzgpv4Fuuaa8rxFEWkx79KXXbQ92a9TiGcdhjlTOGiA47fAd/g8oUOsKUE3O0NUo59Bd6YG5gln7AsjKk5y/XWf4AWeQfpmXhkr6YV8cI397n6TxrEcU2tDXpeHG4q1hz949MbxqFIMG0Cexecpq8L7sUxR+eEblnF4b1oZNW7fEGEvbrKEGR/5mjHrBj4bhac4Lc1/ID21Fqb9ZtSvYO73Rem9I5sBd50UfRmvkbs1vizOI98J9l3/3ALjyQw+CB2hvnuD9s72s2RsQGUMP9CqLCTDxuXdNOZc9pE8BnPTZPObYZ3i6tJb1npQNpdmAJXr5ci4Zo/0S8frQex4aDh05MnrK9uOelKsFwUsGRLaviNCEyzeQUfotQP1uMrFrTVu93N/LVr1sOCk/9fK6MhhryHc0niIHBhhv65s9XB/iGazn7Ri11SICyTuvg5ApGJyT6+09U65QXpD+oH/xXdYZWoOxQY9fzijyBi/+lj9zXrnP0EkAbH70DhccrTtatII1Q1ZGvuD8C3wyn/JuvzzeE41iAOCArIyL7/cpPaC/9P/CCy9kDKSHW1laGq5dIULs6hhlxZjIn02+Z6QdvILPnTsfEJz3yP2PE0bJZcvD8XuODEeOVEFaUk6QjgWnhhdeeDEpIuIxv1Q5+Fk3+DhzQX4kfdz5t84N07Nrw6XLFwJuGqnk3ec95syaGsHm/gjeIbditKMWDHmjoafQDxzF8FRWPmAMzB26zN5ylnI+p2cGCj1SGJN14R5B/zBm0DdA7DC1Pnr8Q6f6CFDG2hvplNk8+9xRaJ/e18pt7KP0nPVjfvAAZR/2kPMtT+zBdOaRgoctEgQDYmQsIj7aWfdM8gx7Bp3gjFmHpzyTh+wd52bvvn3D6TOnh1OnT4f2auBnPOwb55G1B2iHXwCOK9/Iq5V3GV9FEFTBy3gSNzme8dCnBmL2VvlBZw5SkIC5cE44t6yNNTPKGXAl82FNNESxnpw9o6fog/PD+9aksL5QGQIqZRXjYf/KYLyelIbldLSUgpTTU336vkqvom5HyhQiRCzUrizHOgHED+voqusDGYFM/8JcKwqvjAVgNgDtnAV+GC80QNlrdRmMByedigBURmHcodVTQ2pv4NTEnnEvdi3sjjFAef/aFby719MfNIu7UU56a2OdPHh56eZl9KMtxkM/FWVJDu9yGBAb6HGKolmVFkw+FD2p3TuMa5evwrM3nG3Cq2ZKLsernbZ7HtGyp4xOZP/3v7tbGPMncJ078MZdEPwOLPpP6/KffvYfrcOQ8Ub8xV/4hRBOAAQKB/yH//DF4dnnvl8WXPLn7pgf3jp/PgQKIgkxh/lt3rQ1QBHKEYI4l5E0Az/3c59OuhIIGYpfGFMLV+cCY1F84cUXwmhJdWKlWyyKvXCMpwYMGRDxkUfem1y6r7/xxvD0009nPHjPPP74Y8N7H31kFIxVdMh3BsFUKYWIlBdUATRlSay8o1gEseL3QA9ERcFYIVhCIyioAChxux0Q2AOsfK9XIFQifF8hVmuma9Ernb2g3IO8guD9RRPM7IFw2rwdEFtKbQGTRaR/EgQXyBBMciwS8PQX0Ji8YkXcJfg9cOq4/B5985zP00ZvUHBdHBvPKlxPKjr9ma+R1AsQ2lzcvtePu1+Td9wbPNITJ1zvjvvZqjOHqc4Bnk7Fi5VUBKSI6PcM5dKIBec+rsdA0UzXnfxhpAupvci4U9SywqDedYzdgG33HWNlDs2q0O/D7eiD53NS2XI+tuue2F7fb7/n/fuVsH8jygBFtUBT8kuX127ONEBlU4zIUQgd4jOEpzLC7Ui0B7QF4f3NpmBgGAMMQEAnZAyhqMKdF2PFz/2PV/bmYdPcbIS2eIk2wGc0PAGiAtI1j+N4MDYhhmPAGPF+WW5edoKZeghCB3uBlTFrCOSzEsKmhh+/8uN4CnDuGcfuhYV4XcdA0ABbUyJ4bnhWUBiglZzgeIIzd72+BN3pRzCL/eJzQVC9Ofi/YBdj5G8EaEFw1k8g2TNsZALP4sGN4I23AyA4HsiAISgWeNcgJA5rdf8iCK4C+u+ocx3g9WZC+GbnZpKTj7uQNBwNtMy8V/HauBWPwCgKDaDdtnVr1gLvkKRESNHBuD+PXhfxgsIrDW88gCjAcIvEduAAY+mNGSpTfBd6xH4yLs8/51PQzJQtGE7wns55xVu5S8MCLzFvIXNgbUawvilPnHv4EHtiqDjKJ3waAZzzqacvZ4r+KYAUI1kDzOhnPvUvCqjswXsUVNYTpUZDCUqhuU/5jUJFGwF3kjuWFAvFC1lreH0AzqVbw/59+6M08Bntks/96JGjCTsvEH4pOcHZGz2qFdh7w4SAsWebZ+RtKF3kKwWo5CWAqKJg+DWfqUAy5xi7pslbXCAobbN+ObNtH1kfjQp+h/a8o/IkjGKcnZJ9Kr+mRnSBT8EagWSBaNfy3Lmz4ROmHUku98WbUcLoRxoSgyWyR8JoiXJZyZ3QE85zGUPa1asBAPw+bQoM8ps22RfWUs9glWfmEqCOe0F+STyyScVx9mx5wVLka/OWpHBhDuWxv5Y0P3jX8xJMN6WOgAt96vVvvn7GqSLKGSu5DCeF9THqRQMca8vcOMPk+TfsnbYYd6VVqFoGAsPsn2fd9lkzxoQCy7wN+QbUYr+qfk0Zhxlb0mU1b1T3V/BcRZV5FFAyA1ELX0DB57vQY0CR0IzVtcjOAYduEhVZxoOF3bsDZMWjdHZmmJmbGZZWl8PLWPPdKf67PuCVzJmLAWBpKSAM/eLdVqHgV3JXWZsd1JaYBVQqI2Z5ylUaLiQIwCdlTdqAF7JH8Efu1+HDRxKFw57giVfF3IrWhRdNV37vAsbh36GC2Z+xlkZqamDQrN86pShH9PKdY+nlamXJXp7QsxN6SZvut3utrM/e5U63sx6grnmPC4wbMca9wemGmhym/eIZ7ymegceOHxve8/DD8RLUi1bZS/mIPieNANIsnuE+hQcuUlitDLCT8rB3s9cjisaV3sKPeoj9T8q9vD8Jriub0a5GOo3InDsMNhoPBAvxBGesfIezasSAhkjmxng0tPfGrB7gUZaH5nI22SvOD20SYcNveBogOHuhXCkIzrjoQwNVpd/cF2/bH770w+yHqYEA0nbs4O5dyP6TUrNSB5ZREVoBH4XvlmwDyH01qYt40S46KGNgDeEVGCvhcXhXI1dCJ4jaSxHmS5eH61cAN5eSxpO1xzs7tQ7m5yOfskZnz53//9l7kye7ryvP75cTMhNAYp4JECQ4iyxJJKs1l4aqcrnaUbarQi7PFe0hoh12/wNee2OvvWlHjEtGewAAIABJREFUeOUeqhdelF2thcrRLUVILo2kRIoqUaRIkABIzEBizEQiM5GOz/fcz3sXKVSXV0Iv8BCIl++93+/+7j333nPP+Z5pOHXqdFKdoCvv2btvZEjdvXtXPMF37iwDMqmdNOSRPo90KADh8FlkW+5nPx86dDg6NXQ/89GpYXJ6I6kvUjdhaXk4e+5s+gNtXnjhhRTv5Iwu+hfABo1cD+yVy5cuxrOf/cXZD714Mf7kPF+u/N7MwcEDB3N+FV+eGGa3VKotipCe/fjcsLiIIXxjxEPJTc3awdMa3gVfgT/xwoGO9KSMhT2oB7Y8ErmO+SPShvEl3cb+4uE/feOnw9b5rZEnkUMYJ+cV/Wf9pu5G5POSSzRwmnZFGY/nQhvyrTOOA/v2D7vbGeVepRAjfeBagGLWNGeJegIy2M5dO+MFzhiVL9x/tF95sysPNgA4PEGZi7Sz8DhkAtPw0GfagW5Gp9E/vcOVo8q7vlL9cB3pZ6EZsuKBgwdCZ+imRzKfBbp5ll7+3MM5wn/oT7Qm0X2sFfYOexQgmYhPaIfBRAcY7uW5XOc+XljYOazeLWe44nslhzAu2oe2nH8YrtDLoFHPi+j/yt07w8ZGGbit6cH4meOku1uvKJFdu/eMjGbMEfMfvSZq5kbWKPhU75wELaM/rRf2xWdAf3gTEV3IXbSDjEMENbSFL7DHPZtqXiq1k/xycqIiNhgPz6tzg/OxcuNDH423Pb9n7J4l6oHKqiUrowuvpDgmz3f/UkMphvZERRZo7rpL1HlT7nnWn//ltx7hrw8CO37D3z2ahN8wwf+ux/23X/+DDZgdh9MXv/iF4cVPfCICLgXjfvqTnwzf+ta/jtUQ73AO7rd/+XZy3MJUYOwwN5gRQg+AFIIkYARCAHnPvvw7v5OimDAaXgiF83PFDN8/+X68vAE/nnr66QgiMBlCRjnQYIQwEgAhmBvFSmA8zz37TDb7yZMfDG+88dOEM5J3/JVXXw3jHymBAbfJh1ph4iqJ8Q5frdAb/peyOxXwknHV95VbUCZeQh24SgNYIuTjZVKFiKw1IuOSEd0P/tVsCNjy24NAXO/pAcgqrFDe4/6nrTEQn5bLyxfvl8oMPlJUNDCM7y8lpm8rKk2A52LWAZuTIpIiLA3/HQHjE1Ewkv1RYDWjq88bzdMdeqJkqxhspodKT+Ugr5zXKRoWULhA8DCNjKnRrgH0OUTwOjd1RfvdYpqOJ79nrhp9vL+By+6RGvsYnPX7lsXEoZW3QKNHD9RHuWlAW6+UjID85gleIynFMmlS2ucckjkwq4jGZqNFlMWxXaJReyMHvW2NIgFq9mt+G1Dv9LhYNbLQLvfrZW2eTcdv/8dGD9DMjpV36yjz23KKjp7XGQ7STzxLzd2NN3bzMGSv6QHCvRHGrlxO3lcEH/gSHjMIK3hfjPPsTaRA77vv/ipCHcK/4e/Ly0vhX/ARlDDuTZoBjCGErqXoaAlqgvY8twSPEuKsQA6PRKhBqVE5ZCwUjOFahBDXD4I/80gOuioEVHmvERwRzDEWxhA3ORHjG3wkgmYrAkMfUyQGj+1GP/qYVAQTQ1KJIGgBClfRz+WsS8JkBcfhGQiN3OCcOuf0Fx6IwCZ4GiAsIHUJ4KaUcN6LJxS4wVp1rGNjR+0zwVDaLVqulXGoAUAVljgZ4RIPJItoRsDmbBCsaePmXGHMSSNxZyXP5hkJ5x0mEr2DAshYk1s8QNBKnu0eUshkLCoQelgzv0YRCJyR8ibARQsrZD3ilUUfuQaAmT5xLhHWSbsoiQUQ3Ay4zX+8jJgjAPf9Bw40APBOFADWCIpRcoKSoxelowE9RCZwjmK1ou8o1npopy+rlSqI9cUcBnxbuZtdX6Bi5QElV7xeM3rnAYLT30rrcSsREo8/fjz3JN1PiyTIWdL2KfSgH4lCAMhpCjX9JgIBowLnNC/2JvwB4xG8lzWPMuc6ol28qzC0k8vVtckeLSUVRaK8FqEnUQbID3p1683I/HnesuaZa1N/VAjqzlFe5YXtO2I4E3SH5gK/KVgL8JOotYoSoD3TDmFoB+Q8dOhg+lVnTnnnYUjDQKCnGYo7yiJ7L55ogNd4Zbf1CADAvOi1xJphPKZ/YYwFcJO/teaYyDvTtsHP4gmFUWDHjoyvNxZwv57f0M4x074eShSLou/KD3rH3751O4YLeAt9ph/cQ38rz+j2rEF4EEAIfAA6Qhv2NmuHeeeZjA85jr6Rwio8qoETrPOVVtchnrtNDkIhvtsAG57JBgN0KFquxlAooFWKPuDXjpwR8BP2GvIGPFRlEOAohaWbwnz9xo2RzEDUIoY48wrr0aZMqGFEpVT5QEAUmqZAFWnGSLVHvY4GIBOlFH5J9Agg3PVrw+14cg3hcRRvzX7AWD41OczOU+xqiDER2u/etXsErHNPOW7cC7C2eG1xYK6gV3ntFmAJ32PsHM2Mm7UY0Dkh5hg7MOquBjxCfmH9EEX03vvvh5bU7WEtw+MAdQIsAQBnjZenm/wgBssAvOtl/G9yMIPgbKv0byVLj86LURRaydbIfCPZUdmLvOYtmnF8lhY/E8jTyBXDdYvw0bCi/MBYBZ25t862kqugFW2QbhHQg3v1cGbfqyvAx178rZdGIFPkb/5Fbhsi/7IuMWAltQjRYJnXktWhPdfw7H4tCforC/d922wscDye271MFnm5y3GugUKAXtla8FPgxPQxOd8aKBV5B+MWHtjN0145IiBL9KLy6uRajYQavjSa0j+NmHrTaqQpcLXkA/gnKdHgf/AW+Dvna9Y24Hz2VNUpYb5iLFu5O1y7cT1nFnuO9cr5B08FoDJ9Ae8WlGSe6S8AtnNz5qPTqc2AqMoaCq9qICjALM9C5uA+1j61rsp4wFm7nnNiBtlmZRx1xH5hfWKkpk34zNlz58OfcV6hPzhZLC2Vhzsy4Ymnjg+HDx9ohZO3pZ4W4ya3OLmYMU4BmCK/zs9vCwBOkT/6yrlJXnPSoezYsT30Yy6oe0P/AVgBKpEbjDBk7yL38XsZ/CoK68L5c/FiZu2R+1lwLvm+qT2wuJjzC7oC4grK8k5KwvDA1bWkvIMX018AUdbjzl07wqeYYwDy4suVgoy2eCG7ZK01HV0DMuffvn370zYyMvuR+eGcwUiAnID8x7qirYuXL0aWgS+DJcg3+R2aM4cFvpZBQJmwZDuieZaGHdsXhmOPHxvhAtyjvIihIHrSzVuROePE0JxHOBNwiJDHQFfBcNYZegtyGOOAnuRIv7uymiLo586eDz24HrnF84W2+N6+Kj9VFOu4fosgOwZ22iBXPN9p1OVdD3nOZvOkwx9qLd3IuNiLKRjaznVSgWikxijEPO3bfyD00cjFYQOIj9E80UUT5R2P5/LaauEP7CPOdWUKVUeNpGWkWx3W7xUmA/+HTnEumZzM+Uyf4bWhK84ZLRUe+76MsqUDwxdKlys9OrLa2li309jH3HE9vIS5ZI3yG7gTNCmAfC17HFpv3dYKR7fIMg138ATGI6+rotCFB6kD8h06Qc7gKc7i2QD7fGY86A+Mv4D2yu0eA2qr11COC5zv1MWhBl9FhfF7ZLTsqTpvOH/HRtbCbXz9+b/814/w144eD+vPR5PwsCj/tzz3v/+zP96AQSHE7VxYGH73a18dTjz5xDA1MTGc+vCD4a/+6ps5yL/yla/kEHrjjTeT2yy5+fCGwvrUFCYrssP0OFQokMkh+crLLw8vvviJVtysiscgKAJqf/8H348FldQZFKV89ZVXAmiz8RG6sBKiTHF4I6SFmS8v5VBF2D51irzhbwYoe/LJE8MnXnwxB6KhOuZoivLaFI4+N3jPmDeGexFoYUYwEj0iYFoC6XpbKGhC1gILivnwDJV0lUiu0ZujB4N7QFggqYDrnnVxNwz+fvC7wOsCssu7BjC+vLejrDTv2tAt95ZHcTFLC++Vwi8QH9A7962XpyShNi29TG9hFEwWgBiBvI0O1bf7va6LTvX88at5jAc3R/khXUgB4KVsIOQXsCydfbZtbAbx+98zRyg9zbjBuhsbDcqgYFFDaX5fe6ZAARzp0pAoAKjMbAbOx3NZcyPdDZNVOXHdiGwLZjgPHuylAJFjHQMB/a4Cm7W2C5DvlcnKPV5mYJW2XIvSNJRiygthKsBFUxLNC0uBnuQNbAYhx6d1G2V7VGG+mQM0niQNTqOzRhhpEC+AVFNfD+AXMLwB+wgVKEWsNwQXnkml9Y8/+mi4urhYnicN2CNU+cjh8pBA2acNQyp5djwBARPiSV/euwhVCNN6fyb/G/umCUqGh/MMUpQYfu5+RxErJady7F2/dq28SVtxTgQmaiPoRR0wi5DBufl4sALeIvhAA/qGkkPoO+AtygZKkyAnfLSMjGUIUZmHjoyTMcU4SKG+tLdlWLx6ZaTIF4B/LzwSLyALJEbB3iiax2DZjA+C6vxuHlnDhBkjQnJAmAZaAJJwrQoq/XTO8Zzi+QkfbVERrDn6bt5pC1HyfDwpmB/TtbCuWNsWUC0Br/ZRhEJyCi8tpU/MB20CsPI8XgCxCLX0lWtyFiGEQ7fmBYOXJX8bZspYAWwTdr1nT7yCCGPGC+Tsxx+HvgDGhgEjJLP2BCES1rq+HiWXc688wwFbVoY18t63tCrmiWS83CvYojc2/bfdhNNO4mFaKTUUjKE7a4B35sa2WZ8onswtdOIzfSa9WVJ/rZeXowqs4Al9PXnyZJRG1hOgo4BpzU8VQItBpuWMNgyZdz2FBMgZg0C0yjSh4FNTBX5Aw+U7y+VxNlthyDxDpZFnW1xJ71vuAWiDXv2eYCyMsRSkytHMf/rr/oXWAIa0gXc6fWbd8nu8axuoE6UChWoGAGF/5s7c0++/934A4CpMVuuGdlVCBKjkq1wjXegjymU8xLJnCgRnTlm79B060x8BZ/qkt3MplAWsQI8ChKayLjD4jBXtynerF7UeY6wH1rftAXJggOEMIcWN+4pnwAPZR9BCb0D5InwWpwbkIIB42oeP4cnHuoO3QiPGxb5T3tFrFxpAX0CleATGK79AevojqCZdPRtZ50bPqCBCf9YCkYSV27YK18YowpnV8mYzSP5mLsI3792LrAmNVEKzryan0g/5hSBE8qOurITGARda+qcYAu5guDSlzWRSoUAb9niAEooLdoVKud+UNvST8w+vUYC/GzeuDTsWtg/bWxE5FGv6TGHG3Xv2Zs1hACDqEkPCzVu3h0uXLw0fnfkon7k+ETNNTimDbPW7ZAk8sit8HNBg//59oV+BIbVnmNOk58GIMEu4/UIMDPAEaEXf5PPKnowVEMFIA3jE7HyBAoCcyB46mihXOa+9jKPXo3JVZOnkQC7eL+9zTVbO58q7rkFJQxLXx1iGI0ujCWcIcyFIzL2sA3gdDjR428JzCqhbDBDEXJ946qmkdTI3v8aQAnVKHqBvtMd7ed9vG4EyjrnAmSqIRhvuDX7X4CJQ3cuW6gqMSd4nT/Xs8TflnL5tZWHbhJ4j4N1aLG1/jXhhM+Rzr8ChYf3l9FOpgRiHxW49V6CvhlbWv8Uk+d50FdNbZkZpINDTNNope9APDBPyNebaCCKMt5WGpWRY1q28BlqRTgQdtWRXjA+ASZPhN/AQnsd6BVwGoKoUOOUJznP5//TTz2QtUGsGXs06eO211+JlLoDGb7MzRHEVsAoInwjTiTobrE9w8TKA8GLGcujgkfQF8Bqg6sbN68OXf+cLw9Gjh9OXMx+dGU6fPtUiUzCMriXdH3v9nV++k/EAhF9bvJ784LTFnt29m1op66MIbuYG4I5zjPHzYl3jwFZ7ZX4k49F3eFIZ0Cv3OPRzvUIP1ws8nmugoUZTPYfpS53hVXDyww9PZX7gG9YyMWINmqO3k37GWieso9WWhxq5D7mLFBUBeycxxNa6rdovW1qb5eVPlA3yOmvk5u0b4busBSLa3X8aTN1P5clcaafkk9CBVK/WOYt3OgXchyEgLOseXqHsAw3kexg5MXy7R8uIXXKbxnHAe+h95sxHaQu+wm94+7PPWDfKcMxZzsukqikv/IqsLMM7/DWyB7rxZNXmQO9incP30EUqd3VFvtkubanDeLYZXUV78SQ/fSYGa9bJ4UMH83z6yBpf2LFjOHz4sWHr9kqzyBrl/OAsQo6nX3wXo/Dq2rBlhoKY4xRv6IPIUOAKekXT98oeUNGpgMGsPwxgzPW2hYXohcgKyqDIPzzD/ZuI1IZ/IOcy3rQ/lEGWTe5ZIi9k7jyToVN0Uwqr76ZuRxkkaJPnIK9iSFY218FGHiyGMgafy+jq+escaMTw3GL9aXS1LQ0e/BbDSnMciI57F6PgneHWEvuy1oDnCmcd36Hmj87WODUW+sDrX3zjkSf4mBoP769HIPjDo/0Dn/w//IOvb1CAINbAtbXhyePHh1de/tRw4vjx4bUf/2h44403wtwfP3YsB8vJDz6MVX16esuwhNdAQjTIA4uXdwl47DyYGUwxVqzl5eGlFz8xfPKTn2zC5vaAGd/+9reSZ+3Y8ccH8jBdunw5yhcHJEB8eaaw0VeHiQaOAOokDy9tN48fQJE33vjZ8NM33hyeeeaZ4XOf+1wOYA4GvacVUjmw9ZQTjCjvi/VhZrYEBxiOAK/gTry6Wni4wqUgJYSt7/QeH1vbFeYUTnnWGCTU87qlvGieyhwWCpwe5D5LhttPpv0ZAbyJgxmD5goy/T1ak3swXw8Brkdx4IDVytqD4DJZAYleebkPwO3skA8Ghn89JUsPYoO5cQD6HPuvImWbjq8f5+g3AF4aeoAXeK7vvKTvo1N/enCwtPulvwqMBx97ZDOd7/8seH1/ehmVH8co/ZyX8bzfGybIrV9ORqNn9eujX4/Sqv+dnAQI7wD6hjNS+MRidQisKADsU4RE9q7CAuMTTEDR7fP6bd4PrvF+bbF34DEV7lc5tRGiS8HfGWGUZwVQaWkVSIGEIsUaFIyGPgG6pqYTQoq3AnudZ7JH7Ut5A1SqDcHGeLM1gB7wGL7EjuU7hEKL8XCvOegUZFTG6D/fIbwIpEBjQTjaKov/WPiT9xiSqWAbb+8A9WWQ6JVVDUvOn6HgXKfCWqBGeR4wj+aTRcnj/vKIqlQzvYAG3U3HQFvx/opHYRnrUARYCypE0o9njxTBlgOYe3PfVOUL1VuK9cV9zCfvXAfdxkWuUEDK647+6b2qwYW5EtxkPAKe/E7bKDv8bpoF10/1f3sAOeaCeam0CeVVrFcadBV49LqEUBI+um//8NZbPw9NHDvPYq3xEmgVDOc6hVj6xWf6efvWjcyBXjCGunq2MCZePF+PNP4W4OG3m7fLA7sHR7ifvuo54npkbgBGeTHuSs/CM0rsol3ozJrgWovuobgyPuad79hzGhlQ+AEJ9OrXg4brNDgxtxVpUaGegha061j27tuT9rkGmtI+UQu8yxfcW3pYBQxreRIBuxkz9OXZKhTsgeeee25477338lznm+cKdgIKADayXwGBnXuBd+df3sIaUYE1dDiK6BbW5M4AFdCccWg04m/nKYau5sXD/TzXfOnIHpwAgtQCqyrNPRgmreBLzL/8kv1OKH9vbODZ5sNWgYaunivQw7YBrA8eOJQoAQEN2gR86HkT65bvXNuMFacEIwXKo668kGlb44vjh77cCy2hmUYQeEuKqbYwcUOd9a5ibpM+pHm86fUkAKf3L3S5cf1a0o9ooJJPM/eCjvxmjla+c8/RPoo9MqwAEH32bITmGtr4nb1ju9xLvy1Mxr6rqJfidX3YdHnzl6cmY4AncJ0GTc5SQOpJMoMn13Wl7KKYLAYk7t23f38MvucvXAyPhS/g9UiBtcmp8oQD6MW4qdLtvDBeaCj/wWjIsz2njGBh/WAQIPSfMcATkAcK2K08t4yTuS75vjz4PFcj70y2HN+T9xeLVB7pZcdeVuyBcNrB49WXZ6H8WQMX99M35kge6Bnm2d8/w/UPHWgD+vGfvQG4x9iYI+aUa0ktBm+hLeV4I8xcq1wXj+r19RGgy3f22f0ncOI+8VyPcblFMjpe5Z3MaSvCqUzE/bwcn/JoP97Qr3NI6QGgyAsNVMco5FkR7/pbZYxkP/EcZR9TS8RbkzQqS2W4TvRBA9loR2Od8hB0UWYI/TjTd++KnMV4oDlrDx4oWEh7eOgzD3rHxlGinWmm96K/GjA5nzDkcj7Tps4GnBPMF7TgGfIU1rkpHwWTCtifHl54/oWsefh0Gb5mA34CXrNWWBsxtE1Ox7EBpxTajgFwhWik9chNgGaVf/xWQH3a3rGwa7iZ1E3kiJ4cnnrq+HDs2GPDtWtXh3fffSeAHX3n+VXTgDobi8MHJz8Yrl69FhCQtHfomRiz4Bt3lm+Hd5gPm1QwnDV8Zw5iwUX41eOPH4vBm73MPMmvNETzm3PGuODV0KE/y5kPzgKeKYjK7xgl+za5Tn5rLR2N3uj4/MZ6BAvAyEd7rD1lxuyj9XL44H85SpT8wNwCTkOrkQHnXkUOmPJEXivY7fnJfqtIo+KLGm8471iHGjFr/rdkXdN/zwjaU49Q7+NdPkDbGq1pA35O31l/6Fp8Zq0CsOIIqHweGaOB66xj5sECtL2MAl25Ry90x+I5zR7mO+aGa6EP9FJWl8+Ic/AZ3prIoBs3hi3ktyZCdblqGzFPrJedu3bH+ALIDuifFHnDkGgFjQ91BmIYXBqGjTKy11lXxnui/4hWwkml6o8go9f5y5hYt+IQeHtXOsQy5AK4G60sDZBtK4KMKMgCfWmnohS254uMoekZm0FwftMBB3qrUzknpIajr8ETmi7V6/UaFuP01GRVjUibzwD6p14q31f34d35UY4u48Z66MTfp06fqTRD6+uVSq3lG49uvmVLRSniONj6YZ8TWTU5OfzT/+v/eYS/jqSKh/fHo0l4eLR/4JP/7Ov/7sa9dQ7lqWEr4Rnk39qxfXj5U58aPnj/veTNA7CCUXz605+OEI7gjbC8hodDQn3L2w2gsMCaqjhdgkZ9t3T7Vg7fp048Nbzw/PPJE/6Nb3wjBTQeO3ZsePb5Z2Ohf/PNnw0nTjw5fPUrXx6ONE8BLJOGeSYcM95wMLYSwmDIWFi//4MfRmDBkxXhFabOgQNTLkVkfqTMa7XVu4j3mVk8o0sw9JCT2aqw9EK8oKPATYEN4yJICrGCFSrKPMvvinOX13Qx0crdKJjXA70q2b2FsQeXBQ0A1qB//1sdEOUNzMFlSNHoe1OJjNJ0EBpeIEQPrkoXhXuFeYXuXumIV2eXU/xBC7AHe713BJ5ukFOxwqXLUDE2FtiPBwHh/SEVX+nmGd0D7BoJyJE9nr/q4a8xqQaCuxYE7mhPEKE/8DYD04Wn17roFZS+736vgtPTqsZDnMK9KJk6l/fP6Wnj+P191NbGRHKCsz5UCBFc4w2VVBzl4Uu/yCmIMK/gqDCLMEreUgXsXiHr15LrRqGSNSswyvq/fm1xBHKixOh5jABMPwjJB3RCMUP5wLMFQQwhklQKWP8PHjyUWgIIlNxDvxFGFBgzPygjFDlpqQ4EaAAblvEEbV7FPSAm+C9ATDsIkShsCtgCjno+Cnwybj1C9QbgM8IV/w27ZSzcg/d4BJcGhPIslTu8KBASmRPb0mMnfK+Fz0HjU6c+jCLGdShQlXJldgRmyucER+HnKg8a9/hO4Id2uJZ54V5oTH+5h+cKACvUEWpcAHXlymQ8FoESZMi83rwZOmpUVHg2RBVvVtYYAjyCn8qFHqICSnrCQ3+LdiIs6tVBbnI9dRkf60YPP9NcCL4CxtJ3Q3jxwPrVr97L89kH7COu5T4B6N5jVY845iZeTS1Vw9Ltm0mhofJtUSWNrwLEjBXAybXhGPGaxcupvGXKc6U3RNAv2hLUUWDmGl70l9+SW3gr3u0XQ3eB2fLmKSNEvGea5yjtMkeuEQEp5o6x6CHIM1gb5ZFThYMsLCtAyJzH8LBrR9YO47DQGPPDCxlA447eVfQLvsBn/nbtoBSiCFiMk76Y4oh1Tzso5EkZ0kKf4Xesz9wzNz+KBlEGoA8Bf5o3nClGAAu5J0aX27dSUI2x8DyVfUPN+7OFdnk2axP6MEcC93jZuu6YB8Fw3tkL3KfHq3KIobaGLmPkwTsJmvAs+yAoLwjVA0VGW2hAhA5b5+v50Jg9xLOZC9O8AXhXfyq0OufDBrJFgQOVZ7QMKNDFdcuzmAPaZv2xv3peSn9xnIgn+O7dGQNt6YHNePmv9yG0o32AAc+V2n+kJMAhomRCaK1Hp2cg12nQdb1ZAIzriTYCRGZOWG+chYyNtczzAWZ8rucb4xSoZJzcG+BraiqgBV5+8lTaK4eM9ax79xa0of06P4kAmRm2ziEnlzGpQPDKoU8YNDQjQoEoKAC528vkA78eQI0UCKQolO9wP+uW/zyX/glYaiiBZqwnwR3uKZB/blhv4KsevxS3wyGl0mbVfUQFVETE7GjvxNMaMH8Kz7ySZ7lHo71nsECu7+biBnAIqJAItz66smQ/QXDPLfc3/ZaHQU/lNEEhQRWucY8zP4CT7HXGw9xDE+YT/sKzyFfN3OsIorynPCr4LwAjCOw6EZgWOHYf61FIf0aATwduC7LRR43Hyl/99f6tXtDLkwJcyg7KaZFXLYbZDEK0Hbos30lElNEb7F3aZP3W3ilw3Qgdeaw8i374N8/lOo0F0AZ9AlnMIoPsS6PCWLv8FwzneiM+lIfoA+cLKT7gF8wfsiHnFGc7/Jq+mrYCQJg+sXeQDdgH7H3u4X4BLNpFxOZ5zz7zXByp+BsDIKkeuJ4+8M49FDfEmQT6U1Tygw8/jM6GgXRnUm5N174K/1sOgI3TGAa3SgOFZy9pvrYMRw4fSOoh+Cg5/ZV5WH/8DZh4+hTgFxEspJOZHC6cp4j57dDu6aeeTDQOujPPJBVgnV+AkXcDWDInrHH6x3+L9hm1wLqENswLZ6iOKNISWcDvBOt22n2MAAAgAElEQVTYI57R7BPTe7GWeD6ynzI5EaZc43kH3fibtZRoRmTxpYqmY2/ZX3S/cjCoSIjSn+EDc9mjyv2sMdYiHi3KJjxDIFgZkrHxvbIO1/J3GbIBEUtmhC/1hn3a4VqeoUyg3qfxgLUODXmWDjTKWuUFj0c1c3Qt/Tp27PHwLEFw8lYTwQg/NeqQ9ab8LUhMW/J0ni1oq4NHbyA0F78GfYFzvYuZX34z2ktjKGubtfPhByczh/DGGHWHYTh//mLOnooOWgi2Qhofa4woi1AU8+xZ0rOgs1c9CfY0axUvc6JJK696RZYJXBc4XMWaOYc4HNl7yKB8dCzKrpWTu2rXlIMHBtrCPvDQBzuC3/Ecvi8+Ws598DPAeUB45Wve5fcYwDiTEn3d0jhp9FDPU8dWf9N42Bsv/Vt8ozc+wJfdJ65LzwWNgHr1L167Xt7+pBnauSv8hSjpnD/BFkrTLxC86rAVTkLEwOTwT/7irx7hrw8CoX7D3z2ahN8wwf+ux/0n//7XNjZITzA3O0zjhXbz5rBr58Kwb/fu4Z1fvl05qZoC9Hu///sRvH/2s58nTGsmIf8zw+3mCcGGUzBDsIWZJbFF8+ImrYngBZ7lZ06fHq7fvJFNi8IPc2cnwygJc/r85z8/vPLKKwlT2ra1QshRGCrf31oKDUWJz8FZCs13v/vdWKQ/9alPDb/92789bN9ehyyMoqysFBZrue+aFZjfEA7W1u8GjBZQjDA6UXkU07eRx/d4GStkJu9ywHPypVaBKcKftXZ7sNJGlIWWj1zGKO0QFMlTTDiPIIOgGv0UVJQJC2aOBH68Jhqwy7zZZwVzAV/u70HyHjg11UVA8JY6Q5DW+wSlvU+Ga5u8M35B8AetQ4GDvo0eTNATXKWjB7d9zmajRK+A5O8OBO9pAWXS3uac2X8LCB4FzkJ6TVjrad/T0j70IDXCq0rfZlo5J/347utry8NOzjSA8FG6k1EO967IZOtj8oRbVLN5sU9sTAx3lsr7FkG4Qt0uZL+wrsaehhNRNgQPmHPD5bIOJivfWazkzcs4OYKbAcU1X8pFGTAQ2M6dPRdBG4+ArfNzlf6kFWBEGETgs7AMyqfh/7QhQGnahhKUt0coRUDjGXr+qQQjEAqK0xf2sLnxaPv2jRvDneYlLPgvsJjwyuZxrPEKYVDhl2clyqUBPQou3M93CtSC//RRrxkVw8x7UjRVtEMZEEsARwhU6eY3hXAVadeSiiahqNRDEHzhe2hDfwR/BNIFz+P1iRdIS/+kAitYimJJEaZ4GrT8c7zrCSvgRP8AGek3QqVeEdwPDQWnVOygLW0w13r3lufTXBQo6ML6VCEuD9TyJNcTk/Ebpk47ejjXfE9EIcEzyzEJqqE0IOxzP2uf3/WokfccO3osAqXApXNOH+XdfgcN4x3WPP8jsMf75e5w8cL5KAsI+QjqGG4ZS3ku4p1fqXucZ9Ns8Bna5mxp+aS5lz6TWxIQlHUMfRk38yNPoX3oJI1RwgHN3Iec56YCoc/scfqvxxPjskiWbaGA8GzGyjNpHxoK5vMdfYd/pGBRC/vner7nGct3Ks0J95pyg2v1kKZ9DUzMew++ZP8hT7QzmOdBZ0AA+iDIbP7r/kwIoDg9k3QdAIy0zVgdmwoTNLEIKWsQOtBfle/KT1u1TphTvU/dUwKPrD/3t8AxdBbwpJgrhiLu0xgjv7IvKlrQGJ7BWoY2Y8PTWnJ3q8TTDr9xP/0yysP87nwPbVTmyfWMoYf1BVjB/cw5kX4AFowR449zoxHGtRavUdLkjNKZjHOs9l6eb775ZmgNLTlj9MqEVkTv4b3EevZ7vMQAeplb+gW98ZZjbO519z1junDhfM5vZC0BB8PKlTegHfSFlvzdy3EB6gDc75TRiHtZWxbLxCAgL5MXQEfGJPDC/GhsgnacW4D+AHTMj3UVaN9zXj4ieFrGp4qkxAmlzpa5eIJDIzzuLGJJGpnQqKVJAgTHI5Xn4ZHHWDcbzXyuRh/GILAokKIhAlowZowTrAP5GfUwkMvZs8wHnpvcQ25j3rknRryhvPAChDdZhPFId/rHtZ5Jys8CFAK6jDmFWtu5rUwBHemzZxL7mOfxu8ZX5Q6+Uy5mLwpseSaWh271pyJ27sajWMMaa6aiaSr3as9XaE+wRH7H+hHgVn4rUKfknx4E7+UV2h3J4zqpNIOnsoTgoHTr9Qh+g24xBpnCrwEgyqL0dQS6t0iUclQqb2D5GFEzeOayx+EfPN+IN+Q2ni8gx14P6NJS0DkXfMd9PSCp0RiHFH5jrWSdtTRE6ji0xXPhPcoL9I9n0g+889kbArf0E0NT1ZjYnv3H9fBzHCRoTzmNdnvDP/Rizl1PeFfv27t/VHAT3oNxCZ7AHBNtR9+Z49npirhgjVbhwDob9h/YN+zZs7fSjFy9Gk/uFAWcA1RfyjlGWpPVu3eGEyeOD/PzW4Y9u3elODo6OHwYwzljASynTYBTigymSOXSneHK5asxVgICH9i/d3j22WeGt99+e+TEIn9GTseABd3Yt1XnqtaKES/8rUzt2QU9aYM9wXfMHd9pXOc7jUX8xjnJM5hL/kN/+D1zxnohSsuoE+jI3zpCGG24vrY63G7puDSmsjYpuFmA6/Y8v1J7lketUTqspcjP85Wizvl3X7tv6YspQmiL/+4X5Gf6ptctfcBgAh0sIM58e57xN/dKR55PnzSAey3nG9eRIsbaQvBvzlfOI+iKt7t8FUeWvlaLfA9ZimdDX56pnGy0JGODTjgtagxN5NuePc0YWdEURrsyt+gzyoXMVXgaEZ2pATAR+VXnFNYhBnwKMeMQQN569C90QORLjfElV5EO7HaMNdZNSa23bdQCmhjmtyIrLuTcxNDO/kn6sAZem66VumJ8B9g7PQVmUmn+BMJ5ZtUE6B04ah6gR2FXFBWv2ixgRoLVlV6lnEqgrTKI6zRRF5wr3NOKKzOWft1oCFfWkDfLs10TrjN1aO7zb67RIUgZQZlTEFzeiOLN3NNHDBBkRUB+oa854+vQGXnO269gExMTwz//y0c5wR+EQ/2mv3sEgv+mKf53PO8f/Onf3yCkCmY34CmR3JiTwzqg2ML2VNp+/733wnh+7/d+b5ieIUfa68OZ5EqdHWZm5+INXtXgy9s1IDJF3yYIky9gvHKDTSTfain4FeKtR6QgEIwOZgkwj6CN9zlFOVEQYGJY7RDeABAI28G1VTAO5nf6zJnhr//6rzNqQHRSJmAd1MuI9itfXHnIwIw40Pft25tCI/TRl8ppL2AKkPdgrYBwCt21wgQwUF6CUlyP4KYw/SDwuARrc7pW6gEVdpg39xvaLwiu4CtILYNFMbwPUNabGgC3Ca7+rudJWQ1bXvAWUml/FXadXwHeB4G/4cUYE34tt/n9i/FBILjPr/bTUm7qn9OD4r1i0jP9UduxQ7dClp1RYJSp+0Ge4K0Ip+1ttMKv9kEFiGdzYKko+sx+TvpxeL999vODQP5fH8uQStYomQ+c1+YlT9t/u4FicpiZKu8KrtEbDcGb/c1eZL4VSBBSqhhNgX/0k/XIPqz/4+JqjllBUMWuF7IQ3OADPOPoY0eS75s8yjwH5bNyNZYCQx8VwHg2f6PgWCTlAFXqW1iigq/ChHtDb0X2kUASnoN415JSKUUnW/5pFTfGrkcrNEJAU/BgTAgmCoyCjYKYevKa1mGk+DXvFvorwMX4EBhJN1Hhg5V2gL7TPp/lHQpHAvXwMj1xuBb6kesSo5UVzhHc5Vs8k77zPAESaUab9JMxoljRd9qmHYAfi3kK4kMf5lFvSemBElp5z/eG1zIX8FWuR1kzhJp5MBcodNZL2j3FWOkb9NGTVm97ngkoH9A5hbJWsi4N86ffleplW2ghCCPwLI9UgeZ7AQTowj5g3BfOX4jAbVoP+onyIEgLLbieF3Tj+eaYFAxn/CgRCPtVYKo8I7mWtgHJXacq4fJf+sR3yeVLodSFAmIKxCLaAWUPMOHOSInTy0lwSPAOwZ1+q1gyJjyMAhq24p6En6Pw8YK+rFPu10MFrx6er9c59PPFuMsgVUCla9i1q8cddQSShunWzfATnsl8AbzqcSj4rcGaZ2j4UBEQhOGdueLZvXFH+rOuR7w5cSOE99a+UkFVgQ2o0SJIPKPplwoSa+rK1SvhCwCz9FdliLbkk4L8hnPTRz2MBGBMXeE5jZKqQYt+uP+ho56Q8Ae8CxkT1+KVSyEz9lcBqHUOMUYMYXpVGzrMffxN+9RowUNKcEiwg/tRilGioYFGUua190z3LDYEGYO/xlRoQv+5l3XEnmGe2VfwI+ebNYNHKF7NkTvb+c4+F7iAL3AeGKpMwSq813kW7Xrmmu+TIpDyXZ7PeDScMi+CnFHC5+dboeWNYYWolanp1AIgTzd04bms5QDdLbe3kRp4nl2+fCn7RyOJKVi4h/nks0Y89oF8lXXP86HR/YAphkrktY2kAwDYph8UnGd+6Ts5ZRkz8jc8eXZ+LudDeaLfTMQUYJkGvd7bWK9argfQY+1pVIRO5jHnd4q7sd7IV866LuMiHnjlnc/8MJflkbgWEJy1ynj5LoWTSduWeiyVzkMPN+bZsWv8c+0HFMbbswHmiT5oTjW0IbjEs5RPBEk1Snhe0DbXCdYqa9P/0LB5iSpraFzSMMA7bWtcL/CtPNE9E5QXBO0dl3KSe9XP8gzGy/O5T9BeXsBvgjz0jb81XEBPnu+93C/f6nUBz09opoOCYI1t8Rxkn8hvzes/Y08x3qrnBO3YZ+UgVKnxrFckD+Uani3doLvgtvQXAIqsRhqHllqAfUKbJbtUmi4NHryzTgEIaUeQ1bWit6cyDICr/I0+EQkMvQCtPSeYN66DLho5T5x4Knoo+xPdzXoJrGX6Ry5kIsI4L+krc6gB5+b1m/m91kTxMPYDda2ePPFkruU5pEMhfQEAOAXw5uaR+XYGmNu1e2FY2L51eOmlT4RnLC6S6qC8WDnjy8u3co9jOF1dXU/xSWQAwMiAojsXhpdeejF8lj6/++676Qv7cGbLOAJxz57doTXyiPtFxwquZ44xMEBHQVT4Nt/zHbRWTtTrme/kaay18ly/nbHogMLccT/tcD+GJ85WIy8ZK/seAwBtEInAHMVLPQUFiY4qJ5GSSWYTiQ7PYn3SV0D8eKLfrFSKGsV0jOBe5Qd4V4Gvla+b73nHE98xuK84szlDnHPGYtSfa9EIJyMXoamp4jhP4WP09/333ws4DGCLVzw04Kw9e/ZcxllGznsZC9E0164tht/yUq+pSJ1KCYe8Bu1Yq4yF35gLPfDpFzRRLhWgFQRXZhGnMDUez9tKlNjW+eFuCs5Oj1LhcEaShuNuM2QwNmoZJfVJqwXjGmG9U/eIoJ6dOxYilxDtxLVgNzyf8TI2eaM8k7bYB5ELEiEDLlJRyvRTGa3wmaqX1uubSTlHvYVE5eJBXmcL9GKejGyR1+b8nq+aF/IgaY+xGcAZ4zN8B36mI1XP49mr9EejGr9JW515+BwDcTN6qt/SnntMzEm9LnJA82BPSpiVlVGWAr4HGI+Bs/FxHTGlm3I6Y/+n//e/eoS/jjSXh/fHo0l4eLR/4JP/q//439sgFIlDcnZmZrhGOODli8PSrVvDH/7BvxOP6h/+8IfDu++8M7z40kspHPLur94bfvnOO8Pd1bWA3xMAy82zWIUUgQkg1mKZfE+OKQ43hWmYdAStVnkaBsTGBvDmHessHihf/p0vDa+88nIYM0yC/hKSOzdbIWkIVoQHVyGDtRwQr7/+ehjhyy+/GhAG5kwfkrawhYoYnsrB/NhjR+KNE+C+eWkrUKqkCej5eTMYySFXDK8V52leLF4/tnRWjkFBmR5o1gqK0sH1etioHMMsea6AiX3s24Lu0LKygNSWs+8CpCpJCuUKymHQDVyEkfYg8wggb6lJNoO5tj1ivCHo/ctOhUSaCFTZ/x4E5+YyLNR4+7GofJTAN84f2V+b6/FIp4Bo143Mm179cQb/9WKk93W7K0pqP/UC0htWT7XNa6LoPn56RXiVkjgC6h/w/P7wqnHj2b0eo4908Br7z3tPTw0243mqXIYISob/s66szo7Qxt78+c9/HsEHkOnVV19Njn7Wk+kMKkVHrV/n0797QUaLtmA5v0URDdixZfjl229nrxmKLACC4KmyrtcKbQHI42UHD6lwygJ/AryRN7x5njFe+osShVKAMF+ehctVPI0Qf5T5VgTRODLpJMCrdwNCEgKLnssIbQifelapXJeiOAbu4onQACqEGvc/gphgBcAO/EjQW2HV9e0cwlcAZxDC8PAWTGGM9dv5RKxgtKT/KDTQkb7SB4U6PR5UsHmOgiv9Z87pgwVTmRv4p8qNAF95FpWn4EjImxnnqeY7lEfBA+aIvhg6y/2G2HKdL0FNzgVBB64TqNGYSbtcIzjL/LCmS+mi+NQw8uKDVtC/PLYq7Y/zx9hZG4xb5ejaIgUmp/Od/FFlR17KcwW1ede7nOtNp8H5hVcNioh86dIlFOdS+AU9e4DHdYBxCGEdoR+liPvdW8wZY2GODNdnrdGO3tcBg++uxhgJ+CyfZA1yL0oY/QIo4B7OFfoOPShKBYc0tJV9xjX0hfv5nrmnr71AL2hUYHEBZgXmAzxW2hb6yHzzHe0BlrLXedFnlQDXrEC2YKDAtR5qPJOxmOOU+/T4Rb4ofljnMVEXjgHaC1TQdoWL7wrfY4z0C1oIrBGNhkcbeXH1TBPk9iw2zFyAnHfu1zMPeQkPMIwgnK2Cze5FjWSCvPTDtEasxTIw3g3vwkHA/cfech8wN/BzzykBD2gCzcnDjXxAejrWrICxaV/iwXjlSvgH14/A4BYVo3K3tnYv65y1QfoAnsc8socYF7Ve6JPh7oybtgSxkRejuO+pCBCudTyMm+vg3fQB/sPvrBvGYb+JDABU4HQs42zVYuElcAnf4F5kQuaJcbIWqu8Tw+UrVzOfzzz7bIqrs94AxfSs98ygT+w37mHN0QbXBrhpRU05mwwp5zvGS58qR+9Mzi7XPUBjFbMqOXnfvj1R2AGBYmzbMpvfGB+ANHsKr1LOQAwIeNMxFsdGlANACoA4Y+MFLWgLWnA//+k3Y5IHpihwMzrjoci8AESX/H0z7eBNylgA/4264QxiDSKTawwuj8mtVeS8iWRZszE2j+UW+iUgoLEtwGzzfuZ6eGSSorScstBaAJh+QXfmiPVFW4yJ/+4D50XZA1oKDCtTy7ugkX2CVnzv/Mp/lK00+GlADXjfagVxj/xLgzWfeQm6eZ7YrrKK69ZxuLZ8LtcxTnmExk7pKODnOdEbDgRjNBwBDkWuaHOiXBaD7q0qSFhrr96NWNFxSR6qYVsQX/qbNowx6zBA/2J8uVtRF6wn1q/8QR1IgzbX0C/nTWCynlXzTX/ZW6aoYl/+9Kc/DdiNoQh+pJEHOUaPaPY3uhqfOZ8wegO6Uai5dA6KDF5Jis1ElN25ExmVVzlU3AxgjtG/ZItKE4dc/NjRx5L3vMDTuURyEKHx4akz+bxnz75hbRWZC+erS0lnQp5u1uCevbuHK1fgoQvhI+WQgCPB7XhE89z4l61XejMcwqYmJ+I5Dv3Yk8oPgKgffHgy500ZrXaOPHG5hraNbDQdGeeo0VDso7/5m78Z7THlMz1lobsOIvzN95xR0Io5M4WDeoO8nXln/XC+wKe4h30D4Bodd3l5VJMk8ggRMXNVgJa2SANx6tTpnNVE3jD3RibOb6/r+I05VE6i78prjFmwnrXBs7mWeWZ9a/ClTcbCOmOOaZfPngExSFGAvBnIkMPgn8wjsjhgPQWIb99eDthdukPJQE899VTkVM4bihszl+qT3EPUHDIBa54+GhXIZzESozTcNwL1GibYG/xtGzrEKGtAI1PX0b5pKBnrzFTV1SHSnvaVGdl3e/buG6ZwSEwE8HQiugC2aVeeVw497BUM9EQmVQQRfYhs3mRLDB8xvKYgZmEdzCdjBOyN8RRvbVIIrRf/5loN/6V/IYdXjvaa85r3em20+VmLbki7zKuyusYF5h46qat49nl2USCaOULHVMZWn1P2ot/0QYcdvlf+5DvlW9cXbSvzMCb5nryaz9zv+cd7pWep4pg6jNT4p4JzRBdGjk4NrSqeW/hLoRn/x188ygk+UjQf4h+PQPCHSPwHPfo//+Pf36DAZCq6E14yPR3r8kUUga3z8abGa4ACmeQ0+/znvxDr5ZtvvTUsLd8ZlvCoBKhs4UGC4CW0zYw8SAOC31keDh6og/JWwuRnEorPZ1J3BLid2Kiqx62zy8u3wxg/8/cKzD569LHcgzJ4b73C+ZKrLkUDqw2YMMr9L3/5TgSdV1/97SgAApLcwjWEkPFsDvHPfObvxQt7ba2qvuvpJ3jQg9Zhrw1wFNzgMwwYRqTiLPAueCGjDlvqvJJVov2uvEDGKRUUPPq27cNmUFlwN22aPNojoQMtaTOWxC7/uX/DRCM0NG/yHviNR0c7cBy7wGsPTOc3Urt0IZquP/vcg8DSRCCyQNUyWPib9OkB181r2j7ZdopZNE/wHrDtPcE396POzw42B7h+AA0ZrwcYQh+02Qxsj2kyNkb04+kB7Z4uD2QTJPTm/7/htZlG9z9rcrh29Vry0CFEoSRAb8P04kVLwZwGMCKUINwRVgp4qSKGxwvW9VrzVQXbNeL4eyWQdcahLTD60ZkzEQKXUiTobgQT/qPgs3cQjhEA9BpnDytk0D7KL+tTJal/7z0LfvKTn4w8N3qrfRTlgGL34i2AFyFCA0CdILQKN/eV9+70SADW+5PvBXVUAB2/qSGgP/cyBhVdPdRo59DBQwE3VB6cr+KFExGqoQfty8N4JsAt/IA5QbAHqNixc0doAj+DDvRBQQ8h1D2vcULwmn6pPMAXNQIyJzwXRUWhjHUjvbkuOaLxRNmCl1oBuwjggvP8LUipNyXryvQQesjaFw0Hgq3yPsbIs1BwLfgp4CGQgnJV665orjc4bQlECuwJoqps6JXBPHz4wYdRWDRWCPwbFstzS9m5kHljrQpCM36Uynj5N68rc+FyjpIOQ8/MPnJAcAR6C9QzfwAReIOzvxwD1+KZwhpW+QjA0BTQAtiZj6mkqWFt0w7PMw2N64I95tqlXY1j0IkxCKTxfM5E16Ch8Cje7Fs8apN/sRks6QtrBtqbIgU+geIKHQU04QO9oK+nE+vQvWBkBp/ZC9CPZzJO2uZ32mZ98BtjE4SXJ1vgES8hfkMBg6tfvHAh3kyMj2t5PvMEWMzfjIF9CuBHtIV7Wf7Tn30C6T1wx16jb7TBMwiLx9NWxdq9xGf6zfgwyvM3PIP1pMc3wMHx449HyT6AN3AzuslXSr4pcEcDmGCAXuW0TVotnB5UQjkHaAtjSWh5r9LpqHxDr4qwqBQqpEwgLB8gnBB95gLjALRlvhlDgVer8RxD2WZv8qpw/0MxgqJMo6e5dssoRuG9KtAnv1AxFJSgbX47dOgwiXpyVAMeAzgxB+y/SqeAh3+Bb4yRsTNOcnYzJngPNAUIx7njZz/72Wg/w2+QV5krniuowDzSH6Mi2E/yMgAMxltOFZUHXc8zrhEQ1VOSz8x7raldw9pq5bPnPp5P7uNVnD1azuso4M1LH6CZZ7P+E025tDxcunSleYzWPEBz2oImzKsRJxoyBFRYB4Bt8T6LHDMTiQmeUQB/5eQHGKEt2ikjA0aISlPBnFa6r5mcQ5nfBgArGygvOGa835P2ZW5u5CEXeaLlyk4KpBbRwXigE58FYVmjPNM9T/81pCkHKNP28jbXCNxKi6zrVlxN2aUAzkoToJFFvtJH/nifIJV7zmfzLvhEW3oMCp5Ln9KRxgBHvz56OZ37+C8AJpDONY6fv3uZx/GF9i16BvmnB5+pT8LzMdAIBMm/uY455VmmL2Ctsq7gDdCDcXiuCLo5BtoJMLS9pa5oqR2kmQYs3r3Wtgr83Jm1WLVjto4ixVgD7DX5N9ewT4gGtrg30cTsEYFNaOGZCC8LWNQ8udE3cFpBN8QLfJySYCZrnrXPWbJ3z95EpuzevSv5jdkH5y+cTz/gKYwbYxX8DN7z8dnzAXNJhYJH+Nat5CueGnYsbEtkD+NbX19NFAX9Y69BU9KZXbl8ZVhcvJ77JifhZZUXGEewJ46TW7poFnnyEPn7D2YfXr16JX1jTgs4vJ/XBshtcgM0I/UovBsZS0Mue5s1I6iNHkD/LF7KHGlc4Z3naHhknzK/nPEphtx0Tr5nPjS6M5ZzZ89mfeGYQvuCjKQy45wWBEeugSaC9OgnBYZOD4ePHs4aMQWIhku9dPu94d7TMxfZChyB9cRvAuvqNgLFlc6x0jjSf/c+c/7YY0fz2dozgMbIwZWjfmMUbbZv776WxmNleOedd0cGt4rmI7LqdtLDMj+97sSYdTCgX/Jh1gnXsTfoB9fBpxyvRg/5hOeGGAZzr35B2hBwA4ybOBtyD9dD19tLy5lbNFDA7ypSuxHAWuPdeM8WYM9ZMjNTso/rg3EhS5QjU+X8DgbUolUFwWkT0FcQnHn2HOCa0n+InK+o++Kd5RQV/hdeQpRBFckUdOY5Gsl1ElCOUyYvo0g5z8ErGIeFMV0T8ljGwLzQPuPXeGyUWxnI6qw3HY9Ra8qROnOxrriWe/yNfqgX8TfGMGqq6ERTe3sqOIf5zvlM6qmkRW2pUf/ZX37rEf76b0RPfjM/PpqE3wyd/38/5T/7D353o8Df1WHH9u2pyb592/xw/SpC8XKYx6uvvFJeUOvrw5e//OXh44/PDT954414gvN/SPGbOrwFVhUyBUq0bCsg4v3CnoVhxYOz5WeK9zjVwpN7rYAuDgX6hEcqqVGOHX2sLKctbzZgx91VwIISkulDefScb2Fie4dPfvKTLT0AHif3oqh8+9vfDrAAc/rT/+jrw+oqQk4VItNayLgQGmXgm4HseMCbX5ujLoEAACAASURBVLoJoTJBQXC9WLTKZsyNKRY9Cqbl8FEoVTnmM8yQ5yog8pt05P2+F20Qcpl+4Qmdkowj0N0Dgnb1NulBeGgZAK7zrla4jvLXPMl6IZv7S4gsMLShF+WF1+34HrDvQdMe/LUt2qCpeM113uwCI45ZOvlZELIHwUkMliKdDSTI88yduFGKg69RH9vv+dw8wZ2bvg+MWe8hAfzq+xgg7pUqvt8MGDs+r3vQ5o0HeUWGjcJSH3Rd0aOuGb+Y/zK8LC/dGW5cv5H0Iwim/OdAVqBi7hFSrCzOoY5X5Oc+97kc4HhqoLzGM70pqK4jlUv2Jt/xEmBlT/J89h0g/LGjR4fdu3aPQl55Hh6FCHKGWyJoa/V/9rlnhxNPnogHHKFrADUUvANIoW3CwQ0ru4TH2qXLJcAR4bKl8hoyT7RPPwTBE3nRxoHwDPigkER7KHx6Hyio6RkF2OLvCDwC3cwvQouW/ApD3VFevSmmVF440JwiS6QWoE+MVRAySs76egRo+tHneeUa5oVreEYpiTsiMLJHEeAEDJgTvbaZkxL2a16gh/vWkGYFRdrVe5wQTWiiEU4Q3zWjcL2+Vh41/O6eKOVuPbxbgJProYFCvqA87wr9er1xL2MXhAK4Qqli/KbiKKWxPE2YDwyIydu8tQyfjpO/9fpTcRDcZyzcE6/kjaEprBXmzDOhhZ6sKg/1rLujXO/0nXODeUYxx1Dr+cd60LNOPs4zVQho0+JUGjB4nt7yrHf4OIB4AdulWPR5awPYkA/9egnwhs8CpsmToCt7Xo8x+sxzBZ1pV7DAeaYd1kMP6DKHAkH0g3nWm1xPS4BuvU4tGsWzGR+KOu+2rZe4EQIom4CntEs/BPChJ3tNLzSUftoW5GRf0QbjGSnS2Uv3UkiXOXYe6Le0oB/Qm+cKcnId3/GfsZEyrdJWjHPJCnBr2IBGzD//2UvsewHoi5cuJ4/mjXhDscbmhsX2PMDA6zeup2/Qj/967jKX/A2/XL27kjk/c/pUxq2HNXzV1Camd9A7jDahL+PlHbAGr2OMNNBJRZR9jkELOYTv7AM06s8wxjA1iaJd/IM1I18puetcaAiv5dyABvAx+sWrgP0rw9o9DKhrWbN6pFfavFK8PUPlPcpRfKZvpHaB55DmRoWRdnhpuOJvZVIjjJgzaEj7R49hVLgYo5J8M0amFs3g2DfzU71+GbtFQOX57BUMZAASPIO0XwC6zIOyBmvf+eUM2r1rV+aE+eE60koxJuYnodiTBZazFj1LGRvtMFdHDh8Z5ua2BigDuOc50J9znjb0mKZ9eGmlL9mZtAqk+MGbLwVfh6G8IkkThowd/olBq9J1GfYPDZHPz507OzqHTDt15MjhMihvmYlDi/JlZKV4r46Lv9JP9xvAD6kBJloqKz3SlS8EogX3oQ88CDp6bkAL+qlBUJlEeVv5XZCWNpwT5UN5pXIa1/aOKOo2ngkCYb03pnK5MqEgOG3zHf1VtqEdQeoeUBegUxZwDyr7Oxa/p7/yR3UGruE7zxw+ox8ErGre9coMkU8AT1o6LvZxZJRdu1qNiQK63VueX84v+4BXGUMqMkP+CG2Ym5u3Ky0T/03ZJlikd72Rd9zD/iOKQ1qQFgSejwygLCdAS39ow1ok3EcbnCOcC4KCANP5e7KM/8oIgKs4d2DgKyeqX8aAD4hURkV+3wj4nT2YNA21vklZRg0SAGmMbKSOAEx+7+TJ4e4KBkJ0UvJhzyd6mijm7dvmhsuXLsQA9sILz5e8MDMdhwZAcPU8ojxOn/4ozhK7dlX6IbxBoTcR230BV2XNnNX3KjKM/Y6XehXgrbzZRht5xtPWF7/4xexl5G6+52++Z3zMFd9xfjJ22oWHCGCajk1DDt+7lmkH+jFntMX86tiSyK5WUHL7tjK6uw/rNwpSV10HAG/mP7moV1eHX/ziFzn/WFfQfGmlapZ4bmk8VT6lDfkCz3C/uk5LrymeagQUn2lf3cLP/ThdYxhSoU0ViayCweg69BUZjN/oU9Kz5vdycNFoz/mL7ApfnZufG3lhy/9MxWRUl+uWd9qmLc4csQKBVc9R+ql8VI52lZJP3pnUKqRgSc71tYH54GVU1LXrN6rtphtz772N8kCGh/WOJvZVvlm4TEVOodOz5/WUVv+kH/wuBgDeFCNLzrgC3HmWEUBcX7pTYSMx4CUyWP0bD/CJYFjoR6xDebr6jsY3dWXTrzEW2sp5QmU7aNKwJY2iri/5rnKK41C/URfiGexPHQzEntTBPA+cvx5PkE/xHXufs5WzcmTggp8BoMc4U4B70kY1Hswz/tm//PYj/NWJfojvjybhIRL/QY/+h//lH29cvXJ52DIznVyReIM/deKJpEZ56803k1sMwAqGd/bcuXhVc8C/+eZbw+mPPhqAYCcnZwJ2Jr9il8dP5sy9HCoCN3yvAkwlYjyvOAhhmISP4yUOw+SFkIEQPrulgLWvfOXLwwvPP19eKSm0ebsOjOlxHkKZfgkAVWAMQak86+4O589fGH784x/nYObgwJvtd7/2tVTnpsAJigPjAMig3zJl21XxE7z0dwU+wRyB2B4cVPjmNxibCpogWCmJFRrsgcxzx0B4AeAWOJGpC4qEkSKcTSFMVGE1LKLxAGmebhxChCUBdG+ZQSAtkKAs+qWck+cdBtqPUUu0wJtCjuuKvvSvKB4NvOe30CnGkspjmj6WxjG6jevyj4OsWWEVPLxIRcfv+8/9NVVBchgmpzmsLdDaQOh2YZyrm9LfdWITYF7FWJ3nHhBQeYE2KqcBm5tiE8/CZhxQwOuf5/zbNjRTsVU54LMHYgSJjSqqhzLpAbq0vBRvMF6Edh4+fCQCTcDoiUoHQAVyi8IKVCLkIuwj+AoIqhQJPKEcf+YznymPNMJGU4zv7gicVdhiXCp/vZEnilcD7QBDfv7WW8OFc+cjwEIbBHKAdsNTk0f2woVh/759tW5nZoYnjh8fpTUqe3cyVKbgCbTGm/NUCzukTUIQ2dcIhQro8Yig2nxLy0IbRLvo8co43O+u1wqdrSJ2piMRsOEaBFJe0EgPZfYR82p6BAF45xiaq/zHs2GqQnzNC6cQRNvMfSk9FZbJmlA54rl66sCnAf9VNmkf/iYQR1/02lFgpR2uRzlxHSNAAY7x4joVXHmf4Cq/WzCKNvA4oH8oiuZERBmgbe4lTQuKFPcwD3iymwqD67nXVAXQm76yRnmZVgBaOf5KD3B1FDasMlfewLPDocOHRmlzWMesbQsFQhPWBC+u1yuFz6wBchlWPsXdUcBZs9wvCA5tUSbk0dzH811nXMu47RPv9BejMl4l8GVWMOtEgMKzg888GzqX5yZFf8ozDCVATxva5DtyBdOf3rOF/uipDWDA78yl0RWsY+aVtcOag/6myeG5gsTeQ9/jbbqMt+mlrCn+C1xr8GKd039AB3NCA87CTwROUAxpT6O4ETR6VvFsniMYDF3oI+PWOCCQbeg2yjHPoY/QnfXIXLN3GSu8kLyOgqg+y7QujCPeR81jjjmHb/A760MjCqAhZ6V7S2BZQ6xzCP2dW9Y9Y0bO2L5AZMbqsGff3qx3I13kxXqssV6hpeuH9vkODzKK1gEw3rh2LWlrBCjMO23aIMFglTzTyDD2gCdLhN9XwTTmR17A+PiMnFTK3PpAOHCNtQz2rMP5OYxvWwKiatzznBMwYB6ZD1PV9GczACcG9+0LlUu+FMqKppOenHUofMUrZ+KtzDVcy/dE0QA2XF+8lu804LG34Ic6Q2jwgwbQiecJst+4WcAZ3mzKEcpU9EPZjbFBA74TnGaOudf1wbV6xbJPmDPOBdaiirGKM7TwrGTe8dhEYS8ZgmKu0wGMPfs585lbIzFY4zzX4qXIAvv3Hxz27S/jkvUYWEPx/m9FhfXk5jnlwV8yqIAmZypj4nr5MuBQUmUsVZQQ/cYgVLy4DI8q/PyeNUTO/kMHU+DeaA3b5VnSVqcK5SDuR2YECOec16DO3nV/GOUALaE3z/Zs87yyvR6oEOyG9ra7WV7pzznXqyBanEM6Zx+eybOVQ+WL9kEZiL6zdpgLz32fU2dm8R/uK7CoKzjepYhiTnpwnba4Rz2Ld76jrciBm0AlaYHcMwKomwMLNIXXEQ2CvkBfBQw1+HAWsX7ogzwZPqUBijZ5GQHkZz2DaQcDIH3UUEc7XFdGmV0VWba8PNJV3CfSx6g5ZDuezfgFdmmf/c16px2uYQ3r3MB1JatUegxBNekCz+N+PC0x4BY4WMAdwDn3sq8AvytiZSkGQwzURKFs2QIotTzs2bs35wcyLIZPdJk7d+CnRKmVE9ahgweGO8s3UyATD+gnnjieKGc8cHfuXBh27tqZsWnsJRf4xYvwFIxggPjTAeqpi8VZj5MB+xm6wt+YKwyNp8+cTjvlMFFRF9JUPaPOg6WkPoVvQX90X6K/mSvOc72JOWtpS93P/cDao23+Q3vorvxKfxIZRz7m3btzDqvbpL5LSw2GUxt95VnMCfdRBJR5YC7LQI6h+G6c8pDBmBPml7VzZ/VOzlRePE8w3NR6rl2+d21rYGIc8DnBUfrH2tQZg/HQtp7CnvHyANpEn2F+aBujIl7gpDxR3omeFCC3cp6/9977WfvK+IDg6OXwVhQcwfF+PM6d5xDXQEP3s9FofK+DkxEzpiCKvnT9euZW/ZS+KeOhE+MMiLMhL9fPjZu3AjpXyg14z1TqVthPnSmgI+cr0WblgMNewyBWHv7ML3/TH/qg4w/PUoaCZmAXRFNgmI9xNEB4yUI6lUBL/isXFy+u1KmJVo4zCLnzSR8HCM75XfIO8gXzVLJSeUwXz6bWD8W/bw0TzSg44B7aDKyC4DECNCdEAXYxLujpOnOPCOCLhelcpdykrOGak3+yt86fP1fz0IqDYnRLBFwMXO3MbLpyQPCGV4DhcCFt/u//5zcf4a8e6g/x/dEkPETiP+jR/9P/+I82rly+nPzbWJU31teHY0ePDHt27hwAxzkg2YR4qhxsoVZz89uSauTkBx8Ok3gZAIBwkN1ZrlxRCLEt5ETglQ3OQYsl3M0dgRnBEivb2trwdMuVRSjalcuXouyx8QkzxfPp9u2bSc/y/HPPRVggJBiLZbzN5lDMYQbj4pwIC/wXtIQ5cICSa/Ktt97KQYmwQ97jlz/9qTBL8hV/9PFHyYEOEyN/11E8egAHsEg25SVMRvCUEHCrsSMkt5A+gNdiXOPwKQHDHGYAszDRdn9AZEDoVqCJw19AomeyjkcAWcFXgRgPWRhfAOXO81gBnOsi8DaPKsZJm4JOJVQOsfhCzz5nsl47Ctow+AjjesRznAC8t3yD0ElwvBfOuc/+9uvSa+t9YphqioeKhu/3X/fgTRUAn+dMT+Xg7u/p06E86PkjYL5uHAHltLEZBO8t7r0yo+eXiqP3Klh46KuUeQgKaAmI0z7AXoGotaY8WOkL+4nDUKBJTwaFfuYXZRFhoZ5Z0QPcyzog9x9CpYCPghnPQagFyMCjL2GGAc/KI1E60D9BbsiFh5EvDuGs8ZaXDxqcO3t+OHO68vqxZ9mD7M0S1nakwBdtkysR8Iq/Ac0EHNgX8CVD3tn/gEyAV3xHP6EBQj3CmABXhbLeGnkEaPgTzISGCnLQF8GbZ2ngYJymXGAc0FeF3nC1EqYLKHMtqKRDA+6jDwIDhOMS3qvigPCHgEpfmAf3jB6bCu0aXFAEyoPq3nDqdBV+EoiBbvxXwOX5/M7zeR5t0Q9DSrkWujEWFXpoo+edwhrrE8E7APLCQoodp68RdjdikGCdcB8prFRUoIngCkYK5qYMb+MIGBUsvudvaOx9zoX0o309WgTQBYcBYPoQQhUN3uV9jE0gk37yTM4eIg1QOFFqUIrZA/SR5xpm2nvUCAaznjU2BPy6ciVjgFYCQNDCUEf6yvkXhbzj00Tx4NGR9d6KBbIX2Sfcw3MYh+co823YNvQQ2OZZAMCMU0AbJVfPG5Rb1yRABUI/QCNtsIcEVTQI4TGqV5ZrSQCecTMO7uO59EFPQou14t3K7zyrvHhIs7Ez/WEsAi8aY2v+CsDn94oMq6Kh9Iln8p/rMJYDiAooo0zSB3hJDB4TE1XAaWOIEd987xgKObuQI8gBCy3hI4K3KajUvHBZAxRdhU6EpDMH8Z5qit2uln96C0DLBvtuLfwMwxDzeOzxx1NUiv3OmDUoQEtyKfO9HvrMGWNibCieJTvNDivLd1JUDccAxlXpOvDCKo/NMriRl7X2egF3Q7wI2d+0S//3H8Qrr7xmLUjIXDI+1v8tCu3GY3Q18siNm/CLAqoBZAjLzzhul6ch53wMKBgSGkj22JEjoa3gdIHoAGXlQbl33944MDDfGj0Yk2HzfCdIBh+whkt5Q68OFEfm+QAlxa8qRB2Qir3DHsoZRQHbWyi1lfuUFAasO/YeMh1K5BXArSbP8VzGxLwKsto/eT7zwpnk2oQXcT30NXUD18JbXd89aO55ydybS598ycwFQCRzQ2QPfRLsg2a8BHwBOcKDt5E6YXfGu2WWYnotTdVS5SqmqCsvPOcFV/TkpB9GPWJQ5nfBYsZj38uoUEXAPcsB7zAMGUXi2bFjoSInyjAxnb4dOFDeuAARgrMAI6aiALRjLVbh+slhYrpAB1PB0LZ0sCCeqTg0MvfRLMpUAqSC7sgiyCi9nOb545xohNlsFJFXsoY1HiiHCcbC+wTLe8AcWjIG5QLlNu6jLYFz5TJ5roZzn60M6e8C7b1syXPpo8Z47hWgDGjTZFh0LmXwyBw3bo7S/ql7KIOU0aWMubTB9bTPZ6PUHIMeoWXELcAzwBF8sUUQaoiy/8pMAqd85r4YRdq+ZIwYNeHpOjfI05xP6tng1IERFgMk3sLcgyzHf4xn8EbSmcADaJM1Xoa7kg95cQaQF5xzgHOFz/v37U9/AGKJHjHKqfhoRfOyZykW+/jxx4eri4txuCJi5tYtgH2KS1eEHXz27p3bw0wr3EeaKyIoSI1CbvBt20pPLv53Lw4unE/Xr1euZ3gxxnmKGNI3xobXesDDOG0sDGfPfpy0Gu4hUo0yJ+5T5st1SRuAsK4/01uwZ01rwnOhh7q8Bhvo59rWk1ZdAj4KP+Tzc889F/rBb7hXRyH2823y8k9V4XnmkrWVul8B7cuB6+jRYxkzMgrtIV+wDpDdsncnK7KLe4yQ43trJAi8s5Z5dgGW5NkvubScE+rc5D7e6Tt0gj70U10OvqKs5VrFIYE5QGYBY8CZB/yhDBAURCVdYdV5oB30LtYjOAfjRh67ceN6jNPwRmjnGtMRBLrp6KLxC1oZscHfOvJoqFIu5TdlZsYXvb0ZwTRMJYqwpRHZu6eisdQjSUvCWkSnw0DL2JA/OEN1UhD85VxATyzDZXlqcy1G80Qa3SvHPh0+6IdyfmSEliaF9IEYzDHyejYIEpd8UIA6dCmwvvSF8O7Urbo3zM9tyTyWMZxojTLka8DUEKBhp3S0kh8BvwH6AcNLJit+5D5RB9aQxvjVYViH7guuU4fTkO05U+fe9MiA5e+0xT2M6+KF8yMDAePeMlvYGGsU/sTfcSxojoYFn4zrCNHmP/4X33iEv46QiYf3x6NJeHi0f+CT/9F//acbHD5sekDwGZSW6cl4gi9s2xrFA6bIhn3hE58YnnjiyTC9909+MHz00dnhLoI6QKdVjAO0bWSTcmhgFVfZYJNaGFDgKV7LhHEME8Nzzz07PPPsM8P7772Xonl12E8PX/ziF1JU8xe/+HkObazoHH7kQ0uRornZpIqwKr0MKmlGGpgqGIQA873vfT9WWg4dDs0/+qM/Gp584omBrBi3b1WqAQ4o8peiLL/wwgujNAkyLp4haKkwUIx8nLaEZyPkc8h64HAQcMDxEszUr1Vhj+/tbzxFW45u/lbp6oXfYv7lPR7BmxCYtXqGYPP4WQXECT55wKlcqSzQJ7z7e0XAPiuwevDYP8co+JzrW6oRvuM6ni0g5RrwUPFZfk4il+7+8fdjQLtXWPoFPhKcJ6oPmzNpjxhRA7kfBJBLv6TtSa7hOlS81v6qxGiNVxCo+a9x67nf97fur0rusaqvVfEn6dqD4MyTCovFU12DvAP+sl5Z14C/rF/2LiGOCLe0SXEP9wR9E9QFAEdgs9iKXmYIKwgp5vwE8NkXL5ejZJgJ6EIbej2qICsY9EKWBgEK3SC4nD51KgCL3j9VCHMqKQvwOGPuEVwIcyxlvIqtKFxXPlJSB+CNWF4nAo4Wc9TiTj/0hGSOoCN5wKOctdynKoz0nXYQgBBizCvJ/bSLQK3CKzhKm64F7lWoEtzhOsFvlVN4T/bCCt5kFfro+kG45yXggpLBS1CYfvu3RilAPNIcMB/wRPoD3eQfCvX2A+GKfumB5fz0XjquVT3Ykg+wgfh6CUrbgCrbASV35LmG+rGeLbhEX0xDwu9eJ500uqg8o8govArKy6/gIVzPtYKnevcAPB55rMBfC7+pLHs2KADTf8asFz8e6qSoQdFmjuC30InnsMYYp0AXbXAvz+U96QQIl2ZtkU7mzvKwbeu2zAt9VbglVQ+eNBTWAgTkGn7jegFzQ4fxgNGoatFG1rU8gufp8STvhp7SJzy0GRz1oMKDnHvIqcw9V66QOqhSWjA+aGyoumdXefuQB7IMFhHEWw5m1wL3Az5wDUojNGFNo+C9886vstYAcuEpKFAFnE83763irY6tzsgKtbUN+BB0NFRV4Jg55RpoaM76GjOGi/I6RZlKbsQUKa7CYtKNfjC/pHaAxwAeHDv2ePiee7sKANZZTMgy1/WgFt/paY7hDvAUBQzgvbz514d9+/cPVxevZVxbt21NOicMJaanAJAn16bneBmoDuX68tTdkkic2zdvxWsYhY+1J1hEHw2qqsiDsRc1dBDwuHT5YpRY509PbM819wRzDMBOMTLmib0dEBwgJkosUU7luSpf5XqLtgEy1Z4s76s6+wtE5dlbt2/N2Ww6DmSnWiN6K9YZBWiPge1GMwziXQzgBKiwslyAtQWi6EeddeR0r2Lo9AnPLoE988HnfI5Rd++w2HJ2s77Y84DlAPpJC9by5jIv5L0n0ornGRlS3vnz8VpjDknDpAephf/gQxXdWOnqQuuWniDnUMvHH6/SVuxqvYHghD4jr7BvoBUv7g9YQDq35nQCwLZtYWHkpcoeCJjUvA09ewTWXffQG75sDQKNfTyjAPEKt2cee9C35guPtLqOeeA6oqtqvRYIwHPpOx6Oe/eS63yhRcQ0J5EYLwq4YM/yWr23Hh5pyHwp+5X71Rz50E1jsgCP553gjiC4faxxFLBj35TRBP+V2wSKPJdZV/2L63jOmEdUbQgN1/zOf+4TJFKG5bPOA86nbfcyuzJfD5K733odQsOCzywv5orm4GUUgZ+RZyO3Nu9GDe8YYNDXeBmRw/pgrQMgsQe4z7MQOrJ2TJ8XMKYzxN7nIIHB7V4Vr0VGMWqHz46T57pmR/pMozt05Ll4avM82lA20vMXQzFngIYg2lI/K+/ihaRBKd56JPwSGc+oE71nAesKZH08ADSgd1Kszc+PomQ4T4vHIkXWfp6dLUPw9h0Lw/nzF5uBCDmFfVtpgBavXQ/ge3D/3mFygmjC6yluSSTyiRNPDkePPRZgtPQlnJNWku7v3Pnzw+JVUupVqjz6hwMZcsdrr72WlJ86wBRPKYCfPgKwA7SzNtk/0JG1ouMHOoDR0shrnh3j/NYlEytvGT3J8wQlaY/1r+7FMzSiGHEt2Ku3P2O8cP58DLUYAN2/iVa8eSv7//jxJ7pojzJaMqfU/IFnUbOIdXZ5seoc0R9owvrieT6LvsR7vzno8SzmI9EB0dXGqYoEwmmDF6ltlHN4Fm3QFmM0YpbzjrOENXfy5Ae5XpkP/oYRxUhJ2kTWZG5NMVVrazmpdeiLxk73rPxB3d8zV7BV/aQ3TGn8ggasF2uqaPjU6Yf9zbqNV/Yyxl/2SUU0M9bao1MxZGHIZ2yMhf6Tn1q9R50PWYXICM4z6MULWZZzkX4D3NpPMRp1lqzJVvw4fHp1dVhdrRRGzBXfqW+xT0umE48pB6SswWj9FTW9tTlU9g5rRgJq0GTe5Omsf8YOsDQxUYVAx3hSzYT9UbeSzysfazCkv/3ZG6eXLrUK10sLdTt1CuQQnBCSPg58YGo68sckecqbB7j0gA7icKk70wBxnsc6eASC33d8P7QPj0Dwh0b6Bz/4z77+BxukFUHAWQVUouDA3TvD3MzMcPzxYzmU4oHWwqmfe/6FFIBYvH59+OCDD6PEoVBFIG8vNh+HF5ZrFD/Y0e1W0AfrOIwshQYIfyXMDI8/QtR37RpOPHUiAj8gOIoDCssrL788PPnkE8PHH380fP/73xuuX1uM0MD1hG0df+L4cPDg/gaGlzJdypAV6es7mNqHH54avvvd/zeHF8IbffmTP/mTAe+VWMrjKTqdA/8HP/jBKOQerwK8emQ4/QGkslEgRAnFKmMKqoLQI+WlhWTCABWUFX6r0EkVdaDN8qipYqBhzC1NSN1bVlDBiYQClVTdhJExCB/v7lGOqPHBoeeKfa6qwuVFrYDeA79jQH/s8atBQLBqBHCPFD5StJQnk2lWIuS6ZrpCoXxVQPpk0u2M1lV3jf3ZDIIrgNX9rXUUq65IaH7rcoL3wPbo2aIJouebc4o3Iwb38j+5hJvHjQKBHvYIMxo+SpEqL3cUvppzjCSlPAiM87kAFzw7yyMggj4CQMvrGKNLM3yQQqi8ZNgzcxF4AjSurMQD45mnn45BJgXzWr5pQQGEYhQH7uUeaKunBYIRyoYhk6QowVtl3949ETJV8gWnFA5cj3roaGWPNX65iungDSyoquKCQGn+ZwRZBHKuUXh1rS4uXh3OnDndvDlmRsVIEO5+67d+axRSqaLL/RZsY4wxNCFMTE4mooTnuq7pI8KHQg3CJcqRBd5KU8/NPwAAIABJREFUmSogkXnRAw26Gy7JMzQKKAhbQI19Rj8TFrhWADrAEeNUIONdj22uo0/0w1QJ7nnemQPW18dny1MYowfP0NOG+VNo5/cSYKv6OAI4fJA+0E55adSaVljj+dCGdqAn9+qhokIMjwf0UMkvAK2K3ej5o6LO8/sXbZZX/2zGV+GSRSNzvho+TXusDwFz55Tr9ZwAbKEt0i3wvakBDMvlO+ZKXk6/BHC4BoCvUpAsjAwa5gYWWIB20MfnMnesV+YsedCpZbFcYe4I8dAzhUaXlrK2IlTjqdsAZ9pjDxi+HW9YlIupSkUA/TWm6Ant+eXZIlBi2gaeCfhXRsfiqTzbIrPlQV1e4oL5GkO4lrVQgEWtD84fwQbahMZ8hr60wXM5JxlHPOf270+7/L969drI+xq6MibGo2LtvjbfPnSFpqyhAjW35r+gln3muxgQWvFGZBXPOO5nPITTVnqP9fBOlAqMFNxXZyv5FacCQFOslzB2+I7FsXi+kTgcHYCSGDAYAy9ywTJ25CiURK7HIMScXb5yOeOkT8g8rAX2OmsOfquiSzuucfeQxhZpE4Vw5c6wgiyVkPfy+me9aZBTkWQd6wnGb17LmkxI88a9REjxzFJ4p7Jey/O3ADIAV+hGJB7e4aSu0MN95Q6yCOmKyuge/k6KtxZWnb83R7K1VDtEPcSoO1U57guUABSsdarMxLjrLKLAWqX/EOTBIMExOj1VBbI0zPP8GICap1t4Kt+1a2yba5BpE3FBjtm1taxneX5kocYnZufmRiHbKrQxarXvszfnAb7LI47vWQe8RucfES8tRJnIQCPTWHecx0QbQAMEom3QGseOFqKvwQ4xhvkp5bponiKHayVv3lkhD3Cs6pFvoAH7B5khivr6+kC0wsVLl0YGG/Yq9GO9sPdIV1Bg+3LWZ4HPFU0ggKwCX4B8pUEw5zL9AJRnb3g+KlPQB57DtbyrnPdnWgGga8P0LHJOFcHWQByePjnZ9YtinRUJwn3mZlf+0jlDGdZ2lKkFWwXB5aPK4YLi6hOC4/JZrjMKiGvlUYLgY3m+QHBBlvCMrm6G61yQXdlJEF66C+z3/K3vS99P5QjbjGG2eQkr/3KNqVHijYvhgvopDRTkczkazIbO6CPcW7yh+D00YS4FwaVZeVZXvSXB7ABQzfADb9XLlt81cPTnkeD4WLcBlLuT8wV6IpvSD85Mz1f6Qr/5X17DV3Lm0UZFKc1FH925c/coTzPXMB/0B3kCOZln4AkOcPnxx2cz5pzJzbMXZ42R3D+BsYOI3o1ExkErZA+APIBCNvXNG9RemBy2ba9i5TsWFoYTx48N1xavJPKYvOAYnI8fP5bo4927dw7TM1Ugjyie8uBejYEMsJVz/e23fzlcvnhp+OpXvzp85zvfyXnLWvKMpsYAICTzjqf4/HzxFF6c7cwP+5R3Up9Yv8JaBozZdEvQFdBWWcRoQ/W+ikYsoxDfKXvStsA784nOME7hV85eqZ8BH56fGzl5QSO+pw7Gvn37sz7QaapWQqWzoJAx4yAneoDWqSq8zP5ANjJaj+fzXMYDHcUC6KMyDH1D5+LlGeB9fGbspcdVKiD3gc4A9A9jcaUavT0q3gvt0e/g0fzGmJBR1PPoawGflZYU8Hjbdrynp/I8+gvNdawqnbAiSpxL+Sjrk7XOXMs76K+e+srHyhrMlRFMzC/9iA4aw8qBASOsYw0fiUPfzLB0pxmJVypfN2e2Rin6Ap9g3U1PTQSwVT/avWtPi1gs+aKie7eFXlzT8xVkNsaHkwh7jrXP/olxp0W68I5coLxS/G/sFU6kL3sAPS+RGk24iO7X6qyo8ymr8L2GvsgRAf7nU/sOHiHuQxvuNdpQ5mZN0S/WhXofa4PP3FPYV6XdkS7Koe4dzwedeJAnrl8n5diW7JOKri+DDQYhZJiSayrta0U5NJkoNKiI2v/1n/zFI/z1Ps3z4Xx4NAkPh+5/61P/uz/749QuRAEZYHSEz9+9Myxs3TocfexIPLvIsUb6ArypOPw++alPD4cOHxlOnz6TcLMrVy6VwN5yS6MQcCBjDS3r1EaEcw40QHPDHHMQ3OPgnBjmm9KAZwnepggmbHw8NmHQf/8P/zCH+He/853hzTffiKX84IH9AcFhlE88eXxY2FEVp/WGkEnAPGFoHJC/+MXbER5gXDAGvLzxlkXwvrdOzq7yJIIBkXONtCkcLOY55YDR2q0wrWJeDLJCEQWUFZw9sBRUBQt5jqAT9woe0x8Yc7U5BklRlBhX5Q2vHFeCS+X1N0RQwqigl3Ex+nH+aNou4L00ToQvD2WUmgDpAawrXNr/KpAesHy2j45Tgba8GMoyqYGE7xRsBct7Kzd9kE71N0U4KgF0/72Lue/bZgUm16SoReWO5m/byE/NmyrpbVp6kP75EC9AjFbmdnCqVGzuw49+9KMIDOwP8yAjDOsxoRKZ3nTpVTz4CmSqyta9ssXzEPSuXrmSAxRBh0NT5VAFif4gLAEsO04EekJDP/vZzwYYTu4wgPDmwepYeK6eVADphkwCZCFMYvyhXfgA9GLvPfP0U+kPXhjOaQkNlTtdRbnvH30HTIk3xLXr8a4wFyXXMSaVRdZHATTk8S+BAUELmiJwkCMNj032HrkQA2RNT4c+fNYDht/pCwIM9JGeACN4CPIC2Dc/HbR3HHrEq6yZWoXn0B8UJYVh1gr9pR2FNK7rLfuM1f1O28wrChkCC9exVugn99M219N/PW0Yo8C6gALv9O8yxUCvlHIIjxJE9HcFM+hcoOi4MJDedrQvGMwcMh6uZx3Rnp7g0NBQTYGEzPO9jShozIEeWNAJ3qm3gwYGgQmVMcYLiMzcjflhGYIEnPW01fObMfAb/YS3C9qPwltb/Ee8ilqYM+uHvtAW61rvWD5zHb/DD+CzjFcQlvXEfdIEeuhNyFjtI9/lbKEQGJ40La+5gK4RCYY5WthQr315JTSI9yeFtBpoyDP43XUsgOuZojHDUHX6TJEvrmO9KayzFqA14zVPekDJVjCNNWwUBfOE8G0ki4YKri3FcVxsivZQcPEqY40BiAukXLt2o4wDbR2x93uPHukmH69zqRQ+xmdaCteN86ZSxH20b4oRAVOehwLDWUc9AA0zAkqCReFNW7eO8mK6JyolSynHOArMzVeql4COba/SP9YPSh3tWFyT9Qi45DoCuDjy2GMBMBgvzxZE0APfZwW0bF6ro/O2GQOJ1iNVHbRxbp17xq/8YkqlXqlPXwPozKe2hIAhi40Ck3eRAzeGkRcbAC2yBAAqCph9UfHkPNGIT9v8Li8Of+vSnkGjAG8tZdR6aluU7KEMU3JInYGMjX6Sqg9ll44x5vJ8K/6NkYhrleecC3lIiQHVpnKa5yPzlzWMHJV1XpEd3CswGUW8hTUzHsfAumO++awhRplHuVD5yLPds97zsZclUGxR9ou/1/gBEwKuWiQtuaUrhzlrMYZI5LxEONwb7txdHVbu4kFNjQnkylKIPSsYr7UK9KhLYdIGjOGtCgDKfud3aFAecQV2ci3rnt8wQpcRqEBwDarJAdt4AvTgfuhWinmtVyMP5N3sD/7XHitvvNmtc1mf0Jn++1zahL+xXgRn2aNlaLs6ilDRyCkoq+xKH+Tdrtt+XpS9XJcCJ72s6XeCFQH+mzefYC40FYQXiNK7Froqc3Fd/yx5uXvEM8313MvifMdn5R5lLvojX3OMyiLqHXiAIwPxe7xoKf68tFye7G3eBKYE2ThX7YdGU56lrKaRgjadc88oZZfpGFRqT+mB6zlCn7lO+Yu5H+kRXVF705ag+zF3yCdJDYLO2hwAaAveiw4nH2Vt7t93IEDZrVukl6p85j63ZESiocoAdPHCxexxvMCL75XBmPER0UD/cVDBmEiEy52Voh/6aOTgqUpLND29ZQD9n50jOgV+ditFB59+8vjw4QfvR5bF0Dg3X0YdgHCcvCiSSfuA8eWFDy+muOH+0mX/5u3h6pWrw0svvZQoUAFeQGyMuDduXsseZQ5Ktq5il4DDjJk25NHsHa7hM3RHNmIvcg3XFs8Zp0LS+MS+dT279nUA0WGL+WTOoZf8mz5wHe1Gh8TA0ni1awBP8DpP6qxE/sb4gFEAeeB73/te2pV3rA/ro5RZerV7HtlPzy/GUinGKhqyAPICt91zvPMcfrPmBte6/2Ngb57S6NrQjfQZjFF+hzEcoLfk5YoYJOqWNcgacg/zLFKIkLcdHADex3wKYLPP9OpWZ5Yv8lufdktZCT6pkwjf9bKa8l7kzBbhbHTA3JbZGGEsoMta5plL6f9aCniX0Zgc8PMDRmJ5OG2xZsGTZucKEOfFdQHdr3GGVr0k5WmKxup5zZqIXNSlHdmI0xqe1xUxoqxextuF0FLMhbbVbRa2E5XD3iSFXMkeXKe8oV6F7KQ8xzW9/sozp+OAiBxZEQDMlThTL9+oOzIujYfyMj5zn3Sn7wLnvX4DreyjziLcc+smEQdbs0dCg9R72IgBvfAh5KhyXlSW8jtoCU/6n//xP3+Ev/5bgL8+moR/Cyah78I//C/+ww2EW6ygKFd4Gd1dWR6mEVRmtyRf9uFDh4bXX389HiQoH+QGf/nlV3NIv/7aa8P77/8qwjNebddv3Ixn0dPPPJO8mXiLY53iIIuCN1Eh7HhiRdlolq2pWPcqlQoMGzAeD6uE+N7bGL70xS8ML7744nD9xrXhhz/43vDzt34er5bPfe6zwz48lbaVZ15yWLfDtJhc5RGFudIXQG36BePhUPna174WgWHlznJSriDoJdz5Xnllfv/73x/eefedgFX7D+yPkMV/gJ2EqqP4TU/l74SyRvnQE33sx+zB2YPGMCmVfn4vYbzyPveKpYKvwq1KFuOVafaCOZ4/8R5qAHIEsjDIsnIrLDNG/gX8DdLc0qcAgk9iXayiL7muAbcl3FVRxhzCGA2wvhIqG+/m8gTIIUH+P4TspnjAsKNIw5QJa0ofCygXmB7lWifEF09wUpE8AATfrJwIvgpkj5RpQO7GdTaD3BnTxrhAVQ/AEC7qwZoq8K0IhnTolSL6jjGItcU6Q8CDxghtCNEATuyJyoE5BuP7PpeSWcAKfzO30jECWvPa4HcUXw5uhNaAQnicAcwuLQ1v/exnI2+xAovPD48fPz4cOngwERykKcJI1QPuPE9PKgAswG5eCFE8B2UDTwi+hy6M5cUXXoii8MorrwzbEDamS7lhDRG6iRBIm+SWVXFAUApwcHdtuHTx0gh4F2RF4bG6e4AF8rq29Ae0xXhpA8EC0Deg1NxccjdbAFDli7Z4Ln2nfb0+APkVUogoYTx8Zr8wVotzCrwjXPJcPZIFy8tDp/LISj/nTUDbOYTW9kulnO/i0RHjVHmUCbBWWGSF8QqUQA/+VugWsFMghh7wPgXArJMGbCpoq4gwVr0LnRsVetenQjf9ZE7oN+uZ59G2AjrXI6zxfvtWeSnqsSygy71cw4sx6jlMW9CFfYASzr149ehxnpQEKystbUYZAFScGSd7zVzxeNcw53yHgZDoJAVUPdd5jqApYzAk1CgLFTJ4JWGW9Ns5lnZ6W+np5D7izGI+WZ9Zq3jq4knT0rWwrlBUVfD0ZMZgwZjoo/ycfRXAat/+jJ2c64yNPmgkgpZ6BNGWABdj1BOOsHE+l6Iw5j0oZOwZaM8et3AU88ZaoU+mOmJ8JbxXGLyAAdfy4np5PrSiT6RkYp/A91AeC4Qo4IN+QHeMaqxPPch479O8CKgyNvqp8U8lxXMU2jFePaWYf2hGP6BpgeEUEy4ZBOVBY4oAkOuQfjG/rhvagA6Mj34jG9y6fTPPoz/OmX/zrpFHkMd9Dc1R3o88dnQE2GgEGBnEGiAmUNUDXipdRA/MbZkZLsVjsaI3oJFe/YZs621EG9IqwH7zMAOY4RxHPkJm6WlR4CmFYClqVV5G/ZnEvoAWKF8atnkXmKQ/rJnaixW6rFGCtgTJybNZZ3wV70Y+UG4ZgbOtyHQKU2OYZx6pWZLcqkSa4EhRfFIQxrPU85t316jGQfcc38/Nk7qoAHHlChV/AQL6rcHWte/YBQn5HtoYaSTAxnfuG9aeYIRrmTXJtTiK4I3PHPMbchPyIMov5zvjg7bI5fH0Zm93hQrXKLq2PsTow33ILTGApKbI3HBtsQr+Mu/zzQhSxqfyguR5gAVVDHUh+7cMmpXP2qhDaMieRE7mWsajESdG32b81QDN2hdQlf96njPugJP796dvgsnkBMeLkOe7/wQtNNTy2XoI0LUHx+UX7hvnVb5rW+51ZT/P2x6Y9kzs15Vns2uMtSAITF94lRGneJ5GY8FojTXudeWCzHszxHCtILL70/65LuXrnovqCK7zzTKEIB/7iXXG78wFchH59QOWtTOEOeV65QiMI7ZPH+0nvyvzuG+MNrP/Gv22zJUnpGuDc0saMHYNn7zr6OGz3MdxrNrYiN5mxAtGVX6HX7OOLNqN/Is87lyQPx+gcnGxUuhpyETmYA4wBAF68/2F8xdiDK+CiOXcYBRWjCyzpLm7Fz14/V7NG7m+MdixdgGkALBJp8B/9J2Z6S0xTO/ds2vYvXNhOHPqg+yvY48fTToU5mLHju3Dvv0YVGfDB1zX1GBgHx48cGj41a/eG95//+QwO1OFza31Qb8//elPB0T/+OxH2TusvRgMZ8qIKU92T8qHnEdlHe/lmUZ19HPC3uXMlL95frNuNNTTFnTRUGYtH+Rq5ite8zHClTEGHqTxI57qN+AdJVeW/rAvoCdj/uY3vzmKLGEMF69cHBmgLVSvvKwxzfXI+lLGZWz0F6c7vhfoVk5mTizo7njZNxr4aRtAGDkemau8q1cSgUPdCs5Y5Ft5AnoU8mWNpZzu6Bd1E+DDi4tXYoxWXlXWdU9wj5Gx8h3yovMMnQMYj7955mhAVDc1alUwn3tS1yeg+qEYavR+po3bS9Rm4Ty5G6M46zGe2M1pUG/y2s8Tw7btJU8iX1aqTYwhVdyxHDrKuWFqqtKDQE+jjxIptGU2MjQYAyCAdU6UaWpdERVV/EA5hc/Qk2i59XUivizq3SLWuvR56n7KKNLKthgfxiv8Qyudb527ngUCzv35wVpXbtZhQl2+14nkpTqosM8E+NW3+IzTGbwaOYBIUl4xFueMaRFjkbPKMzxpUJpsHv0wHvXzw//yv/35I/w1lHm4r0eT8HDp/2tP/2/+0z/aADdOagYAyxSkuDvcw2q2uhoL9Rc+//kIAhR7uHV7KYf/kydODM888+xw8cK54cc/+kETlmaGS5ev5sB65tlnc5hQQPPWEnkxCaG7EyCOEBqYG0wPxZTDgpAVBWqELfJRwYATYjg/H6/0z3z2M8PhwweHDz84OXzrW98aLp4/P7z40kuxhO/YuSPCvcwLphRQfKJCbWGugBAIDxxAgmdf+tKXqpo24YrLVPsuMJL/HBKvvf56QsUIk9ai/tjRo8MLzz+fVC96U8C0YJIwLJUFQ9DH2TdKIS1QKj1taTHKe7byIeI136WWaVdZbJJ3lfgobZ1Hs4xY5ew+0LfNvIcFbfS/C+5yWSyK7dAZFWxrhgUYbA809yB2CoU2T+DkGkzxzwoFVdCyjwqlKtn13PKK8cBIOpQG5G/25HaeHc9mZWb0ewPBA9CaZqV+LICRiWipArwmPzcvm1jKWx5PDzDGwEsBhvtYq3iDAwDRJ71zuBaBDSGFKAdz7HK/tOB6QR/AZuYG0EylMArP+nqU8FRv7zwYBFugJ33A81tAUI8GhEeEwsNH8JyZCrgca3tLT8M49Ao9efJkPBUE41EquPfsuXPxRifkf9v8/PD0008NF0kb8MQTlduRvGctVPDmjRujdY4CTlsp8NcK1sALTp86PQIDAKk51OkPwhKAdjzKmuchfEJgQaWYPdbnkEUYAPyE96DQMXa9d2kXuulpHu/ehPCvxLJefKLCZTFwMS88DzrSDwQ1roGOXAe9FFxcd7T5/7H3JjGWn1eW3xfzkJEZkfM8kMxkDiSTIpMzRVEkpXIL3aUeDAMquFCw2zbghWHAhhdeGeidN12wF4bbgGF326jauGzA3S7AXWi3WiVRlIriKCrJHJhTTBkZGfM8PuN3zndePLG5z00+MhER7/3f//+N97v33HPvDWuDNsYgYO0HlMx36BfX8jcOJJhN9DupZ/h+WGPMK+sjhijvsw64b4Bw7gdbUhE3lQUWgIC/YfQHrObaOF+4b4DUgEJRBmlf0ma0pvpJeGaArIDuOAGTSiHOmRi7tCWGRpRdvkdfIuNjUADAJswZmc26CKsnxlnS5fB52PnMF8/zuoXtarCJF2s988R7AXt5P5EGtId1x3htrG/IEObZjFX6kXQq9D2OD+4ftn9kHCmI6PMCdTYqC51+sa/YT1HiA+pH7vEdxiHh3Th5yaFPOGTkQ5wQXJs1wH14n36F9c57GBkG/3bmPI4C1nlyjAdkiPGJ44g2JaenASWfa4wz18eQDghj1rkLXCbVSfazGXdmotN3xpFn87fka3WkJIoiBkacVQnBztqMA4fvpkgo/c2/hPXm/jpHqmGEo5D2h+HF7+yjRF3EyIkzIyw3t327zMxSYNLsR/4FfIq8zLqOQ4PxDwNORSZr8Us+p50x0llHMVoDfud8iNImnYZoKooUVhAqqSACMkWWR04GWGoCvJJfDhsGTOZ9znuvk50IHhucREeYPUiefXS1gKEBCfmZ/RCdgrHM3IU1FQcKffHYdYsQkbOe5+XsD3DHOADGh+kVnS4AvFK6KLOZgbycy6yTAP9x+Efu5awNeMYzSYeiyIyWQmEBHXOOJwqD8Y2TknOLfwC4ZgF6DiOfmZOcFTnLIp+zZ7XWqyOJ8VjbcPF19BIxKGskBv1EPnEfEUfsb/Y5VPPTTs/OlbmFZelMPDtAI/dpXSdxCtIG9g9rVyA9ZA4KltbitqxNnpcCZzwzALi/Y0dT1jfXyuhuNJrO6rQjwAFzEwd5ZBjdjZOZdSvH5u5d0oMZ9/Qjawl5EGAuKRxYe7SFF+2JzG51YjDWiXLjnnFoswayPwIet+p4redldL7ol5azznOd6JGwzbPHWYPIdGRnQJecAXLCVKA/OmW+n7Mn+yv6Z/TU3IOf0WF4Vmsfst7jJOQZkChoh66rUXKAxZAXSNPBZ5mjyCSfpQabWpmutFE2Wk0vlfGmrwHRcw/ZPW1FOhXXJ5qO9wNShhHKfVsB1+wtj4l1sThOaBPt5z5xSKVwN20gmjkOCtInuRir60UkEor7UtjQuqIj/KYeTpVPPvlUf6c+BP3iXpZfbELrXB2dnkfpit1dKsSL7OQZZpLCQm2U9jai0DZV16qns72srZp4dfrMSYHepH7a3t4sff2AqjWdV2UbG5wtAsHv3LknR/K+oX0az6SzYUwAmCGP4VDj3tjuzBlnOJEkrNnsKcY1ekTGmL7zXooUh5DBmkjaG+aJNcW4ZV0mQjrndJyiXAdwiuOSa9Cr+dlaWBjZgxyLPZizALIMxUV5buadXO58/vOf/1z7HX2F9k5OT2ocWAPYJNg52Cy0hzGxM99kvMhmfreDdqdWRXRC1mR0CXTgrO2s6+iUjJMwhI0t4QsjwyOVoT4kuRYSXvRYzgdSxQIi04/IQc5fnCgPJl3bhz2CA4fnRFejfozZvq4fZdIJ6VQ6tX8fTNo5HgZyom4CdOcc5nspfm6HpkF32jinYuLk+d/jFJm1FgfOVb5Hyh/+YXPhPMa5zxrgfqw/wNpGQVckf78LRpsg0KWipvQFoomi+HsB2l1PhTaGjT445KKaOG+WVpbL9qadJGBH4EFKAQl5i+/WlJKR4dyHPaZaW0pVtCVHS3AdxlvnfiUWhcwQXYF1kjOBNbRv3wEVxrRubYKX17yj6e24dAQdbVL/Gz6Hoi/ze+Yl9pwc1CrOal0ytmXO3ejD7JWebiJk1srUw4cG4HEYSv/sta2jOiJ2clnmO/rdUf/ODvCP/+n/+Rh/jTL9CH8+noRHOPjf9uj/6Cd/p0EhG5hzK+SeFWu4lM211WZqkDfeeKMcO3q0fPLJJ2V0bFzgJgKcVAh4rT/79BOFRyLo5lQMw1WkX3rpSpmcnCr3RobLyOhoIW3ahYsXy959+wpgmw8WWMUAqwYFObQlpBT2YiaM8mT195Xvfe975fjxYwLMHzyYUDgUP8+fv1BeeOE7Zbdy48IqSqXgLgklPMl4X0mDQhoGh0H1lXfffUeMOISrwmXwvrZZ2Aa4oY0UHUHhEGhVjXbSqFC0L8ZNDjKAuFZgNsZixj4KQxRY/o6yixCUYdfRLuW0CdrK0GuYcY3BVJnYYXY7pYwNSinIjCWGbUdlgFevYNjafA7QIwZ7C9NL7fb/mqsdEN8M7xgGaRd/x2ANQyXtoC14iwNo8GxYr1Ik6u8wKFoZ6GKXV1a9jHPGQQU6fz9NSgyQ1vWc9nF/j6M9w8w/C9rjoqfplfFknFvB6Obc1evSPgYlgE8TXKuMnTwT1iNKF6wUMe5qnkqUpPMXzivPGusEVrm+w7qvOdITrkUeeoCaCxcuSEkQA72y8Jnn+bk5KbVmPzo33CAFWSojAxCdopgqqCEw1gXgLly4aKVWqVQGmjlSFfGwtalQWOXyHR8T63t2ZrapLKLY0CblZgWYbm9XvQCUDZ5BDkMUFhQY9kmYHzH4AvqiLNgYXy/Xrl1v7lPej1ELgI2xn5zZVmjMpOY+YVChIAD8Dg45p7Vkz9yclEYzd8g159A6xjx7GkMjrAyz6XaYzGJ0dDsMPMZ6jGrkxxNPPiEFCJAfpi/K2NDevU1wnTFcUlHPos+81m14s3YOKy+hDWYKL+IU4WfaSR8OEGbb6/y3ATZ5X6y+CkKiZMOwRyE+fuK47sf6IQelATRHIdAf3mdd8j7jhOKEww/FKeArKWrEXGY9AdDDcp9xyCl7Q3kWcYpixFaDXuuo5jYW0AYi5C3jAAAgAElEQVSblLSBpa0JTAqsbCtl3959ajvhxVEE+wm9hTFDmGAF5gPKcG8xHegL+ZhReqtxzn0Uht8oUsABiAP04YQ0AICcNPNZ8pJzpatT6R64ljVD2zY3Nku38ux1KerIec0t40eGR3fSsNTcqSjx3IcXskpKNUAN7a0hsDwXY0SFMddWtF48j7BJSLOFkmpZEmdmHFKsU64PmKNxEXPG4L4Mb4zWDfIO96nNFAlkrLivjE0cjtURYiZoQ3OKcZOInTCBMPJZI+kHgDvfj3HEM1lb9BEjIgx71jPi1Ckq7KXN2KvAbzWOGfcYa2trsLG3lRKNF/tZ63x1p0CjwJLeHp1NGpswlNc3dJbRHxlUyk1tQwC5l7XCuuV95Cr5nmNEAPZ67Ta0Zhhv7Y3KuDXb1estDCv2SvJh8lmuX17eCZnO2Skms3K8bzlHps5oy3/2FS8BJR2AIwvl0OHDklXd5DbVub7DVFZ+xxoVZLCrnmMV3GKee7vIMen8lPSRsWQP8zdyQTKvq1tnKWtchraIBR0aG4NsDTklA05q7FX0cYdlBvhskL5NAFEYTlwjA27D0RY8izEKSJoxjA4TYCpGnlK2UVRTOs6OQ7l5ZrecyWKn1TRQfD8OLH7nbASbow9pp/UX8oBbXsUZYUePiRY4IwCOAKl6+qhjgLPdQKLYzVtOh8e8cm+iqIhQcVRAIn8c8QBB4tTJkzqvwnwP8zlOmLCfQyDIPpXeyRpkPFm3FA6DnFD3FPnf+Z19x+vs2SclB3kPkgjrxGes5catu8PlweS0QHDkWBw9lj+uw6PcxaWorYAXOWfZVwKsuzrLyRMnJCPRIRS1WfUICn4yLsmzrIKvpCnYt68ZBcDfABcULaXgnUDtAwfEymO9sUbnqhOX8VbeZJFhuqSfIeuI7Dxy/KjODsa8uY+VtgYdaF46C+PKcywznJ9W4LcASuvA/GRd8TvfRTZH11B/CHdXdGJNF7jptR15E53PuqRtC17WrducPqymxkLGStfY9Lyy3wK2Je2X9kt1bEsmVFKJNg+yoMo1ySvp487tLr26RkNIX626rdpXWefZy7RHNYFqbvicBwE+BTBW3Z3r2LvoRDq3ajRDQCn6GqIFe4Nn8Bn9Zp8zdswP+lbApZzxrMmAawH61zc3dG2c4qwlruce3Ivv8I82xrEU2RzQj3QggJrcM7IVHYXruXfApS+++ELzwN61I9ZAEUA04BHDy7OQxdh59MtpJez4Q+f75fsf6H3rFZY19Im9hH0C+CjWc8PECKU26O6S89u6Kvpnb1lZRa64mDCg396hPYWKRwf27VXKhsNHDlXZtOootnqwrqwuN5nCyCnSaxChgx5J1GZjy+kJSR0ytHdI+iPrD5mAbsCaBcjUHqDuQL13yAjRqWNjMI5EfiudG5FGpB8kBQx2b3u7oq9FbpIjdVNrAMDfY2KGf6sjBT2POWCPgw0gd9mr3PPE8eP6yQvKVIgXcjjW6Bj0Y/QUZJkLNDv9A3Lpzt27kivY/ehgN2/fbKY4wQ5grpIOhLlxOpXDTXJRoiBjYzgnt1NOIvtoh+vtbDejF3OG0QaRaba3tWaw1WZnF8pvfvNRuT9uuadI6lpMm/sia0+cPCk9gbmTo4d8+nv2iLjDGjxwYF8zCpT7pz1x8HNf7DFkTc5CZDlrlbEHhzl85HCTRMN4ISuRRTwvaQEZi0Q3oBNhuyC3sWdIvQH1mbkikgGGfGzmgd17yr79lvdKwyF9pUgnI50L+4u0Mthmm5tritC3XuVCp0SbYIMoPU1nl/TGhYWlpq2ZlGzStTs7tZZZF8ZLnC6sNeUo7TNBxAx+xov9Zb2bfWtcJ85BxiCOgdiFiexjbqOLx3HHtbt3D8phTzvYS/TNOcq9cjM2kRMhr5EGB/2W8ZfuX2sIeS9ajlh334lAi67A3OacoE8qNr24UO6Pj+t56D7YGFwnWQPQrdRo29JxiSrjzGeMFe/faJQ//Wf/92P81RbLI309noRHOvz/9sP/g3/3DxpSAjEcEeqbeCD7xIpGIVpeWlTV6RdffEHgHgAb3jyUFAQ/Apf8lIBfvHifTYkg+MEPfqjDFAb58MiIDhYOpxdeeEHgz7Xr1/UziiUMBRk3CoVz3kNAcLFyy3a5cuUFhXqRI5Frbt68UX76038tgfTd775Zjh070WRmIRQV2rPdKFPT02o3TDyMI/oJgP/Ou99XmzGMxLSuxZB4bjx3HPjklfv4o4+k7HLocpgzXoDgsMI53Gi7hOC2c0olxJSDImyMADMoU/yewp1mQxmwQdNq5rQV+EnojdkdCNwwMr4J9iZveM123WSYO72KjWkDZPxzGDufWXE2m8qgt5ngYV8pfKmLHJO/n3qF/iFkY8jRF/oU9iHzIyYT3lgxp/HK7hwYvM/BrJQpW1b44/3HIOEA6BIghXGYnOVuf0BrgwR+yVDI3wHNlWoFY6Cj5gRv1sN0nvCaS0ze0wqMZxC4cxM4F6u9poRJjlHWTc2DzLX0lZuwdvDyE66OkTwzPV32DA6qsCtpSfbv39cEWemLlJRaaIj99bOf/UyKPHsLMBgGqQH+DqWQQREAoJ58OClwEyARpfjY8WMq8Mi9ULCufvml2NdMKOuatCWkMeJ+/f0DXmt17DFEH05OlqnpKRnGAPkotrxQLFCyeQavuRm8/hu6T/YJLPewO3FuoYAkRQZj25qegHWxuLBUJu4/UJ/oG3uN6tf8NNOO3Lyw85algMmhUgErp6FoKMcZoYd79xnsxUlH6gmUzrA62eeHDh5yznv2F6DOqqudO/UIhV/mXYCwi7yJZiWQt471R7gie4Rnf/nll+Xp8+f03cnJB1LEWB9DQ3trKhYAejt9diJaXMgLsEVjuGu37s9eQDlHSaK4p/JIVoAg48FYRPFl//EdQAe+jzMiHn/mRcESYtgBjG1qnYSNjeEqhbXmTkzRq1Z5oyJy5Pskv6sKvMGqXS/ra+sCQFFcMZ4CbgnI17zu0b5gnK2YwUwhcsdhu4xFGFjMq4syDjZD55EdUSBpvwxGAb0uqGP2iOUnW5v1xu84GmyM26HgYsbdWg/M6a5dgNIuyhlgDnllZqsNbK5nDmkXe5D9kHUroGZuoQzuGZISjoGg6KV1gNmuZu5KyTX62Gtwmu87rHddCup6XbOchWZiGbzlvAo4oP2/YSDMTkzqc/D5hgCpPimygIyEJAMi4UwkXRXrEhYJRXZWXI+DeYbV2GGZwj0sY5x2xEzfnVzD3FNG6YaNevpDvlI5IGsuZzHKlm1Q9PQ4xyNrgXtZXnMuAOwAJrq4pAv1keKhU0w53Xd+QeMGaE070REUAVZBYPQE+iVWaYob0gbAZLHIzFxeX9uQTsGzMZiyb1j77Dv2jB2wfr4cIJ3kaCT1kBlgjEkMFq87r0OuZS3zHuMVIzeMNsaVvcHaR/7AqhMLVOsnxayd2kLOpo1Ng9NiW1am+saGdCDyavo5LogrwK5GBNnRzn5inl1A2euGcOJS+nt6JRt5n/47B7nHBOa0WUzWpVJsUm1SChPySVqXwOjnDOa+BlrRQbYETCpiqK9f4wL7CUc0zxBIt72t9SqnWXUwccbY0I7h3yGAUjVGinPoitiwabCE9qysrCnEGjnDGAcEz1zoXK2EBO7P+KTwKGtIueoZp04XHjMzyyCl81dv63rGAqBqfn5RbUduoFOkGCYyTrk/pbOY2Ru2NXoRIMelixfL/n17m85JgJx7w/cUZYNzE4cgcpI1DQOTvYfsYLxxgAmsVDpA6yyMediUmg/0MFiim9ZF5cgTeNHuwpbtbeXcubNl79CgmKK8h0yHIcaeYT3cujNc7o6O6RygPzjAGRue43PF0WLoq+xz9AeYeIw9a0VGdHWsEA6PM0zrYX5Osk3rpaNDZ7IdCmbgB/ARc7K3r2yuOxon+fkZV+QMwAcyjHOEvLHIJeaJsTBIYWBNjtMD+5VmLVFhrC1Aa55Pe1grBih2Vx3KTEJeBjy9z3k278eByJ5lbLzGbGtYP3VhsdZC8+zJODLEEqxtDZCNDFQEk9h8OBqHKuhDnR47YQ1CbUn+sTfjNApgzWoIMxcwNixuRQIglwBe0UHI3111VMmcWv/EtoPlZliuchDW9Fd8Lt207OwdnInSU3QNRTrXapHetdLdSVi9zyDWFD/Ri5AFOtdqKj3O8jhJA9gE6KY9YXXa8WuGopz5LWxfp4iabhZJtS3mGkcC//p6pbMlUoHPmO+nnjoru5Ox5DkAU/zjPAfco808D52N35VSrBYyh4qOzCUdFJ/FhhgfHxNDmXXi+YUsMVmufXW9zMzOSb64eGFPmZ2dsYyVXdQpx2PITZb9nVoTLuaLw3FboBTnI+eKzl1SHHUAMu/Subh7z4CjMbo6ysKiU8RBJMPGSn0o+uraTm3l8CGnGhu+NyxZwDi+/PLLajuOBeb3/PnzmrukPMMBa/uys9qqXkeMK+AoY0QKGIgVyG4IMYxpq52CTa2C36TRqgWic04GaMQpZUCuoT1Lu73nF3VGAIwy9/RB9iy63epqs+YYkSfoHJY5RIl7DTG3gJ5Oh7Sl/YjsVTR5b0/5+tbNpsw5d+6cxgLnUxwtgMdKY1pBR9pl+6av5hLfFkhOW5HrSZHD/uBecbCg99JXHEe034XnO8vw8Gi5efOWxjt2M/KE8UmqEGQvDkbWq9PQ2tkTJwyRtuxP1lMiXrgm6eK4Ngx9+pYIPJE6RArYV5aWFyXHGDuf305JaZkBWD2kNC2s/7t372mtMQ4A8aw3nBh8f2L8fhM0RwbRf/Qx2sV48EzsD/rE9xmTnDWcO5a17QLokRd8Tptg8rM3aD86++qK5XaiQbiG+6MjrdS0kJy3Ofv5jLNETuzqrEEOMy6MU1IxJd1TaqDJQbNnj/7FPmHMWB85R1gTkTdxnMg2WPX77IW0z+emMw4wX8wF17IesYVy5mBzSrdviSDn+Tn3gnklUiHyMrgAYwMIvry4oMLovGiDWPk1ZR3zGwKPzo36or1isC8slP/tX/7NY/y1OTKP7pfHk/Doxv5bn/xf/Sc/aSCAEYRsQjaaWTJL5aknnyzD9+6WwT27y1tvvSWl9NNPPi3Xr1/TYYpgB+DjdRsG6Pp62X9gf5mZnZXA/OEPf6hDBeWCkDJAawTOq6++Vp588gkVqfzd1S9l2G5ubEk4IaDt+bNCjOJudnSRgPt7f+/H8kbLcGlvLx9//FHB449AePrpC4WiIIAG7k+PlBcA+t9+8UUzLx+C+Uc/+lvl9KlTUjg4QDFseXEYR4mKUYaSwzNufX3LClt3t0DDgJXkpsNg4KAwcO8QYYMaPtAC4jU97zUXcdgTUSAEUm+hCJKb0QCCP7NxjTJqJh4KtpXLAOC815ofK4B2FGWTTRwqE9A7wHgM79xLSkY1jsQQqgUGGZsYFwFwA0zTzxwuMT4yFoxtxjMAvp0FVtKjtOc9nifGHylSKiiTQp6/D97vsOD9DIfXS1ms/cWLmwNI7LQWtnhYixmHgD+/117AiA4zyeHgMFYaPxRbHAeFomIrMgAxdNgHFK358urVJusY5eTSM5fE8KY/yUWdtnDAfvbpp+XTzz4rKHAq3Li2Vl595RVHOKAI1rQGyVMIaA7QzpwArABGk+aA/fPrX/9a+y6MHiIeYMScPn2mkBcx4AeKMco018Kwgl0aZgRjgRHK6/zT57W3ibzAYDhy5JC+w5wA8Ns4de5P5x90gSP+xvA14Lyo9ct+7+3p0/PYWyjDGBysGUBl5sIAcHKRGjtwYZl1rQuUKMB8WJW0H4COPYhilXx4qi6/d69y7cFOYNyYO4UlDpJrmVywy3JYAPrDhEKpIWc5BhssFhgsvFBaKb7LvSYm7jfDYwFSSPEkBbHN+Vt5CSyrhaRYf6xncmZzb56BPER2Et6GYwQMjP7LCFadAYeWG/iysR7QgfvHaYmC3g0QNjXTBK1wIOCU47uADYAXYsyoaKdZzLzHnCj3vf5tlYWVpbpnquG9vqk5U4GWxUU5XOwYApgxY4a/AT5Rsgz49DqapAJ6sE1ggGCwMD6Aw7AjApB7/xtYFZNcDjg7EsyCobCpATcVyOvpLtMz0wKwWEcAD4DUrEPaodoWnTgeYGObuYgyzHMZk7DTxAgnvzwAawWKmTuiKjB6xWknl6fqImzrfGJuck5KPtSizhiuGOzIaM6P7h6zxID/+C5rQ86bmkYHhZpzie8wF2bWOu9TU0ZvkYZpWyA4MgcC4kA/57IL7LC+KDy0tc05AdjmSAEX8iXfq5kzklMAIF1dTUcWa4J2AQYBQIYlTDtoV4AIxkXsX6XwAigEVF0rpR3nBsWqDAyQAWF9fbvsGtijdcj3KBLGuLS1uYbA8iIGkR2VWRuK0qkgUOQ+f+e8FOOVfSDnqgtEs4eVp7GnV+Cs11SfHIOAD7BMO7tsWMLOQ1cQU5Z0F9Vw4xnMR8BvZE1C71vziwcsoL3KtVjaShfh9ALPWLfkZfQ4qrC2AAZCrntUFG3nLCaX7Iqc8b39vc0oDhs7BuFgsvnMhQnM2U4RVpiNsH0AuNEDvP62Npy+Sk7ORDXVsUSPEfO3Olw4lxhDgJIA/xiTceDwfTOh0JU2pQsJsF/H6QFTvLM8nJ5WGjyYypsAOineXJ3PlinOMYwcpsgZ7T10gOJxBjqfOHNGYDj9M1jWJkfTw6npWmjUwL8c8dVtr8JPFbhXcU5Y7YqOaBNAiGNR57VYuTv1TsKfB3ySztGGc2OtzM4tlAa7SYzrTQPPYo4n6q6yhyXAfMbT5n17h5S+wOHTls+bG2tyZAI0c35trG2ULUKwO9p1DrIWkJ3oigJ66BNOghrZxZqTLFI0Gblgukp7l53+YVlC8wSeVVh3e1u5cP6c2sE4AX7DcFP9F9VA2Ci3746W61/fKYvLZu87XRjF7ubklCF/OGsDHRswiX/oyKrlQnoM5g8AAmZfb48i1/YfcIoIUrAhfwEmAPuTnoA9aMcT6UB2yVGwvYXD0PI6YI4YsrXQHPMfICXALdcFRJ1foPCanZOwWwVUAd7sHZKDd35hXp8Rsq+zTpEedU/UVA+AAzgtuS/sVjuJvA4I8wdk4zvsewA/AD30K/S32RotikMgwC17B8cda9np5Q5prtHbzEDvKLv3OM2HmLI1miFF/ZqAVnuHnRrYBvW6OEivXbumNSPWbTHAK7ukrdjBr2iTTemFkue1CKnkRy3KzRyzvxUuT4qWWmwcWUU+bu/7os+jg9KHpMwQ2WXbIHpkYQrt5czm+qTs4hkBbei71rmK4xFpMO021ILOnOciJ1VCDdewh1J/InYFY8e1YYLHbmDtoguT3mRg94D2NnuI+eUVZ0v0EO7PvTIXBpFxLDuXcewgg/arIjdgK3I+9vXt0hjYbr0lh7h1FZ+FfX183zV8BDpxrpHWpda24H2xv6sDFD2IwoLILNJx9vf1lFPHjxXq0nh8bN9BRsCp37+rTyC4I/pIh2bbCj2UdrP+0KPu3b2rtUK7X7zyovbK3Tt3NXcvv/KyxhYHDGcP+ptYrKTaIOqx5i7mHKFv6KNm+JocBXCZKEt0Fxim7APOWDtVbX/CZuZvxleseJyIsJI572pKEe7Fdx1taXA2kSE6jytQSH95n/WFzEGnb60dRd+Ye/Yqz+aZ2CWs6ZHREYHXtJ1IbWx11gf4RtZwbPLInaQ6lD7V06Px457sB6fjWBVRj7WAjcWZApDMNa21cnCq3Lh+s9y+c8/Rd5L51qvZDwDF3N8pGtFPqblh2cXY8TzGB0wCB4PY85UBzedJOcT70UMBrWOb01Y7uNdl0yyvmCgSYJRzbvfAnmbKEtYl6zppIsMqZ/zp8+SDCe2DPIu2sh65J881AL4T5RbHF/PGC2fDvn1DkgHMCe33PkcuOVpeKaIWsK8MqPMvILM+n5+T3Asek/UWAJ754EVfUhCccef6ONr5O3ZU9NmkxYyuyZ5i/LImYmfFOcDPRKjE2WW8xM6yOFybaVJEJgR/Mg7FvuF8AYPge2GAc6/gI8FEGIPsLdrNGKl4bWmUQwf3l/5ayJX7CnRvbMsWC8iOXOde/M39mUuu4+f//C/ef4y/asU82tfjSXi04/9vPf3P/of/tkGubFjSMlJrDsLZuZny5ptviuU9MnyvXHnpxfL85efLra+/Lr/64AOxQVCcBeISIlkVHhiieP7YyD/60Y8EvLEJAetQeFD0EJAU3ERofPjhb8rDyemyuQnj5ojSNuBpJ7exmU4UGXHBEYCNH/7wB+XMmdPqB8+mUObwvXvlNx9+JGMEkJFwOUK77W0EwDYLHCAFAfnUU0+WV199xSBVw0Y/B1PTQ16ZFjwjBgyKFsVBAdw40AJscA0HCACk0lfUsEqEVFgGMfqjzEVRDDitPOA1zFJA9qaFV0JzwhrhevrMZ/EaRmHJ4U7/IqAz2XlO2iSQohrQrW3k/Qjj3CPfyfv8bIIYLSlbpFy3MFUC6vNsxjWvgMwBnXOIhQGTz3PgdVSDoRkS2nI/xifKL89pvWfmTaz3yvJL+1rbEKDfwPYOyzzXaq4AwTsdWptQZY2Vbm4gZ311TSCjDsKNTe2BsdFRrWMUQFjYpEQhdUgOZhS8eJd5PmuLqIMwDvgekQ9WNmSq6ll8PyFwMK/ZW4w/CszZs2e1PklpkvziHKKsF8DaJ8882cwzx75EeUZJ4RoUO+Yh4FDWG3Px/PPPC2BnD924eV1K5cjIsJRt9jjf5XA3QOciVSjuvACuorwph7NYarvL2MiY1ir35T68eDZ9y+GdtZN1zf0xQvv6Uby7BQDb0J5XBEuUFa6BqWEmsRkIKDpRRlF69wwOlIEBO5XGx++Xe/cIKeyRwRMQPwA0Rgph2lRNh7UOsOe8ueTC219ZlwBHKHIwIgBmDW4CDsirv7wqIB+QEkMbANeGHSygdadBakl7FIcSiw7FmPlQHYXuLgH2rJP7Exj4veX+fbPTB2Ff1usdtgdQ0uVial7Uld1mgLQHFivpibo6y8PZaQGyyCPaheGGAQAwLOZCNZ7CZjcICoPU8oS2A6ICurqQLOCrQ/XNoG6TgeO0HEDEdihl74uN2QGrwlEX/f29lWVNWoK2Zo5LInEsNxplz24MNzM5kwdwa3NNqRpgHBkEdztpF+tIxsK62RKwVZAtgCyA0jBxFDKK40wFrYhEQj57n3M/sYm3zcx1+oRNzQlzaEaGjdkuWI/VuGOvmekFSGhmE6Cu5W/+2Xmgc0I/AdwokIeTeLsMDAyKNaN0KtubZddAX+nuIu0VYfTet5JhbYRXGuDDIDUj1YYG/XE0hSN/+J19BBjPnDA2GJitrEcAThyugLKdnaSngpXdJQAa429hEabJaunohCXnuSFapK+f5zUExG3WcOnI5YAT/PRY+LzM+zkjeS/pN2DTmbXMfc0ED4PX9UXMyAaAp69IfnQFgKH11RUXVWxh/YeNEzYrn4Wdm32fc0us0HbWp/MxGxCpILgcVDDTwrDuFthqkAWm5bqAUYyh9S0XHhRbqObj1lmCoyMGjJxJRKLgwDsg3Sf1QmjX7PSswAb6zHjlrNLcVedZ2ElmwTr/ePZZjD2lWqhsSrPlnRKDcWYtUZiqUTrK9MxsWUW2d/fqLN0UW9Oy3fPJfUixZkY5NWW03pDVe8gd2lWefeYZ5Zx2ehwbaBRRB2RCxjRlXXXwJXEZbaeN/NxQYS0beOwlQL0UEk/aGNUlqWxrjmb0SslpmHtTM3IitRH1AOjc0VlWmcPqOJeOY75tzQfHd7e0fgaohbGL4q0wNxty+nEWkp5vaM+gUwKJ9bklcBnXk5iyNYURAKZAQELAVWSsFm0lzyk6W2kvXT1EBdiRr6hEABStJDuBL154upx96kk5SBhL5A4Fa5FFsHZv3xszCF6jBBhnQtQ5B+IYon0AElMPp9VORfMozQPpe9Yl/9A/AWnY4wcO7JfDm34zRw8e3Fekm0PpbejzfRy8OE04T9dwQPY5H7rAVAqkInvk3DFznbXGeAOWxTEGqAtQwvxyJqFDsX5pL2cdZzpzwLgkJ7RBcJ9hAh5XVnRfnOzoHeg2MILjvGS/8IzoCfyOzZCCuOhg6FToDqwxpYKpwBj2C20HhL38/HNOr1LBaaKBBLTV+g2Ra7YpNpuAMv3vxUmWVIJ1jBgD0k0C5ojR3ihKpyT9R04f9pZlRithJPsmDMfkp+eaAFU4MRW1R6oT5V52gVmNf021BbBFX5D1PDt7jPskVUnOpoAq2WcGg4ik29W0l7gmRXrDSLUdY3uJfnANdhX3D5s4eaV5VlKsxOagLehvx0+eaNpq3IO2cz+ex1phDCITQzJiLhlXdGhFiHT3VVY2dpbzLxNRdefuHZGdWNuLi2Z2CgTdtI2G/obzBRB7bm7G6T+rDcAzlaKn5iu2M8w1SdB3STGX/N3s6/Pnnir3x0YFLtL2nI2A3tS4Qg7QLuxVEzwMiEUnVkTV0rLWCXY1kckQsoh6BnyETCMQvBIU+F6KVzO2jHnOO+aGdgeURUbxLN7LmcJ72TfS9WoaoKyPRC6G9Yztw/WOKNnWfIcx/Hv2muSAo6ck7xXlZrCX65JvPvWWAD8DVLJf6TP3Zd+GcYw9nnXGugaX4H4hXEXfSPoJ+o1zLLqIHSYUqZyRvEMn5B7YNop2pMBwLbTOWCBPb359u0xMTFZb3kQz9psINf1EUjCmc/ob+4G1bDa0Gd2sc6UjIuq3EkwYD+lAtWCuHNz1M2Rb9j394P2JB/elG0rHqFFC3CNpPQBM6RvnBdFAwRIYz9yXccbBim5Mu+3wtLMrz2NemFv2HmtXzsTKsGaMnXrmkMhHfK4oob4+PddRt7sk6x5MTEom8LeICxVcZjyITEZ28dyko5MeXwF0IrTSNpwIKUIZHT9z3IotpB1cGyZ25GrOiKx3/g7Oo5ohNZKQ70WHRk7wL9+R/gz7hcYAACAASURBVCrnu1MGC69Bnju0vEkwaSULJlq21dkXW4P5Vr82N8qxo4e1RplL2sN5FDJP9i7v0zbaGtwH+wGS0X//5//yMf4ahf4R/nw8CY9w8L/t0f/qL/7XBgofAC+gHUoRCu/U9MPy/POXyxOnT5dPP/2knDx5QmlMmMBf/OIXYrkqdJHNVsOrEBgoiAhnhNJ7772nNAxs7rx39epVCT8KUgIa/+6Lq+XGja+Vh43ncpBTjJNDHeY4zCSUXJR9FPNnn31GucER0Mp5uLVZ5mdnlQLi3r1hsToIlztx/ISE7cjIaPnoo4/L7dt3dJiQw/ytt75bnn76nIB8gBIfeGZb5vCNsI2Cx2HBoY6CgVBNmGZCqRA8AJywYqMsBlhtNegDMOZQMWBQ8xAq71+H8zpVpto3QWQb367W3Qoutyp7PL9VyQiA3QpU55BvBcZbQeQYm60K6DfBY8YqSkMM4oxhwqIiiCPgozinz62g+w4YtsOgJ+lnnitGGwyRqkQbltopqBXFN+NdMT8porD30hf1TaCP87gqJUvNGdtM3yJ8G5O/rYLg4ZcZjpYRISTOoBXANwZEcmiuLC1rD3z88cdSpFBIDx05rMMpoZnsF8aL+QxAhlJB+qAYqxz0rIUD+w82c/AGyOFwBMT+/PPPxcrmPiicOJj4ifLB/WJgoGydPnlGefCTSxZDk3byjKz9OAYyXijRXO/v7RITFyWO/PooSQkHFRC5vi7lZWba4ansDwyFgNA4tVaWnAeQyvbsI/YECmwMPNqLUstYJicov9Mfxu/goUPlwIFDCqUndB9FiFy9CdVFOYhziJ+rq8vNcELGM46kjY1VhQ56rTrMFCMJ45k55X4Za/7GkOQyxhF5xPWACIDZtI/3/VyiP+yMEpjUBQAPINtVZqZnBeChTPN95pDwSBc3qczjGjkiFni70zXAgmTt83tSpdBv5o5xV35fIlA6OsX8QW4qzYty7MMma8hYUjhqP4DYpp1sNQVET19P2WpsieWJXDQLq4KSWzuFOQ0C98gw5HOlmpESWNOWNBmhzvkr1ua684CKRdODIe5c12Iew/CtYAiAOYzr5aUVA/Q9GP3k691yPuqag1gMOQGPgO2A5hi1gJ427LleToWav5TrZTQpLNyGKnPu/LUG75XeQSCew+htENgpsb7m1CKJzOHZYbOxJpAFgDMAcsy7ZDOpTAYGpHyqrVteC2GBkJc00SlSpBOi3gKCk8kKwEt7cwMjhRyDsBuhzAOK95fBIVIC9Gl+tW91H6eK4R8KOGelGe92gihlVWVlu2CX5VyMThfihM0NwE9qiA4Z/YBh+/YNwm/SujTQ2igTE1NlZZniV4RVO38jAHRXN/nEidzoKfCo46jNOZMzgfsEAKAPOb/CZlF6lDp2tLenp+bz3rDzI2eoZEpPd1lcWmg6v9AXYIN3Kae4WYqshzjaMJrpd4xN1klrG5g7O3eIZDCAFJ0gqRvopxh/il5xpEqj4Wgk9jxjAvuPNbEOcFnznudezD/rQiC90pgA1neWw4cPllMnT8iJQAqMnGvTD522yiHVBqPD2IpOEBCL+/JeWFYxrlILA3msk03M5YV6ouKs6hMIDsDz8OF0WVlbL538TSqZzS3NB98xkG8bD8NZkRtbTjPQRai48u93lxe+8x2l91GalxohA7g+NjZeHjyYbLLemoZoHWfWIs9hXwIyM87Zoxj5nNGOmrMc2XF+2wEB+xq2M20ev/+gzC8ulW45vHYJ0CdqMWxz6SYtDPCG0lttKTycqCF+AgpvrK+V8bExyabzTz9dBvoH9GycMgmlRy9GpiD7ke0B/xhT5JDSaOA4FiC+UtZYy129cr41QXg5F9pUCJVxefrcU+X5y8+V7m50RNLDeCzo//zCYrlzb7xcv3lbUTv0hXFHl4Y8EjAmIAOgDePO+YVskyHe1lHWcOIrlYebQkoeQDnAdFjh6Ns3ruOoH5Aj16A9fV9rFphvb4fN7ihOmLvKz19TUiBvVQODNDc1hzJnEOuUc4FzH1kKgIJukzD+sOwAIA3MH5EzX8XGu+yECqiHU4DzAEcNdsRvf/vbJqGE9Rq2I/fkLEBfAuBibLBT0EWcusHRsYNDdlaHeQnI+sorL5dGm/MYq0ZSv4siaj6qPh9GH+PLdQINSd1Qi/NJ360RoTyL/PLYRnKYbuA0NzAmlr7YtWbf0s7o8nF8Mn/oA9hUOd/i/HJ7tiR35CStZw16Ad9j7JUTnJoKikRwmgyu5VkBCgPcS1ZVWRpHItcH/OSzpGmg3a02Qpx/3IvnMd5OTefUELGL6JfT59hhEGDr2PHjAo3R2Xk2+g/rhL5C+uA76KlpI+1PuxzN2tBaReaik9mJ6Py5AHYUPh4dHVPhdkBswGuAu8kHpL4gkmxVtvD6+kqZejgptjfgLW3PGQJwpzoD0jnsdOcfvwfYX1leKkcO7i/zc6SI29Nk/nIP9DPkP+ua64luPnLksNoX5wC6JraHHBIrKwW7GlD1pZdeUtQy88nf6Ls43Hz445A16zspCpOOhrayL2S/KM3CgIhjYcjSRuYgTGuuRX6xJwLMam3V1Bp8njQs2Bj0gz3FfWJ7pug8zndHUDSkz/NKOr+0i3Yzz+xT2o9Nwtqi/4DgPBcyX2wExgzbATnBGuIz2s8asIPcrzBvE10cezI6AX2jMCdnLfc+fPiIomn5Hm2IHrEwv1jGxibkgEwqMs4OOaJqtApjy7zgPE2tJv5mzpEpSs+34ehPXnLa1LR0cXDHbmYM4hBBV3UKqK4yPTMlvWvXgCNvghWQggRyD99B7iEfWdfYjbRLDr8aPcbnRCiAt7CGwGSI6JcuXNtGvxPNxPdlq9RIu51CoeuS1WGZO6f2rOQy88D12ImQgiJjeDZ9ixMGmaV6NtuuBZSUKazbOPpjQzNmwW1yzrU66hjDMM4DgjOeWeNxNGSNJBoFmcyzk5KGNjKOxnesN0fG8TxHICE3d0Bwzs3gFdF7I0Oj88jRrzRUTrPH82iD07oQtdQnfYr2IffCYGe8eT7zwRqlH3wvTiDmhv3z3/3Z//sYf23u/Ef3y+NJeHRj/61P/l/+9B81OFjwyL///vtlQTmGd4lJxyH1w/feFSiCUnz69Cnl2L1+7Vr54INfSmFTiggMasKidhnEZgMDqj/33HPlD/7gDyQ8YxygqADawVjlwEZB/M2HH5c7d+5q85ol/qIOsA8//JsyOjoioBpwAUUFBeHHP/5DHT4IZkAs54tsK9eufVVu37qtg+rsU+ek4FOt+Ve/+rU84AhXwqTefPN1KVIzM1NlYPeuyqAjbM5KX1gUAkcqe0/e3qkpKaqkocDTTB84uBBiARufe+7ZKhztKc+rFewNwMz38owA5vLgVaOY9wIc5PMAk62gN89IXr4ww6IstwIOUWpbD4go09wj342hnPa1gvppRxSegEEBUCS0ayhlFIocRPyde7YC/99UrnOQMfYYk4BFOTjoV0LDbAAaNBG7rYaYZqwFXlQ2XjMdSmXAtI59+p7iL63OAs0fqVDIy4rZXMO19X5NXaNxAzRXkY8FsQUVPri8LHY3a5+CI7SRUF5+sufEZqsMmrAUGD8cLShHGDTsAw5cwEPlnKQ6eB1HvoNSyvX8SyE3vsN9YGhjKPJ82kX6oQP7Dsjow1kVw1Je96mpphEZ1moO4yizyAOeyT1xItF25AbK1P374wJ9HG2BEeA1yf527rz2JqML1i19u3Xz62aanVRfZ70jR1DeU+mdPUZbEh6IsXzw4GGx6iYfPhQzhzkQM7PRaDJfrEyTf9BjHsaC5x4gkf3t6BDYzYBVsD3NSDAjUGBpVUgcVm5mOf1JPjgYcGGhAahYsXauTu8Ls9+UZ3JySiG5Blit6BKG2lChQefDVmqFWnWccYyjirXP+OQf65z7C1zuc0EmChsTJtvcc8gwscgA16R2idmoUO4Vs5OVwglgt8dOwKwjgA7ax/g4J6gBfcaYOY+jzqxQA2Kq2F5rKiR9kQ1R50M3K9+MZJiHMW4l5+RcaqtF7ZyXlz0n2d8HkMXzbZwnD61TSMCYdISKnIw1RxH9tUxzagA+o430y0x9hzTGcWejg1QvOF0dyshrfd1pQlDWDZjtzC33Yb5gUOL8IBwVQIP5ZA0D0jFmYRmzphXyXgvZNB0NlU1m+W4GN0A3IBRzsrnhNCeA4WZuFq3FAweHytGjh0p3j8Fgj+tmmZ9bFDC2iJFcwWzmxnUfqM/gfNNqqOoGYLB73WRsGS+BmzgHutrLubNPltNnThK35HRkMkaXyp07I2VrizQQAD1wYA3ed3W1l40t1l5naVdOVKt/33QOM84Zbz7LuScgN6nEkKdyDLvIKEBGUshwPftLzFvmp8NpZfj3zDOXlG5ot3Jt+oU8RSYxD5E7MYYtR1ywiOfH6HK9EDO2k4tbMiRpjGo9DBuCpJDxusMgpoYKoDWpCRaptUKe1tl5tQ9QjLVBegaNQy1uBMB67PgRgaz79w+JEQyoyP3HR8fLxMSDJltV51wtQh0wJs67MI5aHcBh+zknMGvBbEVkN/sLWcJ50dEJo72tTE3PllVysff2KZc2PUt0j85/e1cExvYp/YmNeEJ3SY/BPV9+6SUDO8olb7kICD4yMqYzxHvCznu1r6aJYS1iBPLe2opTdSX0ux1WqyJOkq7HxQOtU5lYIAc44O76ZpmYfKh52TO0V6l76AfsTKXbq5EIBr4Bn80GV42F7i6lD0AvHhrcI2fZ2BiFc/vKiy98x4V/0XkWlsREvDc87EKLNV9o0iKIcaZIEKcWyD/l3N8upbOHImJgW8gbp/Jg3pHpjNmzz1wqr7x8RWmJxKSu0TLMHfvw1p2RcvXaTTmdWeukCTp27KjOOGScgJLuLjlJcT4AYkMaIf0TMq2706kw+C7rD/kimSYHmtnXiuSqjE3AIUAAxnp6alpnhGsKtInJCmgXpy16C/dRdBDOi5pKyk4UO3qZS+6/by8p0bb1fXQB/qGfoMPTB8Ls0Z/EBBwalKzxOeZoNPZo8jEDfkEqSL5WwD36wfoOUePVV1+VPs+8w4KE7BKAif2o9VaZj2Lzd7QrSpbURorYhHXdSyqFAcmhVhDcwIaZ4ALWOruccqbWatEZVMGbzz77THYEewEgBXBT4EqtcdDqRGzVo6MPovdhfyUNBGMlYKvWPWKjS4bWyDzOVzunqYEx575Qn6JGS0UWZ7/ZMW4gNc5jxoy+BMSKPRDgJeB25BHyDl2cvnAP9n5A8BB76DNj4HPI+g9yFIcOUYNKj9HmvPqAeMwv92fusOvQLbMWYicChlqPXC7zcwvU/WuC1j6WHEnAffn5i1+8L5IHtQyI5CFX9t69+5XCCUB6kZQ9G8iifslEycvKWo4eND4+ISeXU3xSt6Nb65A1PjoyXE4eO1pwdEevDnGJccdxBQjOZ/QJ4J19EycBewE5RBow7BZIYLy+//3vCyyOvUu/+U5A3NhKrJHYrYx/CklG95PTsTK/kWmAylwPwYR5wfalnTiMTApxpGFAcMDTMG1pC88Pizz6dOwbFRVeQn7d1tiHrUvfQ/riu8n5jmMrER+8x/iwzoj4oB20lX9cw/14vvXvbo2nUrzViOnIfUdtWh/ks5wz3B/glvYjg44cOapIc0fFPNC9BYYv4NQk+s3RLNwXewEZhmwIwMz88x5nB+2gf8wR/7jn+OiYZEUcPxnT2InBUuL0pn/pF99H/8QhR2QK/cl4AtxzTiHzsydhrTN3tIH9Tz8cyUh62HZFOTE3vEIksY5p8k4cKrwXUBnZynccEW/Y1+D3TI0whjzheZAMqNF8iVBUwfBu17Dh/kRhM3aJYIhjLLZP7C76bgeSUzIFt2GdhxAQhyHXxcEQvci1cRzBzPND4OK76Iop0M2ceQ4deUgkZHCeOLvEvKYGTU3Zg/6NvaV0Vi21GmJfRN9NOrCszZBD6AvEAuzbw4cONvOe0wfWWhxMjDHXKiJ4cFDzxHxmXv+n/+tnj/HXagM8yh+PJ+FRjv63PPu//If/XoOUCwDKsFZv3bwpgICcZBwMz166pII8HZ3tKkIBGEcoKED2J59+osNLimENl4HxygH0V3/1V9qgP/nJT7QZESZ4hFF6OMQQIiifTz35VLl69SsB1bClEHiEMJOuBO/ZL3/5fs0taGWCtr3++mtqLwc3Ob1R3s2W3BCYPjszp0OFImykQvn889/qUEE4fO97b8lzzCHEYYSij6Gj79diNhw0Ufzi+eQ9BC4ed4Bw2gLLHUWcz8L6wBDkFeC4dcgDuAQMaAWlEY4CdAkPV8j1DnMOIRkBnvdbQQMb3maGfxMsD3gchTZs37AWvtlWGcU1rDoOgYBuMTS4Jv0Ne1dMnsosiYee6wXqVzZ3K/gfEDxKNH8LdKmgVA45coJjBATgioee+ZGBXB0NcQK0AoWufUlBox3mTJ6Xwy9tzHzlIMu4aK4qCA7w43yNfmn+VARuS3ncGS/y4M3NOP8dBhTrhJeUQHIv1uKTrPEwh44dO24mlHLcrerQReFCSaQ9MegxIAATo7hhuHJof/nlVbGdAmRzDaA065xQ3ygIMFuotP7mG28qaoH1HLYACl0AMBSaKH2txgiAO88DjD97lsIzRUYI7BhyettAhOXslAWAHlLMNjYq2Ekx3WOqCs93yYfNHME4If8bCib7kmcKQN7ckrIkhgqsKOWgpcjeooqmAm6Qhom9ABCOs465oF9RwGmDUykZZApgJuBzC7DLIDdj60rnTsuA4RpGFfPsYj1LNcVGitUakKTfWU88A6PcYfp+CRSj6GN3j8A7mIkAwlaSOlX8BUBSBdRIq0BUgXIAm5XKd2Fl8LtBA99bRrwAJUJNV5WbEfACIIg83DC97AjinusCagwUkhezV3kYfU8AS9jkNmRYJzgPzA7pV8V5gGOzcM2wY93QTu8bzwuMQRQ+M01cYIsxVUqYvn69byOMnMkdym0MMCvgqqbCIecyY2LF0HtMQFQvxjOpNUhDs8PSx6hVoUkB6s6Xqhy6jL8prk35gVMqDk76AKjOGAXUifIsZkmt7cBNtP+2YDkltZOdDzKWKKS3ual1AUgJoMhZSfupeyEnsdioXQ5hBOSAcdew04O+0H4VvKQtAFF6Ju+5oJmcatvOK8361LrpdH7uQ4dh6jwpw0fytZ1UScvlwcRUeTA5VaZnZ5VuQXm/da547ZgB7jzbjD+ggJ1IYdO4UB1rg7LBfT2d5dIzF8r582fVJqIGeMESvvX13YLv4f79STl8MPy7uhkr7rvhdaV8yc6DK1AGULmmfeH9yO/W84hrYR7rHKrh1BgXAGpKa6FIBQPAylu/sKA+HDiI4cZ8tZWzZ5+S3rJ/35CAVcYbgwpdBFmW4n3MD+sz7BnawXzEGKU2gGoyKPyV4mqAS7XwMqlAMFRwjrFGYP9uODUK403aiYDg2xS2HDCLloHAIcg6ILeyZAUFKsWoK+XYsSPlucvPlqNHXNx394CLaN68cbOMjozJCI/hLkOppc4I/YkTLmzNVmNLTE85b73urLc49zl9A6Du7AJsai9T0zNlaYW8lr2lg/tSeFU6k9mbyZOtFDhilrpALylEDh7YL9ny5htvyLC2E8v6DOlQxsbuy1GsXLKV4RoQ3A6rXQJ75CjAEbq0rNo0yGulXVLRYBfOFZuvOpEc6ULEgou3Lq+slYkHD8syDkKYpVt2kC/Vgo9hcsn5RHISIscEgm8orQvyH3AWZhuF2WemXXzuiTOnZXCigwIWMdd3792TXJEuQ7tVtNVgYc5ucpIjDzjXOAu2iTJQ+hnnFha7fcvOZBj0tO/ShfPlpStX5FwiqoeIAYx+rsWpAgj+1XXYkPMaG+bx5MnjGm/GL+w79AtC/NnfnOVeiw7Fp2/oLckpzvgCXs/OTmt/0FcAY+YP587evfsUPUXEJeeXzo8FakdYjnB+cG4CAsZZE4epqyCwxHxm0UeY4+RgZ63gvGb+XXjOeiRnjMFCpzU5dPiQ3kuBTfaBxr2DYqiLSi8HKBjmKAANYxZ9hzX32muviTDAMyC4AKah/3AfxkJ7pTrvUmD43XffLQN7HJYOsx+Zrxy/KuZuXZDv5bwMW1I6cs0VK120slFZt7/5zW8E5Cqlg2pCFLPrcYJu7URdZh1lX0dXZm4uX75cI+Occ1hAMnU7lEbNqVWSE9zgigFw/smhjj5b9fbYEgGSAnbHUZ6xZp4DLGaecj7yk3HIWWcH7k6u4qSYCZjX+gyTKKw/8jt25fETJ+p54PNXxSGHh3V/HAjYhOjNjCH6MPPO3wClzAUp6QRI1znAnjRg1qFoBRdC35J9e/fOPekqyHL0DJi0ANtKybPF+cy56vXImU6/WB9K/dbWJlnA3uc9nsn7SQ8Ci3xo9y7tt6QiDKBlO25TZ3YALfRb1jmfSffC8TU/X0aGR+Sg4xxjDl9//XX1OeltAnCHtZs55fuJJGJPoOvGvstZzPjFplCtrfpc+ondy0/6w9piLugn80WbIdnQL57B3DIfYavG+cFa5dmKCBgfF+CpOVpZkRzATuAeyfmOzc9aTEpV1pYJK04JRp9pI0S6kIcCBNL+2IZ8L07XOL3ZFEm7Qh8AOhkH9AoizNMG9GAcMhlH+q2816PjOmeG9iJfSAtk+UW/2cjZF9GLcczHXk5KD2TPg/sT2oeJGIhNJZ29OqEYE+5Lexk72kjkL2223ovn1zKf7zMfOHOQxYDOjD+ym/HiDGDe2Ye0xznge8qZ06clKngOc4isyhnJmCatTXSKnN0+jzaV0taYhaOVbBfZIche4DrmHnsI+zG4hFIRVpko3bqmKaXPjInkYc0tH6wg7GfmSxEFIuksNfcK9+PaPIO2xCaOfscZQx8CdtM/24FOC5SIJPrSGv3CnJuIZEKB9SqIQHb46lm0t79PztHYpcFUYjfGqbEjJ/3dJi7RVpR+CX0q6VC4F/PO30lRRV8Zg7QzDkv2///4Fz99jL82rfJH98vjSXh0Y/+tT/7P/vjvNhAAhJAhJIbv3hXLBWOFXNyEtBL6d+HihXIUb2XNG0xhyPff/0W5duO68/2poNmWFBXyB3/44YcStn/yJ3+ie6F0IExTKRi2BQbq889/R6DLz//6fSmsbHyEPUzTN954XUxvWK7Dw3fVfhR+itORb9xKktmftAuFFSGLgCe0EyUYcBCFn2sBBN/AGOuEbeTcerBuOADNmHLOV4ShWDs1X16EJ9fTBw5h+gHQ/gqFC3e7IE6Aqgw0Ak4gahXCrT+jKPNePIIG4jfFBI/nOoI4IHiuDSOg9WCKkRGloPXZEaYxlsPYyPsBywMC57kBnbme3xknrolBhTDnfeUxrIwWnp+/AyRE2KdN6X/eD+Ae8CHXYSwq/2wNiYxTIspgDh/WTNh8AbUEAlSQBGM4AEuMiIwXbWQN8LcLgyZXr20GFblrA1A32B0UXLmCyV1HhemHUwJ1Ucop+AhLi/sQvjm4Z48KgAEim23ZXqanpnQfgOrLl5+X4YLhiULPPgBchrGtwi2dzumGU4dxR2lAOYnnG0YWezYFLlnrLqBjJgBzjhGgnMltbeXdd96rTHQzHjjkY4ygmKQYR5w0UW5/9atfSQFkjHB24QyiTYAg7AEUmKwTOsfeRBmJMcbzxTTs7S1nTp9SuqMo0TwDJZf+0reEWSYHHf2wYUlOuG0x+iYnp5oefZwKAmMqMynrhOfFII8iFsV3fcP5IL0WGypayU/alwJ83I9rADhRkFTorYbJx3GhnMp1H/i5ZopnvZGzW2uzEwWKkEzYBOQubRcQtA5gRg5dGCoy+jYF7ijv9Ma6wbcOAx+AyrSPYpBmVPpZsDdpK6A+Y7S8tOgivjWHHmCXHB7KT9emzwCOifgRw3FosHR2mOXqMOABrSfWDWsRIB+ATMVglVICOWAGnsDxmp93fdNVzzH4WGs2rgyas5dxVFoBNHM5+y1zAqBi0Nf5eJUfdxsA1YWAWTesCV7sfdYJYwkTR4qu2DwVaK0gQxPgSt7/yqZPSohmqDr5kCmGprQz60oDYrkTJrggG/WH92XUyWBaqulBAKsM9JJfFEeuQRNHBzCu7O8YvRrPCoIzrqwj1hfPAKDHyGZuleql0VZmZuaV71ugeneHnnvk6IHy3HMXBYJbdpIOZ7GMjz0o9ycmy+T0tFItMD/cN04LzpM4BMhRzlqUE7YaO1bszUTvages7SzPPnOxXLx0XkxPRcY0ilIq3L4zXJYW18vwvdHS02tnB+IWIJfUCICWbQLG7eDI3MUR6lRkBukYU26cVDmSQaS82Np2AdbF5Ro+juOKeTJLGMMX+UNKD3L3h92HXDh54kQZ3OOUFfxHATTSoyHnIkd5LnPO2LLmlDKmGm6sK8AiZceSfCnuU9Vm8SsonY7ymLpQphnI5NdlPy06OoUwX9IL7ILl5EKwrA/aZKOcIkdENDk3Nelnnv/O5XL8+BEBoTBNqT1BAS4AmhjmYVkGxLaxb9DQOcmdK9kOKJjnde/V+h4A73Zc2riHsQgwCuBNupvxiQeSUxSULO1efzWzTgXaScNjNjgREasrhFdvlFMnTpQD+8kHu1Xe+u535SACQHK6qC0xkGEkw2pPPk/pELS/pkNhDijcxv4BBE+KLMYNOcy9APfkHAyoWieGuViVc4y52S7TFDwEBFhbL8urpHfBsbZTM0K6iOpY4HhS0gjntu/pKfv37VOufwxxwHCcZIzj6dMnXYeh4NTF8TQpfTNzgrz2OWFiQ81KIOMa4Exh5TjBGm2lQYQQjHQts0REGIhlbs499VS5fPlZF8vV2iM6gDNjrUw+nCo3b90tN27c0VwZ1OkrJ08d95x22YGn4r1rG3I8Mz5thegtR1ccOnigHDxwoBzY56g1ZJD1IvTe6WbxMRf3W9D6U6qvXlIKrjsndCfAd69Sb/AKoxRd56xUtgAAIABJREFUnLOJdQ/wyGqJk1aOQskfn8XUrxgc3K1IJY33vn3N6D/ag7ObtQ24eeLEce1FF0+2/szNk6scYg8guFJ9NBo6z2gTZxs/eR56FvYP44N8zvViIiZ91tpak11Im959953S0WWdEpADEDzAFcDNDghOaimDK4ouaSmMqRlsSYcCCI5dwbUqulzPadLbJK1Wzh0DSjsynLXFnoCYE4cgP6Xni7m5IB1WRJOa85uzmRQ/7MWAqOgfyjOtotqLkhshzDhVjZnj6U8reBOQcce564iQ6OMGw6wz2Hm23QQuGWv2OO9FX+R5kV18l/kmAoA9sryyLOAHAJK55X4BWtEPaDsALi/0Su7LtWurdqLyj3ubwd0u/QfnqYF9aSbl889+K+clALgKenb26G/y8rLnlpZcYBpHYaIqWauKKiht5cuvvmoSB0iRxT6zTrgtPezo4YPl8MEDjqgupZl/W3OwSu5kp5ixHg4wauAQuxN7gYLuOERxXjFfOLdw5jCOAKroGVwb/Z3PWYPck/FIOiCejU7JPRlLxoXr2N86n9raBI7aPnJEHXMTYDfsWLHTNzb0TMYcG4QX6wL7IhEdzBXXshdpN+2VPKg5rGM/xvnBc9kXAO84OWhX6xrnGejOEJAYf57DPegLfcor+kbSWbD+RXioKT5I8Zh0LbzHM7iGCFqeyXgeOgQQb4CUlwHfWaXL4azEQYyeFWcdGEpsA9YwY4MMRp6z9sLwZgxEKFpeUhSIbVBjIchxotpxxDIm6C4TE5a92Fi0hzWpfdbdpcKYrGmiZFRotOIzirKskZ44Smknc8deSd7uAKxEIrHmWtOmJm95UrckLzrjmejhjEnqrzFMIQnZRnd0cGQTtiyRGYw3bcl+5z7CBKSLmXCRNce88rIdwnmyqu9y/+SnD5GK+8ZZEiCc9RRQmzXMc1oZ5GHoJ5IgzOwA11lPOc/jSGjiRh2RzSYYQPbAocXn1hF/P0OAzpDazqa9VvtHW5EDOLqYa/RA1kwwKfrLPw4qSEnch8/sPCQCDCcuxLSN8qf/+18+xl+b0uDR/fJ4Eh7d2H/rk/+b//w/bCS/EQJ6YnxcYC7FpTAwCIUmDcqVl66Up8+d04EL6IfwuXb9K4HdhJS6MM2aGJkXL16SYOLQ/aM/+iMJKwRhcmIhBDgU2cwnT56SEfjb3/5OucxoCywWlBIY3y+//HJ58GBCYDbpTggT435//Md/3AzBw0iSslcZRig4MGO++OJquX79hpQMDkfykBPGJWEC46rNxSsU1lwLrUVpj5CNcIoQRriS6gUjggOW8MPk4XOOJoMRAcADuAa8bgWdA1YHeGZcEGRYSvHG81mA6yghuUcYFrkm17WC72lLnm9waacA5DdB8LSX63K/VmCc+wUk5vN4KwOg5FChL2I21nx5Abl5P+Bq2pZDoRUgb7YDg0bgiZVnGTnVcRCgXoePmLwGsMV6qn8rgL2yyXP/KG8BwVs9rjnoMl4aSxUsBIipTPDq3ND3BYI7VJ8CreQK5TqYYbyHsst6RDG7P/FAijlKBIoTawswGVY2bWZPcU+YSBhEMCVIKZSiIWYgNKSQsVdYi6kgbxC9XQ6jDz74QPsvRW1SlAWl6+B+8lm+ImXZDBUKCz2QUsV64jvZuyhlAbW5DkWJsDpAd/YzTBfWO3NC26zEOPyK3zmcwy5JegHCWe2AIZfwfRn4ZkuZmYIigwzgOl5KgwKAU5lVUnRkuDntCYAkER1Wzm248ewos7xHG3l+WMRRhmCCJ480zDGUTrMbqT9AvlADmC6cZgNS/d2CIW2DjX5zTZxnyBbuD5siuWYBGJIOBLAWJjjKH+DmnbvDpR3maAXdAj4mZQDPaN27PA+l2EWGyCVp4ADZx3tZ/9l//E2bFN5Zwy8xIgF6uYa5Jmfh0+fOlv6+boHnjBPhtYyDC5xixC9W1qrzkidvunOpB30qZWOLdCQGt3mlsIzgxzYDujvOOjuenNIkYdgdqnaODGTucCgoPYBybXcrVdbZGsVA223sLcjxqaJeRKn09AqU1n6tTGLmJMY8+46/kfWMD+cUY4HBwKu7s1O5OruV0oM9h0IO7ltBj/UNRXWY1damMaSNrGPayHoBdPjBe+8oFQfzz15jzxOejwEIyBgZJ8C1pk6wk8fOD9IYOK0Hz8VxNidHCvmNe3o6tdcuXDxbXnn1ioqICuTs6i7z8xR6nRAz++7IWJmem3Nu4gqaGIhw0VYMa+X0qPkerXTTBjsZlL6ibbv0dXeU5567VJ67fElRYoDqfA6T99Yt2JM3y8jweDlw8LDBnk7yoCK7qcOxu3TWdRxZyzjzrJwnrLHMCdeEbaNIAUDRzi7lOqaQInsJg06RFas26nnRHoE23Ti5AXA3y4UL57W2YZcyr4wnjhMMSeSMAKfqOOP7fA9DLeylGBRqz6qjzbhexSrlNKImSrsKIfpcceSDna/byuGuEHwVxlwrazjUSK/Q5ryXPEuOpOpcht0LwImT/vjxo+Wll68IaAX4JHXb8uJyGbk3XL6+eUup4pJr2uvEzgRHkeyknwF8ZL2qMK3WKFE6XWIaI19RypER6Ej0AUAB2c4E4rhiHZFL26AxQLhTOWXjM85m8rarOPTqivOFHge02L9P9/7eW28JVGYtWJ415EAZGR3TfoiTM+sBgNSFVzsEyiFP+cl8hf2EHIYkEcKAo7Ic2WIgrk39BvRd36Rg5Yxytq4RMbK+Wfvj3MSZ74DgGJs0k/OdPcD6gYkPCEWKl3kV++qRLGIPAVpyjnK+TzyY0D51TvAugfUubGznHrIzwIF+woSDgNHttBvMpdcdjhI73JjTl1++Us6fO+eCwcgZ6T12YIzfnyhffnmjXLtxq4J27YpOOXnSBeHsaIp+1F1+97urMoxXVwxeI5s5E06fOqWQa+aK5+OMBUAHeEaPRl6ivzBn6AHsP85J9qNSZJFSAiJLv1PqJK0A8o/n5KyPHhiGtJwYVa8ipQ4RJDj5whAPw5P0LvQdPSBgG84JAPsAA3bUtss5SopHyAc+V53SBf2AtrH/GFvSMgJcMjeQc0jxEGYdBAaBg+RVrno96+/777wtfVPgD3Kjp8sh/rWukB0P1m3QKZIugH6mMKZkYJV7OH4gFbB+lHqAGhI1n79SmKD3qhSN5fM3oyD5Ds/CXqK9PI92BgSXXlJTgnFv1rX2GlFjNfLPRKCGiB4B7hTRWFNdxCYIczwpEmgLIGmcCvkZsIo2MM6MD/IpwBrznZzIYYJzr5zV3If3mTf6AsFqfy2KuLC4IPmd9B3ck3/8jXyPHsua47msXchLAIwnTxKFSR2ZZekYXHv8xDHZnOhTHoe28nDyoWQU0cWksCMazGD8iXL37u1KZLHzgfXOS2Dy0KBkP0WiZ+fmmpGNyFL6xtgiS/pxqiki2Sxy9A8+g+TFGl9aNiDNPnDUpgkQijjo7hYTnKgCOWva2pqFQZVq8NYtjVvmMQzdrB/6nnkI2Mu8pg2xz9kn0VO4F89nPpW/uuqPAUADbIoEURnrrEVkReQ664n1TPtwPGG/MHbISEcrGCx0hOmK1pWJFt6r7HnawO/pd9YhY0K7eD594ftJy8L71uUbzXRoyRVvHXSHoEOfeQV0v3XrdjOlJJEzLsLuiG9+st5ggnM2mhlsUBVdQvtOhAFHL1r2zGud0V+egTylLdh1C/O0mxzurmOVdFB8PjQ4JJyF53Ft9iM6H3KaOmgUd6dGE7If0Dx2JbIemCPfcfpHnPNOa0J7o4PZfnbEVsY4zGLmPMQkHBLBchg/2ho8gfnBcaqowRptwvcc9eyxE6lItXx2InRTJFSgdBtRRY4QQ7ZFhrMe065WkDtrm/azJrPmaDvjHscPbU20anSH2CT8reizjQ3p66ytgP0BmKUj1ahnF7ff0VeV7krRcMiREH4MhCN/W/GSgOs79tDvF4mXHVAjxPdQ+0K6kOt7uE012gydgRoLcpY6otx7BgdTr0k9m5vlH/+zf/4Yf43a+gh/Pp6ERzj43/bof/Rf/McNBAoMCBSNr2/cUFEaPJiALTBaOXzxkr/5+htirvIC3EOYf/7F5+Wjjz/WZo0iw0FFOBQKzo9//OOmkE1ePK7lcAP0QkD19+/W7/fH75dr168pJBDWE0KTYpxUx0Z4/OVf/j/lxo3r8lD+4R/+oYAyheFVUAPjMQY+6QA+/fRzeXERfii5FOpMlXtCtDGYnDfWIXsWjK6ejMBF2IbpEOYF76Eg/PKXv5QQP3/+vNqIQHOfppvKPOMUABnBxO9NY6vmrw3DO0Y8RjZKaoRzK0AbMCyeQL4T4yEsmAC8AaMDNPB3jIwc+q1/57rW9wIax4POPQJq816rMvtNMD3AQhjrrYI+19L+HMo24M2MjIIhQFrM453UEJkXGRAVvAgor/sCttS8ohobMSkNdmX8oqBlzGlDHBIBNFtBcBaJUkrUgkdRCmHU6GCu3l0zAh5IueHFGvzqyy8VnkwYHQoe13PIsj8ChOOYybxlD6EEYhCxDuzscLQFChMHHEA5iiRtYW0DprMW2Vt8hqIEII7ixecYgihS5Ivu73PO7eRxTAhaCuPwN8/k+zA6aBOKLNcr/93iUvn+99/R+HMNimzyAiY/H88TwDpA4T4zJ2ibQuBWDWbwnDD4uZbxwKnEAY9zjTHJvVlrAemRU6wRGH7x1pMnFZYQ7WgNj0N22fFTcz7WPSPDTJim2f8uSGcQXEzqZefG4yWlUNEILjZG4T3uGxArShbttSMjssMFksTm7zKDH/ZqKR0CQ/ns3vBo6d89WJbFdDeylD0YJ5MZwwYJrfg4R18r4wWQDIUbGcQ48zmKIGMZpTDyR/vEG0jrkfa99urLSnkBu4n7Eo3APAPYyKiYNZAqBibgntKOtAvgbRrMAPJl2yz2CkpyPfOMTLOybiPHMqCmFKrFZWG+wcZ3Gok2sdSVlqANmYCi3lfefON1GcMx4jEGAJRZb2I/AO7WpNmeNz9Pxb4EaG9LkRTjsjJh52ZnZYixfsREIX/rph2lrAscLioeKSbNtoAejAj2s8IcK2OS9QJYxzyQLuFv/Ts/kNEm4KO3V3sIg8ogOHU2zCYH7HOe8Z2CwDLEC2C3QW8MhZnpeTlQAJsAfji/Tp46Wl5/4xUVyaQ/YpzPUXDsfhkbnyh37o2WqZk5FWsMMBogIsBJjDpCxcNm0bnD2u9oK9uMRVdbeeE7z5UXX/xOGdq7R4WXYLAO3xspd+4Ml2tf3Spjo/fLiZOnm04B5my7QTGw/jLYRzHWmvKrOmFzliADYmBEVrO3AowSadYjJ8KcQpNT9I78/QpTHxxs5rJkbyyvuGg2EQQvvXSlXL78XBnas1tODcYIFihObGSQ0hlU52OcJPT9m9ED4mZvt6lwldPzOC8tz2vvrFEfdc2zRhi7zU2KsMHCphjgUpmdW1A/uvtIgUJqJOSBWUO0CycVBX5JJwLACssV4PPUqeNiO/f1GLybm57V/kRnY0wDCrTqFzGwpKtVeRDjLedfZ63hABDG9bDJuBYxBPN0u4LIFPxaWFwu7ewf+ig55ZoIOa872p13f/dAf1laJN/ySjlz6lQ5euSwxugH770nYJU9zLPYIxMPJmXMR15H9ql97AvmoaNTxh3vAfqwd5I2wClozJBEtqCTYvhZHjsXMvKc+QD8Hh2bUJ58BP8Wsoc0ETVNR4xaF9h0ChL6hPMNYB8wn/dUqHN7u9y5c1tF1gFQAa2Ym/sTEyoaTQ5Z62g7BcCsR1LQkgKki3KKhHHJ2lheWy9tnd2SKUSgRDdCbhEFxPn2+muvipDC2hMZZQvghtQIGwKkv/rqZvn61j3JJpwonL1mgu8UVQ3g/+mnn5WBXTAfh1RIHpCQYoCHDuxXGgKAds5GQBdAOEKxmQ/OXtYL7cdZQsE1nLH3xyfKZ599rvdnF+b1Xljw9JN1wj6lvYl6CJORMSH9QcK4KUK6q9+FCpHznGNxbqMPIOuQ1ZwDrFna2BqFKV220SaAB0IAspb54D7RIfgZpzFkA/Qc5AD6DGuS/aiUCNVpBBjDe9Lz9w6V9957V3nP0Te0d3fB1twt3VN7qEaTxvmYlBEpjClArqZxkG5eisg1zWK3jaJzir4wjinsHp2f7zOu6Ahh6/IeTHBkXwDNyHHV/ehy9KufZj0jIHjA99S8sfPX53zsIMaMZ9KXAGb5PM4Fxsdr0gzZOPHpBzpw9GzWZnLZcv8wNzPGyLRWoJ91x9wr3UEpSuWGLMyc0l/ax/ihOwMEJ796ZBSyQ+uyndondnjyIurg/IXzWgPsKfYCn1Nbamlxufzylx+U6elZp4nrH9B1OMb27h1UPRecWJwprBvafPLUKY0bESHIl7yI1mumHezpLrt6e8qB/Xslx9Ne+iegt8+Fvhlvk7awYWwHMb7o0cglbGZSrNHHnJfUveKenKtpE2MX3ZzxYbyZK9ZM7GjWRnI3s25Yx7Ebw6rWc3fvVju4tpV9H4A5ejvfDzsXPT0OAJ6LjR8dEseGUlxhH1VbjM+SmiLriffoI21g7diWcAQBax67h1ciDaJH830A29j4cZ7wvRCEaCu6FtfyXK5BxmCncYZACrGTnJSPJofwL3WKKHhP3QzORUUNEEkPSazD0ZC0k3+0m/mUg7GzU+3CGcBPCB3jY6OS53G+JwUIY8v4hMjDWmbP0m/2Br+zp8BnAMFxyrEW+R5zpdz1BezCZ66dRjgLnBM86XAYDxVa1FqzHZNIC9rPtbSDsYvT/JvrgOdavjoijLbGkYXShM6W8439KGJHzdHuSAyPGfscZxffbV0DfE4b+Mf6yzoOrhDcgp+KTqqFNoMXxBHDOuVzxjD4R84qvivno4gKtsF58ffO745CZL5ZP7x41q5+IhGog+eaDkqlRSRutf8jt4M7pL2Rya14RMYpNWEibxkfk8l2cJDWttMfnh3nAd/7J3/x/z3GX5vS+NH98ngSHt3Yf+uT/+E/+GGDgxlQ7Nlnny2/+Ou/VioSPOPkGl6vHmiUg0uXLpYrL17RYSqmyMa6FI2PPvlYRlkUHAQCDFYOEAA4NqxCpCuYGe+9Q1fsOQ3Ll1BlWK4cCGxi2gSDGwWAQ+fP//zPytTUw/KDH/xA4LO8zipMMmdjULmf8MLPlU8/+ax8/fVtHWakQeGwoR8ICJEGRYAzQIYgcl5Ugz4RSPyMURxlkM85FAHCObzIKRiGDMZfq8CMUI/B32rocb+d0JUwOsmR60MpwjcHWVjK8RAGLI6i0gpkRzh+E9zO+5mLHD4xoPmcQycCPWBwgKuAtXwe4CIMnNyjta8R6GlHhHqY4xnTOBvSR36mDQHKM5bx6OfwC3gRxgDXt4LZGxyiNdSeuWmGEKFM14OO93Nfnss9eS/ADcoZz1M7MR7qoRjgnZ8Y68nnjeKAsnH3zt3KQh7UOgTEFlus5i9kjpnrhOYJ/FtbF+iOskpoLgC3GQ7OC0nb+D57hOuT0w8FKeG+9CEAMfvmk08+URQEgNv4GNEeqyoSS3vi7Wb8UhgkTi3GBAYNwANtJCyR/YrhjALC59yHMccQ8IHunGhivOwmVG9QYCKGC0ojBis545ADKFwAmOwjno9ixb0YZ8ab9mXcc8jzuZV7g0mMNXKDvcc+55koxPw0yOWiOjbEzMqnbaRDQVmVAdfDvQgNxIFh1jJ9YQ54PoCUCz4CVNihghPQ6WGSesBFv6TMb1mRRYG2wbdbLCSAEHI7A1rwrHvDI2Wz0S7ASSlEWvLABfinvbxPOxKSyFxkbSon6qbz7/Hie8xXnHlShivzwqCZw0CzF/n+G6+9Us6coo+WX6w71gjhv6xX1tz6mhXAgKjMQ9JRyJjYchtQ/Okb649nEwnBekL5DSMwLAk7HBx+rVQjG87jyzitra8ijQT6cN4MDPSVJ544Uy5duqAxXV1ekYL94Ye/0XPIxe90KO1iPvAvYY7cP0YYwDrPTxhva7im5AaMufUV7WcAWMBMywafLeRfV3g9OZSRETA9u7oUBcU5NT4+JpbY3/+7f7s89+wzUpJ5FuuccYUx6jQc3WX3gFNpsV8csm9FWhFJWxsC+ZRjtHSUe3dHXRxTLG5kQXs588TJ8v133iq7d8PmdNEh5SW+O6p83SNjE+XBw+nSrlzjOn10HfdgLUTGJcdTcoY3z4+tTZ5YerrayosvXBbrHBCKNsE6GR0dKx999FkZGZ7Q8wb37FWkBFFWFOvEqXLw4P6yf9cuXc+zYwSkgBR9jUMiZw/PDxAOC5PEDTguyAXO3JNiZO/QPq1xxj6sNLEgl9iXFFebVzTZpYsXxLjb1W8GGQa417eBlOyzVsZRzjDaJTBmg5QBD8W8g20VZi3sHCBvOUOrc0cAcTuOjc5CqhmKc6uQ5PZ2mVtcLrsHB9U35mAAYKimGYOJCABOSDTpbQA8X3/9lXL02CEBsspH3miUhw8eqs5JgDXWC2s4DtQYg3EOx6Cjn4w1Y0OOfs4xgF2+Z4OJKIL50r9rQGsbJwfgNxFMsKlX1jcKZynRVTggrRcZ8IrRDGNpiTotOJA6SJt1Vp999803xX50cTcDhRjk5IJN0avoWiIAdJEWyAZ8f2+f9iJjhizivFMOz0ajzM3PNueCk4dzJnse4FIGN6k2SOsyPlGGR8dKb/+AgP4GaQxqEeGm4Uz++75eAeqk/UGuHj54sBw/dqzK14ZY4bzP+cteIJ0Ga5m2mYHo9DMGCp0mkDlJODiprFhLymEv9uqScpX3796jsYeAEqab2W/Isb7y/OXn5NDhd9YD4x6GHsDdzZt3yldf3ajFKWFt9pRz555SJF1AF9YM6xmZ2dNtVuk777xXvv76Vrn21TWlQjlz+qTOSxXgXMeZSlFHO2qi61ln2FVOnTrtfOJ9/eXf/JufKZf8AvlYa/FMn4WWNdHTIoujc5ktvWFWr/RP+turSIUwUxPmzh5hDbG2WQdJh0IbWbsZE4BOQEuKJiblEc/h97BZGQveSzQn6w+9nvUYfU5t1l42KMg8M68XLp6XA1SEB5yPvd1mutdoq+i9tm+cdzv6ByB0znOcYIwrexG7J0xWACvGmDoWnEHIHM5J2iMguKXAe9YXawaAFr0n4f6ME/sE5xCFeUkjwrOo7cQ9IN2wDukz91ch0OrYDssyOjo/uSZ6X9oaVmXYttlLzGkAR/pr+dTTZL4yXnxO/m30PD6n7Wbl7uxj1hB6rRzKNbKCa5HjsTkY31awi+t5D9sWwkHOGuSxnYLrWlvUGpmZnVEBWdJ4sodZMwZZD5SJ+w/KnTv3dC6jo1L/gmfuHRrUWX/02FGduUQropMyPgDarImvrl2XLAhJgDRMvLRGibBoL8oJTjuSSpDfqZtz+MghjQH6tos3F+m4keFEKIikAWO41hzi3mHlt0aacCa2RmEE1AxJgPmi39gurAnWF+PFT8Y58lQ6VwWduSc2CG1LZFHmIuAzf7NHHW06Id0eGUhf2WeJ0FaEQFdXGdw7pPXP97gmDHn+pg1haIcIRHviQKbvOLB4sV7icONz7skzou+FJZ6IUTtlnQ6MuQmznfnGZuOcxmnOy3LZjHLaQz8sc6ilQFFc699MjIDaHssq3qNPOGyVu7vdpB2nudyjn+iHMMETCZSx5j5JS0TfuR9/c0/+TmqY4AAwhSEp0L/gKjiTKfAam5L1b6eWwfjYlbTpkCKVyeltJ0j0o8jt6I3MCW3JmDGOvBc5QJ0oxjQ2pQsSm31uYL5PdldS8XGfOM3khMOxs4YNYJ049gr94ruxcUWyqZGGOZ/4fhzbtKsVK6D9jB+vrN3YJchB2ps1nLOiFavh3hkX1kIwEjlB2+yowi5CZojgsWHWP+l+oqfGiRibhHsG1wmOxrVxqCo9G055nAQ1kjcgePTOjEF0adX2qGuFtfRP/8UvHuOv1Qp6lD8eT8KjHP1vefZ//Z/++w02GwoFKRKmJiddmPK1V5Sz94vf/laMBcARlO9LFy+VKy++qMOtUchxtFFGx8ZUVJNQQoBmNjPKB0A1fyNIEKRSyGquLq7hfXshHUpm5cSsdOcBH9bhALsBAA/lmPcplgnIThEQeTAVnr+qYiWoBAAoFI768MOPdFC98MKLyj1uz6hTG4gB3oAl5LyHDkO3kh8QNcIkAisKPQKU/sEyQYkjBJF84wIuNpyDKsItgJ4BCiu8AYRbgWF+jzKLksyhFFZchH8AAoRuAN8A9FzP763gdu6f91vB8oDQ3zx4eBbPYV4i3AWdtOQ3T3sirAOY5Loss3w/Cnuui4EQYD393gGpdliaaWccAbkmbeD9KHMxLALO574KP6/gIj85rFDyULyIIgi4nj7KKKlM0SbAX0PpAjD4oHNObX7evXOnGbLHdzlIWb8oPCjTpLnhYKT4I+3isEXpjFc9uds4jFmnHM48AzBN+e5mZpp5N/mM57JnE02BYYLij6IZFhCOLRQSnDWs0wsXLpbZ6RkpWyh2KHkxznPI80zaxQujI2sdZYtX8oBGEeBwTR5C+s13AQfoF8YA/5IvnHsBlFsWtEs2AM4zRrQThxnsduZGoOv6uvrE2mYeUqSH/lspBLRZEGjB9wFxGNewRHj29DSAoPP/MsZhsSgHdg15l3G3RI5tUtisSn4AUnNvswZoH/k1KU7TUwaHCJF2mLQZ+g5xjZwgfDzV5lE26QvAs/KN92AELCt9Bwro17dul6VV54QVayCFAKsCxHelEFYlj5+RDWI+q2gUxtBOPvQod3FwSYGsjA4r7D11b1sWER3z9ltvlnNPnVa6KeYRpybKaoojAUrBalJ+cnLtKyoiYaRmhpAWopOibZUJl5yUOCSdDsYKrfcXwB0FQxnfVRnmFAgFeKMAn0IM1wwkudAoTNnu8vT5c+XKlRcEkBDVAJuWMwFQe37WbDAVU6wgQVhykZ02UGwsci3rIvI0xirnwdDg7rKd7jX3AAAgAElEQVS26jWBEmvDhxQrgOArZWnZ+WJRSAHBAaQBRbSWVpZVVO/7b71RLj/3rO5PX9l37FnGlLVF+2mD14blCedX5hcweYW0ZLVg6+jofeUlRbkGBKdQ6OkzJ8rbb3/XKRmU9727TE3NiJVNDvF7o+NljIKVNc2Kx9/zF2OG59YalXVuduQvz+lqb5T+no7y4pXnyyuvXNEeEKixtqZ0Fp9/9rsyP7dSbt++W3p7zdRjvhiTldVFOdQP7HLKEsYYo4W1EIM3Z1dka9ZIjACiJEhnAdBAiDn7m3RnrCkXOXN4Nt8n/QzOE4DW+fk5McHPnT0rhjL/mJ/k/Q2rkf5HntEWOdarUzR7m7ki7RUAkR0HsGtdfBOWD7kr3X7mpiH2PhEEREDAXgc4hn08M79Qevt22UnDc5WLfEMMc+QJKXDMBO8uZ86cKq+/8ZpygistDWHV240yPkIKmltqJ2PJnkYP4j6tOkPr+RujOdE/6pd0EorA7hjC3A+wDBCcyKeFRWT2hFhu6zD5t9lbZlgD8ks2K1QdWbItxv38PEBjTxncvVuFI5H1b3/ve5LTLvYI4WBLzGlygiciKnqDHVFm7cN4BrDjnAMIZ+8A9CkaSIw58jG7ELGiwOiTGJ5mcgE8sXdJgXL//oMyMna/dFHsTrU9cLTtFLCSntSG4Yq+ulo6FIGyLmb0iePH1E+ccdTGgT3KWYjjFaA/KUJSRIszLcVuk1oIgD7n2sz0jOQr8gigfhGmJAxCRR858oQ+eW9YJly88LT0XoPgAPsGwbkHgNLt2/fKzRu35CBi7yGT0eU1NmW7yazl+r/59YfaM/39A+XVV18TCE46t8GBXQLhAKHpG2xs5BnzJcdGBQAA7rk/us2+vfslzwHWkfXs1xQzl56Grt/TI92HwqLMpVOrEKXlc8uMV+eF1Z6isOrALrFUA6raSe4znDFgDXA/8q3S1oBXKmBciwADIvJiXSe1ggBuUi9UoIT7sPeQwYBE+QwAOjIpBZ9VOK6vtzxx5oyinsTMI8KzMi/l0FO6H59zdtBtS/9ifxL+nxQv9EdFobe3pZtw5vJ9gDXONeSf0sX19pa9Kszt4ti0L8xpXdPdLXuMfYMOlVRwmSsTONaVp10AM+sQGVbTWrL/+Mdn7B/GTgB5rRHB79El6G/OzKTg47qASQHdokvb2WdQ21F65FU+pLlgfyYVJz+Z/wBoSVWRNjBH7HtkE/KWNrCOuD5gH89kTyLjGI+8GC+u415mJHeUifsTSseHk5nv41wnsgAHNiA45wprj3RWyBIcmbBWiQZCp3g4SR2DhTK0d6+c9rxi4/I95P3Nr7/WHmf8lAKp6j8iIvR0l0vnny4L8zDM53WeJjUGUdBOfUNatUUBsJzD9In1yRxTewGb+Ksvv5L8zj24D+OUvYRuRLsYc/ZNmKSky0jEMXsxzHDmifvzLGznpBrTuVBTZqDjB6CNbso8I6NypjMX6Dsp4Ii9TBsUuV3tJr7LvErfgQykehF2lqSgJs8MQBvgEr2eMeV93mNe6RcpU9nDtAF5HMdwbKo4j6I38336x3ywPwJs8/ysP+6Bri7nsFLeuK4D/eM+n332mcZp/35SmuA4JNJlqY4/+83F0w04m3RDm5lj7B/uQ9udOnJD9S9w6DnVI9HllnexmdIvnoF+gyMSOWnd2imvDhGp0Nmh8zH6Lvbew8kp6Z/0BX20NUUe7eA5tIm9efcONSN2asTQ/qxxnhUQmrHP/MQJomihjnatVdrmyB87BWi3CkFvb0uPg/Ri28b2k3VRp5bDZuGMY36CYbTiKBk3fho78n1DKuM+IbnR9hAbuIZ28wouwHfilHOdgKp/1MKrAZxj4xmwdkH76OusD+Ey65CVYJFvej90dJT5hXkRZvg+bW32sUYmx05pZXPTn6R1US2qlvmIvA2+lLHL+LTiRxmff/J//KvH+GvzVHh0vzyehEc39t/65D/58TsNhBOKgjZiBRXPXzgnxWBygjDHz8rC4lwZ3DNYDuzfr1zF5ELspNiOQuw2y7Xr18UYZYMjBDnEOKwAhyXsaphLvHARigFxo+xEkGCoXr16VQcpCuLbb78tIYpQ++lP/7UEDxXaEdwocygMyhdu9bPcunWnfPnlV2X3wJ5y5cpL1aOL4ebibxgFNjgd7ufidvTFqTGieAewTXt5H0GNEkbeZpQMmLowUA3q23MqA67PoAiCzWCOvcLfFMIBlXIAEFqbcQkYHSHHOEXpC9geEKH12lYFNoBuK6gdtnuAaD6Lt7UVBM9Y5BBidA2AmXWae/N7APUI+FYw+ZvgfyvY1wp+tAL1uWfanWdGwc49aHccDFHCW9vmnN4pfmqmA7ndkr89gFCAxlZQhvsY2MBo9uoKOBO2BUoobJOwFzKOBr96lBYFLzxKNEoLihAgGMYOa4XrmFP6RTgboDLPQHFEaWFdcE3YtKwrDBDWLkYFfWPPwWhiH6N4siZ//vOfa05RlmE+imWzbqYDazLRGfQ3c5VxY4zoDwov9+LFmue5GJZOSYDxY2YhShzP4nq+C8DOPRPqjoLPd2kbAA5KL/eh39w/Rd4Y5x0GsVkTMfzY/yhoCUE8eOCg+m82SCnnzz+tNsNmwBDheowaUiih2CCHaCtACp8dPnxQwCWFTGE6omCivLiAIcXNnEoDZdQ5vjEODQaQHooolRiLrL84TJABXip2bKEYC1Rr71RIMCAFYAGK6e+uflkmp+cEytCmOIwCnPBc5j5sjIByeY/7Mwcwi2An8oqzLuB30o4oB2YtSkUD+Q9ZiUPgvXffLueeOqWCb4CkODTDpGJOIxuZd5irrUUWDRjCZqcAnfPdBmAN+O1c5k7Nwjp2EcgeFXEMiEdBt5l58rubtbyx4dQy2JgU7yPE//nLzwrYBKAGbSWVCWH82nuLNcxSYfxmkZrBbSa3AaMUjHHkB+vCcpo96HzlAGGcEAArvM93MJwBAAE2cQZQzAegU+wMGMAkilDBVudE3zu4p/yDH//t8uwzl5oODPYgBi3rz2yYhgAJj5/3IK+m/GkrygtK2obNjUYBBIdtxHxyduHEPff0k+Xdd9+WscEZyH0AwUdHxsvU9Gy5NzJeRscflHadbTuOEq9Vn0n02eee80jn+VrBFCUtm6W/t6u88vKL5ZVXXyq9vf4ORv3Y+P1y9XfXyvradvnii698jopZRJ5Cn8lPPHm67BV4bMMiQCEGHu/lHMsZwb156cyjnYx7o4hlivwYGtonYwoWPYaIcxr7XDZ7bVm6CXvmjTdeKxcvXCj9vaw3G3LIHfK8Ij+Rg1mrPnswwh0NkbHh3uSjxmAzS9JF/FSIUsVTXSjU5xJnTZscBLDWiRwg8kbraHOrzC0sl07yYAoINnCO/gIYRiQBbSclCgxFGLlvfpf0P8flCJLjfmurjNwZLffHx/Xd5NOm3wHEcp5mPHnf+W8ZH2Sgc0MroonUIJsAGHZ6S/b2E75NOhTW30oZHiG11UbZZE8B5pOveBO55iKZjAVDwHNhSM7OTAmkPECRuJMndO/33n1X+4t9qxQy7e1leGREIHj2Ge8BiuoMr+HRMmgrCL66siKZlMJwAgZqwUcBvUTCVOeXzmnJbgCOrbK0slYePJgSq521BCgOUCVGeC2ILR2o3UXNaBPQMTLo8KFD5cSxY005C/BKoUyYbjMzU6rpAUjJXGDsAmCyXlJo3WcqBXPN+A1DlrNLOsTSSlnBMMahprXvfbhj0HqMn3v2WZ05ZuB5rAKCE/1x48at8uXVazq/kJUqjHkSQM6AOgY59+SZv/rVr0U+QT9++eVXpR+Qa37/3iHloGe9wQZE/vAcdBa+T9/Rx2m75QnO8qOS4x988Cu9jzOT8z2OpOi+zBtnrHLojo05h3ZlEjKvSdUiR4bAIjvHAfWIKkWnSEE5PkcXcG5+dCMDIdFNWQqsU/Qyng9Jh++HWZ4oCmwU2pXCfwCCnHf8ZI/9/+y92Y+l15Xld2IeMjIyMnIemROZnEmJKnESWVJRokiJpXKjgR7Qdhuw2wPgR/8LfjHcNmwY/WZ023AbMGC43bAbcL0UCgVLbZGSSJFiksw5MyIjhxgz5jmu8VvrrBtfpVnPWQ8ZQOBG3Pvd7zvjPnuvvffa3DM834w1ACH62ZmzTwmgiV0DEM9vMgQjR/kOcpVzhnFnv+HgyX5l3/PLOsfOor/YFDjccPrQH6i6zpwli9V7g/MD+wr5ZCd4fxtgRO/hXFXkYQ2kUfS0snM41agbQT0A84JzT+7F2qXNFGCjjeytADLRv52p1GpTEIQCJbZR5A7PZcyROarxJOfkAc0HYxCeZu7HMxj/FAnMONEH5grZTj+jo+pZBIhUbuTQMgSAzprL9wJy8crYMZ9QV6B/8R51FlK/xUCXgTNHhC5IZyMSHNAQMPTcuQvK7sRBgqxGxkg/qAFIrGnWFGD9w/mFKt9MW4O8Yb3L9mrtlN6uDmXH8D/9SFZosjBwrvvHNgtrH92Z8ws74fSpU2VxYbGMQMmysqIAE8aboLEAxqwPxhn9nP5yHX8z1+xDRZMnOr0GrjDGzEuTz5t+ZT1kfSUjIHpddODUPaKvXMO+S5F1nsvn7K9kNoxWihX2Dxm7zCW2D20XZ3jNimYv8X4iugPEY/vwGRSKfIe555m8as9VLvNkk8T+Zq2EBsSRwj7/+FtRvfU8JNst4Doyk+eG6oJ+iU6yRXYwGQtHpQOZKgUwe0EZ8wH/fSbvCASn3YmutpNiSDUgqIFmTvQVyT7ka+wMgm8ImkBGjY+PSYYjGzlTneVDXQlnoiETI3s5z8lAhOfeNoMDEJFN0Y+Zb+Qz40JEOuc2nwWTYTzoa7CDONZZP4xXipKyfnkuWYCsCcYiYDwO39QTYSywjU1NZDsnOpF090oDlYydUMEw/g4YcWHxrNdEy6cYbNO5F906dm4Tt0jwC/0OdsN64jlxsLCWss6DMVieEHjgbG6+K5u62gzoqHwP+Y3clY5a65o1MQ3+bjssK7ZindyBKsnwtZ5ix2quz3VZ09yLtkdmBvfgPk9A8CpOH/PLExD8MU/Ao4//T//Bz1sB4hACx44ckfKLEfniiy+UC+fOqWDLzVs3ZIChoEJ/8L3XvituPNKepdQvmosXb2z4x1B0URgTfRmvVQRYFBYbjruFsSKMAACJLuFQ+LM/+zMdCAgZAHI+e/fdd9UdgRc7MZw4wNfLvXsUmVjUoQQoFqFnEIlDwu1uG7OKSKfyub2RTUA3wFQOFIQMfQX0T3/hY0b4oqgEzOa6KBgBlnl+gPUAz7wXYJVILymitdheE5CN8A3IFYA6XssYTgEQmgB+5j2KahPot3B1FLmMxxoJnnbZiNst6pDxCNjL/xHC+W4U9CYQnuvy/WY7m4Z7Diw/14pj2hUgp/ld2maA0gcHPwExUAYAJJqfMX46nCqvltOxTEeTsYwxFYBKQKsAgG2laJHSzCHJ3ygFKO/8KqUN3tbKUYhCTKTrzPSsDnsUAJ6dLAin4TllmFf6giHDNbyHoorCg+IJYMD3Wc8B0sNrmfTFHOihLkHh/O53v6M9IeWeKNR50wWEqy3RHomA5H/mL9EhRMg4ha9TYDWpozyHCEeUr4wn30EhQHniWSmqI343RUl6naGAUeQuYDev9Jdn0A9TmJiXPx56vouxxh6gfS5+5TRsvnfnzng5d86yxtyO2/X5LvrG+zESmGcrNaTUmbsNxfXIkWMyIu7cmdB7J46fkELpNEyDEyihvCJzoCuAFzQGTIxUomDtkPJ6Ud1KORehvxhu80sSKfDpZ78vRdHGAKpWwrmW9SYDvFIdZE8092qUVwBitu7W+pqMMo+lM3fg4AZETFQBn2efh/oCQOf99/+knDl9XIAY8wgIjhLJ+uPXhS7hnHaUJN/FkOa9RElwFnR0UAxwl6s0ijaZEPtG9usMURsAeTpd6AVFnDGcm18ocwvLpaOr1zx62zh/TF0FnQVr/nvf+2554flnBboRVXft6lVxYqJcp0AtIHQUSEXlVV5VF+FxBAfADj/0kTWmca4ciqxpUaLUyGzJ80IhQ7cdiggiTBmLRDxisDryZk1n4sjwUHnrj14rr77yku7NGPncGjdQFLoEgDjAcPjSK3ggucsYKZLaBTgBU+/cuVe6Oit92DbRJNvlueeeLu//9D05MrI2HjyYKrdujpcHD6bL+MS98mAGgMNpq3EksvYSxcJzTY/itRFnrc+qrdLaXCsDfV2i5oB/XOdtMcc+0bVffXWlzM0tqjBfX5/HsrMbVY9rAMHPlANkK1Rg21FOW5W6iYJHjg5mLSWDQvK6RgZ1dPUQQq5nAUQAjszNzWv+6YeiM2uxO+bXxRI9nn/8x++WF194rvT1wr3uQtgYmGSrsCcc4YiTxNHv9F987z2OcuYz9jHynqhAIpP9vtusos01EtnAts8eMhrI+AAgISuNdi4jgze2S2e3+SwNzFjXIFIWjln4tKFxAbAnEvydd94qp08bSIa+bWdzu0yMT5Tx26TopzjwbiQ466j6UtpRTjZIl9sAQXQKFZKVWCOqDtoE6z7sA5w0PBDqn1tj42VpeVUAOJuRbAjWI5HgOZeB19iTo6MjZWZ6UrIHGpML589pvfzohz9Ucc8UrmRMb4+NlYm7E8qIkH7RVTNMtkyHpYKb7EvoBuBzrk6rRH+yN6AOyf5SpHwrQQzmZqUPZHKwZymMOT0zW1bWNsrqOpz7pthBlsUBQh9YSzgDWS+A4IcOHpReDOBKv/aPjIjLF0AG3ZTslNEDgOLTOj8U1bxm6p+sIUVMbu/o3GLekHvIAeYF/WAD47iUslIdbyluyjrmb87i7732mkBwQHqD/s6C45wABCcK3CD4gsYcmXD6qVNaY6znRAwid3/zyW9Eb0UwwLvv/lDA2pXLV8r+keFy9sxp7W9AfiIkuReZJkRhA5TwXDsTHSl4+PAROXZ/9ctftTOpOKMBDZDrSdce3rtXZ9O9+/c1VgAuymDY2ChT09M63+24RUdyoTb2Ng509Cj2PWubIp2MK+uA77OMUxhTNkYt+suNcDrSlr/4i7/Q8wBg41RnTUGBQaQ/NRMcZLAskI4ABeZ3SFkRppZjXaBbAIRTNwm6quzjvgGDmMoMqjposjKQq9xX1Cktzi3TNUgnqjKOM5gIZICkX/7yl1orrCPWPD/wTLM/6B8AIm3kh2toF+PDWITfORkiCRwgWImIVNonkJvAnJqxyhmY7D9oklwo17zmtDE//M+4M0/IcOY3uh3zFiA6EeLowLSVezGPyFWexZjHRkKfDG8188kcs6bpkzN3HZHO/aUT7zg6GudzHNuO7jb/L/dPHZpELrO3E6lMH65euaZxO3zksOaBtUbdEev/dnqHopM1fuP6TdXYQCaS+QAIDmUEZxV0ceiyZM3QBvrJHACCc1ZNiHqQaGXrdz5ribhHX1st8N/TH+YvTirusyZauq4aqeyoVUBSvksfccxx/fjYuCLBY7swj9yLM461xJpkDhJRzXpgP/EM5ETspoBmrlViG5W/1ZdB69hZawnWoE2JwJUtVKlSeKYDSkxzRxAO9nqodOJ05jPRxxCw0tcrJw3zwVwB9jMuofugTbkeB0AoQOIo5DMXc7czN7QwsYF5P9keoUMJcBvwEllrfMD0YnwX3Zd5jE6EHszaSGAbYyQn8/KqKLdOn4bfGzqRh+X+/btyIvIjALRGy7uWg/ULngNg7yh50/5x/iN7sM/i4JJswUnVqPHD56yHZEbFeYMsleOA2hHVxqXP1G3ALuDHNnhX205mz4Rr3XIBu84ZqHEm8L1kbCS6OGslgU9ZZ9Y32EdbbUcY1/L8BHzIRqxBMATJsK4YE34kS1QQ3cWHQ/VJf+kL7YoDI4FSfJ9+MM88izlIEBb3TGAg1zGu0UfjvOHZCTjj79ihjJXPGevGwS+iK8bZzRo0pRd2n+WWIuahn4KyshEFznxGLj2KZUTmsg7jJFZmmmqkec6aGElTRmf9xvlHm2gHP//8X//VE/y1fZo9vj+eTMLjG/tvffJ/8vd/1mJTIdzYZETv4GEcPbDf/LbdGGNnFJ0EiISx9uqrr5YXnn9exTu2a9EdF6eB63BKQoIDGEUJYYMQfRR8bQKiAYOzcfmMNiHciIrgF+AdDzfCkc+JXOFwledXUVAARnC5Ynw65YYIzOG9w6I6CaBkoACvLYAvxhbAAEKfaAwXNGiC4M1Bs7fYFbJpB4oGiivgN8obBxkHaYRalOH0qx2l0uDz23UEeGtgJKmIW41ECwAchTRKIfcK+PttIHhA34DGGe8oBTyrCWwHAOD9ANnpR8Ygwpa2RRDnvYDgUVgToRQFoCno817TG9oE7NMuv9bI/aoMR3lurqcYwVy/6z2thfdqVGg4nnPvKCCJvsihkkMnB6DmG7AL0A/jrxYGIjWfSBqUXyKCzFNrRxD3Rnliv/A+awoQHGMXpZofDtPQhGRdADaj2LCWUFRZT4wLa531BoDmQ7qrbdBFIUAhTjoXChTt5/4oAiiSKFpEMV760sUuMTzC8Ue7XRTNKY1EFvD9RGNgJBBBSHswjOHf9xoxaHvq1GlFLRjwtJGSlNmsW+QB1xL9iTGxsbmlaJbLl68IOKQIEc/GuMvcMFdRUJmfyBL+TpQU+1yFwsQR19JzeRaGKn/zGW0O+Md19Jv+M5ZEtgnMpGiZKscvljt37mrOh4dRpqzokz5K+uGBA/slMzBIoHmI4halxsC00xK95m1coRQR9UtkNJG6RCIx3r/57adlY2unrFFJHCWsFhOKssWYCjQhQkXFEuG93eXw0/O7KNi3rhRyrsUAAxQWl3jl/Uu6uVI5q0NLfS7I6v3lww/fFwje2vYaIAsH5R+jil9znxNN7aKhAAysARQ+geAdRVGU4gYWVYSBA9YlRaVs0DJDLclrgDRknZVTuO/Wy+zDhbK4sl5aXchQg6gYp12dGIB7FO1OZO8z8NxiIO4ZEl3Xg/v35djhbuxPAQvQJGAMDQwISEABdZSoHa4p3Dk7MytDBDkj406UHcSA2sniiPyWAHsoITCAHj5cLEvwp1YqHBXMVVSwv4dc6O/rKW9//3vlu6++pPvSfxxkZBgAfmk+oMEgUlX7ztEdAaq5JyA44BhR3EQ2jo/fleFCGwDAWWcXLpwpP/3wJ+IptiO5s9y7P1lu3rhd7t2bFAg+PftQcy4u8W07m8MJbgeG55L72qh0IWH1f2e77GytlT393eXtH7xR3nr7DZ37PIu9OTU1Uy59+U0ZG79Xbt4gYm5A0S6AaL29tHWjnDt/tozUomzsBc517h2qo0RD5cyKzOBV8hK50tGpSCaKDhIJLjnRxXhtS77RXvQNDC+yEQAKkVvvvPOD8uzFZ0Slwzpi74abPYaszt2aLRBQMedbzkKAWgqHyris3I6KaK5cjcqsqAY0xUsZA7j/AZHHbo8r02SRrJaCg4C57pUjKMYkkbvwvK6vryhaun+gt5w9e7r84G1HgkNvgXOltdUq9+/eL199ealmwOzS57Dfmtkk0R0kPyoggZEqfUuZX3ZksT+4log1xpxIS8aGtQbtz41btwUikwkhfm3kGc6BDjueXeDPABL6I8a/KDs6OpQJoZoDUNfJgUCkkrkxx++MlzsTd2rqt2UXG5Cxb3IlyyheW1chuOip9IH9w3xTNFTcnTVyLbLeUbkGtRaWlkUPRJFYKHXWNimqKXSiXZDWQdgYvH0Clnq67aQ4eZyz+JDuz/hR7BMQin7i2IIO5fCxIzovyUzhXNG66fS4sse1x9gXJJRV8HJpgejgNVGyrG1ulGXSn3WOQoXnfYk+iaNtaXFR3OMXn322Onh8LmS9IquvXblevvnqss49ABDaDB2K+cAtu6WfdXeXT3/3WVlaXhaVyTvvvCtHDTWA9u/bq0jwzS2iMV1wDz0CAB0dgT3lPUHUnEHg0AT88v/5VS3w2ymgV7QkKgzmOjeA8lzLmOHQ55zmfGa8OGPQVUSrRcZkt2t1oFs7AtyOoxSFpj+0y9ld1ID464Er0uM3thQJDrjz53/+53o26yQOIZ5FYVN0LT5jL6K70A50LtqEvZOzwpHwB9UmQHCyEFhrzA8c/gE8EinJ3ETWsv8USc3+6nFGG5+xFgTo790rxzP3/8u//EvbMdVZyHl+/MRxrSXmg/swx/zN2DEuAJ9NMBw9MrbYocOHRRO1VgssUhBX2XQV5Ka/CVigszpDK12l9lkFxGP7hIqE8QtQzR5VoEgFowP2pnil5bOzvhwYsqr5B2Q157WzBsNNnnWHbGfc42yQnl4L1dNu6Tuiqdj9oU3c21lBrnfAK21AL0oEtIIp1E9npTlDxkVfWePOVusvD+egNpzQuU0dA3QNzls7JKbLWs1A4DusNdED9vfrrJ+annEEuoIanNHJL+D35tqqnLOMBUFUtMfUUOaUdpZRHHQGJVljphLCLkFObUiuRu4zfmSEpqYW32dcA6jljBIQXwsDsk4T+MLf3J81xlpsUwNVJ5AcvJU+i7bQZ2XALFAHorcdUMDeDcDOWkvtH+7N+xl7zmI5cJArlcqEuWLf8hw+Y68k0AQHDGuCuXVwhoFJfnCqolvSR65PMAxjyjNZF4w148GaTuRzzkdn0rkeF/el3VAUcX4kUAj9iozeBCg5Kxa51KWaTYcOOXIbGqmJiTuqg8Q9E/in82DbGbS0kb6xZhzZiz6wKj2XH8aV9iLnaGsoWnh2so6ZH2Qg+4j2gkfoXOizzmnKxl4XjL3jqPXIbzudRtt1kuT8rTXRnFVq+ZK+Mybh+I+dH32Cz7JH00f2B7YdMsBOZrLiqUvigAhlp204OyP82XE+KBgIXbzaUYwTv7SHPjcdFcwvP+KWr+uTNRTdivEIWM91kVvWL23v0D760gSNE5AUXTB7JvY7c8YZmIAtg+I4F7H3nFmpjJ/KAm2v2YUAACAASURBVID8jTxizrIugtHkNX2LPW2bwBgVZw7P2cVxHLjh98gU2sWFmD/+Dz7y3//Lf/MEf/1rJ8Xj+efJJDyecf8bn/of/t33W/ECy0Pb6cJe8N4ilA8fPFh+8pMfyzP92aefFrgM4cOjQM/RY0cVnSRPU4ejEhA44eVFKCKwQgsSUBghxHUIGYRODrJs5hil8cZxEBHR8fbbb7e9fEmlMnhLminRhL1S4FyMBOoRG0EAmLknwoN/UZyJICGCT+CBgADzpQZg5TsGQgxk5e8IQQ50FNdwMSNsXLjHNAoxsuPFddSZaUTSHoPyps0QJUbpKKT9NpWWPD+Ac+7THLfcj9ccOE3QnfcfBdKbQHYTBJdiX6PC88zm9+lfjK+03wefCznEOMt8P/rsPEtGQGN80z4Z6TLMa4pzTbWOcdkcv6bnk1MzfRYoLwdHq1ZldnQZP7km484hHyMrUdkc3Kxd7o/RwrzQL/rHuo0TQgq5Fo7T0dgLKUqIkwSlAUWZAjsc9CjWTScD10fRCG0QCjz3CHc5hzxriWgvDlcUGdqsAjyVZ5f1k7axX2gLfQi4gzJ0+NDh8nDuYTlx4qSMewBZDHfAeiu0pPcaVAqYHWCF53HYDw8PldnZKfUXJYqorABoFKkKGIWyA1DMc3PY8xyMigCJFIscG7stA4BxsGI7qRRC9i7jQR8YD57Bns+eVIpe5Y9jnTBWACK8RgnmGpRRF2gBVDqrviaaPNGfATMXF5cFdJFFAljfBOMw/qemJysfcofadOz40eqksQJoIztp4BUkrkCqow0BbnFMLCiCCDD5088+B0lTgTaBHUtQIZgOyZELrBmDTUnVi9IWB9oOvHwdFFA0F6qLOTrFEONrYZGiclY0jfsQdenoZMBWaBj+9KMPytMXzpTtLVJ1W+X3n39eZqanXehMkYWO8OU7yFeD+46Ot7EPLTmguKNqaa8oaAYB5Jfb9DmAsaP796tgIH8TzUtEJxkKU0RVrW6WzVanKECIloLrHFE0NEhkWG/54Q//WJQoKOnQYVy/dq1M3LmjeWW+AFsAbiNDWdfiR6yyVwo4keKKFtyunJUopJbBAfofLswL4DTtC2dMT1mB3mJ7R3MHTUQvnOZbm47WJiNpoN/0YDvbpb+nq/zonTfLd15+qe3USVEiACsctZbrBmt4vilnTDUlBwPApxy2ROSUcvvWHb0yt4CO8K+fO/dU+QAQfHTE3+noLJOT02Xs9p0yOTVTbt4aL3fu3qv3wBFgagY/w3Qoiei0sWCFWvQNnlTCj8vQYE95++03y1s/eEPzEBCcYpiXLl0u4+P3FX0OmA+4BlXL4J6B0tXdUZ555kLZS+RbjUjJOsYwps383zybcj5I3jJvcLEXCoMRaQv/5kHNQU+3qQaQV4niVNTdttPL4W0mWwwu5T2D8Oab2oi1gj6BTM25Kd2n0gfE2ImRJCCIwqVLKzKyHUXEOY5zxI4PnYPK3upxrYlNaKdIm14XIEEWAdHHq5s7pavHvMB8RwCJMj6IghsuW5tE7myUPXv6NbeMOZzgdSmW1narTN2bLJ/+7lONW5y4zGPShmMgRQ+gj9G1Qrsl2VEj0QGc2duMB98xfQJobWdZWl4R1zsg8jr8neJ49m8HhCEJFCW9v6dbRVDvjI8J5CGjDU585Bd1ZODBdeFgjMc10aHcu39P7Y4BiGNMcqYapgaRtxSJDwgeg5r2i/KoBdc1Bn9fO2o2OoscWDuc2VvqB3RLs3ML5f7ktAp88pn9cHZ2We/bUcQ68yCKqe0t8YETCY58pU/Hjx0VLeDduxPl/v175cKF8+XA4YM6Sxfm7SDOuYs8Yn+LGotMMCLBd1qiUwBMizMMZ9caRdkUCW7HouaictOzRl559VUXGhU9xG4kOIAp++Hq5avlq0vfqDYCY374KCD4GQH6yBf0ZOQ49/r88y+0foha/O53XlOBZmjDDh88UE6fPiFHEgXoacvIiAu3cQaS+cB7OKBoO/oM8oj7fvzxJ3IeA86hc3sfOdqe90ZHD+ge7AcXFUXvInq6ozycmytzFK3s6xeA3yGgzCn24oIeHGzz98LFzHhy1pOJBXULfQrQJPmlGg5FIBZy5q/+6q/aYEFsB74PFVsKrfL9FDcFNFJ6fep01GjA8JEfOXpEYyHgFwBljzllTUNgWhaDQpa1PDPZPz1djmKXzEC/7MVB16lIVpz3OKA5FznD0B9xgO8ddgYa9+L+AXWjp0fPQhZyv2Rx0Q4ibbFLcNQKUK5BQQTb0Cb6zKvslAL1kzmNA7Yw34w/feWVNsVhEdsuIFPOL9oX4J/3kDu0nTUQgBRdh/4G3I88pi3cP/QrAd/RiUW1gCNgxW0M0MU9mWf+j+7M+stcB3wCyA7XMnqBbdZQOzqr0c4Qg+VkGrLWATdx3Pz+9+aA5hxgbczMzvkMqY5UbMEzZ89qXxDNPH5non3O4EiPcwDZsofsAVEjLmgNAjozTozXzCy8286QDC0Fr00dmGK9dyfuar5od2r4MEbsL8Yjz8vZEIdAE5Slv4wfv/xwTRxTOROZ5zgV+CwOHuad/w3ec27t0XMThd8M9KENsaMj23A2HcHRdeignIEBWs0nPaRAN8aGdjDuPCcZIADQtD3ndbL6GEPawNoKp3pskJyZ2nNddqTZiWL9mvZlreIEu3LlquaDfpln3tmQrBvsf3QJ24ycHR1leBi7DWc29CNkDyxIj2zr6hR6HtylL0o7bP8MKANpzx6PNeuCX8aeueG9YCrJamUemHfazHgA8B84eLDWqbGzwWO6KNtPBbollyksbHqozCV9Qu4xpxTnZv0xHomuzhxwDffkmciM2MwJUKSdcZwmEpw9bfuYsSQwzEGT6BDYE4wx3+F+2dPKsKuUNcn2C76QcWO9JhI8cjYBbLk2Yy99tgagxUETvQ9ZHKdO1mj01OhTfIffnDWsHwel7NLDcq1k99q6nH6hQyHAgP5iK8TpRFuCmUXWcq9kwtCmfE5/sdVy/jKH/OosrjpC9NXYv+kv80Tf/ot/9r88wV/b6Nvj++PJJDy+sf/WJ/9n/+gXLQ6PpCHtUYGljTI7B29uT9m/b5+UfICDafjypqa0oS4+80x54YXny4FDBqj4PAadqyCbyw2B1PQI04h47GKYIfhQ2jFoJJBRxFYcEYNAJWoznH4o9fE+2ujnEMZgMacrEUMI2m4ZyAZ+4VFFYMmj1gLgNVCMIUtas7J8xQVqT32A8IC0tJnvph8SdKTvz81JcUUJgBcS4UhU5aOgd0CrtDegcFN4JlqQaFGMvvwEJA4Q3gSU+TuGboD7puH7KLCwaxzaw5t2NRWTKLN5jTEXIZ3/43FNn5g37hNFIiB+2h3wPwBHE2SPsA4gEWDXxbaAGAwKNY2ctG/XC+prDOQYXPdBYWAIZYJDKdco5Uv8WqSmQmlBdW9XlOa7gC8qhIURVxw52fTMpo0cTDmoAMEy/qyFpBDy3PExqrxTfT0cpE5xjiMCRSOGRyKceB4e/iilKF1EEKPIoAgCgtPWeMYZH+6BIpQsDO775Zdf+uDdM6S+YPiKH7waCShPjFv6zmsiuXNP89fhxQfE6CrHTxxThB+y4Nq162qjo5u8JmmjOXeduYF8EVVEKUpLX1+H6mRQwAFGLusmxYyIFON+HN7hHcwa4X1+HGm2y+F37NjRCuJvtavOR66wjhgPFGp+ovjwvsFRrxmihABMKLpHhATfYZxtJK60nWdEVYkyQwUb7Zln/2IAKeJe64A148goqAMc/QDnpqlKAuh9eelr8esCggNeJ6JG7ayVwFmXPFApgtXrLwWoRnQC2PT3ArAP2AHXsjFHBDEK5vwCht8WtIUGP3daMuzgX+T9fSP7yi/+9MPy7MWzoiBhjX722adqY1L2SZMG3AXUMYCaIoCNIro72zLqXGwPZdv3ArRhvxEhS6RjP7zirSLAAyWXqH5k6YPpmbKy0SqbhQh1gGfzggP49Pd1y/D8yXs/EiXK5sa6xnn89ngZu03U8z1HxQncg/d2RWD+rjx3lDRnhBxkilYuirbjrGJuULrl9MJ5u7rSdp7xWUdnj6JildUx89BFQnsAxlcNXFWjoLPLsmfvUH95+/uvlVdfekHAKPvEkeDjirB3sSDLgh2NZaLUDXRUbK509pL62Fm2NndU+I4zzXQuRIiXcv78mfLhz94vBw+OGlShOO3UrKhTiNK+cu2mOE2JroxsVEE6olWIUBEg4nUqaohaA6F6S+Rc7izbZWhPX3nr7dfLm2+9rqKNcQgCgkOHcv/+dLly+bqMAjsFtktvP87SjvL888+V/T1OA4/izyvjnqjJGBoxUhLdRdu2oIPZaamQImAfFA5kU+Dw4XMMOeaM+UfGAOCxPylmCx3KC88/VwbJWtvymgTcwPhOGj3PzHkYEIRxTB8ZG3iecZBBjwCQJ3CvRoJ7ruIsZw66ZLBQB4K9fuPGTc0ffVhYpUDdgGSC5JCyZwwWHhjdL8NzfQ0u5D3l/IVz5e233yhHjx3ys5iUVin37twrf/j8Dxq7yEnaHcqGgErRCdT+WniQ66I3kLWBTAnFS3h5XcAJOppWWVxaLrdujyvlHxoR+LQRhOzPSsFtTnQVP+wthw8dLDdvXtfYExX+3LMX1XaoPJDZADmAlszT2Ph4eTD5oH3uMebSJQWwJ2XbPNrLS8s6n5s0DO2Cf32c2ziq/WPjtMp2FTHrlnydX1wqs7PzZezOhKhdKLbq6ExTPekHEHygvwGCbyoQBG5tAHCyAIiwJmqfYJG5uVlRjoxUTnABPZXLU0BPp/mRNXXJfMExOb/w10Bw+NbxdBBVmj2RfnAf9sNLL79Uzp0/16aIY37txNpUtOq1y9fKlctXRQPInFC3Asou9h3jEw5x1uQXX/xBcw+VycsvvaKo1evXr5VDBw+UEyfhoN2lE8PxjY4k6ovwlVfnIOsPhwkg+JdfXtL5UHYcjUZ/FWDT47R/agqx/th/6PSsC9Ya7yGH2dtK4R/cUzq6usrwPoOeALvcz8DatvQd+sdntEsUFpUTnHm3A4Gsqk0BQ+gVAMtx7sHVm6AHzmt0JGQI485Zn2jIRGJLV606JXoMfTl1+qR0Q0VUywHa166LIscddkdN72cvJTIR/YszPCAhfwu06O1VZil9+vjjj3V+hpaEMSLgKMAROlF0x+xx2s/8pNAgz0vUJ4XyOJO7ero1FoA07SjwWqSU6xVti+O88oHnHsxxHI08gz0YPYV+sE4jf1lr7GE+N6/2vLZVKFKQ3cj9ZCEm4CMOwdg3yLJElgeol00IKDZoh0MiN1nHPD/6a+hQAo7RPq4JxWDmZle+O/sLwI61BfiJLmjqh61y4fzT0t9waqJL48BH/0A/JTMJhz33YpwAJNEDaee9+w9UUDNzxbqmnQL7cd71dpdTJ5xNyDWs20Q5zz2cUTt2AS3fP7o5f+NIC8c8fcx5yit6NfdjjGIj8JzQ8LDGw+/MnMamZewSbcv3+WWOuDZ2Yopw0k8+Z575nDbEprQe7JpYrFfawVrg+sg1xo/xJNMBO2ejFnKk38gIxiLUJ/Q7tUSwXVjvXMO8JtAO3Yp78qyA4HyOQwD9knXJXub7jAVty1q0PbrLjx0nAGsdW4a+0xbswGT8IrKTkcF5ji3Z22snI+OBs45IcHROxlUF4AksPHy4nD59qu3Qiq6BY7XVAmfwOIZiM2d8znWyjeSE6u+XYxi7gTFgHtjfygRdWdba0FlGUXHVBNnSOZQMRPRX/4++1FmLcq6o2OvKEkWb1wS6IhOYT9Y4+jtrHh0I+w0ZzpzKsVtrn9Fezn9kM6/sX9aj6z4ht/e15SGc+5KhraK2Zy8wJvtqEWL6J+dd1bfJiBX4XjPWJA8XF6WLy9FYMxrZz6b883jy48Ai76WsVZ4Vxw5rJOs49niwBwfUOKtEtCeVjtM0frtBdqHrJKgKxwZn4/zigtYC+gaymHXKvHAvAdlk+dSgS54fnZR2Rb6i70AblPYGDwkIzvvQTqruQ13fzAu4xBMQvCqHfwtenoDgfwsmodmE//yf/P0WihibEWFCyqeiGdahe8CD36f3VFhFnMt+Jcrz1VdfKa9+51UprvFMxQhBGIWzCQEBLzMGAxufQxVBIYNHkYMYguZUZfMq2hCQoduF5BD60zMz5euvv1YxENK9cmgvr8AFC6DbqcgdK2HmqsVsJFrMIKJTSmSvWqdVX7bFO4uRYW8unskItIAKCKlmdI+Efo3MRLhzkJNWiVIcgZtInoDAAX8z9gH1AkwnyhLDHqPPKTCOPg+wGvCmCRjks1xHX/kcAR4Q/NElF8U5AF4A6ignUUTThihDAZb5PIdKQO+A2s1I8Bi1uY+Mwuq1zJjGuZBnZzxsqNdClDuuuCyhL77ebo01hx1ODcHU1UjB667DoAK84mrb2lJ0L3PF/bPG6BeHaQ7fzHcA/ByU4U62g8YHKQcSa4Io2YdV0Q8lSaJsMYZZnzQaIJyoAtqRNZEDMAZBHAwoZkQToLixz+zN79IBp0ImFQxJxBHgnQyG4pTSob1DUlw4MAG+p2emZQQShSzOx44OpQA3OQE51DGUUWxwKsVpQAQRUdF5D1CSyLsLT5/TOBw/dsyg186ODMik59EXGWFEPhDJMDLifb69o4haOLBRCIiIpejT9WvXBUIS3QvHM9E+gHUoN8gjom54L0Yu0XqkEDPmgItEpLOOUc4A3okCCaBFpLMiliuPaPYy408tA35QdAENidjEIcKYA15xfwxsjJ5jx48pRfzI4UNSEHv7ABAdicI6Qkkm/RzlzyC4U05R8KCToe/9A6Rdb5YH9w3oXbl6rWxiVG1t65qA/rRxF6y3khbQi/Y6etTchdRD6Ol0sR3WKMogxqZT1jcUBUkqnpQ5ZR44nd0R41uKpvvFRx+WCxdOCfTEgPv8979X5kEcKo7gB7RzEUfGOvuMOdH+lWGHYk2Eq+fWc+DCQIrcbe20i8YR6Ue/iBymP6QOL2+2ykbLIBbRsUoP7UVh7Sz79g6VH7/3o/LKyy8p4hxl8ub1G+XWzZvaX0pL5AwhknXTUUVNp1hkRNIcYxxjFAUY5FVGxeqK1oGdJJwZ3QK+iUpm3oiu5yBhfwN48h3RPOwQkd9dDh/cX15/7ZXy0vPPycBgngDq4cZ0tOFCBWtqvQMi0yudiZR41g/yH65mRbNul9u3xiq3N2mPUOPslDNnTpWPPvqwHDl6WP1lbpi38bGJcv/BVLl67Ua5PTYhp7DHwk6q0KFwfRRtZ041Cx8D2CDrO8rePX3lzTdfL2+99boAH+7DmTo9xbl8pdy9N1n+8MWlNk90qwP0kd8dUWKcPrC/Gl+OzmMvAygT/aXzRrRSdmoLjKFgF5EwogDqUATyxN37ZWpySmsbZ6CB3zXJDL7HGjPNGfvDoM4bb7xenn32ohxEqhuytalzAMPYjvZdgyPRRawjA2bed4wbcg36ij01Itac9ga0XF/WzzWHeGdBBVFBxuVlUT5trG8V8iTgBO8fHCor8ECvr5fBgX59n/EEQCZybGkRJ9ywip5C/3P4CEWGHTXasdMq47fvlGtXrradOTwPXYu2MgZyhNVU30QL0Sc5iapxJEC6Rn8jMzGY5xfmteZZvxj1RCdjyBGxTSQ4639z23KZ/m5vGTQQ9RORVCrQd7Bcv3bVIPiB0XLu7BkBPm+88Yb66hofPp8BwYmkxjjM3pRugWxqF2x1XQjOAZyCzDtFKAE6HPVfixaTLVONX+ad/qBzkrlBViAc7fQFTvAbN28r+2Z9c1Pz0Ndr57WDITrEZc55h8zBcQIIjlwXRUmrVY4ePSKwmEi/qalJyfujJ44LtGBOkZM523u7DbagSwv07eySrAMEpygYc8K6B5Bv4ZQVjc6SXnFQiUpEGYYjWscEgShNvMo2OTIViTlfLn9zpVy7cs3Roq2WavYAghPpan3bkWOcR9SywRlH6v73v/96uU+B26+/Etf5iRPHzIO/uiKdmfFHDwBQsTx0FolpDgEQLTcA/FaXV7QdmD/WBd8FQGROOJ/QqWgf54od+tBVQLEF6DiviOd9+/aX1Y31MqRC4oPtCEy+Tx/QK5gLF8Yc0j4kahowh/GVA7jT1BdkfPCD7RCgl/HnGtoG+EYwASAP76NzOetuWnoF/ZNcqUE06AA88+lnLrSDfpD53A+9izNJdFA1qCCyNinz7DkCbhgPxpH/E1xzd2JC6/BX//bfKqOAfYAuwzg/c/EZtYHzhoKdD+cf+mxdW9d+PX/uvPqgApQ7cBSvSJeAH5h5MGg1oGukg1fwnX5yHtFePuf97U1zcPPD9xnv1HUKCNukv+B+ATxpfxxtCQThNUBsHMLskWRMcj2BEM7E2pW7AS2Rochs2sHcMAbMidb0zrb2FvqyeHexWQf6C0XT+cy25ErlxaYOEAXo7QzHbpXdKYpBn3sAdVBx8Dx0Yei9oPtDn0afIUJc1DEVtJuZna22JRG+g+XY8eOVcmel3L1/X04YB8k4Wpz+M7Z7hwbLxuqKXqHs5J6sHcZZwWO1qCJzz9zxOW0F4OSspO8EnwwPmRLIdG5QC3ms2VvKVKrRr8wPY8b88wyN4/KygGR+EqjC+kGuMg60A8AWWR3gz+DdVs0icfHJXQeVs1TZQ4lOBpiNbsX7zeczDlCdMvdEL6Nz8cO6Jdju4KFD5sru61O/OQPYW4k2n6prgmcwHhN371ZaG3MmIytpL2uVNR6bXPuuBtkkUtqOkV1eahyFrq3QL9nE/qUWE4cE/eB+6FAB/wE6kYk4SuT8eTgv/UyUJCOmhhG9Ur/XpiLf1x1UkRpgUE5x9pPJyJ5WgeVKM5mIa8aetUn/jhw+ojVOW6C65J7D+/ZpHfMsYyTOYpZTHke+fpOB7yAer5GOsqDivSuWhesUr4eyc1g6k2WqsRHODf43l35quRBQ6CA06ZMErgy4LgU2J89kfrD5aCvr2VHPyDCKvO8o8Ig9hC0J7rP/wAHZhM5Y9Jwi0w2a+1zkb8aDdnM/B1qkeGS3dI/gFU1chPmIvsd9FWBU6aa4PuMSrIDPs08S7Gmd03oXwQuxi7DjsLtj5zP26FbWyTiDTcnC/9hGAd0FhvdYd7PTwoGKyAw7vLsVeBMcJjZY7BzaF5Bf81VrCwnn6O0t//Rf/Ksn+Ktm8fH+PJmExzv+/7+n/+O/816LlHWBLjvbZX11zV59UpOktAOIo6gCYHbJsHExj0WBzi+8+GJ55pmn25yj2aQWiBYmGP+Xr1xRwU026XPPPS9waWtnW0WGqNBtoHRbygYHuviJBfL0V466HYFSXJO0SoGHqxRHApjfFZTmYwKkcfo+IZAoyEoFbxc8M3ev2xiwpKvAl0fUkxQwKUsuoKAImJr2lmhI3kNY/fa3v1VxHTyoCO0olAYlnHLX9JIHsA5wHFA6wnqgDb4YaApgHFA8Ajn3t2HjvOQI8hgrTeCasQgAGMU7gr0JtvNevheQOlEWiV5Pm5reyKZwboLaTWC7+ZwmcJ6IctrFNTa0HH3PD/NuLlx+s4yj5LkglqI52yC4Uz1RXFH0SAdDMeDgVtHDEydqCpY5uxURp5S/gVqsarWmAO8xIEdBFDmF+mWETz6YFICKwuZ1aS8tXKFx8kRBNODUKvfvPyiXvvpaQAfrXOljNTOCtsoR0t1TZmZnyonjJ7WuMXLE57u5KaV877ABn6RS5zBlRHg+mQmJbuJeRFMwhxh04gTGCcBBK2qXdR3W8CZjFBBVIAaEmqYPXyvrmnG5/+C+HFFrFMjsANTtlxHDD4oXijmGmap9b2+54NCg93WUb66dpfgV3vT1DaWKspftaYfHd0AAI0aK0z4NJDtSxYAL44ZShtECCJ4UUUXDPXyogkUo1SgkKPS8pyJbVUFivAAqUFQXlxa9XhQphNJHana30rKJsgCoZKzpJyA7YPrDOYrVWEbxS6r43iFSVrs1705ptTEnBVEKT7/bTVowqZQbG2Xs9phAmi//cEkAZ18/KZkuPEqbrPh4raP88GNgJUWELbOUwre1XvYOwjOKAuwo5z5Fm7qQI2Ot4muilvDeUVE4IozhsTw4qkjwi8+clfMTOfHll39Q+mS40xM9xZqibea9s1OG9kpCAgbDY4mDsaY7Mg5EU5lyxrz6OHP4W/cRLRbFJItA28W1jbKFIxIlV6AQ675Xjti+np7y4Qc/VWFMADHA8Qf37pdLX34pg0V8sUS01eKAjI8oCMKjLkXaEV/IduQ3ztZEV0h+qPCfxy2RIkTEMjcC1bZ2yv0Hk+Y2rByTGGaceyjwOMRYkxQ2/OAnPyrPXnxacw9QMz01rRTpyalJnVuS+2qbFdsU7OR/wC2eSwQ388jv73//RenvM/c9/69vrolqhDFhbbJmkSGTD6YEXE5NzZZr12+VsYn7pafKG4E5FMWsRYABq+wwNXgreqcK4lg+75Te7s4yPDRY3nrz9fL6G68rXRcdwQbIVPniiy9FwfL1198UInv4Xk8fhXVxYJXy/HPPldNH9reLAiJLMHIw+lxgj0h0A8jKfiAav8/OcK/TLkWG4kC8fv2GdAeMKDsxNsro/lEbuKKU6axZJ2ShrJbXX39d0ci0GR0BHYdzAGcEawY9h74gA3lFFqnQGA6DeswwR8gcwEkcad7fRO6Y197rwxlD4m0U0OEodWQIPJ1QYvQN7Ckzc4ulu7dfMlJRR9qD5q+nDgtO+bW1lTI0NKiikt/7o9fK0aOH5VDgmp2t7XJnbLzcvnlT61RnNWuoAt+ioqjGHHJAegB9qsW+ne3Uq4wJnctkhSiLq2Xglb91V6JrcaARCT4mp49BZWhfuhUswJmmc7vy6LMuiWaffHBfMhGj/NyZpwQ8ESSgaFTqSKzYkAVEnn04J9kfeeliuwDrBosQgKxr5onnCJig/gNyBL56dMYB80XLyYMBXOsX4aeanAAAIABJREFUmDPceijrhLnA0Tk5NS2nI+PH+zxL8yaO9G2dKxjVOHu5P2eKIsFFU1V0/gOCQxcyOzcrwP/IUTuVBcxD31Kj0pAhSrdHjkPxggzc2alOZheIVTH2rS3VGUhmmWRUpU/gzEKXoC7OiRMUeXctBzom3vNW0X746quvy9eXvtbY8lyiIXHMsrc4A+MkAUgAFGYfkBX27jvvSF7wHvr9sWNHpO+jJzE3tN9F9pxtET1PoGl1iKLL4Hwjq4c1KP9Xp2k0ksavIIKalUC0OkXFmW+czM3xOnzkaFlYWtI+ByRhvNWfkRFdy5numh17FRXMuKquBJRfNfqcdrFm2ee0+YsvvtC4c4Yy5inKSf0TarEwvvSBseN3YuKu+OrtkORM61AmlYtiHhK1muWwZSkAGnVDaKeDe2o2VqVHccq/HRsJKtEuiwO5o0NnA7rSr371q3YRTdpOEMLFZy9q3oliJ+KVLC1lz4pHeZ/mGZ5yro1zN86G6elJzT97JPzDrB0BlrOzAkxpG/sEZ4JqWlRnmkElZ+0gE/nBgUEfA8zxmoCR2DnRVxjvBL/IbqkBPgHZARSjWwB4ct7Lduvo1BnA2RmnkgG2LenCclQvkdkxq/3LWmcPcT/AQfTk/SOjWh8E0Lh2DnQCzkZxgTmAfmQYQUPr0nU4zwAVCdhi3V648HQ5fvyE5g29kPONNYXecPbMWbUNnZWzhro2UHugAxDVj74cig6ygpCf/GJ79BB5voE+1xK/ONG1DvqiLpWdaPSVgrs4ix3JbOcK6weQmTUa3cEBIHu01u3kJ4BqV3e0LUwUPVQVDqzBvlZB2tm5+lwCKYb1PeoPBfxM9LYdOY6stby2Dppi9PwdGhvmF5nBd6JHea4slxIshb2iwo7KrqQQ+KpsK/rAWj1wkOjoluwdZBy6OOf8yRMn5eBKfwGoJ+7dbduLrH2C5eIsTcAQ48pniQZPUBZ9BNBEpjCOrAWex+fJPsJhpqCSJWxJAn6Ifre+g0OBfaR6R/BEbzjrNVRLcqLLeWfwGKA0AGuc7ew97ik9umY2IS8lQ3GGVEoi5owzijY/UHHmSckz2sfeXdtwpHIySAWu1mAHZxU6EEEZLCpAOyB9VMB5zdpVvYjRA3p2MipSuFW0X5WmhT6EHiRBZRrTboI42HcP5chAxkIn571iGc7aIBCGMfSaLcoWijOvp69PtgFtgfLHmYvUmHAGZ6iN0F3QJWmHnUW7WADnmAIVKpUUcxL5Gzs30d2yv2tmFZ95bBxFHQDd57UDlLgmALQdaZXvX8U5KQTsMXXgaIfORQLG+EV+8Sxnm8fesy6ZNY0Dn+fTPq6zE3iXeiX7Km1jnoOvBH9pBm/+s//1/36CvwY6eoyvTybhMQ7+tz363/2zH7V0sFYutO1NjACK5G3ooE5a+b59Q2XvnkEVaTp18kSZn58r42O3JeBefvmVthHmYkTmKdI9enrK1WtXyyeffCLjCUoHKtyfPHVSSjCHxKFDB9te63iwUGYDhmKUArgTAQB3IMIQkI3II7yG5qfddjXhyk3N/xz8AYWjzDEG8UIqyr0efioqgKHaR9qbPdKJ5giIi5BDcIcrKgovkQOKij1+vHRQKKtGpXEQIdA4AFP5PN5H2hUQOBHbEaqAOHmP6xLVFe9n0nQiBGlrrs/f8QhyTQBx+hYhmmixZt8iRLlH+pZIsoDRuVfWUhT+9KcJkgfQzn2bYL+A5eqFTqp2PPTxOAskqEW7AvQnxcn1cexkCCjk8TGfrRVmg3/wTCcqJZEsHLTKfKgp1orO2DukeaKPKXBpZdEpUCi+KEgooER4JJIahRclgvWcQwtlDQ5uolKsKJEiT1G9eYHytId7yos/QPreaLuKNusTpQEQ5c6dibYDJbx9jIUiaJcoBEd6lWktaCuKppVWG9vcm/UKTQ/jpQJ/VQlhLMNByCvGnXnRtqSMEnUJ0EsU3K3bt9WOpYWFco9iNoqK8DpR4ZRWEXjPs2hLChOx9gHaj584IYMPjzhpjwNDewpRNAYn5nUPFHAXOTEgyPhawTEfOTyfobMgqhBgC95fFE9kCJyNPO+ZC0/rHgaIMZq2pDTx/56hPQJGScNfXl6U8WrjZKMcP3Gy9PT1l8uXr5ZuGUtE5KxI8Qb8RnnFIZhMGObj5PEjAiDRs6wE4jQzVzDRHE3wGAWTcSYq++bNWzJUPvv0i7K2BqAL0LMpYydrRgoSkbGqFVCkPCm/pe4JxlMc1DhIeuHaHtmlQqnzzJpbRAFfdmRBRyK5Kx81QBLFQf/0ow/L88+eLyvLC5LlX126pCwHHJjsJfGjkh5bq7gDNplnPJzgHaWF06oGxgI2YsQpu0bRIoBmAB5er+yJ8JOnYj3c1UsAI+JZhos/qfZErXaq0N6ffvTz8szTFzQPFLCbn5srX3z+uYzIcA0DLAZsinyi7TF4BD5UcCIFwRIlhHwIdyvWIP1VEU9At1rsBkMZTmEMSqJncPzQF7Id+C5yBFqUH777Vnn6wjlH61fQAaCD/R/5bJolyzFzcxO9UyMPZXD2qogs38fZmkwOzkCMVKKd3n///cptSbqmC1shnwCmr90YK+N3J7WekYU2WuC+3E0JZTzkmBDFhx1PAhRxRiIjervL8J7B8uYb3y9/9P3v69xVhFRNcyVrAKOZcxDjTn3o75d8YpyhITqy3wARBixGLnJWHKPr5oPMWcEeUAQf60ypnxQ1Nd8m/cJoBuhZWnZ6Ntejgwjs2IQ7GgB5SMgwfXjzzTcVDTu817zvgCzIXNY1skLR4KQNDw6Yx1h1Edx//s+YsOcXFudLR6cjnlnDAgHEK+32AZCwrpM5hAMW5+s331zWc4b27itzD5dKZ5ejqtzGHVFvGBwYUUFCDGGcsefPn1Wm3Ynjx3wGKNp5u0xNPii3bt5oRy/F8FGRS6KFOG9q0csYqACEcmhDMQd3PVRjWl9uL6CwOc17y7acbx1lheJSGxvlytWrBsHX1k2lVEFj6OI1VsVUKDwfR9zCwkM9A7lytmbGvPTSS20ZyRyxTwDB5wDB5dT0HrDz2wEI4gSthqn6VgGJ6DQKOCiuhZCIMXOKex7wi+OfwLjm7ObsnZubl2Fqui4D4HYmWB8h44e1uby0KG5wItSgP8EZzL6mn7zyy33mHs7qfIB3mfuHgoLzKo5tA1vVgFd7AMEXtT8452KoLlcA3fUKCIBwdKeyaHp7xF8NwKfAjhqRYdlaBBQAgBNZyVpDhqDjAPIytjgiQhtBu+HK9rl5SNkSOJegQzl65HAFwbu1P/hO6AUYdwGJPQbDkSUKmKk6rigAOGf77aSIHpw08nDnQ22Dw1zgTLUTog8xf4ePHtGZHJ5rQF5kKDoMOhNnJPPLHDC2ka+Jttb8a60sSX/i+fSXtUoGCK/IJN5HfpIVx5hyb84D9BEARuiXHBzEee6Uda5HNzt5yvVPcM4wFwG3tA7leHUhbPoYcN2Rj84+bOr/ciJ1d5cb16ERGi7/769/LWeuIhu3twWonD9/QWPKeXPzxg21TaBLB/R2B8tTZ84oAIMzCPkUPRxH0MQdaCJYR6Y14DuhGOHs4lnMoQC0SmkA2KQ21gKMOJ4AmVmXzTOTa5iDZtAL65HnxylEf1nDklPdzoRARrNOYyPxis4YwJzruW+i8CMfkPdEqbJussdMYTKje6Hvcm8HU7lttBvQE9Ace5bIXKJUI+vjgNN+npvT/PPKnOJEPXPGDg90NkcBz5aZqRllVvJd+sErtuy+WkuGYA/OGPGHDw3pnuje6ECAs0uL8+XowVHpoASf4Exzv7ocrbu2qvVGYFX42Jl/zhqexTph7ohMZ58QWMP48UyPteUMY4GewLxxvigAZW3FzqX9I3pFbyZghWeSVcXZh46CzEFuKpignsm8ouw4in5HnzP37FE5rRsRuuiRRDmzz7I3WWesh0S5sh+V+To8LJCQdcP5zDrU/EPBtLPTplVFr2aen75woU3RwjPZw1dvXNez6D9tM2jtYresRX6YKznRqpOHZzQLdMduQX/iWtYAc87csvf5LnMZZ1r2A20mwzNAaILDOBuUybTkorD5P5SX7AmewzMW5xd0ZjKXAOLci+eH455ruY6AJpy1CmgiA4X1Xrm0TYPptR17X3KnOt/s5HCByrSRgAQ5GmRvoUMQgFALMlfaD8aF69kjcfLGrg8ewpqkXzyfTEAwosmpB2ofdLGsEXR96mPRB76H44g2MZ4OFrQjCD2SfQOefffePbWN9aXsl/V1zQHjxtjQP0WQ15pdvNoOJSvU9IimZvR4NTN7MgasDeaJZwT0jwxKoBnX8hudKoB6ouR5n3bQX8YRucR8KJOGbG6Cu2owUhPANiVYXw0cspM2507sFtnylXEhdnf6y/UKPKn0RQHmg+3krPlv/+f/8wn++rcAf30yCX8LJqHZhH//7/6kxSZByHOAAoJjaLPZOXyQQthrCJLhvYMCyl588fkCdzjecoAhp9g5qo8feRurwsQGHxsfK59+9nt9hhedlDG4CDHMUGQxUuHZdaSIuRMTISFhID5uUymgxARcl+KlSEme7SrtCIB46gKg6hCvnjuECUAh/UPo8SujGUqEVRctkBFWU6EfBWHjSW6C6gg5+sVBQRgkwpPDIKmVfIcxCk9awJgoXwHcjbxXIpcaSUrbaTO/MXgCljcVz12Q2ClBAa/j2aRPiXTj+wG1IyhjSGdtNJ0H+Yx7aF3U7+fe9rz6J3/znUT+fNuSz3PzHSn8dc0EpEobolhkHm0gmlpFAE49NKKAGRg3z6uj4RyZFY8v3+f9FD9iPRGdkMORQ5h1xrwqXa7DhdHgAjTlCcWdxioH26gUCiJ0SHt3VKwLYNrxMSKPOiGRKdKJIsEvfeCVg5/9gOJJm3GmcLg7Jc/gLdEapEhyyPI/91aK2cSExpw+M7/0K9kLvM/fLvDjYiv7Rw/onhzQgJh8z2NEURsiFAacVlyBVoxe9ieHOd9BqZ2bmVVUAm1inmmrAHLxHBvoFfdk5c2P8c24AEIDrPQO9pfBoSEZ7fQFAAEDB2UAhQWFMpzJu556c6khl/r6esSDfOap01JMeR5jAfc6EWMnT57S/NK26ckpUSrxd/iD2WhwBwPA8GzAbiLQOrp7ytffXK4OtG5RAkipWl1VlAjP7u/rkeFx7tyZcmA/aeKJDE+Vbu9VKrQ3o8IEClTagpu3bmnePv3087K9Zd7wONhi9CA3Eo3AHCWtOJEJcWDAwdrT2VL0JesOAJIfAGiA26lZolYo5lqj2gCbqkFF+/aPjqow5gvPP1021q34A4IrjVSRDOaHZR4A0cztG+qpWlBQvIBboiEhnZPn8j2ieAVuUdxQBR2J8iWi0hx47AmnN0J3cbfMwMOJoUUWTuXnR5GF/gSj8KOf/6w8feF82RItj0HwS19eUpaRDEgZpF2F4mNRBiNPHv2f8Y5Bz1q1Q9RFjyzfTc3hSF/TfzBuROGxXojmAHxiP3FwOVKm0/UwujvL62+8Vp5/7mJ7rNivAcEj8yNP4xBljTD+/EAZhHMExwFr5fPPP/dZV+UX1wJiffTRR22nE+3HQIDz+s7E3XL12u0yfvdB6aSQXS1+ljWpcamyEoeL9jxAlytEO51ye6t0UXS6p6u89dab5Qdvvy0DGJABcIG0ZejAeN6Xly5pXxC1o7OpFsTDADqwz9GCiVrhbxs05u9OtFnAm4AerAsMB4ABoogwntjrAU8YPyLJEgWXAmA5MwAxkF/iDu7Gie3oHKKZmOPMddMBHAdA5sRtgldzSRFOonjoYc87mjr8+Djp0IM0dxubWte8AoIrInBwqCwsQsFiigwpL9qn1m8AkFfXVgSCE9l07tzZ8sorL4uGKbQJOCWmpybbILj2ZP3NORAHc5znObcFPHR1FTLNuqWJG9CW03ETjnkbY3Dcsn9Z4yx9IvzlSFtyNJYc+Z2u3WIj0kXJ4xxELyQKjbMPJxB6ETqjHHp90HfYyINaCqouwJdHHeDZszECo8/EOS3DniKNnUSmO6PPDnr3yfODM9xZZUQ/OwptTbRC7GXWCmeCMlFqCjUguPhbV0wPxncBJo4fP6b9TRakIpAH+hUJTtFlaEdwoOZczf6y/LMelLmJPhcHTHQUO7att8UJEwdA9gZRyInkje4T3ZD73bh+U5RryDTWLuMOcMP3A0TxfNYl2Qmcj0Sl4igCJP76669Eb0a0OQ5F5BXjxXdTzFBgfu0P64B2cF36w963s3R3XUbPjYMj1zPH0VsYK3N9dwr443+AsYCstIG5CmUJ4xZaBGQeY4Y8zzgz9zhu4DoH5EI3QGYEDAcE536AZykmSbuwDRiXSeofTc8Y+K2APm0h4poxYz04e8W6KMAzxTETPJL1TB8D1tInPk/kdPT5jAM2BG363e9+p3H3vgXMokiunRnMLRGw4Xzmu6xLR6jjkDc3eNaQAM379xQFPLx3SH0luxDnk+wginiSVZSxq84oRb5X20O1R6qDColFG/gsdkgK2qU/caQy3qy1gFcSdsqg2+VEj/Mj3OH0n3mlDwHPm6CV7rlkGqvIeMYKZwfO6QCH1F5BlnGfBKvwDPQ9KJsOHDqgPcwYM+98LzpWKGJoC+cH8oA+AIySLQHFIjoAPPzKBKqFE9kPzBUBHwDAnFU4bhkn8yU7i0ZZqFsbZXTYegLzFsoXAcurq+09HFAtHPKxpThXGB9qchCpDpUQ8oosAdYA40N0On0UFSA1gfYanHOEt50xgI0+gy0n6SvjxNpgz4eChv0WmzjOLdlZqrngwK/MR17pB2sze8ABNruUGcwz7WUNJDKba0QXtbDQtuWZf2VwVuo02sLcBLDkPsjFP3x1qW1/8B3sbfYy17O+eU0AXIpt0m7Acp7LZzyHdcD+Yq/yDHARxh+7jDZET+c1EeacH9hwcdRyj+wZ7C/WFOOJ/OA+cQLFLrWNsSY8ZGLijhw2tIXf0D6xl1hTzE32XgKjmCeAeNlYZKRQeJVCvaVDDgzZy13OViT6mrVi3ntoeBwgwtywfpWNtG7e7ewJnk0f2GvMaXQ5R8CbipI+8RlBPGQALi0vyK4k0py5UN25ja32Ocm9sFcYO/pjexlHmOlDoc1E/qFjs5aT4a/I6hpoSX8FENdobeEPlZIljiBRBzZs5OAmzXNJAQLV8RdQ31REzq6IPM15G/kuXbBGw8s+rplPzAf3oV+qtYLjeGNDY4t+gnzI+S57vaPDVEvVWUL/0LV29WBVYXE2UY+BfOYr1DAJvgu4Hkwka5h1/l//j//HE/w1AvQxvj6ZhMc4+N/26H/v77zXYiOjZGHILi04jUbcRSiplZsVrlWKSw0NDZSXX3qxnD37lJUbopMqAO20U298irGRMkuq7dT0lEBwjBA25+iBAwL42MT7RoYVZXPm7FNS0MQXiWEloNUcjOHXpV0c4AjPAKKU8qL9pCo2jdYmUNxW5qpih9Dm2RFgOZxJNY6wC8gTAxNByHPpXyKXA4QjYOBY5NrBIVfHRrFJxHaUpHifAzBGGDfnRW3dcsRIlMko2k0Qp+lJDPhr49vp5U1gNNG5SRkOANN8jRITMD2f7RoVu86FeB1pvyJIGik6UY6bgD33ehRk576Pgg3xtMbQUsRT46c5jzkcYuBHucr7fC2gOgc7hwUHFMoVr21+weVlPYEDOKBBoptoD3MmPvJ1K50c9LSDiETWEYYm7Qw3fA4j7oVix8Fvo86ggnmaHSUmQ16FZYg6MUhE+4k05/t8t79/UHOKAo5Cp8jFrq52Ve8USeI9np0iMTaqDWyhvIRrEKUXoAtFKuvT2QmOHAeMETden0F8gJko0Z999lk5+9QZgZNTDyZrqpcrp3OPzDn7KdQgtAclsqlkEyf1EN7bA6Plm2++UWTVzLSjwh1lgMFgjrhkZaAU8J6f4wJmgOCkpfMMxgxaGjiKR/fvr4AkxeZGy9dffa0INfoTb78UzP6edj0DuPz6oW9p7ZRr124o7Z/5oZiU2rBjoAcZdOSwi/4gA/cNE3WEwR9uPUdBMY+A0USExTHBe4DgRGcha7nuN7/5tLR22Fveu/SFNWHHBFHTBjAiC5hP1i/f9do06Dy8h8Ku3ZUSo1uOBlN+dJT7U1MaWwFClYJD0c1KEWxprn7+85+Wl1+8qMI8PBMQXAUcFxfaIHjkT2+3DagmMC/uwdZO2RTPoTlj7Swj/btPSp6cQESBp0ZDi7EiFdkR73BoTs7OlmUZ5HbaAaYIFNZe6SoffghtywVFKGPYP5ydLZe/+UZ7kXNIAGznLlDfBBoCwrDfI9/D6RhgIoaViqUqgpIiiKYJkfGzsVnu3a2crIx/TS1V1JNSXPtMEd3RKm++9UfllZdf1LNyfhAtbcobO58C7vEMKfC1bfwPMwROBEeg7yilP/2JUQrA84tf/EJGYGQAsgXjcuLuvXLt2q1y49YdGQ3sK8YsTszIWa21Gk1CW3V2yqglcg2qDs7gUt584/XyzjvvmptQlBOdcoQjC1nPv/3t7+TMxojmnshd1u758+fKSehQiMgVzUR/W/bEGRpDrCnjGQuBYyvwlxrERJZxvjLfAbDZ+3Ec8H32R0AxaDjIPNu7d49A5xTGxJhsGjcx3AOG5xzMGud7GFNEHUPFwHoxCG5HDmAIfwMIMG7sNxtTnQLeAEN6egfK0vJq6erG8LNzO6+k7eIgZHww+Pbv36foqZdffklF8VRrRFQ2m6qZMHb7VrsuQBMEz7pO+3Mu8irDHLlEFLtqaXh/AnQLCOnkDBkwPRTRvStwdXeWq9eu6W+KZMpYrAW1cAp7/ZoDOrQbC+IrNhUXlC6AyM8++0w7mla1PGowwtz8XPssbDr1mzpDDHTmKNlbfI6xDec8ILips3BWRObAiWmZLEfKyqrSpwH8nOpvEJwzxmEHBC9QPHXLjuD19bpXXGdCnNjKgAA4GpBOCvAEiE8qP9za7K+AlznLY6RnjqIfIesDoOS8oA3NNRk9MXMZQIz3uR/v890AebOzD1VrgjGif+w9FemrtSMSjcl3OXcBhqH1+MEPfqD9+8UXnxeKsx0/7v0UsOdREDztSlAFugRjKZ2x6nU6XyuPrPe0917057Q7ehLXQCMhuqHqsB+qKf8Bg9Bh+B7yxVG/Bld0DlagYlfPJOpuVXPNOkwhXOQHPwFlknrPPZCb6Fj0BeoLsosALdrse6VIV3HxQ2jmrPsyHg4yAAR3FmL05ujkWRcBhAPiNvVuZDZ9BASPDOVsJFIzkeu0DRBc8qTqCTwbcA1An7M8IHjW1cz0lNq1f2SfPufeAGbowvB/o9/wN+0muIGxCAgeO0CEYPUcTNtyXgn4qlRcAZbi1KDfsRe0XqkbUqNwAxLy/BQBZE2xzgOE05fcW9mcyytyojXlvQHfdQHTrEVFjXb3lhMnTrYLcKa/1HEBaBwgCINaCBXcD9AaPmzaCvj4wgsvaJ/xPO6BnQeHMTrA/XvwabvosM8DKFz6yvkLT7cpNdB9FdU8RObIjJ37/f3l2NHDpacDPug+0diwJ1O8Mc6DAG6MB+siQRC0hzk4cuSYzkX0DtaiIojXoC4lO3OPMk2cheosF5w0nh9HvSLLGGfWmLmKO9rZpLQFW4e2cI3qHdTsVV7pA5/L3umynbZ7Vm5pf3E/vgsInHOVa2LXMWY4fljT2cdxaMUhxvW2g/plA4XGiP3OPWkna5rxufSNqaAiJ3k2c8b65Je5QA6wzsE7EvzG3uFzU+bstPnn83lsJdYDY8sYs8aSAUD7Dh06LHA79Q24hrFLHRjWD3oIz2FvMIY8i3sqcABqufvOEETnZm74YZ9zffQ704aYD5s5DHZBeyLz0c/IBMs4cw5yHidDinFPHRzOxVxnZ3ARdkNgEBQsnB84zQhkjC3GOMVBxTMj26LDSi6K17yzHD0G17/1Pa9ndCXTsLgWAXLFNCRyMiuKmkhuFymeoViyMgSoT0I0PTb5QNtp4rph3p/oTcpWq3hECpivr7nIbs5BXoM95JymbwG2WVcJiKFPwU/yncjEyIWMX/Ynn0c/j4zeUv0ramTVopU1WJPny/7GRlChTGdS0xb0/uilyuaoTvV8R9dUvT24Q+yDyOboCrTpv/rn//sT/PWvIUqP558nk/B4xv1vfOp/8Pc+EB0K9AYc0kR37quUEKTQrK/iyScCsLOUFgpfR7l48eny/HPPOr0KbrMtF0IAcLEHbEP8xxK+fX2Kqvj1xx+XtdX1cuDgIfF8obBwLQYttAZEVhD5hLJA1DnKsJS5WkiAFG7AN4AO7o9Q1EHY8oGuk72mQEcARIAEcI3hEIWP7zVBbqzBRAW0D5BagAglIDxWAZkj9BGSpHXxc/T4MR0ceJejCHN9Uma4JkBtQPtMjowdDgoVgnBqWQ6PgAQRwLQ7IAGvEewxrKJ08D0OKdoQRY3P4u1sCnR59hvR3AEoorA/6l2Msh9DO/3IeDffb4IMeQbXNY2ACPUc8rS9CRblEGo6D+IMifMi/eb9vIcREUAxIDHzHKA4hmkzujAHopS7za0y/3BB60/AHI6dqSl1t8kBmvRhlATaePHiRSk5gAYomYCKpPmmz4nqJlqJKLtEv9Bu1tvp0ziGDrcBawPmzmJIoaIYYRziAToYaxkMNQqHdqEoKlJ82wV8uI+NWdNUmBtxS4oIhb+IskORjjFMX69fu1bOnjnjYpWtIvCLNsV5wJpMdFYcADyHXyLSNJfs2+3tMjYxoRR20npJxeQ+tAvDk1/Gguv5W+Bx/4D2Az8GRs3NS4oYkZPnzp1XRCq8c3AQsx9RrA8dPFhuXL8hcCPrjmeZZ7tV9gwNttPuOknN3toWPypRuMytQOuNDQEgAnwwhE+e0PPPnX1KhiV/S/GsQGbWdXevgcI43Jh3gHHuRyQ49/vkk9+W1VXS9hwd7Sg+AzcGCuz5T5V35oO/m7K2c5y+AAAgAElEQVQNOoUD+/ZKRsPPDnBFRIEcD61WuT85VfmmHRmOIiYKgJpKjwz+8IOfKBKcIoiML4VUY8DRmDgeUYgB0hSR30g/BATDRgaQZ20ECLcB3CuAzdGWjvygfYkEF+ja2Vkm7t0r0xRL23IBT84BOWVqQVooFj744INy4fxZOUFYu3MzMyqMaSPA1FMdLahUzL3aBMEjK7SG6rqNU6kp79mL5knGKUS0qSPhyJAgQ+HePaJx5tqFRTEkoEYBMMdwUMRSa7u88+5bigSPoc39MMIY1yYgH7mb/aszQrKY6DRAPgPTGOC8NqOiiCr72c9+pnM06451C8hLZNzNW+P65V5xenFdskZiRHG+CuionPNeX2RfATjQ/w7xOgOYKWKGMenuFlfn7bHbkg0ff/KJKKDYjwI/KviGzDh3+pjkFjIWOhMyZ5ibOAhyJn7bfLEXMQ7QTzCMkDHJsqIvgD/5fsYgMva73/2uCgoKuOyC7qXIKAdwyppOtEzWYc7lyDUDbABeGFKkKPscsD6xW1hqZxvwyw4Wy18iDLvKjRvXnfnT1VvmF5bM9w8IjpFT28R9ibCH5gcDErkCxQFth+rJegrzsS36AoroxViinZEzcWIEOM1ZHKcakWFw63fWIqmsc3EBr61rnSGD4V/nnMLhw2cPJqf0t9c/QQ7hbzftA3QygPjILUA0ou2RlwDHR48ckbw6dvyoDU9JYXOUqGBvdZpFd2ie8fQp53Z0ghTk43ql5LegcXEGjs/xRCYijOzIsWPA0a44K+YXHMmKc1uFQBUNTwbTQF3v5uq0HDYtiTK82pmOOCxNW5MspJHR0Tb4mbZGR6MP2jOPUOBlbnJ9itRGb8k6bOo4AZ6zvrmWHxcOdx+jC8RhmmuiS3JfgFT2EKAuXOM48e/cGdc+GdlHITfXstHZVzPP6EP0oujNyFv20y5dlh1+6Ep8L6AofaBtzkDzeMQREEAmnMGsSYAhzjLOmYASCnapkey0LTQtyO7omtENOePYf2TsIS9wIPLc6Mo8H5kJoM0v1zBu6G60Ef2OQs3IftN2OdKViGtHj1NI04AF9zLdCGvJOvSjOjntZeyse1ivzRke+Y9TgntAexXwi3WLoyYgOPoBTrU4UjM/gLWAcIBljAvvy+mFDjVLUcBu0aUxrol0Vto/tVTmTPHAuQ8IJYC5Ef0uO6O2ndeA4LzPuDQjwTPfPBtQDVmQ85boVMaTsW4C42lrIpCZY8aBtjJHoiSskarQb6CD0MbsBaJZHZ3ugnNajyvO7tC5XQtzMv/IolbHTi3G6+tZV4liZR0lUIZxBCDlM9YEgC1ObOzYpUXW/aTkSew7gWKA4OcvSB8g64t7EcnKmafo/V7TiKA7lq0N0XQBUAZso+/0RTpA1eNztjGmsT/YK0ePHnedlZopDP9ybBp0d9ps2WLZaDB4r+xk7slzuV6ZbPV54tyuGQd8J1nMzE0yOAK0M3YCFlX4dlcf5NyHmidnJOuaeyXwh/WS8yrOaNZtilTGvo7+lvc5+7MWIhcYhzhOrly/pudwTcYB+YztERCcvcO4YJ9jp3Md+zmUSIwxtgOyKrYzY8N3WBv8xKZhTXJf1imUHsrCrOuJOaG/6DuKBO7tlaxNkGCcPIyrMvC3t8voCFzp68q+RN+Ic4j70z5sSIBensFn9DNODFNnuU4L5yFyPHJG4Hen9RTXl0mtLTLAXEieHxd+XdL5SN+wVdgbem9+vu2YYkwjwwPoB3j22bVTunpML/rUmdNan6IMrXQnBEfSNvoRXYqzl/azV3le6DDRYZG/cXLKxhwclO7JM1WAuQYKSQ8CQ6nBE4wP9iH3I1OU6021YuoU5of7egyd/UwbooNIR6hUX3b2e4ybWE502ARUsk74zT6N7CNDFRow0clV24Jnan/W4DdtzLqflbmw5UAg9orwilokWxpUzcShzZlnxpOf4E7BuyKn/8v/4X97gr+2T+fH98eTSXh8Y/+tT/4n/+DDFlEvSrPs7tVBPbJvxHxbcNvpgIVTCjCHaPB+8YKTkk7aJLQErZ1NF2OqqXJE3NyqKadU1wbw+ObyZdFJcFAQ4YFRRQVlIk4BkUwbASVFn0D4Y8eO1rQxA0Gk1RBZgoBFMIlLE49ZFRRw9vH8CIcorREKMXAREEnfSQRrUkuIikAwRahE2CA8k24U8LgJ9LYjw7e3y9PPPK2DEdCR92kH94zCECAvymKeEUHVpEPJAcNnj6ZQBizIwRwALgZPPuf9JgiecQkgkvGJ0i6Ft3ocs2BiWOQg4p4xiJqLqtmmRPpEuYrCn+sZh4xhgOsY7s17BvBpGnBN0CjjmHvlu01AnfQv7p2Dmr8DgDht3dxdSfP0Pc31x3Mp1oFzCCoIfoggQRlH2QCAQ9mnEA9cmCi9RIfx/Ne++5qULSmdXd3i8IMrkHFkHbHnrAyaIxSjFAWRtYYRhGKFQp0oDNYl32O9cuiijNGP8LW5OKD7mbUXmqMY1gODPvC5LhEmGPMYRuwxp1BTZOmIlDtACqITowxANXJvYkLgMtEwgKzpD89AJlD9PAU8Sc9GKcBIy1xRBR4QHIUA5YQDnjlypLCjoB0pMKs5kEImsMKGMzKJwpwAoUn9RHknug3aGhRwjESup52kFgLu8RzWE5GJPOPh/JyiQ6F/ggscEHNrZ6fcmbgnegCiqXlPBUQrtyJGI7ypyCkKNAJWEfWbYkHZ39oLNfWX+RC4VI0kxguOddrw8ce/KSsrG5K9tE1gVAXBLeNIqTeww324BoMW5THRDWury2WoH4MEftBDei4KV7h+Z6W0Oq1b9RPAoMRDamCaeX7//ffKC89dULQ18/T1V1+VW7duiyO3KRPgvsfaVLRYBaliaIkICAW4OgMcmbnTLhRIe1TUrnQo0oQoe4DD7Pvb4+NlhohuAcAmvWWuGQ+iYCna9uEHH7g4HMU3t7fK7PR0uTM+XhVn8z+i8BPtKiNKRXEqiEGOpn2lbfmV6BbaoGKcqjgP9/+QHZANZVNA4taWHDeA4NyfOfD1e2Q00D9FRbZ2yvs/fa+cP2fnT84BFzWbsgO3OiGaMjiAlyPR4Uim6KG5MnFM0CaepaiS7W1Fcr733nuKkIpMxmDBYMeAGB+fKGNjd8T1HOWeftB29gP34ifyUONV6a58P7IaXHT6e997rbz55lsysFKgFZmDgQO4/5vf/Eb3476RMaYNOl+OHdqv9c5z2LOJvGE9Zyya50ATxGUM1tbNR0nfMAwS+cTYIqti2ISWgXZwDsO/yn5nv/b1uygachbDMyByzjP6G8Ahc5JzzIaFi+HmmqSBVwIzA7ACE2ygJVIMsMROAaL9zLlvpyOpsS7Qhv6SbBzkCZkVjjA7pPHmBxCJzDdFuE1P28kFL3pjLQU4CMgQcJC+cnaw8WU41oMSA0xghyLByXwYUFvwi9If5GEK6mJMR5fwcxxV6GdtCaBHHyTaWmATclpcwqbaclt2VHycZyJjGbDoWwFzYmzGAR4AjOegu/EqgE/ZNy3VYeE9Y9QuYqu2Kc3aJgefJ+3a0fqWC1sqnGm5KIfQloFSnHm0h/txqZxWApxdf4Y1zvyiOzBP25VvNONPH7Lvm7pJdJfs/exJr6ldiqndNseh6OyiADPR0aLXJirf9XGcUZJ7R3dinQQIRn7QBs419o7lILLYTmb+DkjwKAiefkWPSnCIdI9KH4au3tRZAwqFfoo1zBwGxKWttEl6YjXsyaDzuWswN4BAdPCAQHwWPTjjy9mDkwUeZ9oPlVTWLuspUeQ4EdHRxBlNBDjcvIuL5fbYmCg2cIw35QPZGSlCiV6QIARlifWaViByLM7P0CbEgcAcRh+OnOMV+UafcOYD+Nkxa3pFMg24N+1DzwE8DPjP50SZApSlKDrjGqBq/iHFJ7dVtJa1im4Ux4WKqtaCrooOrhHNosSq56RkYXW+4jx33RafoQRKJaI6gBCvPJvxbmYfKKKb4owN54gDMaxzcC1nI31n7dFWnA7JZuB+RIKj43G99aU1nXUUTca2RH+Vw2WNQKz70s25H3KU61UkvbVdlld9fvJsrmeNsSZ5JvogsiX0ecxJ2sU9oVMC1J6beWhwqtaAYkyQp2fOntN9AMwNwD10JlytT8B1ZBO2NtfKyRMA2c6gjp7Cd+KUp43RszK+7APW6KHDRxxYoCLCneKLpx/sZcaYrDh0dzJVAKrlaIWffcDUb9yDTC6chdTEQF5yZhKkxrgqMroGzeCYZdwFrIuarrusKGtpTborMiRrn3GMY4R14LpHphvJfs/5FGc2/4dyie9E1iXame/xbOaLz9mz9DWBS8zRwjIOZu+/ZATwHRxIOUPYY6GQZK8wlthI2Cfck7nCQRh7KQ6JyDjWcLju0WMSHS5nQJ+ddJG3kfEJjuJavp97RX+M3IOPHUrD7IfYpBlP7itwFMfVQ+ooeZyDL9CXqalJFaQGgKYP+t00LRdAs9eQnR9yggk/wTEHPcqybC6+M6zCjmTSjGnexHe/j4AfamK4KCfX8VkygbJWWQusIeomjOzfp/m//M1l1XEhiw5bj2ti+7Lu3UfX43KB2skage1ixrQ3QYtNvS2OIb7P2IaaM8FE6CGxXRm76G4BuOMcioOStsRZY50CbnNnNrKGErgWB3fO2ARxhQOctnJP2s6Yba7XSPiWAxbRtdqO2wro48R2UIKdTwQspc/sZeYjOn7Gmj7nPMl5w/cD1seeYPz+m//pXz/BX6ve+zhfnkzC4xz9b3n2f/QPP2ihfEMbsHdon4QeIAaCA2qUvl4OywWl/ANSnz51UgYaINTp06fK6H44vyxkUZTYvBh9V65cK1OT0+IiHR09KCAEhZQDgMILHN5E6WxuGvQhPc1cT0VRFhefeaZQTCn0KBglKOccxnhJY3iRZiLBpsjOXcU/imiEQABQDgyEMv+nOAWvMoS2nKaLURoj3gaFgUW4uhByKAou6PdQSgXC21Qb8+Xs+XO6NgdcuNwSeRhFp9m+JnAGWAfg0zS+o4TH+IhwjgCWkloLShmQ2o3o5tomCN40kHYNBo97/o+hlEM8UUw5VGPgBUjPdQE5aTvXRlA3PZKPgtVpO/eIYSDjtB7g4UfmAOO7GTeuyf0zHs3PmiA4QCZ94x7x9CbtCEWAdUnqIEoAc4lDhusCwpI6RzE3R1s5dZC+YwAnPR8DXJyulUeT51MIJAqMiq/09LSLubCOSO9z0ZNhKSPsDYpfoQQQRQLwC594lMiMKePJPPMs2okyxv88q0nXY2cRHMZTbbCLTAsK4SSyGIAokeGA4dzPBbXOSvGBrzXRWwKeAFxwdi3MV0eP58Uc5sv6Dj+u+m0qAH6ItsI5hsE0PTNb5klt24YfzgVP2FPMA4oo9wKoQBFK1EnqDESRweWFoUa6vfZYy86tmekZgS8Gzvt0DV54EBL6hlFFWyjKpv72WZmDp3qIgsCb2+XW2FgFaAyWhFOyp1KeHD50UMAU2TAj+/aKJiHgWAAcDHkBFQBKNQKBcQAA43lEmzM3v/71J6JDMSWIwR2MItYY93QBPhuV/FrhsSLLWCCrGff+3q6yQwEoaH1QxNc3arHilnjNlY4uChQhwnoWbaF/jP37P/6T8tJLzwpUol1Xr1yREZcCXbwXJwzWXMCeGAsWvjsFaImIdEWyi5/PhqEjqi2XXLRsUdFS4QnnPrduj5Wp2VkXJSW6T1ErjAtOwN5y+ODB8uMf/1jnDvOPUvjgHmnJ9yq9EVyaKNq1mFxV9gUUdSFXHY0Z+cX7GHIYevzNL2sG5wcGA+BfzpTIUT7jfAt/pOsBOAUXAFzRpIqa6ypvvvlH5dSpk23+vhSsbK/hSs/FvPIdR8Z4ffBswFSlMyvduCWnBHKHtYcRxLiwnjHgmENHY1G4zE4t2kXG1cSde+IkVDRrBarYH4ruIVpmYECyJPJVETW16Bocqj29UPD0C3C/cOHpypVsMJC2Y8jyS2aIgTGyXUx1gyzBabEP8KFBlRBjjj7n/Ih6EoAyc0L88MbGluQH/TdfMUWUDJ6YB5cMC5yLZD1BaeFoH4Eag0QZETFkwJm+xmFI+wOGJEIxz88ZnHbgrHf6rTZR+7UGCJsKBUeLthjnDcYb5++65jaZDzhLBF5vmaNbEd4t6x4Ck3dMcVFKzQgDdmgRvd+nSKeB/sGyMD8vGZezMm1m/eSMj06QM1ZgOTIIZy7rvZ6n6FSrq2QCOEqJ/rDuinj7zWPL/xhcjlDacnZGTUUOiENGCu2g/exBototM6ALMM+9CphXx68ommpWRs7wrMHMbfZqAD3mLWc5hqSGW07CJjct1DG1OGbNSmk6LJwW7hod7DUyFmlXaHSUzVL3SeQ6csjZJ5brqRnCeoRrV3UuGkW3sqaj10SO5OzO/9G7fJ0BueiD0afyXvTKBF1IrtUsFXQTxtNz7gARzmrmVjohDrXWTpmdmVW2SsBOybi206tLDgvWSAx4XhMl2wSbIyOaoI/ABpyQFdhkbQfkDRCBTOI7caI2ddiAG5wP0gn27dP+DcjD2PHLGlREYAU+Aqjt6rY+4zhbkJnoE8gm9BgAMNqU6NBQF4b6IQXXAMHHxu9YxtT+0CacauiDZMs5G8DAXEDwJrgdgDWAdEDw5tpO21kHPJu2ovupQLZqezhbBl2SsUKu4wwFBE9mJ/L7+eefF1iM/hUHQwAi7JRV6WajivLnuzgBxUdM1ocittcVZMQajhO7fQ5UGhTmhXtmDyYF3+207RVAhusSHOEIUBeppE6K9KAKotH/yGqu4do4IrgmVBdcJ11D9aLMQc31jNm1a9fVn11aBBz11pHYMwJqawT+3uEhBV6tb0BpMe+srUbbo79hE3KmZq0yFrQfwO/6tRsqILkwvygHeJw0Or/7+uSwOHjokNrEL3PGPjtw4KCyC3AoHzl8qOzbM1D6em1r0pfIH9rLmAY8TQZEEwxnbE8/dabN6cy6Qb/gPujNtkcpBtmSA4C260yu9i3yj+dIx9rcbNcz4fvYMfSb85ZzJ3YVMtQOKM+fz9FFyXdkVyLzeTZjx3MZt9TmSVR05Bj3QB6EqoY+8F0BgKJT69N94qTj2jjQ0Su4Lp9Jxx7ea8Bxc9OFSMWzvCQZEl537kE9BJz2XMsz0Wu+853v6FnYXoxjMnyZA3Q9+o3dEDoT5iK85Mwfe3RoyAUe6Q/34F7ZK+xNnGdcxz15n3bGPmTcuY9qFnV7bNMHximOe8/PiMaVvschkgAfdBzwE+aPgAvWHmOD/MDhN7x3WPohbWR8sNOCTWDvsl6Ru6dOnTal3sSEZAp2Ke1lbXFv9iVrlPdod2x+g8Vdcrycfuq0dHTkDbgSbaTNoYBRpq2okXYjmBk/xsYR1ThZiMgn+3U3Upw5pO2sj2QG5Kzkf9pj2iuyAlw4mc9tszuwjf8ZOzmFapZvZHEcUjmrc67I6VcdmPQzDj7aEqdVE1+JjmtnIRSNfe3gKuFlNYCBOcX+RJ+JE9tFiG2zRt9ZW/XZaf3SRexpc2RbPuP6BHREd+Da/+5f/l9P8NcYGY/x9ckkPMbB/7ZH/8f/8IOW0okGOCQ7Hd25va3oKhRmFGTAIuydffv2irYE0IcIStKcnzp9ouwZxMBT0qAOQ7zyFAm8fPmqUjSHhykcdKJ89dU3Emx9/RRuMacthyyeeQzMGEBU0qVAD6nMIyPDEiBs4u6uDhmOiaDiAMfQkiGBQVjpUKIgxfgLoIpA4G8OFP5G0UEo8ytAVRFELtIQb3wUOQQaBwJAW1LGENYciqQ5JQVxeIRDxoWJ+OFaGSEpLFPTDCPEIrgi2KREy+i3QRMAOopaAPF4EWMIc328lU2BLAEKHUr1ZMbobwrugKUBwZsgTZTCHJQG6byNc10ThI6h1DZoalRPjPW8nznKYdA06Og3/ZGBWTm4AwCn31nLTYMxxpcNcRfm8/U26pKm5IPSKbmkgF2+fFkKHz+K4t+/XwAhUSd8F1DcCu19GYhEw6AQETEAwIpywSF97NjxcvfeXYFy+0ZGZBDyTNY+CmH6ELArUc48g7RdDm6MGZQGFBDuB9jD+xheidxMaiL3tBJhoDRrgT6ghGFM5SCnvTI2VCEdbldXYTdYv7dGzFhhYl9gJALgUbXeEW8ripBBIaLI5M2bN3Td1ORkOXrsmLJHwr23vrEu0A0jkX4gE1xIbNbfmZ4u66yjmuZl4P2Q+p3Uf3NFOxWbfotPsVbwBryhyB/zTWFMUYb09kihvHn9hsYiRhbADFERRAbTvhSPYu+ur68CpQs8cFHd7rK4vCIQXBQxctJtKbot4A0K3rGjR+oYnS4A4sjDOPBYe7QDeSQDq8okxp4fU+NsquI5P9ChbG8hb6zY8RzWtIFEF5ITfYIi7m0s0Ten/Xtdwwt+cHREkT+MA/Q9fIhBxjwrwlDG4HrZ3N4SGM5PogiQUT/+8Z+UZy+eryDcjugWSAvl3s0oJe4txaumxgvorwqZIqyJlBUXuX+k4AlsB4ShWM5SjZZe0RgCHjmquKVCjrPQ31Qnj0FEIkDMwQzFAtHIOGgAA1GwKRKY4kc4ROMYAuRRlGtNFWY8MPijLLP2+D9AN+PIryi4NN92xDUdeFBE5PzgfGBeeF6UeaV0ykFMQR3kwWGtvexB9nE4jSNr6V8ctI7y79G6sWMGxb9P8wWIi6yKPE56qrNCDAAnSiSgOuNFlFg41xUZKyoKZxYxboDgRMcZBDddhXhwOZe3iWRZLT1QDw0QSe2oE9rLWgSQIIIMAI77xnmqYm69ve3CwsjSnurIoY2717k4dYyJAGJNQFT7UGNEhNV6G4wNwMO+A/z3WQQwYj2CfYOx5/Ey/YAyNnp2+dljGMWZmjMp4FUMu4D3Blp3qRFY07uA/S4Ii15Cm3yueh/g6KSwMeMUR8nGJv0xYLu1bWPScty0JypopULLdkogf1WMUsWl7DzM+Zm5b+oZWdM5r3N29/f0Vke7z3KAEda29RTGx0UyaTrjxSuFJpnHrC3WOSC4xkxy0uvBMmlL6w6gGMehnXeOqGW+ANDF+7kBzYwjTnN+xcjMmAcwZC6QIwGINFZVxxL/kgxCtyfOCPpi/clrgrnwPQyieg25tgH3dyS4wWPxr0PzR0BBB5kSq6VDYLG5/DnXU1tGAEufHYoxlBlLryuDcfkJUBTdNMBhM4K7fXEdl4xPQB/WeoICovOgV1NYjR+vWzvrGe+MCRsfejHamMhN+kUHObOYJ+n29R4BCzg3kdXcpxmMELmW84ExlsM5LOvVSA8QmX0eHS6UZ83zRZFzfa6PAlivYmqV/o2x4/1kWMjxKAqS3YK72cuqvbKxqcKYADbo7nwv2TSvvPJKu1A95x99DB0KspBAgfGJCfelrjPGGjAoIDjnUyjnrId5jbfPw3ouWl7u1umxLNoFMQKAIdNpB8ERATSZA2RHQPBEgtMfxoP9wtwRCQ6AZqefayIwHwLJFubVTmyp4b17BWQF6EOeoKfyOTJbGU04Jhs1dSSjqtxHVvjsM5dtQJjMcd5nXQfkSbaVuMMHLe9jL3E9a4trGMPIwOyPnI1x9sjJqO1uHY8zlcj5iYm7ytpjLhXJqQhXF7lm7AMMcV5RCwb5FcoJnhUaC/Y17Q7Il8yigI9E0BNZC6AF9R7yC1lMuz12/QpEoNg4z2acVROHYANlWJtWA0q3jm0cUM4GUpR7Mk/rHPLs6CD0PxnLtI85ePa552W3QLdiej+fHYCvzCuc+OgfdvoRgODzD6c0Z4mKadKP5eUyVOc9wHvoRmgr7wE681xshmSi8ncy0uRMrEAj6wKZiH3CeuR7ybJNNDP3jeyi33H6ZP4SZJDzgDlk/dCOUFEyb9hetg+my5p0fYoWmyubzAjWevYVcxy9h2yKFJhkP2N3sWbpK2uLZ0SvpC089+WXX1YflW3Y1aW+sZa5jrFPEIsDAR/InuE6aIoyDrSTtc/64r3ok4qwr3uGfUw7ky2nQIPZOekC+0f2Sy+ILKQ96v/UlPYoWAR0fehvtu8cCBDZgK2TaGX2EmPKecj5wfu0HUcf9ha/gPcEWvAZMifOiabdHRkUihdlF+0ZKMsrS+Xu3QmNBT+Jao78Z0yZb+7JuPCM2O1eJ+zbHtmWfBfsh+Ce4DkOCBlsA9AJEuL+yiQZcQHP2GZcn6jy2OC0Kw425or3o3NwPW2Kk6sZXc2zmrgJz4xOnrNEjsUKwJP9xtok4052fwNM52/0EGwh5oHn8RNO8Oh0aO/RnYOzNDNRInvjlKRNscFY0//0X/yrJ/hrU7l6TH8/mYTHNPB/02P/8b/zx+IEV+TbuqNJAA4QfFOTUzLGzFnWIcB5YKDP0SId5sa9ePF8OX7siIsj9VI0yLy+pGF/9tnnZWpqpiwvryrK0kAjnv894g9nA/sg7FCUFt5pGZVEFHR362C6AO3KcTg/bcLLGEEBEtiDUMR421FKbNNwCsgQILTpoUtkAm3NQSxvvCKCDBAhqBB6CDIORIR0AA+EDYdYjIn8LfCrxwpNvIpJ9+ag4H4xaHaN590q61KMMXm3neLcBMFzQPLajPaKARADg/95ZpRI+hcjj2fGO9kETRVhUYF6XmP8CJCvnsYAAxkfvh+juultzHW5Zw5r/g+wn7XIPTJO3Lc5JvEuKz27GgzxOqetMdbyfxwG8YIG8Pch76htnmFPekuRGYruluFLGiEcrlaufciY140xi3eadvI3PI3ffPO1lKPXXvteBYWH2+mPgMWs1UQKxWBJf1l7KCYuUjSrPRMlgGfb4IWqwO1JISQipekvikUMPvoLuEtbUUD4RWHhOxzIfIc1inIEFRGKDcohqZBEtfI81m7AV56NBx3lCSCDvZACO2Rn3LxxQ59hfPCKIsp3o3wmkoP5ybrMuCWFdaejo4weOKQoEmdmmHaJA9wgVp+UVKInGDv6whpK4ZNROZd22tGMfJfq7DbG1PIAACAASURBVEQ9IRcYX9qOA0jR30cOq63IKdaWo9qhIekuvf0Y3T1leXWtUFzszt27pdXh6GyANMYQI4P78R3qJ+Aoeeqp06KGAvRhrrOGk+67tuH0O34VCVr536T0qShMq3zxxR9EkYByhwwOsMVcwsFr3uBOORWInAcw+//Ye7cYO7Msz+uL+912OHxLp+20nZmVVZXZ3VVdPdND01IjgQQSg0bDRYCE0EigGYSQYJBAPPDEAxJCAiQEMwgYBA8IzYxQNwjBdDfiMvRUN5VZ1beqvGfl3dfwJeyIcDguB/3+a//O2RmVxeP4xceyIuKc73zf3muvvfZa/3WLY2gYVcdxDLzpqZSpgpYBKTFIWvQaPA0YTINVDFiueYKD7fAooCbjosTN9773y8OZM6eiMDIuUqRZF8Bm93JkCv0KWkSe+76AvJnWXu6rJakKiCKitLrUs9fga84ZAVDGx3WUCqJEArXUqftJFkIiAtfWxsrsC60JIutBvWoyOHTGzVAyBsO/qweuUq2y2zvdyglb5VhUzKEHvFj/y4FQXeZHX3EkUiYI8I+XQFY5bhqwOUsEISmnVQO37lsODoFuI8Ack+Cv0Wlz81WHHsW5d3RBbzOSVJAFBxkPvzNv5reytBzQwCZuvM+4aSqIQQ4AXg5H+IhG1lU/MmNJLcan4UPOZ8cQBT1N7qpBVsnqAqPLeIEP51sTzBYZD1DaIogTgdgcHQEem7OSDAb4DXpApxg7aXIEoDhx3LiXjgPqiTRsPTAYK/dQ3qbcCIBkA8E1HgQZjLhRH3BNBJPqXoKsdW55xhaPeX5REqKiBidAVzWxIqMOWcPvRcPK+ki2W4uchI6Tc5BSQuUg0oikqRSp/hjiRjJpvAl2y5MCSP6tAZW92iKO5TkbowLsY3wVX42qcXAy22g0Od16CZDRYiR4nebIryohMmnAGV2tzbPKlBQwRokU9hXNNo1eZhyeHwLU6j/MC77i/YCkTS9LSaeZ6XE5lPF6tMab1gQuHaiyPVgXzmTkPTRHtuNohlY4Tjg7cPxBI+hlmZrI2eZQCdi7uxsQnHsD1hrJryNFfU09q9/7vS7KmGsvlBxxPbhG/Uh9ic8Eq3sDnO+l9vCjx+Nazn5HHpCPeRagDeM20pVn6fwrp2bxpnqsGZM9CK5eh+xFFglqYTuMx9bOPkFg58p9d2kW2AAMo8Oj9zTgIDrA4uK494kRoYyf9ZNfDALgevWOckQs5BmAo4wfIJKxkpnGdYDZgGTIEvQC9CN4zCjkG6Tk37lbwTVNxvOTqFECBPpIcGQO9KMUUA+Au56MTd1XgEWw3J/Qm/MWnRAQE92n9Kcqycb8+S58h3Ma/U3AhrVAT6qswgIBK2K3AiOIAqfsXKIi5+dz7+rdtBe99/69e6U7thJSkU+tzJ3rKmjDnpMv5FUBmdITS9ZpB/AMIzdxuCJP+H5KCDXHE3PWqZcynM0GY/7cx3PH9Z2frehIaEagR60pwHqV9kI3JqiCMh3ci/nK6+hQyyuLKRlBhpAguVGlAuaWvWE8v//7v59IVuYF3ckcefk6JTYoBTrK/dHjI7cjIxaGeSK5W3kfwNByLA8D5QihNY0xz54+OWw9uJcz1CwbaMUayif8tORH1Z6urGXu+eKly3GO3L57J44TwEv2huC78sPAAPdfZQ2czbiJaCeghKbqyBYDvTxbBOKxZ5i/ATiMwfr5XMv4PTvhOZ1llgYlYIjv69RiToyT+cC3ligFOOe7jM2zXGcj+w5e4TPoxLz4LuNmLO9/9GFAYEBtnsXa8z52H9coOxkv9GJM0IjruY+OVn46PtaUMVtyzXNIOWqEM/KDrF2j5eX7wlbIci+QlN+hJX+bJU6gkNm28GFlJK/lmej6fa18niu/MH9kLzxrVDhyDp2Y8m/MEwca9l/ZmpSp/Tj3xwmCXIFXmRPzZT/xPOb75Y2bcfCwBpak0qFgkF2v+zImxsCYKWW7s0sD34+i83Bf6c93PAsJzOLFeCwJo54c3nq8GycNuge8wnlg/XKzo9Xv2Hf2bVJPiFw6Oqi+JV0QYg8WM25tfHjKSH91dO4PH/E335NW/GSs1rc34l9bIrpDk7/cY21lteyqx9uVqdsyULInG95AwChBOdGnm9Ne+5F7rbSyeOrH4iH8zVoHf2p6i/iRa8Sz/4u//TvP8VcVo2f48/kiPEPif92j/5V//h8bkdJ0ev10jJKqwVrpFETz0AQPoxZjGUFweuPU8PDh/ShsL7xwfvj2N18Zzp3dyCG6fprSCmX8YXT83v/z94Yf/eEfD0+ePA3gRWo2hgkF/1FSAjylbhneV6Js6Ny9FmWN2oxsbLzWb7z+7YA8RKQDKlCWhQ0PKJW0XiJ05mZjrCNgBTF7AYBQEBzwIFGR0uCI93ybEhPVTNKoBA5hwDAANg8yUt4Q+NDFqBqun18s47v/r9DSQFKgauirLI+N5kTUl2HsmAXHeE+FozfUBar4HvOLYdoMR4Fy5sl/PY096Mz1XwEfWjkSvqtRyud6Nj1UKnqogDPudxwsF8RWqeBv048EIIxsMnqXdderK9BeHt2qsyrQH6CwpTYJfDMOvcOCLRgS0JGUWO5rFOe1a9cDPAIsci1RQygV1TTlwnD37p0YHBjJ8CSKEg2WPJhsqGWTStNQjcCSv/i80vjg9apLzbgZK9525g+ozkGq5zme70RyHQW0ZsymkrEOKKvcozz5FTGrUwnlAoWFCIQoPC3bIZEvu7sxAB7cvx86ws/wNmOC1v5uY53qGj8E7If+GFuAHdCF76L88RlrxzO5J2OCz2JktYgklRVAWV6nz5wbSC9BET2zcWa4/6BqpTMOQHV+R6HDUOVVUTJ745rAgKEAFY+2qmFt1c2dioz4M7/yvYAxyCjmibx4+TprDahY0cKUQ+E/wB+R7NAfsPHeg4epBUqNcEBCAGhoS9rgzvbjgIJkqaytrAzf+Marw9lzKLREBlY9U+affRRPftVersjtUsQwqrPPU8ZkJ2PHSYgCFMCXaKlWdkBDVaWN76mUaiBAX0AlQC1AukSB0UPh6X4rq10R4VEIuzr8FUleRnJF21ByBdC+lFSAIOZTgFWVAIi8gh9a9ITGKp83pCCf2YQ0c43rkmi6qQDz8AT7hqhwQTkiTFOCixriyQyqsgkWWRaQjlGcKPSKniUozGg85QBnFoa+ymuBOjVPgVd5UqBUh5trZZSq54KKew9kcN8eQIU2OIl5biLkZqaH1bWV7Gk+U6bBe8rLXrbLN57RFX1YdUStYazcU/4zPkF15Qrf9xkYBWRVUf4Cenq954xGa8nsuhfP4jmuaQCc/b0o7qyh94hTgAZ4LZVU2lYEs/eqlPXIwaet5NbsTEB2wTnuo+EDXZSt8AHRfLUG1aTTzzy3NPJL36jIRz7zrPSsy1nc6h0DmrKOykquNUtDuvRnoWemQHSB1jWnOr8r28i9zzgZd8oNjZ2pZiRRWmSqlQeq6FX4F7nm2MtJUU1HU++6zY35cT+cUOhWnu2er9LGfar+oQ4kvxqtzTOM+DTDgTlRssj9lhJC8ELGUjW2x0X1wXtaaRjuTTACQDhAdyKm5siyehx90gyHlBSJ8w4n82xqNlfZp3pOf4ZLd4Ewjct+bTAYWU/q91Yj2a5hZ3Nuycs2zJQ3ij4lAxn/+NUaYaZuOXXb6YvTIvH5Ak4a6MS+tikb5z4OT8fWA6E92CkwXvts4lAZ7/lWq1y+ZawGNJTcLFmN3JAuyiZovbtNaafafzqWej7gWmWP/MZcpH3pkyXn+X6VU6jsuAJ5q36/4CXfdS+pU8IhAQAagBneaBkOBoFY61Z9UTBV/RKwI/uzBXR4/gHOIG+cf51bE51T+Vx0qsg6znLGjhPdmsSM22hMgxFMo3dsCUygJjLyZ7p0AH5HH0HvBwSHl9W9yMap+dXa9vIc2njGSO9elgm+AYYxRwA69DYBaJyLRoLzPtcB1vMcdAjmR91j9L4qDUW5rAcBryJnDw9SyvHUSRw+E+As5y9l9XZ2K+iiNUCts6xAdPdLlVCrkpfyrvws33MP9W/XCR1RJ3XsruWqm2w2Lbox4+a78DB7Cnp5/ggWmbWGDOIf9IMWNIsG9Kb2P+9Bl4CyyaKqspvOQ1AsWSk0JG7NBOEBwSwBPnRa1pk1h97UlGc/oO9iT9B8e2PjbAIRGLe6bwH9lb1IkAh7h/ncf0DpzMUEA7Au+0+fDJcunE12s04oxsfzmatnnE5m5sh71rFmLDdv3U55MgLAADd15EBfwFnoDS/wN2vAmOjBAsDPf2iFTF5ZopzNKDb5e++9m3nzLNYEh4zrgT0BLQHg0a1j77YsVHgAcBf+47nwFj9tism8GAO2DPdDljAe+JNxuzeNmGZtefEdeJk5sEaA3AYvsC6MB3AcR8gXN28E0MZG4WVk83F5Cf15D/uCeTAe7RhtDcbGmHmmpXEImgIbYGzMq/oo7YeXydrlTIPfdRRwX+gDfynjcoY3UJWf6lA8l/UoXqoodOj52muvjR2UzLtseQD1rVzLe9XXAdB/lH3O3MRrygFXDeN1aFR5mLX4pdHF1YO5X5WD2o0z0n4hlTxY5Tc547OPGUvL7vIM5T5XLl8Z1k+vx7ba3LzzFdmfYJhWeku9BXrodPBcgTfYYzh1OX/J0DW4xMx6+MK9odwH0E//urlaI+ifwKGuD4E2C2MWOOan5x170ABI9XMj2MVreLbP9PzpMRZ1cu2+OCkWl3Jf6vYjH+SH8bmZLLmqp8AYI7ezPrWHocmD+/fGTkFtMs9zdQPXwnl6lnO/v/Fb/+dz/HWi6T2z354vwjMj/dc/+N/4S39hRH1RNnWlic4NV69eKyWEiNObtxrQWIbm/EIJJNK9AZeGo/1hdXlhOH/+3HB6Y2O4fv2VbHDq+/723/ndbOStrcfDL/7Sd6OQIpBv3b4znD17btyoCAAJ41Kgk4Pm5Im1gGH8vrpCU7lh2LxLbePl4Tvf+aVE7QBSYuhz8FKCARBco0PlXyBZ0JGfKsEIFoGOHE4xLquOMkLUQxThr/DG4DGVid8RvAGN9is6fudJRUOoxEh1jTGfpxFt1AzCi1dAlNlS7hkrAlcQpQejVKI1gjTSNSh536gG3lNYKhR91nHDTAHs9SqFPeDDdxX6PQjegwMe8AIVfF+lXuPFZ2m4C6gwXlNeNT5UxnlfL2sOuVayoE+1MqpPJQRglzUDcKXOMQprIkXm5inzGccN643iwXsVUQhQvRclED4ggpqIVJTReMq//DLKj7UZVUb4rpEM0ANPvHVkBTWsfVfR6ZsB3RmjXbehb0Vu36zMjFHV9dMo5u8ADCOi2Yk+mIrS67NRulByud561owzytPWwwCN0Jj9xX0++7RKlhjxlajcFonB3qoohYPh137tHxjeeuvNlCDheXZ2N9IcY5EoYQ1laAX9qI946cUXs/7x+m/vDDM06humh83Nu5lbjL6k+c1VQ84nRGXfi4GE4mx6X1IRW8MSANlE7qXeYkVXsA9/+bvfaTWJq5wFygNRZ3x+795mDBPm+vjRVqJgqIGXWtpHo2F758lw687d4VQaLFXUE+sIf7EfaRQJsAhvEF1+emO9GcOV1SL4GiCDSGIAmmaoG50dJ02LVK3GNEYfFxgj4Bcw/ZhDLSBZe844iml+NpHTADTcm5In0ES+U0ZVeh3jKTCrB/hS/uII47MatkCXKKUtWpw5GDmWfd4iJARTGDcADKBXy1cuWqDYAR7NloGHEQ2AnQ7uLSq5SiuUvOP8QbYrD11TgLkYiZQxIFq8NRNkHXrnJpEjkY2NdoKtMdzhm+YI5F4BAQVQW/YR78MHKcFxVOAp8J8KcOZiGYZW2zT1jhPdIZgJbUdxNuHcgUaeNTr1eK5G7wSoK/BpDKZlrSqKXj4oGTupZ2wGlim6E0C4wP8FQMy2XyYANmttwZoqESEvVA3kekbqure69tWEsCJye9Aw/NYMXtds8pzJM2zG1M/Vs8EIP4E9rvFcK0AQIKfA8AJgzDYoEJMX8qMAq6kAE+7DnC0BMym/VGnvAXkaMOdZ5tk0pn27r+dq7UvWYVJ/2sa1GhzyRZWVqXr+vJe6zKH3KD0I4N3U3E5UVJ2LPlca8Kw4gto5zjPKWDsadnaqhq9OEUGpPKtr9qau0RtcxX80P5zLXmJ+0D/fC+Bd/F80tsdKAeChPzRIo+cCn7PvMbT3kI1VSgMZDtAtGKoRB83Tz6UBauiFAJU6n9QLlHvypPzgfFzzyNdW574a3hbgZQNMda8aY4F3ldkxyfzgM5+bPRYHzlG15cURc4hMrGyWpGK3PgGcqwAGzI3zgzXuX+qh/uydSjzHNfM7ls1xrZTzGtKeQ4Lg2ZdNxkVX3Hsa4DL15NNLofjqOG+iy/oqelQT0fBu+7tkIHxWpU3QK1wD97rj5G91WHXL9LRpKd18n/e5pyC4uhZz4r7c3/MlfN5SyFOyqjnk2Lc2lhPU6mnr3lM+M6ed3ScBlACJ0Festc3zAPTQGdCzjLhkXOkrsrmZ67FTRl3dVdYakA19h7Jt7t0CfpfyXzmtY4G/jdhzTT2/Hb+gGM9E9zEytM7WOjdpxAj90F0p32eJAdYZXYbSkehRzMfIWMEdQPCPP/5pAomgnedldP/DowQ68R50Iiss698ce9op8EbkZuP/Xsc2Ktd5GI3OvKvsXAHqOe/a2S7ozE/oyTXWY1c28zx0b3XYrP8CDdHL/uDMAwTHwcH+TgmcJheJ1gZ05rk628N/NKF8Ct/RE6Ui95VPngU4OgTmWSP0UEBmS3pwls1MzQ4n1k5mHOwpG/nRUHvjzJnofm+//fbYHi05h55TDpiN06eGpzuPhwvnKadXJYuwP9C3tXUsTcMY+EzbQ/2VHioENlQJjBt1Pu/vJ0vRWtCMh3Uh43Pr0RYdTtP0Gz6G9p98/PGAqc93uC+BQgDt2OflEKtgKgJ4uI812tMg9JNP8h14lvGxH7hn9MeWgcnYWT/GY9lQm1Kbfcq+Y84B6Zt+C01YNz7jOtYeWtsMl7lyH+wu+B4Q/Oad25kX68f3ea5nq/Zof8YwRq5RzhksxJi1a+EJ1gR5YYNU5Ai8x/vMXycdYK0R4Iyb39Uxud4zHnph05ity/yKz7EzV9NDLTJuNMrfBGFxrAG0Q1/WA3pDr8IgKsOc/bW1Rf3/nZT74YXupP1ROi+ZtofJJkuJQJzPM2A6+7GN6H31iDrq6ctEycFJMKB8ahCG2UPKIHiDsVTmdDWNVUdRx8TpX/usdAezWSgHxxop78mmQzbNzlQEdtkB8FdFxoNV2VxcvYDrShaT3cj9SvfTgcd8zHDwrNLRAY0MOmIteB868981lMbqD9q56rF8xzF4xqsfHR1USSxssDh6mmOK+2MLlhwh+7XRO0EKlanrPbceVuYZc/A9ZZvOVe0UaeL7jPE//e//l+f461e0tGfzx/NFeDZ0/7lP/Ut/8TdGFZlVEUgIH6KcAedMUVFZLoV5CNiMEri4ODfcvX1zmJ/FQ70xnD13brh48cXhxYuXh9/5nd9JTXAOf9KEXrj4YkA9Ds+l5dVmpBIFxkavtPSKKqEOczVWwmAqRa0EJJ20NzbWh9de+8Zw/eVr43IoUdqGEqAaghoAlrLQiOA+RtQqsAWL8e5TmxeFhsMRIV6ps+WN454chJRXEMg0nQYAJGmI+wWaqTzq6VMYKUg1IgSANezyeWuuxXcFwY3AVqgqeDWEFLoBgLqa2BpfjkP6eKB9HSjOmPjPtQh2wWYjuvgMmvi+BpnKvff0c5VLx6XhyU8jPfi9op+r0alKg7UDpSlrYvqsNBOk1FBTiRQgN9ULg+h3f/d3s4akgvGftLDNzfu5J0oGxhNrv3n3XmqQJQI6BiHRMrtR2FFeGCMKUCliS3ECGZXNHFCcuYYxwUNp7NpKarCm3BdFCIOLKBYOXvgR8BplEcC+um7v5L9RHs4ZvuN5PAOacC33hRbwJy+UBaIiGA/8T/TSm2+9GQUJWgOC83yuq8Z5BRCgsH766WcZD+MEyOc6FExKqFy9+tLwySfV5JZx0ZiPfWVEP983vZU1YGwqINARIxeslCaUfMdUVfiL+uukzFonkbEbKYpSw7W89/lnn6fJy/Vr18YOARR16hxefOFC1uPHP/5x6p0ToYtxhwJJNgdAOXQDGF9odXVpxnhwOErEzgcf/XRYWT2RcZqyGD4FHBmNkkoKj5OlsrAIMFUpbCqbY6AUwy81ZCnzUpH2KD8orghSnTSsv3Wx3Usq6+5F1hUaaiSoPPIsIqORPxyuNGcUABEYKJBpPiAXRrX30dBQzsKfALoBxlqDV84Ela7IEurqHotwDU82FMdSGkQn8V7G0iJfuE81fKwxMODskRYp30dXANDZXLR3BPJs0/m5B2PXwamTSBmY2uQtqhHHT4FcBcqHH6m3PlMKdmQUkS2tnjkAuLKZzwDumDv3AWwr2rUGO60pc42/gCc+X16tRlrc57girRwWHDh+buWgDYCU2ML2ewHwKuE8j/2APDNy0PvlPKVONkZ+QKWvql45V7uI7f53z1HPmkRkLlY2QW8UMRbkEM82Q0cjxu/WHAqg4OV5JZ/rTFVpFxDlWs/wRFsTXd3KkeSecVRUH5L8a1Hq3B+AN39T0qZFttaaF3jiucq1yqXeaFFZ8nN/CnD5ubzVn70lnysqMeVyBOxp6DZj8+dJyZfjDgO+zxgtSSEdeAbnDD8xipX1GsCOUUOSn57hPYCpHlAl7go0N3VdI87zOuB2jMkW3dqaBOZZyWqp+dV1Twdq8kceUfqt6Q2Aypw1MSoByqmz3XibaLNq1Gbt7kl5Iekiz8hHvd6DLM08m2Or30vKOHUYy+noyPiKc6yL3M37yIPIi6Kh65tGoq1RofWj4f+V1ZUYr8f5ZiyHmhPUOciLk+aqLemlAa7uTXVGxiAwyPP6wAPPmvD07m4cERO5Xhl6Y5qRJdKyxpQjfN6/omeNezLQlKzS4QUi1P1c896Bw+84CfiM6GKj8nQiGDXKdQLh8F4id1v0a9Z9qMyzKndTujTXmCUlkCuf1n6ps1Hdkpr2gEqUQwF0QCdBb0Nf4/kAWJQ2AQDnP/NETzQ1/4svvwyADsjo+cJz0M/QAdGl0iekleUgOAeAhpeOgj6Kvz/bHO/XgeDYFUSCw18lI0vek6nGOhB4QIQxdpT6Bu9TExxQH50SOjEPbQxysT799JPkZJmdJ11Zrwf3H+R5lkOJXGjArPI6AQ5E8zb+UtdnrtxTnuR9awPDh0Zk+jxKnXEf7Sl0MvRVrkXHBIQ1ut2SUvzt2qyurA4vXXkpehk6JhHaFT1epct4TgUrHES/Zw2M1odOnPlbjyhdMuR3xgLd7D0EzdGLoQGgM3znXucznklQwehwNJw6WSUx0YNZD/jv/IULKbNInW6A84q2rrJe6BTYutz7jde/NUwdcn6vJnPNPlWTYI5qyq08Z77MAz6u4JZH2cuniVi/cCFOG8YGf3INtKTsCcChdkTZCBW9TW1pwGPqxW8/fpRm5taiZv7MlXv6gq/gBWwNz33+psyOkccCnfAC68selt8YD7YCY2McrBFrb6mQ0uVqrCk5Mz0dXuZz1tBgH76n0wznB89gzXEMjaansjd5j/sJYnJfxsg6Gig05v/OWagOwvh16BgtzJ6ybjW2mmUgdYLAE/A662IAD3/zPcafRvBLS+F1Iteh4/e///3wjjYcfENJR4KGGIMgsmsQudocBZ6L0Cc6z1wFD6GTUg4FWvO+pWNqv1Yk9kRml34MoFwZMFWihhffp0SaDnLlWuwm7Jcmm3kGcuNSi9C/dfNmq5FOFH8FBjF/8YtaEzKEK4uw7jOd8nzYSLwqa+FJghJnZ8kqq6AY5s99CgQvx736UmTTXgXEGNnOZ2RmoNcro/iMdeAlBiIvKMvEitT3ErzTzhbtMKPBlcE8y5I06v+x95puQr+OXEum9Mmqg24QU4B5yhE/3U+keJzD6fWwOrZ9oZlBBqVj2vujHGjRuVpgVQ/O+z58+h/9t7/5HH/9irbzbP54vgjPhu4/96l/+Z/9h0d4BTEyiTZYWixwkBrF1koqYTwzrKyS1gNQTM0pmm5ND9uPt4a1lTrwUNQA0Nn47733fsqf3N28N/zqr/7qcP3lV4Y333wrUQ7UfUUZqO7HgCwY6ZXmg4BCmdzdofTA/rD3ZDfANwcYB/bp06eGX/iFNwLCE4lOaYIYCQcV4a1w0AhUgRIQ5RoO36oPXOBjRYfPDlsPKEfxOMoPnyFwbY5hpALzBqTEM8whjfLk4UlK5OMdyiK01MEmAHtDRIErSO53e4X4kMZ2TcgZZSOwW4DCpMEb1/XGeW8M874GMPPvjSoOaBVcxtALc/4WjFap5PtGW+s0UMg7pv5ZHrQam4IjHgoaZo6f65ijBoSKqxG4HngC6/3cNH4Zq0CYRppKOd57nDBEgrNm77//QTWaG6Zb5kMZTWRFcA8AjCg0e9WpneaWjIWDjrHogYd3UGQwrjBg7MzOHuJwr4htasQuD+fPncm6olyi1DE2eA3wPSmWU1PhK/ZS3W89YybiAl5EeeInRpKHsvUO03SjNQECrGZMNH+hARTj5pnUDPy7f/f/HtY3TmW9bVppOYDMLY1+Ks2O+xElb/MZlHoMxidPdhI1AA+hdKLYQQe+X7R9P0o4fzMnsyrK+Fkedp9Q/mUjkVq+XHdAcLz3gLEo9ew/9llkQotiw0ALcD9bde/IJEFpY//RzHNxYT5pnQLDdLuH/mc2NvKTe3LvtdWVAIQY2yghROncubs5/ODNtwbgDhQRFBOegQNkdXk5ddmgB68rVy4PJ06uJSKBZ7mHo5TgrW91FuGVGDGJ1Kt6wfzOHMooqpR093UPpquQ+7kKTh8hoHGL/OT9qqM8qbFvY02AQw1j097df+55wU4Ac3G1EgAAIABJREFU1CiaLaKP/SaIQaaKxj/7seZNlHXBtZErAcdqHPxX9mAcmkYJiBXZ1Yw95pbmczOV9m+0Q4Co8EQ1juzr7wn4+Aw+75VjZZxglrJSMIex9/Ivf48qGj/lWY4Ox6n9ATUz5gLuSjE/bFHnBXw3uDoGxFKrVcn9pZ2glcatPNMf0NKsxkH0bYvUbBk40JLxQy/uW7X7KalTIKTPisFE6jGNIbv65f0ZEeCqlbNSJguCh1eGUasJXUo2cspoHsbMtci4yMwmf6WNAFut8SSa3TVTeWcMnhc+WyDQcmfSrafXGNxr4KEysXcU9GAn49U4NjpRg16jTv7wzJZWtdYFutZ5MymR0AOJAs9+z/3FT55lSvBx8LGirgvE09DyWfIzcpz30FEEwftsNnlZnpdm3K83zKqkCw6xMizlG8FoxhA5Mu7jUTpHZBAOLBwq6DidYw4wjQwN5pH7tM8Axom4ZGyJQKXJK3XnW/1n5gaY3s9Z/u/XQDr26wFPxfBr8oN5CTz3dJeX+r3X6yHyYejURU+njWyTUdwv2QhtHauXx2b4PmBdGpgWf8mXjuW4rtNf088LmZPnNOeUNHeN+Mm57OcCGvxMD4VkbKHLVxS4+9px8TMyto2xfxZj1fGGvBF4hw8EcqRj7YVyfMjvAU5bGS0+S6BCG69Rw66x97YcGHwBb6uTb6eJ46k4QZX53F/9Uz2Hz9KUtEXtjWtPtwzNGzfJRLsVcA+9DP2Fn8wHsBBa8hx0LqMxWVPANTJZH2xtBUSRjowfXYfrcYBXRk7tH6LAT548EX5hbzpeaKXjUP5TPsoXyk51U8aJ/qbzl8hQdCDmy9iIMEY/dH8wB5r2GWHK/Piua8M4P/3kk+HJbtWL5ns6Gymbdq+VhEi5mZYpw37u+RR9Bh2GcnrQuYCqOnMECpW1gl4CeZ5JnPvcRwd+0W059hQv1gZHhUCfNphyj7lv3t0clhaXxiUvoBlzAgRHV2MMiUo+OEq2J3qhTk+eQXkEYoyWlkuXSCbHiROZg2cBkcS8bzYq55sR7enbczga7t7ZjAwFTIZurBc2Bve4eu16eNesU5x0tfcOUhOce/ziL7w+vHj+zIDY4FnKEsZhSZjoiQ28NRBEgI55Lq+sDk8P9tNvy8hgrmOsnFWU0tBhCn0+//yz/J2M23166Jwdrly+HFv75o0vxwFP0CX69fx8+I410v6tAKIKVoJu7AUAzTt3qhQidgj6vlmcfBf7he8xNtaXn1zDMyyTyR7lGtbc+tw24WQ8VWv6hdBZm5DfcWTxk4yAucWF8V72LOT+RvgafKS9Cl/wXbPoeK7OkAQxLFMzm94mVUKI71uWh8/4HR7hP3N68GBrvG+5J2sEjRg/6wZtsB2YC86e9957byzPmTfZB/utn0hlv46yJ3i+Op0OQHUC60DDXxWQRy+zudxLXZlxF5BbJU10CFfQYWWGoNclYKUFhGAPsZ6scx+o5lnJ83gfHvrGN17L/LEnq1fVQesrk9MtvK9NUxhBZcVxr3reKI3X46RKtlv153qys5e9hm2h/u55ybiU+8hl96vYhGckkfRLy8vj8yrO+pZBzvcNslMf83u9PeG5qdxkLjzHZ8kTvU6hjDczAD0o8ufgMHaBunLWII6HKhfp2lRWVulJ4loEc/W6kXpzr7+o+/VnvnP6L//H//05/ppVeLav54vwbOn/M0//t/7lvzgympX6YpdevJKyJfzHu83hlCgG/kU5J3IIReookZTTU6Nh+yF1bamfOzt897vfjUJG9OpHH/10+MM/+qOkVv3jf/7P535vvfWj4Xbz4FZ0CUrk4TAzTcofANhRGopgTRHVOTc/m0hOSkm8+srL8TwT8fmLv/hGyqKQxhWlKc0PyhBRwCCkqubudt4zjQeBjbBFGAqs8dn7734QEJSDGmGCUFYh0SHAmFF6OHytTzaJZMEwLGBkYixPSqNoRGgMaGB9xWAG+WjRO16vce/fKmweCMcNau7nq3cMSBfmrYLXGza9IeqB6EGFwLUmmdFkCleu0YDmfh6cCmTHr0DXgNJQ0JDg76QHNaOmN+Z9loalBgDv94YvtPHwdpzcDyXxrbd+mDXjoGadU6/3aCpdqIuGVfKBe1SplEodZD6ff/lFwGkiq1HGv/nNb+a5KDMoayqnAncoOyhOdjJP06ShgKs+UgY+wglEjTbuB8/94Ac/CB1eeunqcP7chRhvpDISicA8jABnzP3hz5paPkTgXOOuQJD9lA0apo6y11599RvZk9CCtWG8dLwnc4P7AMCrgKG4oZCxHwCqaX7i4WvDFIBrQN2KDKk0PRs8oWzIpxSYePRoJ+CaUeDsaV7Qj3GyRpQasZ4e9EC5476prfbg4bC6spZamMzh8eNKfUQGAPphpG5snM5eIkuFMiYA1dYrT/mEg/0ABiw9dUin5+aSFfD3vv/7wx7g9yIln05nDJReOoGSNoeCeT5N9l5++fpw+gzRQK2JWksZhtY2kqJsAPQwgo9IAGhPRBVGAHxWcy6Z4R6Rp41CUHFPlFMrPyEQDXDDGKAbNAeAzRhSP7B+Mkfr2SpviPwWoDBqC0UsIEcDUVJjtv0eUJS044DekzrMJTcq60GDtcqrTGpDR+0FoG3RV0Z/MxdB+/SjmJpOpKgAkKB95DrA83Q5LqWTYLBGQcCcLoLQv3sFlc+9nt97WR15mQjyqYyrZAjAfIGA0DBlKhogisKuuE0EaVP6MbZXT9Aot5yN0NlnSc9eNnONc1bpxniGruMHdPPyHozdM1oQQgUcXmHcOHt8tk4V6aojU6VZY4Wx9LSDT5mD0VWeL/An6yHw3H+nBxDlK41T+VL+5u8eQO7PRoFw17wHQn2ugJxr7xprPAlkKZ9d836fGEkjHZVX9TxK7FTkVEqBjMvSFJ97xknH/uzqDRJLufCetK451L09z+QNz18+M2qOc0sZIAju/TwX/Vt6Z581h5b6Qf2spp79nlEOy2P5DEdd44kUCWLMTVbIW6PcZypOrPEZTMPVdl2BVQcpw5La7ETcxaFUhp482dO956GfUV5bxpyxzHVtzcU5el+Ne3mnl02JWMZRFBCcNOxyfMlbrsWT3SfjcigCYzh1U+P3sIzcnrbH+dTxu9e9/+T9AlV7XcfAAuVc5HuLVJTuXE/mDtFmNov2Pt5LOsqn/fuMx/OGfRo9rBn5PL/Kw1U0XL8vNcKzJ5ozMTzWMonU75RHzteMMZ4rSMDvnB1ck3q0AOCtMSY87vnHnA2QYFyC4EYB8n3LFN5/8DB9XtDX0dEIHsDWYTzoN4BqAFPodeoV6FfYDHfu3k0kOKAvIArPYf+h1xHAcPEiTTVxwFfZA6IYBcEZH+MwSlOZKZ3cD+65OJdmZqLnMVbsD7MXuWZhYWkMEEJfdCP1KtaE71hqAn0FehmpWGfWEJDy4YP746h2xhfA6eAwjTED2K2tjc+p1L9v53xsp6WqsY0TG3mPDtaXfICORnuW/lwBLZapCtBPSbQuEpPPE2By8eIY4CcD0pKH6J7813bLmOfm00MGnYy1fOutt8Ib6KwEYTEG3qe3EyCSEecCeTTKQ97MztO7ppoy6pSBjgDHREjzqgCLchwQgY+un/uM6B1FLfaVcXNya5+fWgcUPxUbl/VkHWMbpX49gWRrWd9LL74wvPbKtWFj/eTY2cizoIX8yVrybNba0hnQDF2cMW+cPTf84M0fDN/95V9O0Blzh48JYAOA/7N/9lczP+aBLg/oWlk/ZIntR4+9fvWlYWZmarh753bmzTx4vk1a+Qk9CXZxXbhn2RMHrXRKRV4LbHI9OjlzIXAH+4D7cH/2F7zi+cg9DUphP7oevWw0ohpaGgnOmkMDsAbWhqzPFy4VwMxLx0dsmlZuBR5MhkkrAWZfBz5Hh+K7fqYDyn3smHW0YUcwB9ZGjIDePu5baK5sSjBJq31unyYi13nfYBbeJ+OWtcM2gG7wLmtmUJ72lvY73+V77CGBbmwA3icgyPPBDN8C0KtPE+OpgIbK4oAntN3Tp2NmJhkN6MCVpXAU51PkLyWH0j9kOoFA2KnITPYHpVgqkKGcO2Sp8sI5q66F3LTsYvSxobKI2ZfQlb2dDM+9gzShBQg3G8eAi7IHy0HBfe1/ICDNnOKMnKHs0aSRLt8r0L/sfL/H+55h/OxLuUAX+SGZXw3E9vzjeubhGcR4dATye2y29Evh7NobZlqfKO7DWpB9nKCMVv6wbBBL77WzOWWdqjSq57V7oD9Hej3czx3nf/2b/8dz/PVnlMi//288X4S//zT//33iX/v3/80RHjwiPs+ePR+B86Mf/VE1JmjN+CgLAPiwvf2opTgiuEZppLJ+Ym2YZYPi0Wqe0itXXkrKHgLg7LnzEaLf+e53o5QA8D14+HDYfVINAmkGsP/0cFhZJm2IVE8iWYhCwLNJ5BkAeKuDO3UUZQ/wm8Z9HLqk4gBEHES5qeg8PfwIQkBIFRE9f6ZTlSe0ohnSVO8R6UxbcQBwsCGMUAoUzHxfgWckuPeMd50DaKnKuGhwaoSpNGgA9QaMxlMMFCKpmtGoQaVBozCDbseNrd7A0lBR6VYYOhYVQhURDUSNUI2dRG41EM1xCxT0RpZCWGOxj850nI4FevEStBCEKwDTxnlVZ895+Ey+5/eNXuMajQh/9+DpDWu+99u//TtZX6KiOfRROqg5hpFhBDhplACGNb+qL0aKElEspirCz7/+678eBYXIIKIQGC9zhWYAs9BSIJzSITQdPLG2Gr7VSCByhEOYFDgUZ+6BsokygSJJbf5LL14KP77z7jtRQuF/DkwUI40yFDQzFsx8gMeZA0of17355pvDSy9dST1EGvaZigYAj+LFHkm9vVaqCBCQNUG5Ybwo5ERVsT/5b0oczwacF6QGFLBjucqypWGgD+NbO3EqzXIBG3kmChH7XECnooCrMRkR2AFlA5JVeneUl5XVRLMUMFWp6wDVRGR949VXEqFAVMQp6n2vrQa8pAGvQHkAaFLTADCiFB4N+4dHA4bzm2/9KMrf8srKsHHmbPb/Jx//NEYi4Pf5c+cyPhwhS0sLw2iqNee1KWaaCLau4vOT5mZRtFomCveHV4jSLrCp0u7lZRUd+R3eL6dhle4wmqr2alO09isbxr0hcFHlriptLg40+w/Q+K5lz1CrzhItAQ5bxKvXCkLk+Q1QF2CsfW9PA1MuJ81yo1wC8I0qrR8wu5TfSckLlTsi84k0Py5TAkxi+BxVSnIvVwUtpRl7VlkkKKvs7OURzxB49LuC4Dhm4QnA7IDzKNOt3BaljUatTELJpALHy6FSfIqhsEA02W6Vx4LuPcDFeHRmuqbF91U2JNEqeUbB6n6Xz+UJ5SzGO78rzz0LAPPYW1zPZ14vL/meNOpBu/HvAfZak8fpks+UQ7PsDYbO8RTdHiiTrvtEzFsWIrxQIAvz4fuC8T7XOXgWMn+dL71C018PHXuA0XPM84Z90QOt8oggm/xwHASv85m9Us4kViRA+PRMQFzHTmT114G5Pofx9CB4T++U2mmGaGrOtn3JNYxbfolx//TJOALTCMH+rK/n1Fj4KcjDT8FOwVBBY2alAdXvEa+Dv5UFrB1WLk5D+xdkTVqmSSKYpquGNjyo3sQ6s/8zb0zf1oQSWn4dAC4/j8fQHFz+jdFoeQHLsgiEu051bkyawkqT/p4zszy/pRjHgUgDTNa3HGrykU2BmU9FMVe05NLyUpzL8rrr2gP46qZe4zpMdLw6Qxxvfy/fV1cSjOJ9143MHQAIMj96udbraZ4vPXjdj8cGkMhngRLG7VmjnPKZ6rTquqFVo3XOupZNKc35KdCCHHHfFCBTkcvIbvpzBKRYWAhghozxfBCk8iyTt6RnATBEDh4lCxXwD3BNGSiQBi35z324P79zHhsUE6d0i67UCakzm2cQCGA2CHMFBEeXQTYYbe9YjBr0DO0BPnmc52OHARRis5RNYvYIWTjVv8jozsqirb0dgLlFQ1oGgWuNXGVNqNFL/xUztfweTm1qgvO80KTdy72eNWo6Fzoj9YLHe7jJpsjmdsYxN6P3uU56e57TGNNa0HyPZxL1iq6Irolu7tw8G3if8fK9gIbT5bzn3ujQXEfjUHRPXgGknwDwFfAEfTxb0eNx/D3d3xvWTpQDRPkIEGovnQDXs7PjMoWA0ADu0JzobwC6mzduJtsZuhjkwDqdo7zO/Hx0dCOdcaYgF4neBhA+sbYyXL18cbh08cI40hq9hvsYRczuxsbWoQCfQgv4mWu+9fq3hzffemvYoznjyfXwB3Qp23uIrQCYyl4AiGY8RLAXf5bTlb42G6dPDh+8/172Gjxu2RJAYQBmnqVzhTEYeKPzm73AtTgV2D82m2QsvA9vCGJyvzjnW3NF+MUADM887AmeWc6mi5G1OLAAvJVF2rTM8Y//5E+Gt3/yk+Gbr3+7HJIternfz4zFqGzujU3C59CWz3gWtK+AmscZs0FyBr1hY7E3+xI+8IUlb7BpuCfPZxzsZfeoz4Zm0MfSLNrY1fCUknOz0cOrH9p8yrzwDOWxuh97m/3AdYzVcpraD9S8l0bsA4ISobuOqpLlyI/KZPGcUO8k6GH99Ma4RA33MrO35F1l0UA3vsua4UxQd+U4JRgJe0yA2PKBdeZV8Fpk+zAadnYqch77GCwqZ97haJibQUbXOczL4D11HNfIjHyDppS5TeCNI8nlMR0T6uBm7/CTa3iOtBR/YEw6mvhMZ4R6pXOX17nWwMGn9GxKkN/+MN10fIMakKk4HhLx3rJGyhld5yX341nYnup5zkMbTKem9oM6wJhwwzD8Z//D//ocf+0J8ox+f74Iz4jwP++x/85f+adGHHDf+ta30+36h2/9aHjzzR+2NOfyglPbtAxmFLOqrYnREOWC6Gsii6ldvFu1izU6EOpEgAPqATRxWCCk7mzenTTBmJ4dhhGNGcrgT/o5APjCQqI7if4cBsCTJzmwKYPyrW99Mx7IROTFmJ4aHj1+VE2bmodYwVX10Ko+XgT7+qlxJK1CjHHRbfnubbo9Vyd3FCm+g2KCgGXcHIY2f0B4I8QQdHwWUGd0lMhQQXCNoN646YGO48BMjC1A51Y/lTXrDcHjxmBvRAtkKPwUjhMjqxRVjQiNAq7XuOFaDRt+Cqxy6Hv4Gk2v4quB3htTHqgFOE7qo6vUx1hqkQS1LnPjSB/4rffwquAbycd39eRKf4ECxmLKrIq6yj6A9x/+4R8OP/zhD6PE0Chmbhblp5QPFBgUBaI86gCt8jExStPksKJrVfwYt53OuZ5xomiiGHCAovRU6ZAnqe89Owt4ilI0jKOKWAt4kmsofWIZFHgPgJ10TktZqGTDg/A0SqEKKbwHj6KIGF3AWPn81VdfjSLLGPDAo/xfu341hyrfY+4oSQEnW61mysBgBF6+XLXFeTbvUeakGnSW0sVeQEll/vAK8zfrgmdDP5VMxsWLtb27eT81t3GAWTeUSHDrPAJap9kgZUZwirXSDxidjBn6ArCsLlf0fEUZFKiIvKB3wNmzNMo8GE4mYqMgWhRDfoc24Q+MO3gv0Q1PhydP4YEnw0/efnsYTZUxBx2IKkcRJXUUuXR6HRB/N04FyqEA4vQGrmBfGj+2hoJRLgEoWtSd0c9VL5VIMMDNr5ZE6UEU97r7QGWHuWh44kgoepQBDe0DfOWZla1hM7x+PwUcTSf7hXEEYIBfG3o20DyGASUPYvRW40SVsgKKeGYBCz0QWk0sAcILhAuIhmxrZT6UUTlbAAK7+nsT4KToB3CG4m59aOWI9BcMUCHt5Z/yU/nT//0VABA5OELxxkjAQVLAUmQRZwxzbSB4KZ+z4a84H1oWUBphUY+0lTnS2PM+PcjVy/XxeFsZBhRh+MizQlBK0JB9CJ/ybA0ceY17UW9U8GwicydNG6Ncd4DrZC0mpR1SHzb9harOpqCXhlEf2dnTUdkfI223mux5TvXnUw+A+n1Br9yjgZE2VBT886fnZA+CK7v7axm7NPBsEgTrz8Ged703BsrMdDmhNMAcN3xdrwIxPYMFHWuvUh//cFhqzdrUxwQ9/cmeSGPPdlYDF3vG1n4+SPosEY2sa8moOps8v4+vYX+mM2YB2eKpclY5T+k/1gmae6vkTxt1yh3NDFP0kGjRonprxkYazVVxEhxWVBT3FSBIm830ltlLhqEAtHoST9GZ0PNJD2BnzGnoiCNiQvfJfrevSTkDnM9XAchq8FkBFdWktORbKznXjO+SbRjlRIhXuZM6g79opTCWh7Pnz47PO5533Bh17MrxfhwTHp0A7r3cYuyssdlVguCOK6DvwWHKBRIRzlrIp+pi7if5xTOi189yv/RGqD4wOk3kM8bUO2UFm3oHHLIxz2jAivcXGI0TZ29vXE5D3jUiEb2JmrjJ0mu6h/p1DwD1Y/GcYpzQnXmQyYVzf3PzXvQUm3QjL7kfuplN/tC70FcAv9BjAlTduxedhzFUA9bSZQCd0IH6SPCSvVVrVl5WNnjWCIxID2WE5wDvk72H/kgAhI5BziAcPQIm3IfP0bXYT/wNeEsEM3qtoJTnTdWS3k2k72aCBJYzD8Ee+HmvlUjhrJBvbSw9BotaKTLAXF6uSe8scc78dL+btZI1mgUErqh67QfeZ87o0tbeZq3UY+FB9GF+whsA0CxK2WyVtVsBNZU1pR5wZuPsmG7cHzqnPvkhcrOiT9Eh1JE8yyoKtfYaz7QGNs8CcOf14sUXh88+/SKyjT4N8B33Tu+fYQggDw9zH7536/btgKsRs63G+/zczPDtb7w8zCZzuEBEbRWjWd3nRp+yh7gfz2GdL125nIhzQLXLl64kGppM1T/5kz/NuPjepUtVagYexWlHL53q83CUTOuTJ9aG0+snh92d7fAPY+Z72OzwOfRg7AleaZkC3ItrbOKJ3grvI0eN5BaUZb9gf9TzJyV+sGPkUZ0d7gUbWjIWeYHnwzfYGzyLn4wNnsA5kaChl6/HbsP+Rp+2101l8z4dl61hHIyP+5ERwn0YH6VBKK1IRDfXa2cyVujIWMgmBXjHEYF8uRHQ/FEy/sgUqnOr6kMT2IQ8nJvHZljP/KEFcwl+sEQ971ob1oNMhlkyHc6cGcgo2H68Pbz9zjtxXqkH22AbXodHq6xmZVCz5pH79K0hIGvvSXCZyAkc0q3pcPqB5Gyj+Xs58XOcxo9dumaVS6MkYDngy6FX55qZzNZ0h3ftUaCdmhInyQwuEBsdErrwbHCSsfzpsCRLxQU/4ayNDl4ZeO5TzzMzi/mbPcpYjIZXtxNgRxdX9xP3UHZKV+0oywBxvc80WzeZLDQUb47CNBhtZ5l6dOFkk0xcz6RkkB4eDdutJ5Z6PN9PiaWUkZsb20Y5N1pj+vBHcxBoB3h+9HqNoL3yVx1T/eKv/63ffo6/SpRn+PP5IjxD4n/do//Vf+4fGb388itporGysjb81m/9z62ZzKkogXi0EdYFblXUZeq64sldmB+oGkoN653Hj6uD+eL8cG/zXtLn8Kr/xm/8Rg7uP/3xj1udsbmBmn8ocShFiN79PQTvJJUUsIoIMCI3idIBeAAQp3kHEZ5/7s/96nDt2tUYlqbbPNp+lDEJYCOM9Ojp8UV421xHAwIAEM/s7Vt3hps3bsUIwrDbol7v4kKMCw5Bagmvnz5dwNeJE+O0cDydRtVG0ZsjKnLSdOy4oa4RVJ2NK4qzDJ5ShlJjNvVTa7UmPecmhqqGoeuZVO0WydQbVBqkGrgIb54hUCkgoYHUg+AcLACtRBhxKBulS3SsDgaUHuhdKXZfLeXAMzkMPDj7e6uoqvRouAiyeJA6F+aL4hCwrgGu/GRcrA2f2wAEwwZFDMCBcWHYcBhiSPzRH/1xDmuAYaJuPv3k8+F73/uVlCIpw/b+8OWXNxJhzHzgW142vqqUrSqHg0IETZi/jhL4i7Gj7DBWo7YxrnG+HB4QmUJjxfN5HmOAzihiOGGIAue+rFPVVjtKvXD4kxfvmw5mzTfmzVgZE+PVKy0YA424BqPv3XffGfYPng6n1gHqqyP7qVPltDKyk3FQjw3+c6+gPKM4U1u7xns+CjT3tiaeQI0KXW/0anAHJKQx5CoRIxUJDm3cT9Dviy8+j0JT0QHbud40Y2gNz8G39+/dj5aAIg5oXnUQocOJ4ZWXr0dZTcOVhfns3Z3tx1kvlDDoSdQQ5ZzYeSg5ROw+iiGzM/zJj39SHnscNNTXO39h+OCD97Oe1ARn3pRXofb6OcCP1pjSfVnAaNWqVcnSwJmZqwiC7JfU2FWBXQxvCU6XogXoVhHBGqUFTBABiZOgwCTAaww6ABCeLb0BM2xwlYjglnZtlIT7PgBcoojIzJlETfb1mOE/o06hu6COMmjiOKpI5YDdDRBMLVAyQKbL4SaQGjotVMPFApkqlR7DHLqU4l33qe/kkGhR5AX0jJ0LLVKe76Ag8x3qnSr7BCMC0AeQ5Fl15giijGU1EW5E5uusi1OhRelTEoa+DM2xwH3HtWFxrADkJ7rpcJiaJXK6jA++k+jIliYPf/gSPFDB7eU2EfqMle+6tydKeEV+8TeR52RFCXBw5smHAi+hSav1Wk7bilqUzpOzaUKXnE0t8j/R7o0/BLOUgdK5v4d05efOXjnBVNCzdskqqHOtB71dqzGg2hyp/b0Fqn0uf8cgYG3MyLBMSSKPJyVwerA1aajN+SvI1gOVjjc8SSbGgSVyJrW72XvjSOKWqeF8dAJW34CnmHSTiPjGX/2682wNzhimnVFV5y5AZUVRlzyr8hgaQ/yUtwTGpW8/JsaFoV8A0qT5Y78+0aEAtFoNaecZgH6YHg4p/K/Dq/GpRmo1ki2DUP7iWayPhiHg3NHRwdhR6PjKOVs1evu0dOWKThgiwateaMnICe1afer9igSN865FSE/A57L60S1LL6pSZYnIijOvotwn+hQlBKqgCJSuAAAgAElEQVTeNnPkDEFXgHbIG4If+I5RoTqeBLN73VuZ069L7Y16np+7P42a5hqeJb8w3tKxKpqSEmGcc37eA+C9DpjvIQc6GatchlZGRUt75hW9rzXJzBnTGnsBoNaZVHKRcXB+kxnaf9+awIIG7l/GqF7HezyLMii8jM7DliAilrIkjM+o8d7Z0MsKvsscN+89jB5VesUX+V0ASgc+4KvlONCf0N3QJQDVANDhb0AUeHJtdTVZfnxn48zpLnK/HFJEg/eOP/cVZ6u6z3GAQlknCA6oJfDnno6uslK1zxkjYDnXqHdDW/q9oAPyfc8Znonu+2hra3j44F5KSaIvwaNmLrK/03TY5rCdLJaOObOWliZOrBa4wvgEswwUcj1ZU+sxc5/seaJuF+bDS1ynvIWn6e1ECZ6A2+jPDXiDj4iUzD5LeYW56H7YjwJa0C5BHAHuKmr04sXq28I5bPnAcaTq4X6ciNAHUJ+9wNjQ6yx7w3ucqZQvoJRM8W1lDp8/e35YP7kegLEa24+yH7wf8hGQFPnNPQAJKa2DZgNYyvwpjXhyBb5eyNm0fno9a4vuXSBqneXMjcAL9CTOECKRka3nzp8Lb1JKgfeYL32LGOc777wbOQYYDz+QmY0+8Mmnnw53bt8d7t2/H12xouqJxl1IvxxkG98/e+5sy+7E3plL/x/3deljhwnU4jyAXpbCoQSH+9Bof55vVi9rCx8A+kXHp+Tpw4dZd8ZzXK9hzcEgyMSFhsz72vXrseUqC7Pqtv/e7/1eePsbr30zWeb3799LKUS+z/jYF1VCbzr3YQw8H5vI4KFyaJa9yj2QA9HNiepeWRnOnb+Q5/G9EydPBp+gfxByAnnBPFIyhDIk7dyG/mSsck8AaTAGMoaQo9gk1MHGHuGzA7JrKbm0tDqcv3Ax9GWPkxnBPiqdpKrtVWbiTMZlyajCYwjm2hvu3r83HGDnP96OHcQa8lXAZcbCPNJHqJ3HLbkte4AX5zK4CvwrGFxn6OGwurYW+aeTgfcIQHzUHIYpc0jD4JSlKvuKPYzOgvwkgEqHJ+sQfSXn5kJsLeYWgDoBJdgEOMkro025xu99qRn+Zl34nO/qxGLfI3spJaqs7G0eZaA6VmyDFu3t9cwP+jGviWwvfKquL0A/ZZuScVuZOcp1xpkMwemKLt969Dh7Wdua7z3copQnZeHmsq75bvTZckhoE5JJDo9WYI7lMwmiIlivygFXFuEkgEd7nHv+N//T//Ucf+0VsWf0+/NFeEaE/3mP/cv/5D804jD4tV/7ByPc/+AP/t/h7XfejZcTIZg0oSU61z4d9lIKoepoY0ARsUSTIxBshB5efgQAABkbF7Dx299+Pe+9/8EHGUIUzJs3IthRhGjESVPM3SdV4wlhmOiko+o0H4tkRNPOk8OZjdOp7/vNb742BscRRhzKCM3UnzucCFHSQwEAEYREEJzeqA7rGDMINRSqh1sPI8CJDP788xtJwSkhSnQ30R/zeTZ/k+6FcsN9Jt7Mqo+L8IyHdaYafCJ8mDeCnH8AUDHEKElAevp01XhiroxFAJ8DA7oaZWl9cQ2mOA32SSmeAN89OABNEYQFWtdcNIYFyIwyQZCa1lQNM6qxHjRDWXjv3fcCJF269OJwemMj8zcqKMbhFOtZaZkcrDHkZohkq+hamtNwWAreCHb1QAxjq1IypUQyRqPwUUQEjxgTf6PE8zmGAVEPjJd1//jjn0bBRDnCIz5pvLKdZjTXr708/OAHb0apAMzkWZ9+8unw0tWr8dgzr0rH/Cz0WlmmeSGleKYSLc71pmV6IFsSBGVFD3lv9AuAZH771VDOqAneI5Wy5rIUIJx7PHz4oKUOVsQ7+4264fEct0YsaS779OmwQTPI5UoBRbDinDLCgvdYU0p43N3cDJ1QbogqSIra3GxFrgB2r1WT2IpWKkkBf0EH5q4yWgb3VOqBc/DbEIZ15VkouRokaGsoqxqCzJHv80zWg0itw6OqEY0Czr2kd8ZCrbrWjJW9J7Bbytj+sB8DZSeKFYBw9sRoiMELUM6+YZ1Rrk+eXBtHQKMUhk9JqZ2bH9ZOoNDORdEGWHr0eHv4gz/4g4zbff3CxReGB/fvRxYiEyoafm64du2l4dSpE1HeeE2UkyJigTnleEqJgBYVXvRtTekCElUNON/ne0ZkaQhPgNJJWRhWHX5iLLXPK0tH8FmDsCLBq46x4Keg6gRwLUDL76TRXSuxUdEtJeeynnlOAxYtNxDwZnrc9BLZGhmHYtqcRxgIyqOAIB0oGgWTZ7QGdGmuM1NgmIY13zF9lAudk7RUMSSiLffpapLXDqmSAyqo0KCU9knjv22cQzQEioOSqPTKVgidxr0PJo38AhQGxC+gHr4NjYhibA2llM/KN7OIemeA6+tcHXsArYMCmXglMi9R+xXhTekAnDkBGNs55L24PrWOGyisQj0GPBoPpilPSnlUreYeJGZuqQsPUNIaPnum6QgJkI5R3BwMAc1bNKAOB+gsX6b0R1czXt6Cf4p/a52KtpbKKLnk+vm7IKOGtmMSCHStE8WbckDloBFArM8LQOd8qyjpGodrOwFOJ9dmjm1sVRahwAHPNte8DKfSCWJQYqTQAHFc4ql4S5prtGQMMVUnDnUNYdahwO46520clTItje7Ov4D0SXmvWvvaz4LnjnVC8zLmJs6pwxhuyFgAKtZyaZloTsoTVR1wDcKx48uSbnyWBpyli/CM1Nefmy2+yj6v8ejs4V41r6oZ3QOL7vWsW1c+pJcl4Y3WeKsvP1M8UyAC/JdzACdi9K1GZ+aT0i+TUigayQKZjAl9BGCFzwDxLpy7kFJNAV5WKPFVxj4y3zWBNtxX2U5UqjI/axCdsBzFngGl/+DkKLA7AEYrKwbgUU1Oa72oCZ5G7y0oQaf92OnaruvlpmvfA+Z8jp7u2Lh/HwghnxhkoA6nDpGyYa0sl/Jap7gOTcZrNJy0MtAhwN/S0pjGnLfo3QXAVbS6Om05V3G41PnTZ4Pu7+0HfAT0u32LfiabWRN0JsqkAai9cOGFBCgk4wZnysFBgiE++PCDNIxE/+c76Ueyujq8fP3l4eq1q+OzMPZHHFKLw9LiQkAMQYjs5TisivedL3RV/kAzdV6b/nFt9KGWPYc+azYF76ObWzICmQKgAghO8Ae1sdU5ciaE6Y+GG19+OWy3XhqcGz6XfUJTVZ2BOqys/++ZSjCUv6O79meEa+m5I38ZIBKa48hYXYnsYC7KZa5FZ2XsrLvlIviccaozQi+dfpRvAQhnvyFLE4E/U3V8CwyqPceZlX4v1CCeLkfYAdnDU+hmFdlfAFuRifsTEKMNBCDNGABimYt1ggn6OnP6TGzNt9/+Sc5X9nXpj48HdIir164NJ05UiZd33/ugnGvYubv05BmG1ZWlYXFueji5upyGlQDV2L4EIlT0eZ19RoEjK9B7WTdsIOxn1oBAEYJUmOOFF8jKPEg9cCKKCbZBZ8VWAvDEpidyHLsj9ik26f7BMIvz7egopR3px0WmEb2/Su+pjFJ+YnsT+Ywdw1ihE3WiU34uPWmqISLBY3wGX/L8x48e55ovb3yZv1njviSOMmLnMc0yH2QvwRPQvzIytrKPoc3FFy8O16+/nMhs9jRzf/e9d0MPssOZF06BM2dOR0YA6MOf2D5VxnF1uHr1pbFjhOdh83H/wwPKnFWjb55bztGyT89fuDC88cYvDKc3zqR8EHS8eYvGu0TJk31D0+SjBN1Y1gTaQIfHjymdhV1X67e2tlKBWYsFWFIqc29vd5hfWBxOnNgYTpxcj+3DPB7efxC7CMyCNYDPcjZPTyeThVdl3c4Oq8vLwzb162/dHtBA3f/ow5y1wWzmF1KmJA7f6IyIzzrr2EPoHIeH+8Py4mLKfFnTP3XFp2eyTwWXWVfLI9VZXLKOsQGi898gH05kQFyj1uFdeIIXsqYwH6LmKzik9F4wgSrzpz2mIzyOuWYP64DjGtYu+mhzpKP/4ugyI0W9RjsVnmWNGA9yivvHidvwJPb23NzCMNP0NntuWBGhxkbATclaSvnWfqn7sVd1KqdU6fZOzgjL4xhESLBLEkWC69gHyDKgBXiDq6hfaR/EkdXqkTMngwfimDtmw/21v/m/PcdfS9Q/09fzRXim5P/Zh//n/95fHbEhARS///3fr4jK0ZB6emxgUoQAmDkYo6QmamgqRgwAFNF7jx8+HJaXFsfefmrxoqBz4AEgs9EpR4FQByjjgOe+CByUTCJCub4UkTJIAL4tv4K3HOD7tW+8Opw7dya13Kj/i1dxaXExyk4p5NvZ+Byq1ib74osvczgDMjIe60shRCqFDvBvb9i8S6rSzaQ8M0cOJcYBDV599eXh/PlzORSYD8ayRq31iPUgpqx3E0BGTPM3SoOgUpV4IdIF2lYdXwSZhmuAB6PYIhknoFnGDSjSDHDukxRdAIoWTY5iV1ESk7pgggUxlvb2xpGzCFybp0C3AJo7O8PHH38yvPvOu4GOoBt0APwEdOHZd+7eqdIgM9XN25TDAj2LtpQbAZA3KtHIjQJby9CDp4wO0lgkAp33iN4pJW4pfIPhCa8yRpQo7h0ga7YipAHkL1y4mM8Bu+EBshuGYWa4dOlKyqFgCHFP+J0a11WOA2V7PwYEa4TCopElYIQSwN6QRir8MdgWF3OgC9pXZHdFkWvAA+SiEKBUoIzwvvUquS/fZ85EGsGP1STlfuZlXTHuB9BtJ3j+NiWN8QL6cn/SIhkDf1MGhfdKwS+AODVM954MX3z+ZZRNnvXoUUXb1J4s3kn0RWvWISChg6iA5+qQDU2M5teRopefNdAYZ7w8B4USgNCGIKaysZam/TJmFRmzJlg3Ir2h7aOtB8PB/l6cZQDBy0tF33HpitnZ1EPkc75PxA6pmbz4Pkrv0tLq8NLV6zESkjq4sxOeuH37ZikdLcoWmkELjGXGZDMaUqJPrZ9I7wKBkjHQZ/RT67AuOCew5n4PENUAmezlFnVpCkg5tQroTnPJBjqPweTmAEm9vgYiC3YGQG+1fDV6HYfAm8/kb2Syqbg8V0DOa13j7I0IpQaupZ54/Q4o5niVY8gCa1ML6kfGt7HFaG5R8alRPhqSholBhZNEWch1AgOCRAJKgqMFzVdzYcEaaaoMFIiB3wTZlcHst+LdSpfGQDDKl0kKygpKSz9+6sgLIEMU0cF+eEoZ4ngcswq94xJYmACYFRVPtCVjVn7yHI0C5C6yUEBTQILxcD8yD2x2lzIuXS3uMajUl6dpBoe8E4dA2+c9YCZQWedYZcj4ci1cfwGgdpSNr4NXLH3TaybjtRw7ZSptVz7sP5d2nq0C1lwjHXMmtRI+0tBoJMbIC/raK8R7ulcFXmt9yimiEeL6C7z0fMFnAkI6N8rh0BxKB4cBcvJqfSg8xwGnxuDwPnXA92o9E4Vbkd/cB7kuCMptCsQvozFO964EjeeR6y4o3e8LPtNRJl14rhHnnD18TkSYNSzZcZ6Hyj/BpZqrfRtqT/YgLMZjwJO2Ds6r5x1lls/4yvoj89t62PhXOal8UZYmHKE5WNyLzBGQIGtLlD3Kb3u5H7/Km5SJe9BS48lMqkjDjXXKb1XGmoapZ4i6hOvBfPo9EjoDorTACHhMGcpnpVMV3TTY1Ztcuzg1KenVIuF4n33Ls5RLAtPylesbHm5rWPplBSQEkB+qfBsOd8/0nEWjUXQTm8KZIs/1rKlgqmNX1vG3Dm3Pd3ULmxCWvryY+aIbMWfqLNucjkxS7pPzOYEnRU/1x/F+OqxsPvQyxoruUYEI1KpdTuadYISyhfkbCY49ga7O+Fhj/qNDnD9/IbplgWvI5goe0XHj/s4ZbYmBJr+lnRkYyhjoyD3NIBAckfdqnas8l5GHRCbzN8Aec2FO9sPwOs/b+3fvJiK8d9K5r3iP53lOOabwDg3mWgYTejj3Y22gk7LC78pXyl7tMHXChaXFYXqWLDbKI82kNAn04Ayz5OLO9nYi8NkP8uvuTgGYAcHJ2tventTN7jJLyOLTKVSNxnF8UkphklFmA/KpmcoAAZR3D+GgXFtdi2zj2QE3h2rEbWQo72892Bq2tx4HWLx962YihwOgEck6VY5qemG9cPFiQC9A8IN9onex+6ru7+LC3HBydXFYIXP63r1E9W6cORNgEx2Ici0At+j7nP/IhioTSNPDKt2D/U0ENNHIrDu8vri0nEzuU+tVqhA7B1qja2PXUo6B6/mb5pjIjKODo+HSxUvJso78OMQRR7PdndgK0I/x4Dh6uPUgMs5a5eAACbg6rCCAyFXOkJmZRKYzBsbFfz6HfqHP2bMFNt+9mz1YdvxBPmPNmCMAKONkHz7cejTcuX1nOHv+3PDtb70+nDx1avjgg4+GBco5PiUgZ3e4dbNKRMLP3JNDlYwNsgbgH+ycN954PfIM8JtnWcaGEijbjynZVrooJWzMGoE/yAKn0SiOBnAMHA1EjxNgxF7AAUam+urq0nDyxMk4uymxyXnJeQEfFY9X2cPgHJTkmSJYiBKRd8IzCwurw9R09ZyInddkXWTmiMylChQxcAqa2vPs1ImTw10a+z7exvAswLSViyUIS8CX95J12XRW5qcejL3E2m5srCeAKsFnD+l9sZB9AQ1jKzypIKgq2XNQQW9NR6sm8jPDTLJUK6Mrzub5uUSr+9zoWy2YhjI0Zuyrw3idZ4hZVuq6ZiGqt2kTqR/z/ZW11cybQDVtSs8JwWPuCz3NJoc3tTXIWmbuw1SdMRUc1LI7uzKF45KTOuDi4C97GhoY8ALdKuu2mnW6Xxjr00R5t34urfyMsjTnW/PWSR/eU5/VzuidBL3+yXf+w7/xt5/jr70y94x+f74Iz4jwP++x/8m/+6+NUPqIBserSc2q1bUTw+dffJmuv0RI4tnGi4l3Mk2D4u0t4O+I2lm7O/GAqnAJnrAhjTBg0/s732PTloKOIYhxVIYUYHGlXeM1HQW0u/rSlXhvr1x+MQfI7NxMUp4AFhfmqkGK9zICmJ8cVoChCBYAMWos8+L5KAqkFdp4Z2qYHm7c4LAkYqsAeZ51+vT68MorL6cuMM+lVIvlT3IqJVKrDFmEJQ4CDReNhlLqJyC4ta+SjtxSdo8bz9CyVzQ1bDXsFeS9QTg2akZNwSO9pqWp9ko+hwJKCffHQEBAQh+jLlAyiZLGQ85sUMyIxAn4t7SU2r7vvf9e6IfiBO9QYkOwVuWYKAP4BXCN9fFAlD9MZ6P+NWulUWTjOw4l69TBO4LtpehXQ7WKzq60IXgIBYe1N3J8eWl12N55MiwvV0Ma7oFSBKDKOKxPyNwZn6AttHTMfYQJ34OvreHHWPgc+jAPvmM5BsEGxkYzRVL0UEAZM/cxcppDl0PSaHr4GQDbBkmsk0AxSpeApoCXa4shxPPfeeedcWosigX0rJTJi8PqapWK2Ly3WYbdCeolFigjoM3+1qA5ffpMeIV6iNyHsbLv2H+OQ5ALWnofaITxoBErLdnvRBWOpqdDB+u5qfCg2Gi0C6wJvkED1q9S5naG0RG10qqWH4ZCslGWl8OH8C3j2XtCQ6Lp8AN7mOfzzJQEmqVxz8V4+aU1475z51bmzxrjlOD7GBt28w6/nzqVNb/wAnUTyyg0is/x6lDoHSoamr3TYLdlHPTKX/+drxj3DSh3r6v49XtPkFeDV4D3OBjsmSDYg4xPZF1rXMu9eXaMRYH4Dlx2DD2glH3TNQhVPqnMMYZeZjE2jfEY313Euca4dPU8gad1UAgu8lMeo9Y7r/7Z/H18/szPaB8/UxEfp4u3iNb+fvJ9D466BwNUNqfmfgMslIeC+VGmW5S9BngvnwVYcXYCKAkIOh9kIffEMQm/a/hVhGs93zVN1HCjTT2j+nlIc/msB3UDhDWQVSVbhVoQq87qighMKmi3jj1oJ43kJWknP3jG9fTt16p4tM5U5iYNen2Ge7qW6iB9dA9gRa1BOYe5B+tcDtSqw68slQ98juen54P8y9/uPfc093HsvePG98soKuPH87yfjwCyZ7+Rj/A/+lLpGJX1IuDQG1OeWYxZPcG9Kd174Eue6/ex+10Z4h6Ubu6L6EAtW0iaqfdIg+PrKK87Fj5HbjMX94gAuffq16PfYwKNiaTr6lf3TgB5S3pI3368bAhBPffA1+1F11iDGl0ZGrMHT6ydiLOKZ7NW3M91Ue/tnUQ9nTRas3Zz1dTYcfeyoecxPq9szIoalz+gpSWglBny0nGAQT52ryp7I/tb9D3nN5/XmV910wWwGTe0QFdxbzhHwa5e1guKu++LVyuVmxf3MBhC3uaZRt+igwLC8Fwyi7h3nA1zVZfetZMvInfS9G3SoFla8bz+bGaO8iSygnFAr9RHb849sm2weWzOiI7MdwgOSvPXVk/b/aYMrtJFLUKyASS9rqDcRB8x68FnKsuU5b2MljeUy/KbckUdKveAR1oQk3Ldfc1P6M29lfX9Gcb1jIuXtZOVrY7dCH743ihv6GdTTOZDSU30Pug0RxnNtmZ8hl6HrlZR11v573qok/IThyzgYnT0FiXf7/FennueqDv5vJxtLZsgka/jRgdlvwGCC6pRGhDHic4kxsicPv340+Gj9z9MNiI0231SjZ1x2HNUVYbjQoDaw9EwfPIJQT3IuLlhcWmlSqWNDoez62spkQg4CC11nqUu/pnTyazmedV4nmdVZpznPcAx++f9997Lsz786KehI1nNgHfoqej8AOJZ4xYAQoDTHRoZPt5O3eWZYXq4cvlKZTufPNEiaQk4wNFzkMxRbL6SZQSLPB4HvdQ+pLZ16XXyNvQmspz/2A/YOlzj3mKu8JYlUogSZj7U1bbhMHR48HArwWnss4p4XxiuXX85z3z//Q9SgpX32D+C4PAU8qKCf+i5tDusrq0miItSHrdvE+hyO/yM/IZX7917MOxsV7ABmaqA79AdXgh4Ojc3/Mqv/Jnh8pWXYit8/PHHCRQ0axnA+OyZ08PaKuWqDoaHD7aGzU2CmLYbGDrfdDVKPY1SNgU8gTKv2BJ3N28PL754aZibXxl2dvaSvcK946hu4DK6MU4g5otTEvpg1/Afnji5dmL45LPPhhTva3Z/ZR5VTe6xAywZUBUs4nnOPLOGR4fD2upKov7J0OXeOATQG3Gw8BzWMA7F5vSIw5tMruZ45z5z2PtzpW8lsCYZUVNx3PA5c8P+TInGBIc9Dq8rz9R11M34u496Zp2sC67c0AGtrgIfILPZn9a1N5MKXuV39gXXM3+AcviRrCftAvYOvLZ/UGVP2IdQLiVImtPbCHKcB5TLtLEt48050sBqfiIHKFVjEE/m23RnsCfONuUv+tVXdMymX5rJw3WeFTynP8e0QXwOf/8H/9XffI6/9obDM/r9+SI8I8L/vMf+6//CPzF69Ggrijzezp/85CfVqfvhViIkURjYmLySOk6QXVMOc+iRTjJbnj+EwfGNiEKDgEEwILSqntTM2CsMgLl5rw4LhGRFNk034396OHd2Y/jOd34pje5oSEemyPwCdX1bba+VEqrVBINI0wLeGAuHGCA476MMEDHMi5Q3DjIijgOYTU2nmzheYH4nkv3y5Uu5LyA84CUeZebIcwqsJa0PZW4qEQ0RSDMYBuXJY14A3wIKXK8ToABvDPqq79kbo1HKRjTj8Z5VRsFIsQAoh5UiVIdWRTDllUYKFaGBoKz6UGVkaAxpHHsg4vRAIaB+u+lFHASffPxJGoUi8QFsSQMltYwoNFLwKG/DAXL58ospJ0JEuGn+HnzU1uY5pQDWmDzUNL54NtHKXGfqEHRC+KdufIvqZmzf+973wj+lcBkhVSV2iATgWu7Dd6OEP9pODa47d6ipXYYS3wfQ5QDmeg9ADlC9tYxVRbgirqoer13CeT5KEPNhr3B4opBwf5QGru2NEp5Dg0aUSfjTVEYjkmx0Y8oW4CrzZf6Ce4IXRIZAOz5njih40M1aj4yV/SxQxpihB81y4Fd4Gd4HHGPPo/hTf1Dlg/ERuYDyWgdsZW1wD9O/cXzECXB0VOAMh/z8XKXJNZBZLzv12NLcCeU9TZrKuEw5gFbyAMVdg5rvjZWABsYyV9cWHiMihcgLlCzSz/huIqeicFREJ9dwL5rWUFSAF/uRaCHeI/OEEkxz84upu84YyCQg9ZWNRMQ5cyMDpJT3J+FvlLc0aFpfTz3w9fWTw8JCpalpYGoA9wCyxnlNvfauhhr7GUVIoEBZraHK38cBnP5+PluFR5BVgFMZ0INIPdBTxktFzmoIG23hHpH/BO2cg2Cf85mkI5ccC3BpY7mm/OU7XXkR6+AZFVzlE0qOcV/BHs4GI3jdX0bFcT3v8X9EZHpb8x5AkMd7UFpnhDTkWb0zQtr3YKXryk+jTqQn49VhQCR4T1PH7j1j4DRg15+9nAbEwXjhxd7jesEo5omRm7Ta1pvAe/SgX1K1m7HvHHqnytcBLD2gpAPE9TdCkXnybK7VoS3/9iB4nXUVLS7PyCvOVceLPN7zdoFKfUkUz0vEDj00dEQXmJmo+dFR6qEm4yzRfPBhOao1GnR2aixoqAjs9Hzt7wKW/N2vew/gCoL5nR7ULZ6uVH33vvJAnvDe3Ed+hk5mQFRUUZUvkOd7Hu4Bdg2oXr9wvu7zHuR3z8n/8Jy87JrIG2bUVQ5vybReR6nSSrWPq3xOGd5VUqei2SK39yt6kHE5Fn93PNJKmvb7GB5wns6NsUzGWXK2NyaTGdHOn8oQqGhp98dx2egaQQuuq+g+MhrL6RpZNFUZYe53dS4NcsFB94B6Sgx1ouNokNbOMnnIectfjkNgUsAcXkhUHrpBaphW5pBAOL+rk8hH0rDnu/xurdGWdcM9kDPMrXfySjNL6/FMeU8As7+3/NOfTf2aKxOcC+MU7IM+yD1kWRwMrVRO5Bjlm5rDU7oVjct5ywvgNFHardyM84COAQfJVIoNU1TOvRIAACAASURBVE01tWGkXxxsqQsLYNMiAg+rgSBAIud3ZB+gRdPNAatyjinfO+e1DjTGWXr6JAtU4Fsaev4xzj56vKe3/CHfJyugOVNyH4Du3d0xIOM69bIZOsmjzl+wxX2oDqbzs/Tw0ThSmvWyeStjQH7oII2zlqAldLlWIsjMKiLZK8p5MRG6fCdR700+JFCq1Q6mJIDnaNlZ5cDQrmBsOph7h4g6VZUcqNJvzbc6PoO5B+U51TMA+u7e3Rw7tdH5CKQhQOiLTz4f7t4mcGdmOHnqZHiT/QutyJZlnoCklJC4fefusLfHOY5dQQO/pwEbr16+MNy9fWOsTzLGcs5WVDlZxzgIoA28LG2sW27mIw3rOVcIWOO6qmVf5TKgBw3uzdxBbn362WcBwVmfuZn5YX52fpibmQswe+nyi82WBvSjHCOBQivpJYT9UOUxKnhAPaLO/do/7hn4AjuGzAl0ZtbMaHDuAX8YNEOpQQB4dPYnu3sJxIMHsCuxMXBGEKjCvPguEdOVKfugBZ4VmLu2uphxcW/oxlqxPgSyXX/5etaG+W9tVeAXtMF+wyYgK5dSqCkXsrgUgJdMZOYYXOPoaHj99TdSPhHcIE0y9wtYhucJcjp/7kx6TIBNfPH5Fw3MrxI7MFvpQBWEwJiwHz7++KP8jn4C4Hp4OD3cf7CVuaXEW98UHUfJ/ELsUEtIGrxDJgGy6YsbN4ZZGmTG5QGeUqB5anMnuwfeI5OzbIoqsTMdB4RgNTQjqBF+h97wFTwLTSyTydxZ45I9lU0BuBubo5UZI9ocfkjtckoSzUxnjXmPtYkjkkaby8vR5XTsehYjT1LqqDn1e93Ks1d9LaVjHj7MWhSmM1VBeXOzKdnCuqtTqfMalKccKRxhZ8zbjI/1jiw6Krwh9Gr9gZCryqLgCMtLoSNjYQ6skyA444U2RILb78DzBpmUswocqvUQMstOnCZ6eIvu157jftp8OpF5T5tNR69y8HkkuKfAs/35HAR/tvT/maf/1X/xL4wEu3JIJe1mFMAboIgNauRFFPpWt4hDP0bMk91hlq6/rV5RD/DES767G2HEgWzkNYNQucZYReDHM50DtmofVcNIAOvl4RfeeD3d2OmkjZf19Abe20odJL1Gg8pIXu7DOLgvz2ScAPqAjyhcCAUUAIA8Dt0ybmhwtBoPKNEjly5dTKTq0vJiwPeNMxsBMblX1Tuu+uUq1mXA05wOwLcU5XjQAy6V0oBSoWFQgFnV57SOYRk5rRbouCZq3auU44rC76M5FOgVkV7XQds0y7OhVQPcSohXBJsKeGrWvftuvmMEE0rET3/68fBkp8pcEP195fLl4czZMykbQRTxRx9+mFQ76oUHfEiaaXWDRvFHYPM3tESQ98CRhkYOhd3drAMHNeCiBytjNJobkBz+eeONNwJu8Fkp8AWQpTzGo0fxTjMf+ACF+t7m/SijeFipy8aBxFiNLjJaRXCJefM5pUSMQqoU1aIlHmIUA35nbBzk8JqACJ+jHDEHaxyaMgY9qlZ1zTnRVcsrw737pdhBfw5PDn0cEh6kUYRGo6pHf/Fiq3tYDVTTVfqoogowMgpg387fRJwD7kJT+PDtt9+uvT81ZB9wQAOClzI7E0VQUIqIYO+HDEDJQak0MoEa5cAaOFyIqqj1rNqBOHuM/E8TXaJNWlkDIllYPzzzNAOBr2J4tKZLdpRPemU7zMfRC83gQXFGqULBWpijSSnOh1HK3OCcWVyAFtRNrZTBdZp57uy2NSe9t0AMogepw0btxLNnz0UR5bllgJH9sN5AJhxbZdzwbNZTJ1h1dy+wtuoCT4xaeVwQTGNXcKR3FpIrqEEhGNAL6t4g9nMVQr933PATQPE+Kpa9AtWDlXXfAnCj0LZeAj1g+nXgZg8apHRI6kIX2AjPG8nFfZIG3aJuoyw34xVjrhrBtLT/mUn9cr7n3IysMKpRo9FINWl8lFqgNhyuiPCSz2UA93NSRvLsHuSRboJpAmQTXi6QSbDh64DG1INtYL5AprJbujmm/lwQIIvMP6rajho7SZduwBlGZu25SrfsX8qk0IQ07WPlYTQeXOt+fo7F9enBhOMgON87DoL3vC/QIh0dowCKfNyvkeszea+AnCrBM4k4AyTBoJDG6AKJwkkPkKoxm0in8Fc1oRbYMerUOQqwGm3EtZxdk/WZgLrSls/c373eI8jU71H3vVk3zt/n+7n37NcSPnBvcP2kFNukyaTX1OcF5Dmn/m/PYfeK8qDXC7gHdEDeC6ZOztwClJOaTUS7SFIbcNyNLRMDHZJryWYY7z8bbTZwAdBQo009pwfcex1GHu7pCmjLWhWg1hwM434DkxISRQ+N9ho3fJK6wh0I3j9bGdWvBe/1WQTQkdfCHCUeqskxYzbN3nrHXDPWb1tNZs82AVodAvKAc2cNlH3yiQ5714170ZyN+s7SwXkJCuQ5zakoWK9TKPQ5rCypPKPJ/zSCa3oZz1JPdK2UzYJifNfreqesuqd80IPi3MsxMy/kCePgucrkyJHWAC3gWVcfvBq21pkxOT9bA+V2bwFx7teDya5tv+69TPbcZJ2NljRSHXoaBa2c69c0gGCLAndczN8zQ77v6dQDvIKKAuD+nIBP1TuEubmf+Uz+ZB6ewzst+MKob88hASbG1e91/+6BTmWLzk/3IWvF/XQICfhAG/VjeDA9o1IKpZya/Gd8fI+1NljKeaLLMxfXNuVeWrkLz3z1KMbOmHkO3/9Zfmgr3TX57Xug5KwdQa/KesMeZH5EH/MTfZ/5J/Nh/2C4d3tz+OKzz3PTy1eu5HzBjqE0B+X+6KH0zrvvRsckEIcMYYC0xYWl1AUngOOFs+vDF59/2vpNVZlH5hj6xWlbwRu8ByBecq702jjeWtkRdP0vb9wYNwcGuMdmKWANu+Vs9H3AWCLxoevnNIq9fXs4fHoYEJxHJYhpaSHPIlCEbE+ChqocStkZBNhU406igilZRJBVeUJ7/degJhxoyj0C0nIedEFCOWco1XKwH92dOtoC5pzt2B+sAc6E9CNLFmCVryB4h3ViPjz76ksA+AdZB/7mGoJ+iAJHvY3en7rYVYIHXoHWrC2BUosLywHeuZizgfFaEgV7AToC/gKOJ+tgrkr1QQtAaUrckHla5RrLNoOvsXngL8tpghu8+OILw7Xr14Y//dM/jm23fvrUcDQiQnp7uH1nM8E4dc62Ju5x5lGCdm144cKFrD/BXOw95CE03aakJbgBe6GVIgnQq1M4esFBNXjGfqJJbQtkKGfHasYS59PTvfAXc4EWzIUyVGTvVMbyJIgp+mILeOH3yGF6WeztZi/h4GDs8AkgOPvcNeaExoYjSErZ7BkKXavsaWVYQQ8DA3r7AT6HB7AfA+Q3WRCZ2EBw5IjORnUZ1t4ALHhDPdJIbuYZDAPH8lyVu4Ju+600HXPiHpGDzbag3jrrzBx4Pus+jrIfQcPd1CgvPKc1hG+OBPZSn+3Ic5XD0VubI0M9yM881ytjfVKOsrc5ef8//u9+8zn+2itzz+j354vwjAj/8x77b/9L//QooNfKSupA43VGmJQwm82BgAdQAZH34/Gt6AUir4jFqG7CZWSomBsxgFCk3AYea1NQOKSqxi81w6v2F4IMYZe6q81Zz3evXX1peOXlawERqQMOgEg5hDRZicArIxEhx9grRakMYNJgOCiNhsEIBbyMUr5fB2gJzQIuBTmrbtj9RJoQDZr6v6dORZBzkCa1uoELNk7Dk7y7W4AvtKgmnyXImDe/c7ggkCfADQrsJGK7FGMMq0n9WQ7/pOGQZjQ3F8CxQIxJRBl2J88pA6S8sxrOGhgaLiqOGuAc6njfi/ZVS+yLL25UfSr8nqOj4cKF81HsuKYcCHdSpx3AGCGMEpPmQEuUhgBsrxR05mmpmx4c6I0bDwyuNwKIebB+KCEAQNYl5x54S1lHfi+jaTc/UX5QCAGXaSbE91ZWTgxPEh1dNa85GFhbAWznq1KO0sI6q7QwDmgJL1en5wnNrWGpt7qUrEpRtpEU80nUWPj9dNbQCDuezZiJusYRIchqtCefo6DBz5Q6uXT5UniP5z7ertrF0IW5c/AyJ55/ev308Nnnnw0XzqOMnw5N6WSfZmTNCEtNzBcvjZu1sNaMsxSQWjdob6Q4e4u9xJiqLnw5Y+IkoPRJS2Vjb/I3B30iKKBfi0rjWpSgpwcHcaRYNkZllHHCS0Zce4gbtQnvsz6MZS+RHyu5B3XaSnbQ+GYl/QlUBuBbIoOhDUpdpfJtZfyn1gG6qW/3JN+r/6QzluJCRgigI/zPs1OKZVxrmOjt6iegM6vA8cp2UGnTUGReghHwlIZaHIvdqSjw0QM+Y2O2RdoIhKgI9kCjAIpgdhTUBoppdPdAmUqrxl/JKJq4TtLylGfMybEInvXgWzX9q9RLzgjGAA8BzoTeKMDpI0EJrNaYroFioavlPFpUXkUYVQM/XtAWHqk9WbzM38otQTnODl+Cu18HDEo3gSzmzH0FX/2u9+rvoUxVmRXk6AE664P2QJVyhjH7XUEQ6SxNGQ+GDfc0u8mxwvdkN8FXnm2CGGXEV0Pk1PRszUWPz8c5uNbygjwuf/UAr/KDscLPvPj+1zl5eropZ9URBJ0E4bmvtOtpWQZGq81u9lPbg9JVY4B5B6SgyeXaWnhuDJZQN3pUBoLgoMZWDwTpCHae7ifXzb3L53UGF/Dq+PldQLCfz4SnWiSiNdvbPdzTYyOyOaIErXreQAfRkItjqWty+dXragXkW8FG91Wiixq/yy/OQyeoc1FejfcjgFFLg7b+/vEa3AHBG+gY4K9lf1ij3vRpdCzllTwqnXVa9LpDz8fI9oquaw44AwbQlTC8oWOLigWqQT7Je4LgZCgJdjrffj3Vq/jJf4HKsbyfnklPCsYlTxktzvlMNCTz5wwyAlLDmPvlRU+FOGoK+HK+8pMguGspqKyOF/CTEilPJyVSop+30ibKGOZnPXHB9d6QF6ClJAovyiygu6BzyMPqJ3zP+3Itc+P78lWCVBrQ5HjdTz0oPDmDyqZApnPmw4NmkHANQBQ6Ejq6Mq1qqdeeO84jNpfvAVHPVfeb33Fte6eU1wru4RDgOjP5nIOOAK73d/WAgBpdFLh04FplkfdXX1YeC3DLb+6JgGMN4Fb+S2veh3Y6M/IM9Gqasj0iA67OS++hXPZMLaBnUrddGabM4DNBcJ1l2iWWS4G/5EsBbc+LucWFVqe4eIfnq5OztrE9cdSgz29uhqf5nPUGsLN8Ic/o7QwBLvmtP188h7JeAoI0zm38q/zOeTdMAHpsCGwNaAngiP6bRvaLS8P9O/eH3e2d6NfUiUanvHPndoKENs6eDWD67rvvJYp2N2VTANPok0SgxZM0CaQcyj1qQZ89M95bjBE7d2Z2kkEFLQEnCe7w/KQRNaVLaNBJ8McHH33YymIsxwYisCM0Go1ayc8CeNHPecYXX345fPDhh8OdW3cCghPAgG5N5ia2LrTFxitbe3dYoanpLPYWJSGItF79SjmKCvKaNDHmGu6H3cL4WVeCmcQEdCBxDXzJ85Az0Ba6M/YE9Wxj/22mNjrjJwKcQD2ae9rDiWA3ZNLqCuVIq9cW4yFYB0AfejAXHK7YA6X3VTQ2fFMZuAfDynI1xgZ8ZM8S0JTa62traYQJpkBQD2sKHxIxru6Z3ilP9zIXZGf6FC3Tg2m1Ze+NIkPZf8yBiHvG8s47P8m6YmdgM23vPB1u3bqbxpyxJVsQRbIslldSBgWa8gx6P+lEwn6/d3dzWN/YGI7Qk2bLoaJDNjRp5afUXQgUYB3hb+wn1iRBRYeHiWaHmNAmJYzm5hPFDO3Yj9HKWhBL7Ilkr096pRAKMzdT10KLijw/TKQ0aw4fBKeZIiO5svl1TsrjyjaeqePRHlj8bZQ1MoQ5CHSrS0S2t4a58CB/m/Gt3GEsfC/2YStJpB2ceY5oLk92wHJhLwfVK4OI/9huTd+IvoBDZKlAeGnK52BcnFnc/9FjGtk++AoQXs1Aq3m4/S1KN6osF2Wv9muvV/OZdqXYg2eyNpo6w1//W3/nOf46MQ2f2W/PF+GZkf7rH/xX/pl/dET9KUA7okHZoAgahEwMglZfVDCXTel7KNwADpQmQFqYoqsyrFebAwpBw3d5j4OF39m8PAuQkpQnDYLygJbQAkg+e2YjB/PJE6v5zpUrl3KtKTYYOaVc1uEIqKtya5mMMmRKweYw4qAlfYjn+qquxwcB8RLJm0P/ybC+zsFzMYcXqWAFglObvIAYFa40GtnHKENoV2kYvYoIQcYLsCZoa2QawHE14ClgFzBZY0FATYFfgnlSdxY6qqz3yqtR0o4vEeddZHiAxL2KfOYaaIYyxWFQtfC2U9vOSA4ObBQxvMh2LafGMgKeNVKp17jj0IUfbICqYHYMGpPSXu9tKQlroRvXAMISlVDgxEID4R+PPeCp19WM3KT6ffpZ0q+5HqcOyg0NaUzZgkYoJjYiQrkQCGAsjF/+F4CGH1HAGDvryAu6EOXAf57L4UrWAcqMRoIGBtfiQYavGJd15gDAA0ZfuhT6GwkD3XgOSjd05d4ooygTw3RFWjEWns33rbnH2gkkazzyOe8BtJu6LA8BllcaYzlM+D5RF4JKOLqSUtbKCKFMAhgELGxph3rnBVuM6E8a3dZW+NkUNWu+8Z29/eI9ATR/17hDhvBdDeEyeirSp5SRg0QaYwygXLEn0VzZR9bcRzFlXkSDk0aIAgYvMTYUTmhMlCzzjrJDs9+1tfBzKVY74ZWKOlnOZ7VvqL92MKysUpu+9qyR4MoCDc3Iy2akG2XqPtV41JDvwcZeWgtG9ntIoFTQpDfuBSdUgrzG9wXBe0O4gMACeXojmXHUPq66lz1gwX16Rxsp4LM4QfcBwakJOB+jkJRxnQgLTVaQgv4V0JNqCim1NYriKkDNNT0gr6LbywsBwfBgykHVzaSJiqqRJiVXqi6pe145y/veT5CDawQ4dBD0cuzrQJaAu0d13vBcaZqGxjkfJs2B4Qv+C5wo06mPebelVvY0cPzIXpVk3rM+uPubcZMJwznl+e0+dS0FwDx75RkBZq53PP7uTwFK7s34/a7Pku7lmG2Nmlr0tKCy45EX5Puen5NVlKZi9jytCPso90cVsUcUWYDAvSeR//AZdDZFneazXOtauZ6Ow3PSNej1HfmAa5lL78DtDQ3PZXizP5f736th5EQNFkhnar1DyWcJzsqr6jmMVxCW7/YGkGvqvu8BPsFCv68scP29lnHBc0YZMQ4B4tCGfVYtuQvAGR2F3jFApyc6CWsRmrXSQFyPbOD+AA3sEWWkdNEg9vnSqOfDzA3HP+UnjvVJYHzKVmVUjNSWXdfL2aQitybP0LGnj+vJ9e5h7s3eFWSMkT87N6yurIY9NbY5UzgvOa/UGazrjp7JWRIatJreaYRKndGvcQZxHePi1Tt+3F/OC30cAIOXgIL7XHAT3rAcAfd0TSNHWkR89PgWVCLgnYyKRgfmpM4l/ytbmb+1WrmezwUZx0BoBx4w1uNgevZxCxThuaU7V2YCzlVsFZyp4V0cK+28CB+Om/8WuCpv9fLEZ7pWx8+x3iHjHPiOgSzoMa6HNHENuKfnvYArP+Xtfi9qowhK9bJ5oreXjSGQIR/6nQKZah11Spp9OJap0HN7u8orNCeL57b8x9/cqwJaqj67tHQs8h/XKD+M1OTZ/Ie3sCETKdtAbp/J2hk41PN06g0vVskbdMY+qIT7CGxzP/QxXkY9qgtzP+fg2niWeF5lDcwkIqraTLRWMjLBOs0G41nYFuhEzAldnSAuooP3dveGRw8fD4tzC8nORCemVAkyDt3z1On11KomsOXmrdvDk9jSZGtBY8oY7g2n108Or71ybXh4/25kgetRPXSIYK3yInUeFUANWMq6QBMAYuxR5A4ydvP+vYC27JXPP/8sJVDMUkjU89Jy9jfALIA2dhGg9IcffjQcPD2ITVqlQbYTCELADuC3DjOAepuOEoDDNQWysnZVrpA960sbhqxW9gP0w8aphpVV9oX/RJpjZz3dexLal6Oj8IeUUXl6UPTfvJexA2wTXU95R2z44snqzfD4UYHh2EWMD/pBp1u3blb08lQ5BATssbu1f7GXsd/BIng+9g3P58U9f/L22wkYokEne5D7UL5C3QcAdJsstBbRbilUvg+dyr55Ev2EsepoYK9gV0dG5iwYDTdu3RkHNLF3sBuhGxmwrDc0Q7+lOSf8wXiwPR9vPRpO4LScrwwAMm15xckQu3cldOB/6vCTUXtUddnh3zjCZgg8mRq2HlbfqsieyIyp8C0OiGRnpHxjOR6TDdCi56PDtAh2IuPVReZbM9CUSmllxNiPWe+VslEr6KpkUFS9DmA2mMFsE/eLcspzUX3Y59KIV91JvkN2MG5kCTzieagOpNMxzz+iL92J1ImPjdSygon4ho90TPLcxQb4KwerHE8FA1nG9f9j781iPE2z9K439n3LyH3PrKqsyl6mu6q7a5aemXY308iybEtYoEEGybKQuAJxzTU3SAgJhMAIBLJkBMiAwMJCxmNZ9EzjsT2a6bWW7qrKzMo9I2PJ2PcI9Hue9/n+bwbVc+n0RUYqFRH/+JZ3Pe85z3nOOZDFSDXMnLX6DmtaMn3QES2Mcwpkd7pqtbfiZI6ew/NzRtDHnLkZw5yL/93/8Y9f46/tofCKfn49Ca9o4H/Va//tv/ydYw5vgTeFfFZLqlItIx7jtXrLo+RGYZXQ2Udo9teKv2bBtIIrAhoBznM5THhOQMcobru7+2JjBuACfEJoA2hRdA6Bg8G/veXUCt/61jckoBGI5dhVqTlgKK4A+/fBgwcCTB22Y8OG8CKEHQIfbzPpUVSkoBroHIikaSjFaQ9I88H9/J0DAyWgd9AbZEVRiYKIwNra3C5jYxMKfSO/MIc7Bz9ClaIcAKQ2rpPHjhQBLnSiCsQW/R3LPmPNPRwSUTyjZDOO7WHB2FqAO+VJyzaMMs+c8J+5iJLL74wL48TY4UjAA08aERj65JrEox6mB4cphzhpYhgHGz02xA2GwHZeq4rOrsaT6wKUREmNIpvDJ2sUZSw5wzhgeS795z5VCl9dlcIHME0/fMj1lWdPn5YHDx5KcWXNobQqfGt80nnLWeMVlMx6DuMNxSRGggqAjo6KHc940D4rxIdSwhgvlGFY8IDLn376aXeIR2HPXjCY6kI+KMjcm7QqKKHMIQA376CPjBXPpq+8n8OTufQYH5XV9VW1jcKZfIbiQF/4jnEWA435zGGctAm8i8/5HlBjeAjjY7JjOKE0ohDHuEmhVxRxwiypG0B/EupOu1lztJu+0g7ty2qoxBALmML1yJvk96S9zEuYIVnj/M57whyJ0R3jD8U/QHgPyDmUvEJuMM6kxcAxJqX+1HwNZzvUel55saJiTRR0zf7iO8wI1g6ABJXZUVKt5Per8BGKI7KKd5MLkloFPJ8v2haAJT9nj0Y5iYHdgpB4EqMscV3AMH4OSNcCZ1F48p0x/vMMvxY8SvuiGLXnAvsmYEHkBW1hvzEO6dNJ0JffpbwKBHfBmMguK5JOcUW0kfKDI+UqWBGWnPqZ/K7CsHtAZ7uXWF9SOCvDkLXXguCcSSr5o3zRno8oxKyh7PEY2lzD2UL7Y3CH0XTyzNTarYB2xqkFK7IOO6ABYLCG6bO3nb7IDGKuyRgxd5HLWR+8G7bPovKJplBzj+3IPeyRMJF4Lns2odKRqeyz1IzIWKQfaXtAqqy3gEKtgyPzEVZKAMLce1LxzpqLkZA+846XQMgKyqRtOc9yNqXgICwmWL8qalbXUJ4TXUV7SqDYgAusVoa2DI4Bp+kBbIxRRB8C1GQsMocxMNK/gC0vA229wmppb+Y7+zhrMGspztgOGKq1APg77+j63dQMaA0crYtauDtAEn/PHsi+yGeRJQHnwq5qQTv+lrlPuwOqByTgmgCmAlqPFQCvf2ozZIAK1jL2ATKZA8nGpHSBwcr8KMQebctzkDkMMBlwrj2zs6YydooQYEaroe5SX07H8hLLszLUHNZdI1AAwBIVcHSoaEe+OgZvvTbrIzpIZEmIHlq3yqnq1F4ZJ8AsdJTI+TzbaQl6EWXZa4pSqM6qyIas06ypOCbCNs94dICAzqVeepesOdqAXED2MYe5P47A3B+nsWtrWMdNG3h3G5XQOl0E9ja5mRmzjA/jzfMjp2jHSbZxZMrJMzIpZdD1VbMDliVh5iMj0pk0joAwnBvVmZB9ajDF4JwccLC0Icsw/8icWoQ56ytAtWRKHTil9aprmn4wdjpD0NM4y+p1yOmcY2Fuun5STcN1ogbIyXOd8Ymz66RTjWvjVMt1rWMsY8d9jCvvTORc3k+/tzc2OlZ91mnkSs7XgJlhVXbnPPusRp3S/zhZcwZFxmV8mLecWa3jPvKXPiUyjp9jE7I2+Bn9n3djy/GcrEPaHXZrQKRWdjEukW+tbpSzRTpUBb45B2BbZs1lH7tYqyPQ+BlbKmQOgEZ09oWnC2XtxXohhM8kkUGBVuiOpBMh/cbZs+cEMD94+FApEABMAVnRtUmHMjczXW5ev1wO9l1sL+uQdttB1id5IMYxemdNVREdxvWsSPvX15GqRE4ZHBQgGvuYMbG8oX6O8zgrp/SZM+oXaS+fPV2QXZUzAUIJ9zNcqQOEfQQ4SvSj0ze6blJLIuLvISfQFmyXt956S8/FlkGPbHMu05ekxoBFjfyBrILDgHmF/c34b23vlMePn2g+bt68WcYnJgWCO9Wm51ztLSYCELnN1717d9V+bCWwAUXT7IIzOHqK3x19u1mePnmmnOO8+61bb4v9TFuZC/r48w8+KA8fPhIbmjHmPcgBgHE5Bff2JF9gV1+6eFEy5+nTJ7K3uHZm1qmdGFvsP/AA1jdtSHFO9OPniyuKwkbWeU16TBkn1SUYovL6lAAAIABJREFUIMf5KYHH1IziC92c/wd7+2WAqHbVKSOFx5DSjPDF9fPzc2baA4JPTorIs/DsmVJJMl/0Fz0VLATGOXYw9hlRAwa+ccokUuTAulglm8AET4FHnRnSCQ6Md1S7CuY98jH6NfcSsUfbmIPYv3IwVDsocp17ohvwt24OKjkndlLkAftIRLC6TmOH8ffYEEm3Jba70v+6SDc/c53SPIkwM1omAMLHxpTLX2cZKYArkSbymDMBZ07GMrIs9jvPFA6F/VzTWHV6mvQnUlt57Zu8Z7ygs08T3UnaokpejD4TuyRj0+rjkX9/6+/+g9f4a5SiV/j99SS8wsH/olf/zb/2/eMYFS42aAAVYYdwALhDSEWpbQ1I2EAolAiE5C9rmR8BGpPCgOciWKKsWbFkkxsYCVDGgcLzALOOjw+llPIzXjgEwm//9m/rEEEQEC4XzyX52DjsYAAjZAA+OazxFHNww0oGKEURMSOdQ3ZfByhg2frGehkeHlRBD0DwMCzMbp3SuCBAlUtrHBaoQT8ONryk6NeEaG1v7ZZntQI1IXIcJCjtV69eEcDG/bBOAx7xrCgPVnStnDEXGM3JARogIcqq87FhPHtczBDYEICMxzEVoWk/B0sAIH5HmRALvwmPpD2Avni7AT/Jf/b4yWMBMWYZOt/emdOnBf5OT0+KTQ8ozr3OhUUaBQO6MBlROji0Y7TQhxweXNOC9Qhr5i3pMGxwFilP9Im/M4fcD1Afg9RK60BZeLYgZYD1RN8M+A6JTXDjxk2NVZsKhT4xH3KM1NxoAcVQFHkW45E54f30BSUdlhfvJ9SZawI4Z40oqqCGYNkYORQQyHrjvgDYrI2ES/Ns3o+CGyUAVoMNAeefZz7oPwB8DlLGVGkADg5keNN3lPUoVyijKKEoNWGH0BeYuuwBsUNUvMSgGtXlaWNy4qJ8xlgPsLRb+xGwWoBeZffRnjhE6MfK8rKUSvqPsUBfMGS5jn0ZcCVGXgxX2hp50gJneRcGP/uO8SAaRUzzWlAOpw3GPPNqYHzYzHEVt7Vh0z/Y1+WipL18BgMGmcE65/0wJKSo76H8DmjumSMY5awRFG4YOjFiApqkvZGXHSjZsPpiqCH90ufMO+2JQhMjOCAZnwtcrjm0eVdkZ/ZEnn0SXMy9fG9BRLe/V+iRvwk8qMpkwOYANJmznB2MLQaM6jk0YHreE1nagsf5G9+lxFYQXDBVBcK5vjX6w4iODORvreIrFrr6UvPtVSOC/uQ8itGesYr85VkBcHJNxq+dx7wzRmPmvgUz6ALzGtAH2cv64t5WQU3f4xiOzNAe2tsrK8suwJfxDoAVA1SKfgVM40ROv9Q+WLkncqEHmEofW2A3z2o/i4OF69P2DoiszLp2LtMnn01O/ZP+RQdpgd2TAPlL7REQNVgG+wdlTGUPSAY0xfjY+5wnOV8yN/SHAqU4tRiLNg1P1njGK23LGnWeUzu32v3U7pvspxZ0yVrJ/nx5r5k9lnfnb9wTADz9z3sCInJtZFNkf3tfQPH05yQQmflDVgToMficvNo9DTF7LnoJ96ZfqhkzMKhikCncFbmQOeFJrM1WX3xpvwyY+cZ5wty0IGYMWtrWjkmeTdsEdjIeFbRM+2hv1mb2ZeZGBnnjGGO8dJ6R4q6pk9KChHkGY5noJD5rAWHOISIRch9/j64bOc3v7E/OjICFabP6WYukB9zL/LRjwWcBKLPH8nzpfzgEcQI2BQO5Lu0OE53PWAPRYTOeyrtfi30xx7S3A8iHnEaF90Xm8IzMb+RkSBHRR7M+Q+IIESJM9Xb9RzfiHsYpYAL3GMAyC5Z1g46O3o4ekYjMPDPAK8BMK2tzBkfGaf6r7Mw89/a+z8ecW5mr6KuxYaLrfNF5kfX2EsBe33dShuR8bcGR3B8Ap5Uxmf/2fOK6nNftmci6IH0ctlIrW7O3AoJzVvG86IhtpE/Yh7bZzFak77yTuQ27sgNsqiM810QmuXCoI70MoKJj4AgzoxQbA4IS92E7Oc+va80A6iW6OPORva7ztikUx89x1PCuOBf4mego9j1tiUzKeA70Ox2aI99IsQnxxinJ7t2752jJ5dWyvEi+cvImW6fk+RNT2EF9ZWp6Sro2hJwHDx/pOhfXw2GHXXdUZrjmwuki6VNJDJF3iQwmmon+MsbUxkKvZ/2hM0OwYpyI3qZNfM7fiR6l7UnBEH0BuQBIK4fY+LjsB569ubmtdpJSJMxnGODYp/QpUbHqH7mdh51yjDlnr6PL0z47A8y6DXEF++Ptt9/W33/2s5+p3dghrB+eS7/VNxGZXFgZnV0AILaf5rSUF7L/lkVaA9CemJwqH3/8C42jayCRu3lI7HrqVNHWx48f6X20Adsdu48+0fbNLUdysLZow/LySnlw/75A9hs33ig333zToG+/GfikwiHnOhHSMMXRvSzf9pUnW3YkYG51iAgMVR2XBRc5HRoqp8/Md/Y3hDpkV3KXx1YC3F9aelEWFpe6CHLaB5DN9efOnlNKQcYMmwpbj3uTqmoH8tLUpIDwUlOkMc6A7thD2OnIdaXT3NjQGgIEp43MWZj+AOS0mX4BtD95+lTjR+FOxog2AebiBIgcCwguewu7AYfLkSNKJGeLyYqMDXYuY8sY4vhQpHetV8Fn9C+M8ESdRD6yT+lzzqA4dbMGaU9kgmSd6rc5yoS/Bejm5+ikKdjKZ14nvXQm4Cj9/UOKpIi84pyE/NnqjdLP5Qw2xpVIsUQRp13UB8DBQR+iY+H8UOrh0ic7WfpeTcMamS75VjML8K4QPHOGRS/gPYkOyt8yR//F//j3X+OvPRX3lf30ehJe2dB/8Yv/xr/2/WOYkaT84BTC+4rwQPg/efzYh/vEeBdmGWMlSgfJoAh14eDk2ihSCIiwi3kWGzGsTzZsUqQAKgG2Joe0gYgBpVlBAGxurusQANDlANja3irf+c7vyhikLU8fP1EeK3KFc0AjQDjUndYFwHnEqVgId4Ixu0n1X+ft5XPaxAEDc3tkFDbgrrzXgGEoGRHCAuErc4BDld85BFFAEOLKKTYxpcInT58+EzDKoYtCKaBveKjcuvWWlPceiO1iW1HaYzCkKEuEJP2MQsrPYahHwUeg0jYOBg42QFS+W7Eb0Fxy8FIBm0KGKHbf/vZvlUuXLivlgz375Hx+Uj7++GMxF06dhoF8JNCV6t0oOxrL7R05CG7euKFDkj4yP7z7xYsVGWIB7V/UECsULsLiUmApin6M+xaUYTyc182502nXRx993KXNoA2EGubwBwwXOKDijqQdoZr4agemMy9Dw6Pl+vUbUpJZe8ntF2Z7DLawMaOkMf7Mb1twlGfEQ44SQ677hPmFNRHvPvfn8MZRgRESkIvPY+hFeYdlTtvCSs3B7hQro11oP8o7THvGkzlknBLlACs9BjcKIHsXBoP3tCvT076E9gKyoWiyH2kPawrFmmfQH8Yfhxj7SY4BxpaCMLXonw0iDGMXHmHPIEe4l/bxHsbJypO986yZgBWMRwq7cH8YRC1QlH0Rw0v7h5z/NRc876DCOIV8mFOUBeWfk2PjUH+jCCjtPzxE+TgU+2Fn18W3uAeHk5WgCSmXtN8GsItvJm+tFQznEUxeRNZsQK0WHI7RzT0BywJopv8CVw6cx7UFGCNrGBMDVWaJxqhsgY4Y4i0oGGO3NQBb5TDGfozoVH3nPa2BnXkIOMzv6UNAn8ip4cHKPDnqsbgN3NnxRZ8FItCXCgQGfJCiVoGxNj0M9/PODlBowuejhAYcCMg93IRhZ1xzbmWvBfzo9d+qSfssnn8SbAzjInOR+Q7YG+eF5ufY6Xt4DuuauW6BuayBzAvXhBUnoGxvX0Zhzov0L+OZSKt2Ptp+6WfniujAnoxl3pn+Z322IEk0hqzB9p5c14EHld0eUCvtaOct+yHAHd8FStQ8tFnz7X7n3MZQggmO0z1rR4Bvzb8f5i9hvxqb6swDoOV3Um4oZUJdX3lv5qLte/ZgjJb0mWsDUHJNDIz0pQWoYnTkuS3ghe4RwzDzFzCA7+245fecj5krdC3GLDpB3pOxz3xFLwgA1EaTBQgNq7M1yto1GrkWgCZnLQ5UON6kRwujMv3ECZUxyvjgfMBITFs4wzDUVVtCNUQMSGXueU8LerM22AfI9IRO87zDGlmoqCCYhDCkqrzIWIqB6gTRXtIVONccI09qWjutKRWKtoEeYLPVT/g5DlLeB8jgtIBmvGecWlA+huxJ+ZvrNd5yVvVyimecsh4Zn8iRsOKyHrIXKYqJvGjPCu7hK+BtG0lD2wPmCuyuDk/C+qPLZ51HNvKu5HwOqBCZRZ8DOHB9wJ3o2gI9au7uyI0AEdF5tF/R9WdnNc85b7ge/V1GvnLXmlFPNFdY1+63AVVY/jnTIncYC4+1Izg6Y1Ri0jKSv8kZUL93AHYVhmF/RzaqBkYiDOr65d6TcrQ9Z7Iu8wz1bY9idQaAMiaRKS3YEplw8hmZ51anThvEgN/b68DcOEUCgufcYW+J1Vrr2tCOgCuJDGz1tux35gl9iK+w97kuEaCZ85zFXBfQPLoR1/Ac1iR9SUpE9M6kk8DZAYs149GeRyfPL56PHZC1mXNcei5Mc0UH+Hxo5TQgNesbsBZdmdzajCnRmRSX197bPyrHh8gIUiVMymZEz6R92KWKkp2fF2j+9Nlz16SCxTs0VJYWl6VPkwf5xvVLZWN9tYtmZSwcyYkcc/0TRT4MD7t44tys9o9TDToqQqk1d/dENoJoxDvnZudkb6HTcq3Sa1bwE8c6e8N21KxsqbW1jfLw8ePy+NFjMXLR3+kn7wVAzTkCkEqNEc5Zojl7Ubi2SRkD2sw9zA3Ppx28i7HzmNppT9tjJ6mG0NaWZNfG+obmI2kvnHf7QCkksKshBQ2PjJZHjx4rbQnRqTyP+b58ybY1awbwFrIZZC1s37wXGyS557GVSO1CmkTGgTzu8/Ony+TUlHJys36QKbTbYOiA8oVH74UVznzQprNnzpT1tbWyVmuMOTIdgH5UYwZeAKGGa5FdkeeMgVjcBwdldY1UGetyluQc0vodGNB99OXs6TOS07/85S+1JtkLzBP3kw6F9I6nzpyWbmQsxaA1/VfttEpKQIdALmgvSU+i9tk5AdRcS9/TfzmNlFrOqee07+p5FxlGOg/knpyccgLvg9pqrNDfHJl5KKwgGBFzzJzv1LSTkQHstzi7WjJV9nuIezyb9mKrcR3rkbGg/R0ITSoaFXA1ySA6ZmQuz4qcjC6ac1aybGtLIDhpSnS210LciuquZ5nOPDmUNhQ9HN0q9g7tCckOJwpRZ60eLgej7GjXvbCN4lTE0TnlsKpphJnTnMeR+61OkDMkOlj0uf/s7/y91/hre+i+op9fT8IrGvhf9dp//V/9tvQ6DhQzc0lXMqSiEQCpgNEyHg8AIl72nEtxpkijgEsrwAglNi6blsMj4WIIkLB52ZQILBUZGaMa9oAU3CiCsDoDcnOYTIw7fzdudATeX/jud8uTJ48EZG1tbJYvf/nL5czZ+eoRBejcEZjIexJiJ3Du2MomCoRDnxx+gsC0B588g8cOuao5gOP59KFFxWmn/0DA4D2n4AaKCEoKjIXNjW0x0QEpv/KVr1TAdU3VvgGOYQkImKug4/6+BTbP5D/nC+No5WWkgoYOh0p6CN6dsJ0o9gEtYSjTvxjJOAI4gJkTwEjGhQPtzTffUGoPnhNPMiFnH3/8UVl4vlj6BobKDuFVKIkwu3fNwOZAu3DuQrl547qcBwbAzbDfP9grp+dP6xDkPS9WlyXcAf75T5toJ88MczWgW9ZnjMgcZMwTzhT6wfuotE17pTSsrsrhAQOV56EQ2UhzoY+LFy6UqZmZMjIyplzXKB88izXKvSicqn5dGdtRGmLI0Ya8O2wXvgMu29P/XCA4oCmMB+5H+eJQU8jhaStfOCUMZo3U1D1WMHlPQtCUg77Oaw7IhIWhSHKwHRwStXCqrNZUO/xdRaKGhmqF8+dqC/MMUA/DnL5+9NGHArbDvmBMxQrf3JIyGWdR+s+at7Lt1BPsEWQB6xM2FgrQxNRUdZ6YxUc/eX5AlYD87H/6Tz9Zw1zL3kCJiMc/SlwLHMSQj7HH3wKU6HDv93tTPR3DgnUIiwHZgcJgZ9G+1izvhoWgwij7FPCC2QdLAVk0LiWY9qOo4tRAcXZ/YK9T5GdK+8bGm41o5IfYFdWIbYGcgGi0lTFoDa2ALQGIxHpu2LpcGxCG/c1zbSAblM+zuS5AEe1qDeMYy1GE2rGL4hQj28ZwL/dzC3y1IGCMzxjPrREqEAjmRU2VoNzeYky4dgKgGYxP+gEr6aSTg3ZyHYAaoALXtuMQRTVrpO1DZCDXSGkkNLO/xyKNocvfuN/ODbPZApBE/kTJj0xQu2p4dJTonqMA5pNVmtzXApn7hw7VDYAa2ZdxTCgxsiRRMXlfD9B32hPaoLGrYFjmNSBRC97Sng6IbdZW1k07p3yWZ7YAXgCL9L0zfhqgrwWtMwdRuNu1kXdkfUa+aX1U1k/WeNquxCV1TbLXwzpObmnek7axedhjiRyJMy1jI5YtQFfNVd17R08rSnszju0YZu3l6ravMUakC31RzukKvGZckK0BV1vDLCBZ1kbGNnOWe/gd2RVnDmsj8of3s64zzifbk/WbuYzsyD5r5Ve7Rk6uAcaI/cw+AwBuDUuNG459nKcjw9Vxsa80HfRNAEINKVYqi0EbejH2Ahinf+26p2/0l/3C+aIzkSiDmr+cfsehQvsz5tkLX7T+tTcpmtowxLMP8ox23PiZdebcvdZ3df5t91IatEZ1HOsBkk7q4V0bcaQSqVCdgzkbss9zf5wVPCfrMPIHA5wzPde2eyTPCzjAWLJnWgctG87RhOsCiBNZ0q4TxgZZFWd1dIaAD7QlezlzxGcKLa96Vox02pD3852/t6B82z+tnRpCzvfoy5BL+L3doxozgclDPYC6jlcnF6vDs93nXyTDIgd5Zt6ROeL6du2fPAOyD9t3tmuxPXNypsSB1a65nHWtjvxFazljH1C7O98Z976+sqooSYfzt46ZnD/Rezu9pJk3yAIB5iIvIsejG/OcsIQB4ZTDuBYGDHgep0rWYZ4VRwnrILaRCiNubNSUIC4ArZoijX7Uzl/GOzo3gDC2AuPHvexVmMTk8UY2qVBuzVmfvc5Bwd7+8MMPRXKanYW12qf83kRXap6O+8vM1KlyeGByErYRdhx6IWN46fIl6emQT54tPFf6E0Bw7FzbmgMq6j6sur2u7RCdiz0HuQInIbmsEynJs4k4TGFQ5cuu+ashXvFc5gi7h/5/6Uu3ZXNwP5GgyEh+FiFMzkgcQhCkZpRjm/8UWvR4T8ju4Svp1UJ4CgCJPY2Ngz1MHS30bDAAns09zN3ly1cUsc26oF3MB38PAY7nx8YVuHh0KBAcpwH2EIx19HoiVe/c/VzRt2I1zxExy9iPCAjGTtE5fGhHoc9EO+sAwnEOgF1g88SJIAB8w0QX2guZiNpM2KukX8GOwpZjHETGksNzWulQoodhBzEG2KUA6Y8fPVJKkhQThVRGPCAFTMFT2HenT5M+cULpXegL78deI1oAxvX2Dk5l684+Z12fTAD13FyZmpzq8oGzBphznsP4UhgTQs3kDO3c0Wd5jnShir75zClOtSJA1Yx8RdYM29ZLek3WzuzcnMfjuYtHcg3ROBDO/OX0K3wmXcFhmCU5wSX3+00wgvGdM0yOM6XnmVY7ImPt5HGNOEeg40SwvRx9J+cO1yTNLvMUYkCcd6whZAbvbKORwljnc97XnnGRfyLi7ZKVwOlW1Uedz9azmHPeFxtNBbgrRhY5Fz1KtjNRDsiPPjtJO5lTo4MAwQHIY6OQHsXOC5NpON/Z/8xpPm/tomBtJ/XUyMXXIPhJ7evV/P4aBH814/4r3/o3/tpflJnG5kJJirBhMytlQC0GgKDEixjjRKDUvnNwki4OoeLQo2l7yw8Pu5QRAQI4UCIcwujhvVQaTgEOhJvA6Si2NTc4BheHLJued8AI39xYL5cvXS5vvfVGOTwyyMthzAEZ5Ub58XbwPqNEOCQG8NK5pgH18YIOltXVFaU2mD89X86fOyewuv3C2w6wgyCLsAVEI0QKJv3Zc+cUEkthRtJJcGgBXvKu+/ednoXikhjk3I+SxIGI0oHCwAFkpqoVgBhlyUmGoNbhU9ltXBeAn2fzTJQEKpIzRl/72tel9IVxQV84FKN0Mt7MLQc/8xygAkXvF7/8pOzuH5bdWuAOoNse0yOB3LffeadcvXJFbAb6x+ELwwCFg5xotJP5GRxC+TQ7K2zGLwKepMA0BaH4GcWJtv/pn/5ZOXfuvA4/8uwlFE3zuLCoPgecdA63abXJxQ6Py/QMYwkz1QcX/1mn9Jl1yprhPsYqedJpTwDbgLkoKWFb064cRkQNkIOPeYpxzLhyP8A/bUCpYK4xCriWtgWQY1yZg7DC+R2FI0VJkq+YsRfTeWJMOQdRfFBQ7IxZ6RR0FY+qYYy0AYWMPQXDP+wPlPPz5y8IebXjwKBrDDHGM04XF5YlN+K+xm2VtdI/UMZrcdEAE1FYaH/aoMKTNQ8597sojlniVsIdOhkgkvGLMhIwJwd4awDSP+5hbsIeYTxk2FV5ocKsOzsKA4zh7lzRLo5jUFsrrwv9oy2sC8bixo1rev74BB5+UsaYgSg5WJU/AHIrbgbos2fl2a/AacCtALEt2BawJax6WpPrWqZAxiegaf4WwJTvYW8FPOdZGUvGOeH7AVViRLfjirODrxZ8CLgXgC0gXdZvgK3w6lCAk+9beXkrazaGfNreti/MPO49QBOsUUA6YypDlPbm3gAlAVui6NNGziTmQ+2ooGTLquG9WVtZ85E9mZsowQGR2rlsgY6MdQsYtiAHxV9z9r3kwKmASvYOz3EUS6/ApIAsqsPXeUz/sxbSDjFvKput3StpR3LmnlQAsi7po/ejQ5mjVPP3ANQZj1ZGt/MYIC/jxbvaMeE59CfXZV55R+Ymc5k5k2lV87nrOyg24EeTf5q1pXGpDJ+wgbUfFI5bU3jUdBMMZtZhazxkbAJ4ZawDntDegLRfZGBkfNwfivH1HErpT2/9u00ZywBpjGfrbMn4tW3rgTxmCOac4b6kNAgIzPOzj7NmAigj19LXzEnmLO/NuyJDIi/SHzm1+s3aldyLI8iZjF4aZ+2TCkpLdhNKznqo+ZwDgme8M55cG2dVxp/PAvLRhuiKRFnFCI/80b6ojN/ondE1khOa6BPVeKhOjJPjnX5nvriOM4IzPSxAAH8XDK/5pxvGWYDerLcv2odZ69jaWSeKEKos0Dh1AiSelFfZi+ihgODtWZTnBVTNHm9lWycravoZ5AF7KefYSRA8sj+RDLEJaG/WGG0KCM7z0Zmiu2atRebwvMxrnOjRd9N+2kIxzDCSYQQryqauoVbuak0L6HHKnXYPtjKyp++4bkS7F/I8+sO7A9C0Z076lWd2oHPdey1wnmu6sa4M/ZMy+4vek3a1MqHdj/w94FDGPee9+s5+PD6WrhuiUfaVzszqZBfJpUZr5XzO3gxppTvv61rh3jhd0I+Yt6Tg4B50PuyZ1jmVuc5eCKAVuYTui46GnoxOmBQFctzAOK76VvZszv+ME++nHhDAdWwb7kVfvnXrVrl85YrZoSf2K0B1InUASbHlAGTRwQFwk6O8HPWX4aHxsrNtlvZxH2PIGu4TgA1jl3sePnokG4W6SqRZQW/02XKk9H2zM0QtEoFoMBj9zixhapdsCQj3WWGZA3s3+5cxxJ7d2+UaM2IZN9k+i4tijUPkYGyVOq0WJOfv2Jwz1L0h6uLwuJCiAZA3DODIGcY/xKXMIXMWgpXl9aDyhBNJTZtTrJs5QP+HJMS+4FlJhZLaWJ0NVNP0cJ6j8yQKE1Y2oCA29uLSij5/5513yqXLV5T2E2Y4tjZ9FOGl5qsHcKbPS0uL7usMtXtc2DM2HO1RBKnIaCZYuTYShSnJD74kexlbRv0VeHsg24c1jTyDkR4diXW6tW47YXZmWuNBOhSIT6RC4R7mj/elRhp2LWMAaU1nysqqHC/owMgu1hZrH5s6rGnOGcY90TpJd6Lo1dU1geDDoyNlvRZz7fRdzRtAsolsAotrylXWAngF45goafKA824+R5Yy1tQJiywcGja5I//tSDHzW/vw2GscGc26Otjf094A1A+AK53l6EipZBiv2JB8z74NEYzPmAd+zxnDXmJ+cG4gx4JXcW3kEM64FOMNdkMbmQPWBc9KAUue1yO41JRmSWV06NpGrKGhQbPbcz7yPmFCcrz2bNPo80m3KMa6UiwNdmn5JIdF3mFt+czKviDimq8QZHhnotf5LLqjMTMXT6Vvre3Y6rn/zf/2B6/x15MK2Cv4/fUkvIJB//Ne+ft/+XvSrTjACDkmdQXgLsIKRZ8DmaIVzs/tIkQ5JClOp8ILx4SZpHifQ6OSF4kNGmXYYV3TXWECNqwZ4WvKkxSPuFhg1ZDgHQSK6m/VMKZ93Mf9sH0BPZaWFsr8aVixFhwJp4T1CthngMph6bQN5icHKM+gz7BTSakCqMkhjcIEwIowzb30kXs4XOmLw3rMMsDLyQEWZm/YeylawWEob3DN3+1wznEJbu5hXDgwOEjw+CLI+B0BD5CJVxohnZQy/B2QFaHIGP/85z9XiBTtBQi+fftLYgIDkNJnfkYIh1mAUocX/b333lP/EaocerABPvjgo7K1RzGxGv5VPccwvN++9Xb58u3beiaFR+5//rnyf924fl1ef/LH03cOnmFVh8aDGiarQz1PAgkx0OhTDKQwIX/845+IxU2kgpjnNb0N7AfWJ4cgOd3ol9PuOI84axUGMmwBQhO5P0VK4nTgHfQjOf+i8GXsc+gyVyhdjFf+xtwzhqyXXv5xnCmrGkvuDUvABqcPTtYU7YrBzwHqGCOiAAAgAElEQVTM3OAwYR1Q8Zt5zzzb+XCstUMhVrKcBcjnPuZfud0WvJZZI/SJdcNXUo2keCfjwX+xEAad+8xrelnv5DDmXoB5Ih1IoRNFRgo/Ob5X12SQBrxE+Qwok7mdnpnRfpWTgYJc9QCnL4wFm5J5jyMnOdJPgsWtYRrDPc4gA79H5cWKU7Ugs1A0z547K0Xl008+k/OBBQEorvtrVXDkw9zcTK0W7/z8jF36gTK7vLKkfR52DjIic80acr5GAx8ngYIYKwGgWkO6BZr4+xCspMoYzRy2AHDA9Ri6beg0z43BGiM8+6htU2tIB0ANyOg96b7HoGwN+4C9Ufh5VoCWTgmuRQkBhFqA74vAVdrL54xta/S7Cn0RC1wOjRN5PTMmCS2kDVFau+fAMicUs4JyLdDKeolRIMC9pk1o5Q5/z5y1Sn4HVJ1gQp8Et1rgljQcATbzjoxH3hPnYBRdf+49AsiHczGAR55hw9gs9qRbyZxm/3VgC1ELAre53uN7EhTKmm+BpBZYyLhnXHhGC4LTJ+eU7KVdyTsyHlHas78DYARUCfDZ7o2MP4YxjOMUWYxjIPqCgB9A4Qrcd8AlwGsF0jEOARNO7q92TMPqybrj/W1kS1hG2Y95VtYA3wPaZZzTn+w/ABDuyx5u93T2a+75Vd+lk9XUEDprmzzYPLsFPCPTaE/kJjI/bQ1we7IvrWyILMsakwwnJzjF1gCP655QJEhAN/pITnCM4uqQStHKOJ9oE0zwjF/ke9Z2Z1A3xmnON54h2ay0MENK08Zn6r/IEo4GSfVCybNaaKwDHquzAkM5YxbZ1e5jfk6bGHd0OsAk3gVIQLu3N7fVHuaQ/oTtln2UtXoSyOz2I+z5miaMe0TeqEUBmd+AyLk+Mjlr1Q5hwAan1mrbz7UBKnNeZN9lj3XXl+J0B5UtHBA4Y5C9z32svdaBEdA+sq2NVgwxJuMRORBDPoB6GOFZo+kLMh+dAh0PQKqTVWLQ99LvpD+a65q/NrIbpn3S1mT9W4eBFdmv9VEFpFnClUGsa6rczPrQmifvfS1Sq3mpacCUYkfvJzrq5YLZkQOtXtPKIIOkL6cHasH0yOBuDTfyPHKPMzFOMemZpDXZADR82hGUmLv0JWspayNrJecMYxWAPHuUd3Ed85RzleeJPVnTeET/dDo/ovJsB2SuWx2Jd9NmvthTtA9gL6kzuUf7fWysS5/UOsgjx2hX0pmgZ4cJzrvQEWGCUxQSdiis34BGOUuxKwKo/fSnP9eYseZCXqE9I0OjZWSYgopxfPWX3X0TJOjrG2/c7HI+P19YkH5NmpXUr4HBjcyaGCN9oHMxR4bzLnR9UkmSXpJ2kaKE/7Q188ZYzM2eUkoWznXajD2IfQGZjeddv3ZVIHXOK37eUQ0rp45gvGE97x4cStcPMQ2bJESBnFWMK+9kDEPMCfCGP2flhbGCpD5l3LFbA+4jM3FKYI8wRtgFrAX08OQqV1Fr7UHvQ0B+0lCQWvTuvc/FWv/qV79arly9Jrvk5z//QLYh/UMvJwqUeUZPj3yiz+gmgL/I7NT5CcCbdU2b6Beknzt375blFduUSmky7sL3yj8+PlHefPNN52SvdcV4FzbI7vaO+j85gV3vYvITk+Nlfn5W88y70UF4N300I97OTpjhsMxBOyBugT+EiIVDkn21trom8FtnSE2fSLvo+/rauseOswO8hmj6WqiUfUK/WHOJlEUfzDOo8QXmQGQ9JDj6iT4FsU/7SYUcSc9hsp3IQH22l1gfdqgdC7zvzpNyXCbHx2Rn8h7Wb9jnLSGCswZbKwQG7o+Tm/WYyIecH5EZrJ3YI7SBPmatsX4Tkc04xBHNNbZx9/VZmNN8Hr0tP8cZ6EKoQ4qUEFAtUoojQINH8RzXzduVg592RQ+IvGadGUs6LoM16in7UrYUOtUQdqCzFSjSoZ5zcWii6zD3Xkd2CkSmhjHP3+OYjE4TXf3v/F8/fI2/xkB6hd9fT8IrHPwvevV/+B/8u8eksmDjILTxOuK1Sz5vGJuACnj1rOhRLdfKvhSTwcGyvubUElHgONjYjGxesSnJ03t0JIHIf9INcIjwmUG+ohxWAMUIPt4RMFlKXFVmEQKA9aQvoK0IAYQ3APS9e3cEgkdpVwqCYyseLhroYlQYofyNdyIsI2RhjEaJ4fBBWYowTg62GOoAok4b49xqKG20l8Oaz+kvypPyne+RSgHgf1Pt3t6x0kg/p6YmJIxpk8PJDPbHw5jK2vyuYpc1z3I8lzAOBJwfHBRATjzt9JG0LOSBS8gPQHsKlKBYoiwx7j/5yU80D7/xG78hrz0H7x//8R+XDz78qGxs75YxpZZweBPgIde8++67mvO7d+6Uz+9RWfyJBD8VsQFOcUqg/MBYRjnqG7ABGaZqjK0AYLQ9ynuM7IAujN39+w/FVkZpYh4Zn9mZOSnHKECMu5WzWR1W/M448Qzaa8OmT04PAH76njAy3sc6or18Z56j4DH3fDGGMC14JuuC8c44J9SQawHoA2hxAPNZlHmB7No3Nmb5HzCV99InGBPMEc4MDi0pX2Njaiv9u3btqsIOKerC70rrsbenMQ+zgr2C4s8zv/e970mhSSoO2v6DH/ygvPPObV2Pw0ZK9fBIuXv3c+1Jz43TUMRIY98Ammdu7n3+eZmdn1cef9Z1DC7aTL8C9rIvGIP0I4c080JREfYxz6SPMZ65NmBMZ7hWo5BrcuB7XkY1vuxfGPLkB0fBpN1vvfWmFBTGgXW3tEjkR7/C19jjvAOnyMUL57VGDBCadRw208HBnljgTo1yRvn8E4mCoRGGEuPKvk4+ugAAAXZi4FoRt/HeAoRSZsacLiVKZavotaBg5GuMxewhnhGjJTKK5wV40ZhXZnoM7ICQrfGYCJoWfGoBIJ6dv7WMON4lg/SoBwKqLwKzhwQmZDz0PEUP9csIRZlUm/bNKJWRXYsyZU4yXulbC0bmng5cJW/hkZ1pMfIDIoRh0QKhWdc621LpviqYLfgXoCBtaeervTfgioxrGOmV8RdluANpKpCc8Y/CmjMzLKBDoq3qtRl/5jrgUc709DW/nwSJ2r93f6ugT9ZYzp8WsMt9fE8f0p6sIa53Xv1eWom8owVasiY7h0WTBzrzlfe0IB1nteYZw6vm6o2hkbZgtOEEQ947b6OdbLQJ8Msyrcf4zNpKH2Lkc18csHwWYIj1HYdDxjgyMuuG6+Pkzftj6OTaRJF0OStrMboYhlnHWVMZv3adpgZBKxtyX/ZDu2fCsAzg3hqUMWK7/VMdQ+1cnQTcuvVy1AP4ss7b9Q8bXwXtqmMsxhmfo+/we96f/dSu6xi3mYOMbwvo0l/ekT7FCZA25rmRw1k3LdgYg7UF56On5HvWBW1GFwBQ4YtzXzKxGBTOGGcNtQBnuzezHjr5CihRwTA+4xxqQfA4TXJ+tPuZv3E94dIwBduxzLzEEA7rOudBB1pUxjz9BGjxuBp4bJ1D/D2y37qr9Wqe50ipXhRIwAbGJ06+yLDMU9ZW5AfPiWMzKVQYU85X5YaGZFHD0CXHa2HVzGs3rsgJHKnJA9+kiMpeavd+5rltf2RQxi7j2uqrAWJPrrduDuR4MWDUyrRWBmeOMhZx7mZcI8cy7q3+0J49J+c6Y41cfLG01IHgkWUZh8gHdLHMadIJ8O4wZvk5+zVgVeY1/Qkwjn4UOwd9M3YW7eUdkXftmR69Bn2L52Or8PzkBE+eaNKMZYwyFu16pj88i33Kzxn3nKkUopNDte63ns01JD2EtjPnEENgwPI7zPKQZeZm50vfMekCd00GOEZf31DavPn5ORFjsDPYR8+ePhPAiR5Nmk45AHb3JbOOjiBmGMTkHYwzNqPO0wkIVq6NRF+2tzc7Gyp7c3x8sqwsrypvOaxjiDTMz/LSkli32O2OYrR+CihKWhzu57k8f2JqugwOj5bni4tiJKPTYxNiv2KrR+7QPuYtjHD6kYhKdGrq6/Cd67HV6AtpRZl3rktqkThNaBdrgLZR60t4A/0eG+sAYkd7jIk9+5Of/LTcuXNXObsvXrqsfgGEW/btSu6enp9XGyOHwBNcY8osYVIdYjdwD7Yzur/m7+hIOj79ZRw+/fQz1T5qZTBnFjW/cHBBEqK9pGXJWiGfOjVLiJQeHxvVenDax/4yNk46OxdQbdm6pHHZ23Oh2OcLz8u+HMqkZXUqTdl5FYjXebK7J8eyzuYa/Ufbg6+Ak6Bzr2+7WKeisGu6tDg1GWPmnZRqaEWqGzVOGtcN9QmbiXVw5uxZ/ZfTVzW2XAONSGD2hiLeqpOQd9DuFJeWXK7pUJh76RbHOCom5bRmH/EugbmHh0oNFLmSs4+/MTeMAX3h8zhcIzv4nHdHZ+Zd2O+sMdfyOrKji6Lo9UzNc1s9vE1XydjGxqGfRKyNj09pDSrlpOSXc//zM9ey1mmHzs2aAtEYk9OExr61LkraR5+bsWnpJ8x6Pk89LjvoehGU9I2xComTdsaepG8hobR2yslz42//nz94jb9GCXuF319Pwisc/C969b//7/z1Y4Q9CgOsbgCdxw8fiekpIo2M3wOzeWoBIwRIFFNyhb9YWe4qC8e4zGEkAVmrbSNwA0LyPg77fE9V3DAAKTLBe9j8k+POHz4C46cW/omCTOqSs2dPKzf33v5OOXv2jAQenlm0HIQoCkgAEIyW1dV1PYfn51DG+847+E7IFYo2baDwIsKfa6OEca8EbM3lhoeafgDGAcjjdUbI5wDietjjCCqKZHAw0y5AZ4pM8rtTuRxIiPMuruUgpE3JURdmMsBcWMbOMefiRwhAG4MoOc7Ph4COR5U5STEklBOUnT/6oz9SW37zN39T7YFN/tOffVA2qHxO8SuKHWJ0KE/8qXLpwnnlPqN/K1Ql398v86dOKUc4czs7PeNDa6CvjE9QzNGe7hgFBiMcRkV7czinD1HqDa7ul3/yT/64y2NO+zfWN8v777+vsSf3Ooc2BxFeWit8diwkdFFK/RFg63j5xje+IaYEIHZy0qMMMZdcTzsBVvk9+dSyblhLjCPzgoKYECfWNnNP+w3IrnRFPZLb0EZkn7zdXMe88g5AahT9HJgwDGgHzwjATXtT4Xx6ZqrMnZrt8tXxPtYB64I1wrpgDlA4WcN8FuOA62CZwwigSGj6PzhAXs4RvZP77MxyX1B0zOpxAVj6DDtge29PuQ4DYOcQTnX5NpUMfQ8LiLlVmhIYbiN2pOVvAcyZS+9ZAyRxuAUszDqH8Q2QHkCNPUe+PIwLHFjJm8v8PF94Jkatn9kDKwBiOZCY40R80Cbu5fdz589qLT18+EDPRPlNgVjWLmNmZguOuEm1NV/tek4/macoWDHWBZKpKJpB8Ba4DujYA9B6DDGe017bAnBRhAL2xthvDfwWuMvzWePZmwHvWoM/hn5kfMCKPDfpT1JMLH3NmMRgjeFxEigNazdgQAv4tGMRR0vWwkvgBGw8RZQYBI1Sy/fsZfqYv7VgRAtcBvjhviiTAXzSrjw7AGL6lzFMwdM8t5WBPKMFNZjLgH7sBSnX1ZEboCAAZ5wAAdjy/BYc6cawMiVPAqa9OQ/zpDdWcahEPmcdZcwy7q0jJeBJxijrP2sl4xgHL7+n/21bsnYDXBisDJjtc64d98xNjJGAdAHZmHP2uNecnWQn1xXv5HrkVsCVtq+Ztw5gO8F4b+c1+6r9HgCM+8HkAgZzXwswBhDNPGbe233nNWAGlsemB0Lmfr/HrP8Au/yeNRYAtW1X1kvGP4BXZEzO7VzH35VmrGEdt7LPchSwpxftETBR835wUPPjmm2ffZh1krGOYzV/z3MD5sL65v6wpbIX2z5mX/HsAF7ZfwmhjwxrQetWhvO8yA8Mac5Dvjib1dZjO0wi47PuuaeVkxnH9jzTXPU5Aiafcx9yICB0KytOgvVcK+O+MtXy98jwds0rjL8Bttu9x+KkLWEbhikXeZsxDbAYAkb2D20MOzz7MOd3xi4yjPcGQGZM2jR3PJ95aokISgVWnX/O9215yWfkd04bsy9AF7muK1rZSQ7/QPvS93ZfZ87bvRGwgs8yP9mbaWO7frNHJBc4UysA3sq0NOfkHs+ezdxlvbbyspXl7brN5zkPmBfeCfC1urKiNBkBZQKgxKlDmwHooi9a/7beHpnNvfk5+yFnQM485hmdMSQN5h/gNAzh2E08O7KF9oY0wWepXZN8zHzGWuM/diJ7JbIk85j3Zx54Xuwh/taB5FVvoi4BAFerm9Hnp0+eyUYwuWFSLG4AcPT0rNfxscmys3NU9nZtv6BTojPu7m6XicmJcuPG9XLxwkXlnH765ElZeIZtQfQOdrTzC6NHTk4Ol4WFpxpj7BDWuCMMx8rAYL/GkfbRFky82Lx2CFFfpyglC+A619IGnoF9RrpN2gWpjTULeMo5CBBJWkavp/3SPzhUJqanZRPDBo/8FaO8pgLJWGcOGHOeGdLPyOiQ2owOTnuZN+wo7IVE76JPh53L/dhQIYgB6PIzjGT+ExmObUp/NzYdtc0+/uSTT3VOwJQmpaNztkNiMfgOVhEg1PJjR3PAu7mGOZyentR6fOvWLTkNsfNoI1G1XHP33j09mxRZeubxse1Z2XdTsiUZf+adop2sZ56P7TU5PllmZ2ZrLnZswqL1MDTklDaM0c2bN0RQw84CxIcJTgSPbPb9A+Wg1vjWSEhSOjL+Wr9y8JtYgWNL32tOas3bwWEZmxgv45OAxv0q+pl7o4uzDsBzGEfwHtYHCwl8gjUUHeLGzTfKfC1w+mwhkcKbXcqTgOC8n3VAkCH7SW2vxTaPj3optcBusJNweLCusH15F04P1mEKOsdeZFy5zilOXWsqX5FrzIuA6erY4TvrX46meiYqhUkl2iS6KjIttmNkfuRE9oDOO+2ZmbK7h424pTkYHR2WE4L3MS/RSXA68bkjhO3MRWbmzLO86y/HVfcPyZJoOWMAfWWj1jtzsedeAWHWLDpTzvbYx3EE5Lxt9bScLbG3/uv/5f9+jb+e0ANexa+vJ+FVjPqf887f/yu/d5ziIxgESX2wL4VnUMAzHmSEStKUBLgUM6ogmF00EiHCgYAwjbKUHOEx/AKQIdyiCKOw4PWNsolwoC2AsgoBOTLQCLjBd66DGRtP4sbGmkLQllcW1WYkF55L0oLQ1gB75P7iALpz544UEYQrByMHNsKTA5OvK1euKpyJ5wMmB5AF6OK6KIP8LmP70AYhP69vODcaaSsI4Q6gh7FEXjJSNSD4UdydduWM3plDiDYxRryDNB94r+nvn/zJn+jwTnoTe+GnOzCZPiJsXdyCMBmz4WgDhVoAfjkESFvCoYYwpU0Icv4Go5h7lVf8k0/Li/VN5QU/hK076urHpM9gjFCmJ5gvwJq+/nLl8qXypdu31b+xESur9O/Bo3vl8ZPHncdfTgAx4Kd0ULTGSEADPsvhZPDjqPzoRz92qpBP7+heAEmUQJ5He7PeUAZTzZ1q5AC/HKSEcfG3uVOnxJIg/Qtjn4MVBSYHEuORatPcn6/k6qJtTjkzJeATJSqHcpjkgKUceLz78ZMnOrwSto2y5fQ7DjkmV3eMI+b561//uhQEgHJA67Ct2SPTM5MKr0MBUW63mgoj7JsYZPQLJRMQnHGFZc4YuRDomtgV9IO1jUAeHXWkRhQ+Pk+6D0LjUEjZL+wTGJd9KtLpgiQJfU34WJTjGCCZ1xjKbE5kBQ4m+kRb+R72BuPNvEbxDigTA5R2KiSV/PNzM2XlxYqeIQBieERgN2wPmBjcCztECmCf8xZK+aNgG3nnd/cENOJxd74+CmQ6f+XC82e1cK+dHs7BfqZTynB2xSBmLUcZYd7THr1jjyKclgMx+nJfB2JVVhJrzAWBMfJchDhGPfvZYEqPjd0aw/wchZj54/4ovi2AfNLwbw1zpxAwgBaDrwUz49CU4UsIbgM067kVYAwIEGM8a4DPs05agCZ7LIasHa/0086yAJPOk+gQZsaSr4yvwt9xrpU+VZvPeuaajHvAqBjEtCtGc/rZrte0J0pxFEzeH4DYjoOe86C9xyk4DOC28i3jI3bPnkOqGdv0NfOFMTE26vDsPOdl+Qgjp6Ypawowtn3B2Fce7drXjF2usTHstZb+ZY3knWGeqw8crpWZ3QKGHfj0BYxL7ksIZ8CrdjyiK2g/UIC7gtUdQCfQuQdepy9ErSQfP7IvjCja5Qge51f0QeMx6Mlzq6IGc/23GC7ZdwF6uI42hoWFgUpbY2Rk3GIQ5Vxr13X2PLLG4JKLk2Vt8LnAFMD6Cl65loWjGmLoGQy1M7Vdx+38tkB15ihtpR2tQXmyrekL72nnqlsbYnVpFchoSzG0jEfWZ/Z52t2urYyrwNQKLPbm1A4qs/6dFiQOjezlFqADOOa8YJ5zxvRASCWx0FhF3rTgc4Bl9pn3AyxJj7ci4CqLMPsgYxmmGW1GjxDwfmQ5k/+R7WGvRV6189TTcywfYJ24Ro1TxNA+gZi1iG++B8jMWPMOsV53HI6d8cm+bgHanEVxPGRevEXsCAMcas+TVqZFXgQ8TFsiT1JLJGdfxiMyjfs7md3UrXCKgB5LOEB45EoAb401RIq6jsnt3DLDIzPEUgQITQQL8k9RJF5X6W8kguIF6/mVZ7Ryl7lvgfHIL/SWVqa2ck1nKehQkw+/3ZsZb4DdVv6elCvRhSKrevvP50LAsMiSVlZIlvX3l43VVekzAakjOxhnHDrMSaLZ8j17mnewluSIqAWaVQCTtEpNKiTkYoAfnsd/npHimC3olPnNOuQ7n4XxT7v5PSBSzghFl9X90I5Zu8aZW9rKeNCGVlZq/SgV2oELcNd1xDWkVFIxy2fPpKPbVrxbfvrTn6rf6PeKRh2g6OcpfV8XacQBp0RqAm5fvXpFEbEQsbBPlCoDXZt0nDucU44e3N5ZK4MDBu4Yo0QLom+vrb1QyhbZUop0ndY9uYa5vHfvgYDY9bVN1WjC7qQdpGBBB1bxTdKDCiTeFUiOnstal54rO21URe53VdTvWBHFvJ9xgQmPDRTHRc6z6O20Cxt7YmKsHBwCxlvvynphDFPryqkph5VWkqhofuY6pYhRypZD1TOASc09rEnmYWh4VLbp3Ck+c/pL2LT/7J/9c40pIDhzIzJdBRNpn/cFTuIDpYdhjHGYMj980Tb+xmBQH+n06TNiOX/88S86FnHOQGwwbPaHjx7LfuedjB32Oec18nJzY1M29/Cga4JQKBVZTlTj+PhomT9NDbDTGn/wBc4QHC6kgX344JFIWuRmBzmHVZ0UYokQZx7pJzIjDGTONuzKRF0g+2Fvz87NyFmEDaR1B+mOeljDI9Jh2FOsjxCQtje3NHcBwYmqvnL1itK9sC+IcOd/f/+g6lFhY2FTs0Zkd6muE9EAnD8ed0QszjfWbFK2ghPhgGHfgTkwT7DjX6ysyFkYPd/AuqNm5RyWzoHM91mITCXqAllOUVqd+zWCOWd67BHsVekNkhmWB0pJUmtJaK1ClKiOBd5N+xgj5Au2Nvt1a3tX44yOxpgzP+ipsWlkt5GecGREdajiIE4aM9oVXIZxIhUj4wiJgDFBdhIVwBqljZb5RxpTOZdl43oNMB6qGXBwUObmTqm+lbEqR73EIRw7MmPyt/7uaxA8MuxVfn8Ngr/K0f+Cd/97f/PfPAYsy8ZDYHFYjo+OSYhub20qvy7C2BvRudtiKB4DAB+aZcVBzoYDvA7Ix4GKoOAgSToL3hEwm+cheBSWU5lYSnExNFRu3rgpkBFQkIOG+1AqABIDPKCIkffXKQ3MXjADd1ZtgVlLWzn08bzCuObvHDoIqhTr5NkoOQgfrmVMGAeqRnN9DvaApQmVou0ArFaYD+SB55AnPCxpR2D4MiZK9SLmEjnEJ7swv+RbD2souVu55kc/+pFSXMBG4F0oCHFatMZhFGeH5I6W+fkzUpwePeSAHSuPHz8SY7stpkh6ENKYnL94UV763/qtb0vh++Szz8rT54tQk3TA8TVJ0ZDDw/Lo4cOC2xfwUMU9T80r9xzhZEQKADSivDx79qTs7G6VtfVeoUZ7TofEqIX5EHZIT3E2YNFjKhFGu1uWFpcl/DmIAXEZV/qJokSeOfqHYsF4oGQBHgOUJ1c4oUyEQOYe3n/x0iUdWPQ7a9VRBva6B+hKbkjGVOMwOdGlNEGxXFh4LvD/2rVrYo2kIAfGMWsFxZf3uLDsvpRK+k7bmVfeo7x45Ctb31AoJWvwwf37WvuEFKZAy/AoORFHyrnz53RPDMI2MoF34uShT4wBaxzFke/c88tffKK1HyAE9keAhhjVAfy5BuY444ZzgX1AwZRtlJ2aQ5p1x+fZ+/SLviTHfdqmcDEcZKSJOXtG7wSYYr9yb9ivSRMQZ1lygypssgLUPB9lEqYH+4m/sc+lFMzOKrqC53E9BgDKbkI7uV5sAZSiwyPJNOYcWcfcoLTRHubgydPHGqc7dz6T3HHkBs6iU2J+kLOR78gG3sV/9ifvioOKNY/DpAUmA+gz3gJW0BgbtlhkDW1nLbbM3Bh0AUkih3lmQuLMCoKh1MvB3xn2wJhNsTCUN4HExYBT2slY8kwB6xQYq8ZNQEUpWk2aEz0fRbABQXNPC3iblWDwOftMgETDKI3RHwAloE4MVn7P2mcNBNyWoVwL7yk/cQU3cy3MoYBMLWgXIKidI867gB5Jx+E2Ov9swKAeiPlyXvijYgM7Cmj6mCOYZ3sssh6HxYYJsyUgWuY07e21qQeAtMAL7+z6gcypcy2yaU1r1YGnODJqdBewZt7RAUM1ZzIGhIrMVZAsIEtAwRgwmc+AjrRLAFpff9nbdaqEFmDKPsh88rfMfddPgOoKumIRua8GrAQyVWY1z4j+gC5CiC8GlvI01nWQgokn29HOIQ5LDBJkNp9H/jAPAVSyH5NTvt2DWcfigCYFgkJgvRfRFcgzGYdVwnNtEBoq6zsAACAASURBVAIM2CHRzSGGVnW0aGyOnB4nTGjuo+9tO5Wve7AWSKp7hXsV/dZnx0rSRLROAIxlankE6Mpagv3Gdf7dAK3SkjapL9o1GJmFszGgG+/P5/zMWsfG1X6tjiL6HKBMoFY9Yzo9pzJGeZfkEI6I4tyYsNBCztBz+kmVAajdK4wYoKwF9yxr3bas67TDv2OM5j+n3rHG2nqlU/zJMD/sOZEybrTTgK/BsZN7KHu8A7uHh1QzJvfTnxjZzHmuR+ZlLYZkodoy6K8HTkmU+QhQaPlT6nluPT7XdHuy7u+dLac2yBrVeBBSXiMYw1CzDLMjLo7srH/aEADA+9rrun1nDPaAltyT9RwGIPOS6M8wUXNW0r44oCFddGB9TfOEox5AwwLDLO7IKAEs9attV7tGAGB0VXNt7yanLkbf6emrlpGZT8nZPuTfy4U3c3ZH7nB/xi3OEv4WeRtZ0JpvLdjY/hzZ0b6D+9ZXV5XrnbYZzOmlCAhhAr0HPT5p/NChaEfeL8JCjdJDv+RZAWWzp+IUyZkdp0vYka3OGvCe8WUNJUohIE7kUGSHzpVjmJ29SJeX5qvKo6R1SRuyn6M/pFhq5s22m3P+so/478iEI9kSd+/ek82i+jZbW+XsmXNlbJRCh/v6m3N3m6AA8xdCFjYKQN+Tx09lkziiZVj5lokcJhXmo4f3ytgYxUOnyu13bnfvRgbAGobQldSO6JzkmmYs5AxTodNlMYlpDzo+n6MX0x9IYhvra7LZmFPssqdKXelzknGD2QohBtGF/YLuir2ODYiT6Y033lQql9QbinzFVudn7uce0pAC+ioak/zURJWPjJQLFy4qfzbjwDMYO9LLhGHOepOOx5lSAUVSiADscR97FzmHvTIzO6e2fPjhh3JufXbnrouY7uxVQHG/vPnGTc0jz1c0oEhgOB9qxNUA9QNcV+v0mdNldm5WtvjM7Gw5NX+mLC2+KD//4EOlMUFvwD4ZGhgoZ8+ckT6BzMcevnrtmsb6ww8/ko4tLIOIn332rOu5hKCkM+LMaaVTnJ2bEykK/QLcgfXkKPzNGt0gxUZnLLaJ9CPpOejhkHyQEzgqgcmRTI6CIiWpSGWw1mWLjauP9IGc6tisJgQaiMXGoZ2sSexp/rNvlad+YtLRTP19Kh5L3xjPpKrERkKWi2RXXBNOIC4pryoIThpJ5uxgb8/RGzX9B7oVk8G7AP87HbjqBiIAKGrbUQXOZFrrBDWRr5I1R8dyQKzVdKH0S3Kh2imsG9rDOo0Din7TTj7LWcEYWU/r6Qr8nPmz7TJY9vaJ+gBQt1PRuqc0IO1TEUL7za6P8yqR2CKnHfcpxzftJsd6G2UTRyDzI/mm4pg4Ee3Yz55n7FvCG1gKskP6z54JNewnpwGCPOR7fT4clv/yf/4Hr/HXfwnw19eT8C/BJLRNoDBmjNEAfxwcx2I+mCmFRw9QgAM0Rkq8ToBOCEEODjNG7WXmi3vZuHyOUI5SHcWIZ2BEwMFZfL6ojYsCxv3xutM2ck9zYEZodspTVXrY9BjZCA4OWg50/iMU8Oxz4CCU6RCeUA6K5DyPoWuv9pTajXCzEDzWe3km7Y/nU+E7NTdXQEwZe7uw20uZmZlS7mW8rQCRCCYBgzMON+SLw69lUckzfkiKlaEyNDhSnjx+IgFGehKANtoUVoCZ7K50neIjbXgjfR2fnBCoyiFx8SJpSmDBE5rsdBAo7zzzs8/uKAcZitGZs+ekePzyk0/K3fv3FeKEN1iH2MGRPPUwGTCyCWviUKHQBqA/BzICeXHxmZTC8+fPlsWl51LKUp351Kl5KVap8MzakGG2CYPBubsZJ3KSGSSfEbPz88/vC1hPYU/GgXvJFZ6wOeYBoNrr0iCVDimM/knWp/OJK4ytsi4ZA+5jvMQwqGHu8iwPUM3dRXyuX72mtYAzxofQltK8oACmMKJBw361m3X39MnTsrW1I+dOPO57e6TRMdjE+9g7MBJQtGnL5YuX1J8L588L+FakwJkzYhksLC5IwR4cdj4xHEG0jXt5d3LaxeEBOM+ajReedpNz/MGDhwJzuZ5DF0WIwxpDKCmCArCwzxhzmA/sUynkCtWzd1wK3MaGwu7oh5xbGxu1oK5Dt/hvBcGFp1gLyIWpiQkVG+I+9hfjlEOcv2efMI/0k7+FFWSjaKCMik1ihSw5CxmXublZRVaEyT9PUdEaZsvc86U57qf4oEPUogjFMO+BVBQl2iory8vlhz/8o/Kd73xHQDjrBqX47uf3uryA6S/3wgS6dv2aHFEo62Z4I0+ccoFrMz+Ax7Qr6WVi/DEPhDjyZaDaQEgAkdYANEg1KOPFBqmu6vrmEGIXYOERym/upCFW5Cj+gnJYc+8FnMWIp628NfsnYCL9oE+K5Km1CbYosJyw9coUMePZiidfBoVQjnsMOAFh9b/moDKFuJ7nsfZot3O4w5I0y9rKotnU3Kf9nzB0gWr+jT4EdI7BznOYq0SS8Dw7aImg6K1B5AlKdikY4WHiA94dd0V/+wcMdHAfirALBBoE03onp18FhmT0VaBTCm4F4Np+aH0KxHXeTNosxX5np9bOGJcynT7pnCZXYR37nL+EXgoAUsoGy0TOa6VOwPg/PCqTUxOSN5xXyAMiZjY2HRVFsSNCNJVze9g5j7k3qZ3MmHXIPUwy/u6z07lHea9k8ZFBSj5rWTKtTpA5pI+d3CBUujJ1MHKYXyJXjgvAnPNUcp5rje0SFr4lA25khPbApE1KNzswAlgHcJc+U0OMO/ZpA7IEIIzMCJDLuANWJHrCqUHMpO1jBcaBVFnIdogAYrtOCefqzh7RdjUqZc9pMzBWmDLOauTbwd6uAAKKdlOrBcPvWPvXQDjrIvuSDwG4Wx0jxa8C8GKEjY1NFNJgMffk1xUjTgVpnSdXoFAtRg4ArjZq3cPYq5EDtYCrgbrWMOwxAdmjRCGhD6hI2MSEZKXy0xLl0VeUegP9ITKD9cc6HxlyLmrJniZfdWRfHGTIO/rk8GEIGQbJfJ2N1RjXmnMiTChsVeUagMTWDqQOO2gSfcLaMeDgKALGKCA0ae84DywjARUmy+S4DWzOUkdH2YDlmXF0AETwWYBxgXo1zYp0EjHA/crIKBzsfHGOBBBHPtGHgKRhgsNkVa0Fscp8XjKGcV4wB8wt7ZUTAcO8htP7fUQv7glMB9RinzJXnLXHfZaVAqXFTkPemL3r+jPU6QGIQ79FrtjBFzmUaJSQV2gfxBbGX/phZevR1j0cJBXmYU8wNpyVYXzTBkCuOHADcsY5FV0DnY9zhL5Ft3GaN+ekji1TD0R9Ft1fOVkBOwbieOsVFWYO9/cOCoWPA9BmHOPQCajtlBGOZuIrZ2AcFbQt8rB1enitHknOZhy1FE9EBaXvrTzLu7iecWNRbaqOkckJKbqODcTPrE8Rj4aHpRcC+KauUxiRWkfd+e2CmDk/I2/ShjD90+6s24Db0Qfj3JBt19/fgaPSdcSI7TnLIx+i/7QOggBacWYE4PdO8l6yfmd5AHgre0qkJDsceWfS+XHeWpczIxSyyr179wTm0reL5y+Wq1eul0ePnsipCaC3vmGnAOv/9u0vlV/7tV+THox9BdiJTSNCTY0Egi26+mK5TE9P6OykHegI9BP5YhsZW9DOUwFzRBnKIe3inxcvXiovVtclM2gz8+lrsaPPKhULcovnAvbxbHRjxod5R1alVhbjic1s/WdD+jPM55zvz6mrMxCwr1+6avYRaS9mZ6dcg6kYQGSdoefBsJateWSH0aNHTkXJ+w3G90tf4qwDvOUMjZNGhJIzZyy/BofKSi1IvLS8Uv7sz34suxUnQHInf/c7vyPWN2Sp3Zq/WWtCOb9Pl03s1L4i9jDA9Jmzp1X3B/1hd/+o3Lv3SHONg/boEF24lCnlLJ8SCM5zufbWrVtq9y8/+VROBKJRsbUhW6Ej5mySzTE9Va5cvao9xfwvPH9eNre2ysLzBYHPkRfCXJQqB1ukX+cYjnix2utZJBby6LDIbETow0RGZ7979zN/Vm2Ine1NnblEO1BskTQu86fmdSahd7DHSbvy8OFjpXs1+cV1kpDj5LjvK3a2sKaShgMbAF1RwYDaN57rMPlJIcNZzPlCakpFXAhwxsa2DYgTCMY9ZwjPiI2NnLY9URTdwJkDpnB4uK/iw9zraGozomU/1awDw0P+XLKBKNrK+N7ZNosafQtZYqfLUFfPjfYr6gkbs9aTYb/gmCdtLXuZwrNEvMHStl7qrAdy5uFkUW24/kp6spzhHYNDEPKIuh51Ufe+QdlYsgGqfhsCqNuNLdEDvA3eQ+BwRBjjgc2NAzyMfadnpXYAuAn6BjaL6zAlis3nhZ18//n/8Pdf4685FF7h99eT8AoH/4te/W/8xe8cSwmAqVQLGAEsYHjxuVI+KEexw5ZilLABpeACSA0MyJAxENhTOKLIs9lzsLEp2eBJuyKQkCJ6O7sCqG3M9wp/BRCLwIzyKmW5ydm1tvqiFupwsT4OczOvU6CTEJ4BeaS5LwpHcoInBQN9CmiNQcph7lxSFoBqTx0HDh3aPzLiEH0OKFKz3Hzjhg49vuIQCGMiXlH+Fq9eFBJ5SF+sCwSHgQ4wCdDNdxSCKPMoE2aX9ontbCAYrz7F90aVqiKHBoIc5YlUDswfbAJCu+gHwMYvfvmJDkSeTdGRWcJ7B4fKk4Vn5QEKgXLJ+WDGcEaxAR2nvwpfHCcUGSPyqAwND5aNDcDd6fLNb36zLC4tlNW1VYHlVlBLAQjP2BtINCMaJQlwlr8BbsMiYAzXV9c0lxR1DJsYR4mVRFfcBoxkbmgbhhiHxI0bN8UmODU/X37wwx9KqRZbamurA+1suJgxh2LMe1AQOFhoL+Dz0vKSlADSarCenjx5VM6cPaMUMByAf/iHP9Ach30LY5pncVDPzZJnfk0Hv4sqHilNDKllyB3HHLG3mAutoyGiCrZ1IMNw5xqUGxWWeb4gowuFAAONdZScabSZ/zyH4jiwmmFc4EDhXgBsjGiU5h/+8P/tCoACsqcgKGPBV4zOAM/MAXPvQi/rygWOQkCVdJwzgM4An9QQ4Get5XUUczMN4vBSCHI1+Oj3NKmInj7T2DPuMaAiVxyJYZCHdR3jz0CjAUZAvPzOXAAAiSU/My1FN+k7cM6wp6MoaW8AzNcieoDhMZxiLMW5EcOViBiiMegj4yZDvDJVMFYJ1eO5BirNqCZChXkNOM4Ysh9pf4DNaRxBTjKhvjJmYqspPI986i7wK9DCVnBlIORXG+c2Dik62TP8yrHHCuAHWAvghPXHOkSeYXDQbuGkAkD2DWZWJqENXyt7fKmYEcyamjucNrIOWY+0jz1INXadC2JQGGQx0GMHqsFcAxAoZwERDDAZCAc6AfgUk2UgOTFdTJXxyxrxWJpxGDBYZwhgYwUPYuAGfMhY0V4brTYqA3Dxu6OinP7L/cIRQz53pwFycUPncUf5ZO0BEoIRMHecGexxfo8BESbx+prTeiWiyCDglmSqQCfSAtRCTowBbBzGl7WMER5Q6+vvvlsL//ZSeghUY9/t7EjWCQARCHhYKNy0u7Ut2Q/TapsitIpSga0LUG8FfGdvxwYKDoHJiTIzO1POXbwoBTwMOgHgAhjN0lQOYYWYki7LrDfGgPk5OqhFWQvy2Y6QRHkklQDyw+C8WUiMDfuXZzpXpg0hjMet7Z2yfwBEi84yrFyN7CWzXDfKyPBgeePmtXL92hX9DJjHWpdhMmjQjvfG+UdKJKLJWAvIQta/ZMqJfPKs4ThPmXftEUANAWU98NIyFDltQI3nZm1i5GC0sx8x4HHQipkEoL6/34WxIqthtZ09PV+2tzYEfk9OjMkYlmFUjgtAALpMImdYs877asNUwLj2qsOJ42CgfSPDY6Uc9WuP6fdRhyUjD2CaI6u1BkiNgQFJ7llylRbLE4xCiAc2KO3QQ4awnmzP2dF27fpVOV4B9Nm77NtEHano2852WVm2I5uzhbUjJ1aNnmJP8jv9gZEXID96LNfZMNw141fMtBEBFYAJjCsyjy9AqM2t7c6AjIxiDrZ2zSpnf1vm2ai00+ZQetPc7Ey5eu1quXDhvECSp49rceSpiTIzNSWZzxdncpxVIYpghJs1a70izhjttxq1I8O+GqsGFWF6LkrucI5885vf0Djy+/rGmoBV1mDOTYgEjG3kHj/zbAGKfU63pHN6fKKMjRroimMRnZE9CRjFexVqvb+newjl5/RAxqFvAhwy79zPWUNfhgRCEDlhZiIAkuWm1wXXKBJOqWZs7DNGzCcRhX04iMjPXKNCDyEqVAdIHOOwmAHB42SjfTpjkMM1SgG9XPPaORiP9K4ApgGnAsaG6Uw7c17lmuwZ2t9b4wY/bMN4X7NHAPHjIMjajN6g/tY9ks9yFkXXMIhhGRAnnVIuNZEWAX+jB50EgUNgkjyp+5r3JLoLEDzrgXM8Nk5A9Dif+Jx9mnRSkg+sg2ozdIBYZdbHxmvPfAFE1b4x2cdnG8/mPWGH+pw9LJM1Ug5wjPagT89UsJb7+c9X5FrA7oxnK9tyvrfj1X6W/YJMy1xyLWMG0YY2RmdL37AvOBvYL2Y5kwZ0QLm+AYZxRqcIJ/NCvmlsj08/vVPu3L2rs5jPxyfMfEZGsH+HKJo4amcfNjR7EDtPqUFq0UB0Ku8BaoSMSTcgJSURH2/delssV+Qa85Xi9vxMShb0TYBfRzZW27VGCDGGAvtg3WJ3yPFEKtArmoPHT57qHNvY2pR9xnm+8HxJc5F0OT4PSW2IzNuRrYHdCgude7kWx9/Zs+c0Vk+ePJZth5yl3QbsXTASUgwaFe3c3NrQfKio4uCgxuSaImJXVbiSFDU//snPyukzZ0U04lznHP+NX3+vPLj/oCwSpcN5PUSu8nE59SCCLS4tluERom0Oyvzp+XLuwjl95wy4d+9h+ezufRcmBHSFPT40UM4r0megzExPKVUMNipEJ/QQ1gV2EOuWiFrsPDsHHekNwefq9WtaT6wBAHDWC/NJWxaXlnR2xWlFapq+gl6MfkE0G9HqIzVVybbaxGc4OLCpVbtoY73c//yeyINOOzRe1tdIv7PTRb+wXtH59vcNbGNzrG9sily2vPzC0cpjFJl0Gkrk/8gwOoPz0qMTSXcn/QryGkdCTQNFewYGTNAIu1k4xDCgt2UR7wwRTITITUhzpBNxxJKBbUD9o3JUHbNaG2QZO6LW14auY73RRjlfapFOydA+R6iZtPmyvOV3y1Wn2bQOYXKb5eOm7sHhFFvSzO4R52VXhJdJRZHRlltxThoPCstc+1z6qAk6tFXEN+lOPTkfu5a/R6bnzPQ9joIIfoUMo805sxhP3mM7ytFH7Ver8/F3/v+nf/vvvcZfXxqlV/PL60l4NeP+K98KCG7vlT3O3lD7XXiSft8nL7ZZglEgs3GVW0lKBEwxe+jCKuB5KAdJlUAjAmbzGZteYWewMmq4NRufz1qhShuisLDZEVYxkHgmhyWGOIUXAo7HAAlAQ7vxUNK2KID87DQpT7qwVt4dxi+szQBwhJPZWz8pbzLKHEKZA59+AzLroF1ckPEXjzyGCykldJ8YifZMMk4OvUOBwOu3owPp8aMnZWJsUgctwhMwFAWMPlPskLbmKwov31FszY7E2PBBLGZgn8O/LiiFxgxeC42R2PZbW+UJ1c/lCR4UAMOBSKGU6zduSLijYFG5GkYDjgoMKPpjw6NfawMFCKE8d2rGFbCnJsqlSxfKoEDxNSlCgHkYSRiCGFG0CSUCxVNsitV1rT3GnwMNwJY1Qr6y27dvKwwOo5Bx53Pu53kYjwG6GHPmdGFhUYoHCgusuT/50z9VyBuGcA5c1hc/o6zxhQOAPrCufAj1mHbkRGedE07I+69cvSxFgfWG8yfguhQuVZb3wS72/NZ2PWQxMI+UywyQG4AzaVgwMFAqUEYBWWEwm8VxqM9gHmNAwjrm/rBRleeuKhI22J1aIUYC4xuDI0VpWdsA8/QThddV050uJfuTcWR8eWbCWFFEuRelb2Njq5xX4Z/KJpEhM1k9/Rtd8ZQ4sBgLAT2kVFLYvx1uAOEAe5ETAO5JbZKDW2NQi+tKca8ySkwzKnEPu/Au1+XvZjwfirERMN2h1GapxtjMYYSHPoVmek48A6NW4qgzYGWKeUr+UqVfQGncMXDdAuPsRdgnMCHpi9leZvdEhsGy4H6xU0jF04ADSssgBsWYgLawrmkH6z0ysO07a1nh/2KcOY8eSrkZBga3gJhVs+D4uMyfmZf8On36lHMGwupNuOLamtYn4IqAmqqQ8R2DQwyxoyONhSI6atFTsWFrwb4YrgHBY1SGpZ41mzWBXBSwgoMNBmxlR+HgwagzYG1j2Eqfc10iH8NYo00UdoYRlM+Qd3GsZn7lBKwAW5hfWf98N+PDgCZjaRkG4/hQ8pI+6ByR821fwCRtQxkmkgP5rfDJYyuokU0ryysCXdlzkmGApLWgXcbBIMu+C3fhnK7GHLJfQPfRUfna17+u/ZsiYTwfNg19pX2srRerqwIxkeFEhuwQ/jw8IoNpmPBSqs/vGSTmnNJ47u+7MO/BfhkdR6afUkTDmXPn1Ac5dOjPgCMoyNO58IzCszhQhlSsGCctBqBCZyvrf3fbTDnax5qhH4mmCkgRoIT1Zjl6qLWLAxNQ9sXqmoDvza2d0tfP+TZcNpUH1aGfGDQYrjduXC2333mrXL1yqQLhONMcZozcT2RX8igHBAdEjn6DbAhA1AI8AbWlM8EWBRTTerGh4YgDiq4ZvAggqj2kOh0Yf8dlUKxaM+aR7YACdoz5vTdvXCu337lVZqenCkw7BT9LrnGG7Gtumac4GrXGBgYFVtEm9rMcPRWM7OTpwaFAcPLZKjpjoF+yGxmHHJNzrByJdUcqHc5mHD8UKEuaNkBVFcaqQJcZ8QZk0Te0x/qL5N+Xv/xlFQPzGhvxugbUETuWgo6b0t2S8ot+yECtUWFmwrkAHfOTvSQW1AjO0aKzhfOZfcOXGOvV+YfTjzFmTa68WO2IGjEeaehBnZPowYANnmcDrYAgRE9cunRRNVXQZZYXl+w0GRpU7l3OFtYzRn4cLY5OMkPNa8n6ddiVjIPPWfeZdRGnMesweh+pEb785S/pGvoNsAXwoGiRCjjyTuQyzDbeGya4AUKz/Ayae98D2uBEyRnPXkUnRNdhfx8fk1ffeWM5S/f2d612UnBtY0P3017SDg4MOF0S+5o1kvo2MdyVfky1hZyPm/GgXYkgiryLA4WaDjiaY9wzdonEjF7tuXYki4k4yD87mAVoS04ei4TBXLYpMniG0gdUe4SxspPC9WzsqDCjj684LAH8+Iw+MGcCQ46cSicgeM6XzLnPZwPmvXXgqKXorSedZZE76WvA4jiBovNFbgZU91r1vs9ajqN3EfkPw7UCIlk3AYvzTD6PHOa9yBh0KNYETGHlz60F6PKuEKMyDrmfdmCXiEhT9WrGKWMVRzSOFf6eSEP0Khi0bTRYnp0xyF7PWLU6UWvsRhfOnFpvejm1F9cn7SZ/V2rHCrrxO3s642gWZn85PixKNQkTW3WJ6tnBdefOnxcbHLDv008/k93CeoGFG10XIG5+fq4cyrZ2HQg+Q/9Pak6l8agRLplr7AFkadr57NlznSuctzCVnXZlSPpHX7/lCfvaNo1TOjCvmWeioGgf5wbjrvv6+sqDh4+cHmbD6TDkyNJ5vyS5k9Rj2IDsbdZP6whiLrHbsKsuX75SFp4tlHuf3yvLS8siX7FvFSmj5/aVMZi8RDKNj2p/oddp329uqkDjb//O7+q+peXl8k//6T8vP/v5B7JBXrxYEwjOOXXpwmkRa3BaojuDK+BQ5nzH/gbo53fOuVOn5+XUPHPurOyhn33wUXn85Ll0sT2ilwexkafLxbNnS1/fcSGaFFtc+cnn5uSExraDMBbiz9qaHU3YuOhm79y+XS5cvCBSEPYrtu7FS5c1vmLFP3GdLp3XyoM9Vvb3kWeuBcKZwtjSb0iJMKEhLeCYjD1Bik2cEKTfSRqRrU1ISJBejAFgj0pX2tyqDsIBAfek02F9oFP5bHIefuwD9CjuZQ5wVEo3VepEg66yV0dGNJ60KRFOdq4ghx19kzXBPcgCEWmUFqVGCKYuT63JIUe0ogntCD44NBmGL9s0qfHhOjO9vWwSkKJ0lLYEO8HYAHZ4V4Ol2ssQFvmbwfwaO6r8447KDZZlmYnd2UsTx3sdCePoS0Vs8L8SnIi2sCMy6b9K6e/z2c+eyrnd6vtxiMfejc4ZOyXySIQZpWV1fbqcHTnLQriIvAywz3X/yX//v7/GX9vD4RX9/HoSXtHA/6rX/v5f+q5A8CimAcExuPiS53ccJcWsNg7TKIadsaXiAxZOHLDJ7Sb2SQWdewCIBUNAcAEae/tS3mGp4JlFsIUBEkNPQEYLOlQWIe8cpzhOLZgWVoDCtqnOWw98K5I+qGkTh0hAQ9qQ1CIccGFfO2zQ4ZAIR7FaFGptMA3DgUMRgUp/YJxyeBEKgxAUs23UoZzKUVmdBRi8NiSWlT6ClCKwIQi5+8XHn5ShgeFy9eo1tQ+QkPto9/PnCxWAs0cxDAHGwGArCvmQlArdQ7VuKdulTE9Nis28+HyhKgVTNddqnwwajgmljOkfkCL05q1bKqBJDmgOZ5QVcp4BhMMMACxjnFAWOBiV7aKfg2dAhyIHwszslIxsFDTC4lqwCwOMuSFsCnsGhiSKKMAtwAptuHXrbYHgGET0N0Vb6JsZEw6x4z7GIkYTwB9/BwRd39wsH3z8keYQT31SsSRfl/pcQ7szzjak8HqPydCniCPzz3xz6JMqANDo+vVrWhMoR1kTpBtB8VOuuLUNea59+JH7ekJhVvSFfTUzPS0m06effKL18M6tt/U3FChYHaRLQcHm2cqtP9BfBoYMULN+6SPrkPY9ffZMldUx6n3xCAAAIABJREFU/lC2kn4oxh9rBEP+2vXrYmx+dueO2Y59ZsnRRkUXEDqs/L1WYlyA02GygF0uJsT9d6WwO9x3oGzX3MzdHADuVu81bUTxRAmNIS+lpvTJEGd9JDVIDGLaws8oZWE5SWmueYMVqQJLvO7zgBpcA1OOdjFX+fIegYFgFmfHfCeioIbeR3Yk55tZYGa0AbLQJvZsnHrMC4omfYvxHeWHeSSP41e+8pUm1Ql9MZuSeyXbdnYE+C6vrJjxVAt4YWwyPyiUKDRpd5idfMbaEfB2ZNaNDD6xtGFimVnNntXfYViKrW6HJRkbcOJcv3FdAPME4YoUnqzyHSNGESZb21Ysq0EcwEHKVw0plwOlstn6B12xPvKecbessvHMs1hPUVjjuKB/YtNISQZ04XoD3siIN996s7zx5k0xBBljOTLE1N7T+o+hzfP2dnbF1mzBgxj7+q4CjGZy0D7m1caLC+z53HMRHIObOLVwEvULHARQtnOENBE25viuuhhTkzoT3v3613UeBFDjvchLQHC+U6BX5xBnyaDB1DgguDYpPgizhpHCF+OYtE0Y1JevXFbNgDhEYCTHcLRcXC2LSyvlOYwjHAwHh0qJwjkAe5WUVuRtdB5ihzgDGrEe+Y5AB4SfPTVXbty8qSgL1p3GSCEH7N/nBYBFe3xru3zyyacCM5BN7Gv2OOO6tfGiG1vtm1pclH5lfUdhz/x6bcu9UJZWVsrKyqrYXwAPFMyCgYojF8AT41UpQw7YY33l8qXz5dff/6acsS4yZUOINUH7ODM4A1gnpJGIQyZM8IDgaRPMO35u2TqKqlChP0cV5NzFAGQuuBZdiPlm3gCTx8epf7CvVCiwwhTCSvSB5BCMUtJdUVflTPnme++WG9evFmw05gmHCsxmj8WK+sG6lWEJe1YFk10UzKxeR+qF6RojbGgQvYAIDacGAXhANsBmBmAVSIEskUOMn0mrQAqw5PM3oOu8nPTdDNakugAIRx9gL+C4f//9b8mwDljHmBPhsPR8QfI0OiP7IaHJOE8C6DAurBHkIdfGicnFKfIcUNOApp0Q7En2Dv1fXmG+7QQPcCYgjWJ1BxSgqmBUzSHNXgYIRq8FzMdhCyh8+dIlyfXVF6tl4dlTyVaKhCNDmWPOYWRlGKyARQlZNkvN5yJzEQeJHEuHzhXKV6uLw8Dk3OIcfu+996QLAYKRuiZOJe4BAMeZENZqwD+l11N6gpnq9D9QKg/WPnpWQHfaSeo1dDkcY9wP2CJDmyLvB0QCWAYRQo9jDT2dyDcXSIWMMq1n3r//uc41ESVqTYukv0nfpY9MToqYQR/RrXAmRMZZpln+M2dhxfF5wrs1WLy4psMRcKIcss6hiy7EPg/Qj7wOQBIAgXUVkJs1lDNAe2jEedwjj3hdyDhx6sf5Hd0h50z0jpz3cdIHrOV7C3IHzGjBWv4eokvuj54RENhDYBIA787+D+gcUIVIINalzy2n1AuYxdhmzfE+xsZkFNthOkchMdTr5HCtekJAF9s2vZRXAeEzf4q8q45P5pN2pu1Jucj6z99I+9eda3WsYqe2Y8zPGVPanmvy7ID+LWiunMsn6oWg65BmknFxSpB1kWg4x6Jb0RfGAvnJZnixAolpvXz40Ufa99F5OJO/8tVfk6MSti06PDLa+Z69b1nbAKucS4B87BU+h6yUFIYiLsi5DpBnPQ4bQqmAqlMNRi+2H/YSej9zwDhwfhDVE706UXPRbzIfzOnzZwuaC2xf9Hz0F1JScJYvLNp54gKLJhMgp5M6JmSrHjHB5znjh7zCRiCqF3nD+GLPyiFMRHFl42tMKNZIZPUpik72QFXWBOSs3/v+9xVdBaD8B3/wj8qHH/2iXLh4qSwtkQLGKe3OnJpR3xlXdMKH9+9rPUmPHhwoE9jAp+elCxPNe/HyJT37ydOn5aOPf1mWl1elLx/su3DktatXygws+oO9jgnOODvt46bOGOQgbUK/ok+qoUTe8KtX1Xdk0KPHj5T6kbP+giLEHeUDMxx8gHSTrB3k0MYGjG/0dzP1U6MDjGBubkafA+oboO4TNoOMOTU3p7WF3IMJzjy7ePBIjWAgxc2S2sz8EM3LOd+RA2pkS4pxU7A1pKFEfAKGc67z7DCRGSfOZ9ZqoknAOkw48FrkK3oT+w5ihpxJ1ZYzoYWImhGNXdJHOrrb2JLljZ2PSjhXHZGJJvX+dgSXyBVJ9VWLaprN7TSKXEn0vp9hechX0rskpzakHNZ6CJUplh2ZQrssN23zqLZbcbFs2yMm0fBe2QqHPbJW5FbOjcjiyOs4+2yL9KJpFN1Zis7MYFxyZFRyWKfH1nMzMonv//F/+7++xl9zML/C768n4RUO/he9+q//ld87bhUvg1B4ans57JwLnOSaTnHARnU+olEBIRzKCGU2oD3lZnpkoxv4sOIV5Zz7o9gCQmFQYcgm31KYJWz25eUlhV+iNHOPCl+I0YySaMWCw8AsLAtjFygY1YGVPHgoxNwHMOnquhi2VhyTBgOPavJP8ywMEDH+Dsxgop8+uGbFHgdIcqoSQFbCeR1qzdjEW2fD1iwNxoQxCgMXwxMDgLBeQN7P790v+3s2XGl7mMu0D/BZwH7N9ZjxjgIcZgYGLCCKFNOksaHYytiI8i3SPp4N8D5/+ozY4Lt7B/p9ena2vPvue1IO/p8//IEObw5pUnPAvGJsFp8vCVigX6yJ4WGYV4c1l+6hjBkOx72DXY3PjRs3BIIDOHMwAEbjuWeMTs05lxleatK+4DHnnaRNgXkyNTGl/gYoAXBm7JyDerIr3MFYeGyi6A/LO46TAUYjiorYHHjcK3DKgcrYo8jycwDYFBRMoTrWC2wsMYrGR1W5HTalDZwjtQXjE+WXa+kfDBC+AzjTXtbCuXNnxBxlXhyK3Fdmp2fMJKhsbOby4vkLNSxtW3tL3miKu56qhVUGnIOMMaT9HNqA7wY59qUoe93PaE2Z1ebcmt/61rfK9PSsgHuAFOff3xAbAoPUjAHyp1sxoG2sK67DUGA9au4ofFLZUyh2Si+wbvYwefzoG8o/cycmGGNew/kjbwBt4hDgXa6e7vWZNEIBwbnOQItZPGIe1lyxicoQi7JGRZASBRYrihSKTAw05WYmHQUF8ypQDwiZkD/AIJRPgc9iCHhf2zB0wRnWgoxIpe9wpXIUujDKXJCPojAj5Wtf+5pSAtjRRvSC+0E7eBbg14OHD5R6iLGTMqV8pHYuiXHb5AK1subCbzL0KrNra8esCAA1p/iBrWHF3CztvRpubkYQDAucVhcuni9f/cpXFMUCSzj5qVGY79+/L+cUMj7KIGOGvGYPxeEROQ9rl9yxMaBjaBrk6RWKRA7kM67hi/mlcDHKKizZADwx2thj3/72b2rds47MpjCbNKk/xDSBWUkqivrcGNJpS4A4fo+Cbvmzqb0UBuXuLgb5kBwDGH8O9z8uy0ukoXguwNNpF5xf/bCmmOFsoK2/+zu/o3XSguByLCyRumpbTHXarZQ8NazfrC+vcdYb+ZoZW8Y1rHbOMGQhIBNMpl//9V/vQADne++T8W0wzCD44yfPyouVVeVKx6BBNo8ODZcrly+rVgRGuAvyFIUbYyTijEChp18Ypu++964cEY5wISe4QWWcWEStYATe//x+uX//QXfOidWmSAbiWg0yBnyRU7ueh5EH3dpuCo8qZUdff1l4vliePV8sZ8+eL0+ePS8DA2ZOASzzLMYHuYfBurO7WU7Pz5Xf+1f+giId2McGNZ0ajTFkfSt1CykyajoUpWVSWiHvqwAqdgIRxeEc9nLc1EKX6BAyPCoD1elDyDc7rnECpA/oTrjzwQHAMU4TAGhHWoXxSD/sUO6TAf7+t75RLl8ExCdnv0kAikLb2dEZmdRu0aMAA/Oz8m6rKKnXV/aqjLMyUPqOzcRVupC+WiegFKXM4KxEjrAg6A8gOEY/4D39ddHJ/i7VhNevjcj8J6UIjCjSAnzve9/tok/oA+uNMGqi5jjzkwrF7KpjO+JqCiixh6vzDCZ4AHCxtYbsoOX9WUuSRUqVZyOfdc09OFBgv7VRicwze3tgeLQzzJlrJz31GcPzAFVwqOLUwvGNE4l0KMwBOaNxJlEcnPORM4/3BdhHr2NdWf5YA8+aCTBgvcVrqI2m5HNkiULby3F5//33Bcy1RIsYy6xjxpHC5ex9xqPHUHYUJPoWY0yhccAapVyo65zrKZJOPzmjWLsABQohxwlzaEcHoNT9+w8NGgwM1gL0LubFfvz0szsGPORMMGnEKbwsXzjPkKsAKgKdlU8cXdl54tHtGUfqn4R4kHRpAXYN+tqBKflcC/4yF3LsAP4QdXAAiLGt80J6tBwidlZ6b5NOx6HrzIlSTwGKa82Tk3dUaz1poAJAay/VcHjWYQvWRj7kXDNga/Dj5FdA7ug2+XvkTsDdAM3t+wPqtp/l3Mi7bLe47+SwR4Yh8+LI5N6kY+CaOCbzbDkhq80Wwx15zntYRzmTAkrLUVVTQEWWB4RJ6ijWWZiv+ZuZn0M6d/gbutHUjEGeXNOOcc7wjFf7ty8CwXPm5G8GjLwZ8yz6g20jG6GmGzR7+qhLS2m27qgKUaJXLS4sKnr3Y2yS9fVaTPNQKRixBdD/SR/IflS6kQqCW54d6GykQKbs5VqPgPUIMG12qmsm8C7sWfYmMjURbHYYjMrWoB/IUpM/ZuSUw3mVPOHsMbOCvfa5Hl2bfQ6ZQnmw63xjd12+clVn+Ys1R6xJNhfvF6VFfPasi5ignehHzD3zRzvZdxQIJRKI9rCvIXmRUpD3EAGNvGCM0SW31jfK2MiobGuTw20n42zCLvjO974nGxGZ/g//4T+SnDl3/oLslqEhztXD8s6tG6rFw/mBHLzz2Sc63+NgmJufE0DJejt77lwZmxiX/s05+kgFTIk+I9UbMn26vPP2LbyVyt2OMwK5hoMgkbh7B7Dol3TGq6ZEH7nWN9X2yekpycAUWo0dRP9MPHLtCOx61gv6p8gVe4dKe5OoGOaJfcC8M66cgYydaoaAQ7BPFFXmSChsFNjh4Bsico2NKWUqfcRBmShxiAXOX+4iq4rCrKQQOR8ruU2Aed2XpFL1fjnWnLD+RBJSKidH2MnOVO2YHh4Tuc13kRA2NrXXbQMYs+FvYA5EWzqKx+dv7CXLDcsXp9eCfADQbIdWCmDLAa0CnS5Q+vKe8/v48t/wnyZqnpSDrt3UO6PtADSw3AO8raP5ujyPvWW5cqgUgtlnkTkD/ZY57fmQa+KYT6qT6Jk5QzqcrBI4eTd2UJzDLQjeyv7oRJFz/9F/9T+9xl//f6fwv/gPXk/Cv/gx/3Pf+G/91e8fRxEOKJB0KNk8AKkSRtVbzcaOgoLQATRCgGQTJ7w8gj95mOWdrMIjobFSaA8oAGNgXeyIvr4yNT3dMahyD2wcDi0ABFQYFOmAoyr8UY3EbP4oVPEGh9XNgaPQuyMX4QCkQnkg15jZvjP6nMIGKABSUhQKRMEWMy9Q1CKILl++JOFHzjMbIIMVJHU1erzC/x97b/Jk53Vl+53s+0wgkS36HuxFCiRAEiRBSqUSJVW5XPUaO9wM3sThkSf+AxyOsD11xAu/sD21/SKePahJRTjCUVWuelUlUaWGYgOSIPom0SUSyEQmsu8cv7XOunmlJ4/xBkgFlMzMe7/7fafZZ++11147YDZjSgCOUxCWuw+T6FnD2DPAwH1i1KRBVstgcEbCtI8zmoQEz839LsKoqCAVwejInuEyvGtIpa7jY6O6Ls/P5xMEAjAM7tpdxiYm5ZiQuSdL/dkXn1v3rGqNExQQXONstenw2VDHeYKa/oHeyhhYVlA4NjYioHHPyLAOTIAvN8SyVinfw7whQIsTipMUeQNAnJdecBlw5vLLL79U2Z8aaHR1Nxi9PBPX8Jd1Zxl7HJTWduQVLH/C+LD23JzFDbkcLBjc47oZ92RpuaKB1DV1FCdxwTO/9tqrckyYO+YUOQ+y3z4ct8RSoOEroLH0NKsDxPXliCpJ4T0B0Ahoz99gTzI2rBE0vmFgM6ewyGGiwo3kGXheHCbuKc6WmtYhIdLdpfdSsokDTDBulpMZQOjk4RCRwAlIE4CZfYuDTkMXrZEKNl+4cEFMBhJSAK2MHax1Pg/twGSpcep4jyV6DMDL2alSPNEEnn1kUF3VJn192le8B6Did7PcCcbCxBLrQSVzLp3k/XYG2jRu/IzjGBkeNTObnW3Iw7iyxdIF7O2dpF2LGRgCxtukD8v4sNeZQzV6bTBz7cAhGxDGoTP51t3mHrEtp0+flm3jvQ64nZDgfnDYKBMFcE6yJMzH9GgQMFrBObmuAmYNcCXIZq/xO9gUOH7SilxcrA0p2wQWYjMNKm+Vji7WfavKNc+eeascOnhQazCNmGCqwNyh4Q/rhX0upsqC9SjFYG4CbcXEVzVQi8p+2UgCMMW2ZExdMs4+xI4sL61YB91Fg0oo3Ll7r6zSX8Dd+SyDUwNVqia+/wffV6JGa0D6gTQXNWNda/jJE+lBrlCmWoMHVSowX40Sd5cl8ixhsAes5HxhrJ34cTmob782YVzdUEABY11sktoRXmBFW6sqAngPe+rjjz+uSULPN69hXVIWTMDZnFQQmFCrlHi22B3Ab8BWlY9K19g6+Un4HT1+rLz66qu6dp6F9zIeVPGQ3Hs8S5XIjMB7SVWoCWq7WFcH9+8XGMnnw75irtnHBEwkd2CeMTcEj999841y9NhRgxIACBrPNoF+D+7f1375+quvlcgg0ORZCRhJ8gmkarX+Y5K42Nzozgb8DNjDupJNVHC1Udo7u8rjuSflwfRMGR2bKPfvT6OZU9o7nIihGkNJE7Sc17G1pUxMjJYf/uH3y97JCa1zNN4TdHG+RFpLLFB0wal6aapgaJZDEehVJWsqjqn7MxjHGFmCg58XFkmEI+mGNISbIJn5tl727TtQLl+5JlCZJtTYaCqtAMIV3Mk3srzDwQP7y3vn3inHjhzWc7WrGZOb1D5ZmFdyk7M560FJhao3yloR06+CK1w7CXOCXQKy9tZ2SVux1awfaqkpkh8kQnbtHnaFVj0nkENhLsA2xYRUg7FIZGCTKoNZchf8zBnWXU6cOFE+/viHjSQEthVfEvuBTb57947mgvUSgoWA71rabN+yNlutSYz4q5LAqE2yci44wCWwd4DLzRBEAlY8nHkk3y7rjTmkFHxlnUqZHU1T45YGS7HXAA2safyY48ePlj27h2Wvb928qTJ72IVjoyMNEJz7Y7xVKadScyoU3Dg7lWE7wbVfi7atbHpd92GS87n4HYAbJFQBxQU6dVlb1gG7K0SogGE/4p+5NN7jlsa+2F/m+M4UbEzK3r3u+OIeDx86VKUIkb8y8aCvr0c2yAxrkiTL2n8K3DX+MHpb5N9x79eu3ShTVU84lQGyFRV4wPZzblO5mSaVzDG/YxyePJnTfQ3vGdaiIhmuhEdl8IfBGrA70jI6z6l8UqMybEu3ErKyYU22n/vAriYBgf0TeFs1pwXUSA/fEpFpmJrzVzaksojFBNSoeM0HDA7Q4fipJtXqPfC75oRs/A5dpYnV3ACPq41JIqv52tybe814bngP4xNfifkIgYSKSp6Zc9JMUOvNNpMLsg6yl5LMUeKpJtJgpHIvqUTJPfOZ8smqZI9k3Gq1D58VgC2MxWbAXGce91STR/i+ED6IsZpjm8SBAZYy3glwA4bn59jnjEfi2djqJBDye+6TawSYi58Ae5lxUzJUEp79pbuz2/0dNrflJxEvJRadmJxU8g95DFjGVHVqHjq8/5TEpvdLW4sSa/yMD4LfxGqBLEHMZd1nQEb7W1SgYL+wS+xprgkwjP1knFI5w31CahBAWRM+/A4/GQCV/05PGs48KpapOsXvwe4w7iRxBZRX+TCdzduW8eB1OutUibSqazEm+KWMmSq/lpdUQXPu3DkRoTirsJmQnNg3+BjWUW4XgW0LvWqaNeMfI3PY1dmQByTGOPPOO4qjOHP+7u//QXaGvhrWFrcNevft0/JjiW0eP3qofhNUQDC2gMI0DZdW9+RkGdw1JF1vxeFzTzRXMM0ZW/yjkeHd5YUXTtJlsdy+fbPQcwxfXo0+Hz8WYWxpeVW63sQQJLIBwfG5fK50qI8TvljWrdaWKsXtg7JXsG/x2fAt+3r7VRGvNahKACeWqTojHnF8iWwoGt4mo/B+yxVuKR7FXyDWwOfnefFXuQ8SE65Wc/xA4sLVMa4UDbOZz8YeW76xU3EBX1Tcp2KQeEj+zfJSlSmzHCfPSEyqSugFSD/W37Z8i88pYgD1c6kySfLhSH4NDmkPhN2dfgxOAiNT6v2T85Tz1Q3rrQXuylf8Y1d5xu6zV4z98Mp4cNVfaXfs534brmAN4dF2wyQd+fhNwDfrJL/XVWvCnM/t5cysCUE3fyWecWVubHVsK+/NOZ0zKcm3JAdiW7nP2KjIlOY9sdnNWF5iicQT/82//N+f4685HJ7h9+eT8AwH//d9dEDwOEDJUmuTV+cKUIYDFMcYY6asvUqkXMblgNhZMTZ/pEayYRVkV9AuWS6BJlWjEEOvIK59p2s7xiN6dNHgDXDOZ6fMjs8zwwM2jbPZO4BWq0q8YO3KAM/N6p6lebq2JlYNQQaOBYc7ATzvd5drZxoBK+wYmcEpdiY6kNVBY5xg/AXE5fDh0Oe6fDEmyHJwzTidOATcA9n0NKlxyQ0NOIbUJBKDn1I260YaLOUQMQPALInorzPmbkZmBhdsSl7PveydmCj7Jid0iNKBm3JW5uuTTz4p9+49KMurq+X4iVPSfcWpAhyenpkpN2/d1DxjcLkv2OCMMWMF0OSERdHBO7xntw6PyHygn0ng5LJUB/DoiXNoibFKGXaPy0/jJDNe6E4zNjh216/fKMePHtdYZg3gSMEokJ5pU0PDJAd4/r6+gQbTVplRwMwaiDL23DfOR7K7GVt+pqzYAPtOyT5/t+Pt8lxKkTn0jhw5LMcUJ5f7pfyPbDvjS7ALowgnTWwkNHZhx6+tynkUaCXC2ZbuhQaZrCmALtYlzB2y+DgUOE6qLoCN3N8nxyvzznrNIRqmF/fCf5M8ISjmmtIBFmhkkC/OBGvJwKiDswD0cVxSXRA9N+4xZdCwGPgsHH3mmHXB+0hgMaesBdYg1wDwgXHAdZgLAaLLLvMKyMzn8z6eh/vPfuH9AdMDPvHayDPxO8YQQJT3EUjzGdxfGp6gU8pnc207KGZ/AejZSahatgLsnPBiv+AMMtZmqrWVtarHCFAF41DNzCrQu+PY2B5yDVg1b7/9dk1AmOHDvUvbVQ1iSvnq66/EBrdcjxsjisGQgFzrEQ3eenxWu0zQAZNT4NiW2aUktQAnCU6chOA+neQJoxjtVPQOKTlGD/z1179T9k3uNRsJh7uzU/MK0IYmOPfDGmINEmCIcaJGOjslzQYH7OAngRH7r8CvzWX5ZqZ1icHDeCYoZhywvyR74qbKvtS5wMZ89NFHsjX5PezEmZmHDc1O1tsjtHpnZ1Uiz300ywGxRnXGwB5/Yskc7onnQgKIJBjvIYBTY0yAsG32PFqM6DVuiFEKUCgt94riqzFaF82ZCHSRgRoqf/Yf/qmA5cjp8DkEIiSlAMEZB4GjFSAABI9TnSC/oolmx9Y5Ye2oWmJlpRw7fkyVHYwj52XkODhX7mrfPy0PZ2bLvfszSjp0IOehcu42NS8+sG9/g8XDvmbfUC4LMBtQgkBsYu94eefc2+XgoQOVtY7X7/3C8xBoco9Xr1xVRQrnKUAzevgkLxjX9dXFRhCR89sszB2Ne85A1kzADYEvMKzaOsr0zKxY7VQuoQ1eWklIAwRY39RNmNbK6gpNndrL3r1j5Y9+/LGSsYDgBI5mFm3KTjFGSkQgm1MTRgIMJZ2yrb0QH8M+0aZk21iPfB5fabqn+aoNlmEbEwijwWxtU3SDtwRqvP7G6fKPv/x1ebq4VF566WX1qfjmm2/K1evXtSYDgrKOxkb3lD/43kfl9e+8KnsEw1368tz/41qlURNTnJfZk/Zb6hjCSK9AaAAdwHyaVrEfCdTdhwDfg2egimCu3L17r+zeMyKbAcOR3lAwwiErIH0h4JNnq+dGVRhqAOFhgxM0v3DqlEBwJyxpnkkaxsEyFX702cDWRNpFgZ9kXJw8EnCbppgVhAoJg7MRPyBnIHNkdqrhSTWQ7rSEAcAtkgWpNrIvh95+Z1lcgT1mENzJ6VrdUStORgG5x0Z1xsD4plk1Zz4VECOje8oemrv3dMtvATBLMge7ksbbKWkGLMK2B+ROYkal4+2+1wTvvAYbhU8JWPbOO+8o0S4/RL0lzM7mPdItXlvXec+9pQrRfoyTxTwbthfdXPaWmIHVZ2dNc1YxT4Bw7AsSgdgFgnr7PNsCSwBVSLaahW8WKNrgPAOyMxe/vSJ5tAT82uOAzO1I5XWLjAHwBZCD795JTw60b1dXlGQFCOujYgtQZ9dQ9SEs7+PEWcriff4F5BDQt7qmhKRA8II2eKoTdhLdBsvNPtxJFFgqTH7FpisA3AxthzlrsCONqX1KITHFVz6nYbvraw2eRLLDDEJ/hq8bya3mZETiF7/OCdAAtnY1/Ewp8c89+Zxw1akSUbKP9sFojMmch0UcfyqJlADIAXsCIGctMxgCeGofGvyB+C/cH9eOvcw1lDyM1EFlV/O6xGgBbjhrmAedbVVbG5Yua5j1x9nGtZuJEAF2mmPa5rFvHrMkEALYN0uxZexCtOE+5Ec8eqRLM14klXiOJBhcudxSnszNa31cv3FDPnDOb/YoetB8Dol9/Cjsm+TFqh69yC4kN+ta5TOp3CQuko3uQgbO1RuMfcBEVywi0bMhuxmfKokNrsPZS3K8t4+q1KeNqkTWBp8bW0QFFF9UABJzsBY4u7GRAMLcP/uY1xOr8SzYN74yH7rWFmuNxAoyGYD1I3pezpUL42EYAAAgAElEQVTvnn5DbPDp6QeyS1evXtGzuOmvCUjEzz2dbtApn79WnnMe8jPx3yuvfUfnIySgX/7yV+XS5auyl3yubVtbef/cmXLs6FEB1vQV4B/nayf4AM1G1XS+oxw7dlzyn+h6Q5JSfxb8XMkLel+O7hkup04eV3Lg+tUrun/ILINDu2p19LBkybiGmzIb5MTm8/xUz0HW4l98WPkMtYk69jtxLX4XMSOEKCqjWV/GA5xUkp2herNKM0KGkr/X6Ddj6TVOPaqwOS+IjbgnwHp87RC75Nu0U+HTo3iSswh/lrFRnFZ7cGBemEP2H2tO9qkmhoOPBCQmFkq8I/xB8lxUaDohkH3OM7Fe2AeQ9JQIqoQi5lbJl+7eqlvuWAcfLRVL1uW2PBafHfujap0tYy0BgT3WkW/bkUzi84JV2f6TzLXPJ/9EJJQdlvcO2O37SSKsOemXxFlskRpr9tiOOFkA8YTzeuf+YouTNOK+YhvzfHxGzoIQQ+RPNv2+GfQO8J/7MLhfCQSllP/2f/rXz/HX5gPjGf3380l4RgP///ex/9mf/OF2nIudTJebziWzBzCiJjQV8I4jJ3BQzETAWINbYWrkWmzagA3RYc5mTzaUgEwGLCWOtQQWw8RrCT4wKAnkcgjHAFgP0qyGNOiMA4kjxd95PwAOQSGvscG1I46zaCbSihweNXpTqaAZXMnAIXmCE55DKAAOzx4AmPsIOziSL3TMxrFw+Y5L+Pk8HAoD3S6r555H9owKsGCsMHxcg+eKkUwJIsbVjoYZzmTLAf14TjLAHQLJ0Y4aKN0wqTlk+mk4igaqm3F8+eUFBe+wvg4eOqTM+I1bt8qdO3clIyKZh8rilLwLTUyR51he1rOgn0ZAA8N5cGhAgLvmv4J1k/sm1KxILKBa4sy4hh3FPaj8T2CHHb1Lly41StYvXPhKcijMBwEaTkPAOeYqzcgYm7DpOWjMHrK+L2N4/dYNOZjMpw8QDkJnlvlcwEfWAcAhWp8qGWtHR3NQ903lAesZhwL9dxwcnhkmG0A4DGnmxSyzlVqCaN1ABVLSYaNEF21LSm0NagkIWyJQbhX7j3KwSOmwHhg3M0g6PIaVEZ9Gh2ZYGzjmuSYnJ7SGWFs8L+Mb7dvXXntNn0cD0rCBMuaMH4cl18DhCEjNfzMGATN9yLpLNdUCMF4//fRTgwdV6zrBFfeYoEjOhaooDAoFWMf5Zp1zH5E6ip1SGXYt5Q9QH5AiDgs3EyeB98MuUclgLSe1k+UmsHakzFbyPxiJtZlmg31rdr7AWf0zKGx5mDZrKFd7EAkWMWalxe0vPlvatpRTd3eJDfvBBx/U0jXYdU7+xTbwbBcufFmm7kwJxCfYUHVNZcpG1kMNuSirrvILOMyABLpPAqMOVztwP1RCsA9kCzbQQ+zQ3m6Ayx1tFaCl1HRPeffdd8qRw4f07Jh65od9hmQOIDhrD4DHrCTKRSsQWB3HOLIEGjiQmV8YzJIsqIw62e3aEBBtbCeUXBnCXAC+LUkvuEeArte3HUFAqPPnz4vdL7aJgnHec0eMG84O9gpJrlWCuy2Dq2FehTnPtdjf9KDgXmACMk78js9jvTPmm1swStDL5hnc7X5xcVkMazWWrZqcCtgAd5TMo7GiGwz/R//8n1sSqjaU4+/cGwk8kmNiJNa+DoIztneSyGajbCjJ0txoFKc//SwAqgHBs7bUYLpKGwCEEZT7fh+X6zfulMWFRQWDNDJG63hooL+cOnFC4Cz3zThhN57ML2hPAg5yvZW1lTI6vqe8f/5cOXL0SAOgA/yBBUdge/fOHelq00AZHVHWNPsDFvBAn4GMhSePGom3nFmMScrxmc+AzQlgtGcBwVs7yoOHsNtnSi/NrZdXS1tt5kSwjj3HtjP2nK1le0Mg8j/50z8p4+MjAsBh3RHsJAB3Q+blBgge2ScBsCTnayO3JJuzviAECJhoAsEjb6HAbGlJ1QICwdvMxOR6nA0fnP+ofPbFhXJr6k45/d3TKsn+8sKF8ulvfuNyeZjsjOvGupjgP/j+98oLp04UurABuwPmcyYDBKQJmsFM2GgbAjOS0NT9ra/rXpnj+E4EZL09fTqjOTssuWObjhV7OPNQYAfJBjVGW3gqbXBAcCRGOPMBHFrQM68sKcldAGwLDLTkDnZAJeUvnCrf/95HYpFZvmpbICX3QwILcCGVcWEmw/DGzsR35HoCRypTNPu/V5JcDiyTkBOzVXuLBJY1qXkNSaH79x9IpzXnSJIXa+hxL7lnhZLmVQ4F+2KfbLhMTIwr4Y3MAPqrd25P6d5hZuP3wGwGiEYiJQw3A8w7jZgNElWGZZXEUwWD9OPNMA5oyPyZ6WafAbsXEFwaqRUE5xn4PMaQigb2I2uD9YZN4J+lnCyJo30+N6/1S8KKMY/cCHIo2CxsIww/1hvnKYl3zxlNoFfE8GPPoRvMGgG4QA8cu7ixua0mc4BKZqGS+DDpoatKH2BzAcE5X/k7CVV8S8AbbBBnJ/q9nKv4fOnDw3g6Oe4ElLVhzbrknMn5K3Cju7OUVldQiWBTNaZ32IBNSe/aS4Hxj0QaN0aCnJDHfo/7p4hFSZKklraTLFDSmnVfpRkT+7gxtbXp46MGEPI6M8MwfljA4QAeSrzVSrrfBXLj9yRuyFkZFmF8OPluLa1lbtYNW3OeBqBOEqRxz9WPaQbW9fzqT2IyifZik7SV4y7HSU4eWDogzxZ/LZ8RUknAI1WwUVVW5fdYs/SGGpTU3061b/MY5FzPZ8hfTlPeWjWXscmz5O/W5nd1Vp4n9+akk0HwnGOc2VyDGE6gUntnWV1Zk6wQ93zr9lRj33M9QPATJ0/p+rCMeT/rmkQb1+E8ZN+xXkSa2j2sn/k97yf2pjcDCQdsDmPP+yTDR0VS9YsTT2cuE6fiB7/55mn5nyQ13R+oQ9dP7y7GWwk3qlbW1lUFxe+wGwDi3KuYyZAyVIW2IN+Hvc/YA4QyTyShH9yfLg9psijJMEhIfZVIsFnGxkfV1Jfno1L60cyMGyLT0BoAvqerYMeH+gYV6/FL/kYVtu5n1y7N1QsvvaTqKez4559/US5+e1m+bn8/lbiWYzrz5mvl5ZdeLktPF+SzLz5dEAg+vNuNQe8/uC/Q/MiRo5IkA8TmfKOCMBUT6hWzvWUQ/MSJsn/fXsV5d6Zui92PX4Qs6a7de8ocuuN379nu1b43PADyn/v275dfdPHiN41zLHI0SfQc2L9PYDDniKr81tZlR7Et2C3GGL9I5AA1uKaqlpjW8S6/42/yq6scCn9j/ZAgxmazJpi7AMmK3yTv2duQcDSpw+SUVOPTVJR1wz2wDlkrqyv0HTPbPDE7awy7kIqXhl3ZMMmIPcB7mf/gNW4nYx83+49noLKSe+NsCZjOPeTeFZdVEJw9wDUV47e7gju+TxJ6tqs+97L3I7dr21sVDZT8dENNzufYcWNI2GCk/Jy8C/PFtmOnIXI+0+bTsQe9qSRruLYhjCfPxHMzb5m7JOASx8e/5PP47zDUhb3UqsJ8XjA6Vc3+jl0OCJ5Eyn//v/yfz/HXAAzP8PvzSXiGg//7PhoQPOyTZILZbDCP7Jyv18DZjG8Zq8qww7DAWoIdmWBPDmfN+ieojWMUZqjMRCPzRql6EdgghnBlWXGNZLcBRWh0kcOf98fhirOFkZLRb3Vpi43XDjuBztPJlgLs4FxgoACecHw5TJHf4EC0bAeHx5MGiIITg9HsH+irGl0u1+N3HGA3blxvBBMGIufKgQMHBUJyaJAd5veRMsEQ8tncP5rbfHEYAiwghwJQqgOprV3BFQ3skn0EvIUpPDs3q6ZxY+NjuheuieOCAwMjkfEgaAfYIgDhoHzw4L6CD+YaBw2g4uVXXhMD8/70Q7GvOdQ5YO1g2sEgiAHMYty459u3bmo5UFbP57AmYMviRAmEKi3ljdOv11Ios5EsV+LniuOPgQ6rwGz8ezUQLQUQfH5uXveBYwGYyX+z1jisuE+ApTjyBratf4mjy3wTPF67cUMAiFkSTxRYOcDBIR3UPKTyQDreAI46pM0KwGFQh+7tbYH9jAGyDDglHJgwPfhcS+ykiYeb2QAciNksHXLA/i2BfMwPjFUAcq7L2OBkAzZyf2Y0P9E9iw3XAYPVh2cYn5IkqY2d8rpojlNSR/AIOAWYBkMCsBCgn3/sM5fxtzlloaDPzkLkjFjXAde4B8AU5F0YH1UHDA2Juc9ahckYeYOUyfOe5iCFhWhHwjYE4I/rhJ3Ca+MYBcBMsNJ8nTgnXCfBJfNJE0GCeN7D/AT4pnnXkydmbPCMYnzBqKqNJXmvtIsrkN9DKebGRkEDD8cvTb1UPVC1yc1Y2SxrAl1aNKdKMkiywuW/BASUUAJeKMiTRAowkDuox2m7dPlbgRexVzDkmW/AggCijJXeWwO4OEwJ5ECgmE/09mhcikNLVYfmunaG5365nuRfaIC2sa6S1Y8++rAcP3ZUdh4wJyA4Zb7RBJd+NclJ824aAVRsMXMt+YAq1cPYxzYDUOCMsnYNuCAPYNZm2Bt8n5q6I9vV29+vscNmKGBa8t746Hvny/jYWIMVhZ2n6RCMTJ4N/Uz2oEDsdTvYDaZJDcr5XdYZY9jMZudZeA4xn3rpd7GmfYETC/uVwAkpAdi+gGtu/oMefFEZJwEtgSp790//9E+VWFtcchNb/omlCROc564gQjQ5GavmpI7AMBjIleGftZUznHNlfGKinP/wvMaUvRe7YI1LEqxL5f6Dx+XylZvlyeyT0iNWEYHBeunv7S4vnjqlNc6YhJkKy1rJky2zPmHIj44Pl/fPv1eOnzjmM0hgJmxMxmNKz4Ud49mQFMu8AxCOjYy6MmzD1VuMN+dZkjxcL0m2ZmAnrCExwdu7yszjuXLv/nTp7ukrc/PY6wEle7GvJDNIREv6iGBlc72Mj42UP/uzPymTEzTu2zAILpCZ6oEZ/XNifElJmDAk8QXY22EfB0CRBFEFrVKJwFxgUxJosedZfzOPHusM4tnUfKqVsvfB8uZbZ8uT+cVy/eYtSU0BNKMn+9lnnwk01BLgf1ub5fDhg+V7H35oOZS2UjrR7q79Wui9ANgaNiZ7TYkwJVMNCItAUJuCc0YkOOUs135c33JfBNji3Wh4dulnfArWAMkGErrYExLli5Sir6xpL2DvAMHlDQp4qvI4Gp8Kgre2lKGhgfLGG6+Xd9+hEgbwqE32U0DPNnJhD7V2JOFWEzwZb4DTyOjxXBrrWj3Bs7CWpNlcA+YkUZSog+lbZSsA2JhbGtTB2qM6Ssnn2ruGZ9tqaS2LlXjgBIiZ4Hxh02CCU9k2Pj4m3Wz29f1798vjRzNlYnJC1Q40HofUkD4YAj91Blgz2skeQFwne8LY5H4DlCuhWsFRfs9rovWKD0nVBwAVxALNdS3B5trsKVjQSLRwluBDcHa7bBqbbp9YoPmKm4fit7CGIp1y5PBha6avI6Vl+QcqByF94OMxJtgEkmucAtZyNhscPwrfcX1jq9yauluWaaja1LuD5qGME+A3Pqk0Z2v/DX7m/FV/hydzWlOd3fiVbdLLxQYatLB8jQDoBmvP8hKwGx1nUDkCqIp/YyY4/1OFUliVNXkuX0TnKiLEBqyTGHeVD0lhA7/8nb9xLqF5S2JC54z00w2UiOhQiQpYi1Re6VyBcVhZ4DmDWOs+Nw22ZO6zlplXXhvQpDnuCWDOM4dV2Hx+KalVYyzGiypYfEyupbOmJmFl65q0vAMWKVkc21zPTtnxaITXa+S+syd/n18fXyW+DK9NcpG/EWvI76uVX5JD2b1LpJMQjQL2cP34kPx3wP6MYWJG+1t+be4p/qLnYUdCxmbMoH1iEXzv+EHsaew3e0/+ZkeXtKafLlgLGib4pcuXG5WPEB9efuUV2U6q29iP8vVaHHfFL3HieU7yF6w1yXsKxNwsy0tIJrryQWQo9ZjqLSvLVJLOaw9QWYpN5MxJAj9a04DgvJ8G1yFluFeLn5N9rngam4AfXOVs+J0IGrXJ48HDh3TvJPDwzWwTDSxitwHFqTjD1wjDXlWLlTiHP4Tvxt7mftTTpMNri/3C997untIOsaLF+4d9yzjxGWqaCvN3a7u89PLLSjJ/8cWX5auvL+pcQkM6jXm/+/qL5STJh0pgw3enSS+xF/uWZAXPBpgOUWTmMZU790T4chCkEiLZponxsXLowAHFEfgV165eUayMpBZjASMcqZiLl65IO12JH2EPXSII8czM7fXr1zRGqoiuwCtjjD2nOpe5RO6Sc5g1pUrpwt+H9HfmBX9T56IqZSEAONmkvVelClWhq/hgS34en89BxjpmfViv2+ePGOAVnOaM0R6iUrcm9iSxUpuAKwnV1qb3S7Knx9JUOUuYa2KG2CknVgCBIfs4Fua9kdDxPeNzdGtuA9yqmpakZgW6BeZvkZwmIWvZLj4jQHjOUL67wpmx2SHT8fqAzrlX+WO1v5ikSYnDqpZ3Kq5E2FAcvyOjhW1Xk1oqSas2OZWQxFGRZM2ezvnBuJKIMdmK+KFTCQX2fKRbE9vq/KpSJ7w/ttHnb3+VbrUufxLsqWgOJhSgPEnTPHOwOK7/HARP9PRsvz8HwZ/t+P87n44cSg5mNicbFRCHYJKNxgHIz0A3yRb/liOC8ZGDb0cmrNI4H1wDAxjHL4donC13X7f2ZzbsTtmI3BMdIARkHJo+aAEODeApOBIYWSUNKlDjIMZlKDjevX3WqYV9tLbipnUCuvr71OiI+5lfWFTWNEE5BphDHAMzNzdrJ7jLgTws2DhMgAoAuDxzgC3+GwPmUrKehpyHgx4HpfzD6KYhm7Xnnpa2VgNROIM0iARoRN8Zo8rYAwBzePJeDkoMOI6WG7tsSt6EI4V7JxAeGuwvg/395dHMw/J0YV5BAoYeA3727NvlyNFj5fK1a2Xqzl0F8IwtGf5kTeN09vf1KBvOwffLX/yiwWKIlATPOjQI63ZR0iln3z4jRy2sTRwgg6zWC0xgE/kE/s598TccNhyUSxcvaWyjv44jygGvBiVbpaARznMHmGBMaMpheZQlfTZBVG9/nwJFNHkBNAjg5BTDIoSJSgCEE1Czr2qwiAyNGCMkgzaUqR7aheRMe0EHHoYAADqfz1zjgLI+DbyZjQs4xHyJcbkKuGm9eFiCD6dhUMwoOGSPANbiNB08eEhrDSeKayibLADdzajiULA+AhyFfZNkFM/P+6IdxutwiAwsev9Ia07B0o6mmYMBAi+C8KqbXANOGG9zs3NiLCTLzB5Rk5NaRqh5qHInONuNqg9KoiszwfuuvzydXxCTLiA46yBgK3Oj5xaoYUZBgpUEcDg9OBcuU7WkC1+8h0TFwCCJoXWtHdhx6TRuBhJ71UBFe2utYKmAzlBNbuEMYgcFHG6si622XUvyBbhtbZdVgpvWNgVsjHnKaLE/2KtXXnlFMjl2dMwia2ZEca8k0ABzxSAgUKqOWgJk6f1tGZjLvol9zTO3tLUoWHg8hxSMyx2Zq4WFRQEHlvxwEKOEVg02AEs+/PB8OXb0sJ6Ryg7uD5CQMUM2hMqPVA/oHlrb9LsE9ay9lDMnyRWbb7a6S1YDNKYhGbYujiDfYSYSEFNqn2uyHrHHrL13z72rpBZjye+x3cgppFxZpb8CmDfF8OV1YcYlyE1yxYGdqxKyTpN49d5xxRDXYAw7kZBo71BTOBKlPIMbUZo5j51bWl7UWsR2/eQnP1HwBBsk2rfYd+yPAv+aANCEcJ1a5h6Aoi527RlsEHsAcJvrs0f4bObug/MfNMrFBdq0tmoNwpgiMH3wYLZ8e+mG1gIJyxbJgmyICX7y+HFVOnCfThhtS5862puAzcury2ViclRM8GPHjzZY0gQePMfU7SmNP4HbtavXyo0bNzWnrF3u7+D+A5rLjjYHMawT1hbP6SRyk7Z2DXR4PWtFbCMBrpZDuf/gYenrH5AsytDQbjHCsQHYZV5PCTmSbS1ls0yMj5Y/+ZM/KpOT43rmNkDwFktH8PmcBcwzawYZCe7ZsmpV2zZlvVV3GT8iLHEnkpxMkS8UIK0Q5D/R9cWShSHJ+2vyb9/+g2Vjq6Xcvf9AIDlMx7v37pepO3fM0KyyXdtbGzpfPjz/QTl5/KgrudoAu2hYvq57h43GnpQWdK0GAzhOMEbwrGvWypeARNoHnE3rtSFVm/XksU0wwgBN1Pi4t0/APElh5Gj47+VlA7mSYSDIZW6qjEprLXsS8xegBZm0wf5y9uyZ8ubp05obgmUCyoDayKEENMZ3CEgnP4vqFao1KjAWwCbrgrEHjAwzLAnXMPKwzeydNEq+SZO3uSfqu5FgWEAfZ35ru4AQStK1VsWqM3sXewaTkCor3rt//14xl72GHpWJ8XHZIVjvJCb4fVheBnrSc+S3NcF51vQ+sW2kF4LJITxb2G+WM6FUvL+8/vrr8juRJ1G6pIKcAtRn52RTuAfGFB8DuxPNVM6DMHBJZPB5gOCsHz4DP+GFF14QGL2+ZkmF9Q18RzcEbW1v0XomIWnSDFU9EB8GpGcOCP7555+X5eW1Mr9INaLluQTs4uf29yuZoKSb1gfghZtkIpGTJuv4tUpsqEzdcizYW1U7qNzdyWfGjNclGVkz+TXJ2677NSPPzGTGNNVl2ePsiZwLPE+Y//F3AS3xQfBRSL7aVJsR7ZjJsjYwTrlvGJhOoFkSMuQCN3pzso/9kxJ14hYD0AbY+RcdXs4X/r4DFluSL5VkbgxqfV9VH1XGv86cytYVYNZq5jYkIvzhrIH4UAHFwyzM+dMManG+KfldE7XNflazH5Lkm5M/1u9NMiegfcDsgLD6+6plJ/HJc1Yy/1wvCevMYXP8KPtWzxT2U2ShBBrX/lKJMXKfOeMjiZM1EICN73yWq+g2FHtx7rKfRJ6Rvr1BdMhK+FQk70k626/eVkXuiy+9pKoqqmrdLNfJ2viz6Y9E/IAPaxArY2y5KEnQ0LgPyRD19fEehoHOOiFuZL9SDcdYExOx/3kmJO4g/nBWcE+OO01Wkr9Sq5k4vHjmJIIt/dcvAB9y1iCNcqnU7Osrg0OW9GQ8OH+4ttcTciNIVyw3YmQSW5wN+NDYLljYkxMTSqoTe1O5JTB1a7PsRkppaUXyiOrl1OHKLhF7WBMDA/JrDx06XMbGJ8pPf/rTcuXqdcVCVCXh7zIfZ9/6ju9zoK8MqOfTgsaGOEss+3Zirwn5cg8fzaqyDEkomOeqICtbStBh72Bpk7jj3hnjhw+nFYNfunxFyev+gUE1Pb1y7boSrIDR3Ac2CYBbY6gGokjpmIynWKPNfg/JWOaY+5sXE71KR7YR91O9w55r0XhxznE97hNiS5KSxK2cNfgwrE0llzc3yvDQLj0D9vrxrPvlYO/Zv/gdkboLm5t1SaVMdUV1neFafa99kCRVJdUZh6kVc7CpO72eYl95D4lWnkNJVyVO6U/kBBC+EQA4a1Ysd84TO7zuRVMTwWZn2zezffK+SxVIbCY/q69ctYlO3jkejJ+WZDLjKZC+VjbZHlCRDmYAXtDb6L/G+wV+16Q465k1m0SFY+4dnyvxGu8jdgYHMUZkW52Kq9iJZlsWwD72KCSQSEFh22Lv8vzBPBJP8vfgSj4rHP8kXvrv/ud/8xx/baAEz+4/nk/Csxv73/vJ/+Kf/mQ7jBscCTZNGrhxICggkc5rZXVW8DabjWDLzQjMlI3zwbV4L5s4LNVkL+UoVvaBnH+VsrjUMYCwATs0rPt1TwGXFAzV7H4cI4yT9EXVwRlA0w0NeC0ORHdXpwIVrr9Edg5JEnQiH9wvR48cURMRaXJtbMn5z2GOAcZ42UA5gOY7+sZxIgQurSyLHcR/c79hGzdrL8epdHmfdQzjvGJIAVQ54AT6wzpc39DYEfTAduaQU2CSJhW9vZIIIWnBAYOzFnABSQEOFe6FbDgMAkrhKYmEfZPgDAb5W2+dlT7aNxcvlpu3plT2zFe0NjGwaurY1VXGx0flCLAevvrqghwuAhvGmXvXAdXWLvYxrKkDBw/ocDUIDnMA5rvvi3luOLxNXcsZM16vuVpaLp/+6lOVtIWthBNHueGpUy8oQUCjlZQrBtQi4IMRb03kdTkN3ItkDzY3y/VrN3SYMXZ8RgLwyLQYJN0BXqcfPpLOtTXcYHculpMnT5Svv/5K846EC4GSA0qz07gHwASazTEZHgM3lwX8gLHNeKHvKgdnaUlMd5quOBHloAfAgKBPDQq3S2M/NQcVYf24VNia3zhabopi/Xvva5xMa5Imu569GEDTGXU3CArAnkCCa8AiJKBqZhrBznApv4MAQCkxU6s8SPYrDUrlcNcqA8CnHPIGHNz8L3tcjJQqlSEmRA1m5eypuaEbrBrYdAWK2VwG4U6cPGFJk/Y2S3uouaxtD9dg7hkLEhQJBlsoxe7tKWOjowKFAQvZm9L+h0Gh+9hSQrCzu7ssUPaNZnc3chmLWgNSpK0SAzDB33jjDTm1Blx3jkADsatlCu3AqVtuvlfZHDhavEeNTqtOrveiNeskLFCZTgQSa1Vzfl4JR/TMkeuZE2tP/QVghddGNHKOOik/pv/BcPngg/fL8WNHBE50tFuqAJsjuaYF68OKYS2AiGu7lDagIL9PyR3PzdioGqA2+zMoulOuhxMKmGn9fc8rQcCt27ct31JZbDkjWBfsvXPn3tFeNmgHC6hb1TOAsIwl8wsQRJKGahScfdnulGfXqgfWV5pNcq/YyoD62UMwCd0wsFVAoHSU2zsF8pIo1N6opfgEdczN6rq1lUdHRsqPfvQjOdowwZOIIhhGMoSAs+EI1+dnTLIyGgliXd9JOl6PfedzOQe4Z1io77//fqMCA9CJ+0Auw5rXK+XBg8flm4vXytzsk9JFo88tnPptNX46eeKYmLmMqRgmpUXrhDXDGUKlEIHX+ORIee/8u7J5BnnaFJix/wDB0Rjm6+aNm2D5fDEAACAASURBVOXKlasNrUekJwDBxW7p2CmTT3kvjUjD2Mt4BFhuBsHR/773YEYgeP8A/Ttmy8DQLp1VAReko9odEHyrjI3tKf/BH/+47Ns3WZtKWoqD/cbaVl8LAVhPtcey//FnFKjVJkkJyKTpWPVs8R+S1GIexCqszEjs1/T0QzFTsz+ZT+ZEwPLSmpp8am1KNmZFiR8xRQHWW9DD3hTY+tGH58vJ48fkv7AvQ05IA272YFheCvYaCViDaqz7JM7CEIomEkEjAFmbmFC2p5xr3Ccl4sN7RiShxNpvASReWNLPAsEJRqmUakrckGhgfHVW0GSztUWJqzNvnS6nv/uG9aCrRn7kTdz742GjCsFsNWuCKzldS70D5PM8CZrNACM5YEKBfD2xtNoqs9Q9GxhnAlKSQvgE+FOxOdgk9tZWS5u0rNkzvB+/F3vvsmhsz26BoIDghw4dFKGA19IQFs15ztrdu4bkD6VZ6Q771clbM4TdyJP7Ze2lMbrGfnG5Ailm+UUmDJ8A+4IN+c53XtP943PQFJg5DmCHjBvXvH3rlu6Be8XH8n6y9EfOdUBw9g0+I+uHexMIfuqUzhzIFjSV4/pUCtHcPI1/8S2oVtR4VxCc5Ajgwa9+9WslplbWTChgOUgvV4SQXmmpc7Z2iO1nyRx8YDTvSb7yZRCcvjudmjvuCy33q1eviQWK3bbUTZXc0PkPcFkboUqSp00AoBLOqq7gu/csi4tqCXHJWb+VGds4TyHPVBY45zxjg8+LnBzJdIANkXAAvaqu/T01d30oW8K5A9MSYg3ACoQMxgC/Dr+JL/Z95LB4DiW26znAuYmdCYAREEf+HjETkjlNrF2uBymESj+kIyRFIb3pnaaY8s+fuqcH52QAX+Y3JIWAJnxv2MJatSewskqeEAfID6iVj/HFsgfjK+a+uVaA3yQPeU1AcLHcq1yC1mFtaI/PJhnAGu8FPM/ZqARWrWzgXliXqSrBf7bcpaVUmklHHlez5LNHuZ8ASgGmXLmxA4IDbLOf8PEW5p9qDbWUNmtKz9MgkuZ9trvs0aPHjgv8IrmGrZCcXNWPjz3g+Z4uGChjLzjBaP+StSXwygUJ9jc7SSpsSK6IMwf/B9kv/B++jh49qj3Ncx09ekR7maohz6lZsvFD4yuz7qiowScR21d7flQALzKec/OOwycmJlW9xJmPfcHWcYZydiGHBBiNX2Tf12c9nyXGb09PmZq6LVsiX72jXX4acTRzvmtwsJSNrbI4v6BzkLknplaCqhKikPecf7pYzpw5W/7iL/5C8ivYGCXBu5BDbSk/+dEfCKxGPqy3p6ssVF9cFbcbSP+NloOHDougdPsO5ImHOuuc1KNKxmClmmeOIUsKKZA+EIcascWVq9fK4SPHSktbW7l67Xq5/2C6TD+c0XwIjNfeoAcO585ylZd0LLWOf9jSImkt+oTRp4jYlcob5oeKgD3De5QAljxaTbZL7rWlRX4fcmiKI9ratJ9Zf6w9YmJJWm5sCLzn3OcaSWo75m9v7C80wNP/iVhAklI1ccXZR+NXx+xPtTa4NmC3gV8D4HwRE0EYSWymRpCqFEUCxFKDJlKazKTPoEdMtQtJfKt/R60YTa+RVOamLwJrPz1gWFfM1eqqK9YbhCZVqCGd5uohG3nvH9nENSe37JuRkHRyiTW6tGTmds5JntM+iJNRzEfAfiXn1p2UzTwFBCem5Bo8e4iSIgdU4l/2v+KQOi6JSbN32It8tqs3WjX3fPH5Acy5nhKU1WbH3/Qc/TYIzjWeg+B1STzjb89B8Gc8Ab/78f/Vv/iPtznU2EwpvyPYckmotdMAiTDssKzYtLw2WX8AEoxkZNiamXZhhsvxq+VpYaoG9OIQA1zAYeA1AQCjiZ2GiDgS2dzN7DEFLbBlYO+olNhakMqKEdBiuGo5FMEErB4WoTpGLy3KsXXn7y0xngBz+ew4SDHANj6AmzT4s6yJNdFoFPS4guw9YvNeu3pVz4KhJzMdNgTZT97PZ3HfXJODgvt0ps+/5zDlWQPIYAABYaVXVksnOQRxyng27pWSKYAcHOQNWLmUZklqpK2sVD1k2AQ8O59xEr2zAwfk3NAE8/MvvpQTg8aqQUofBvw39yE9zAP7BW4DDuH437kzJaYQBxMHOmygLfQ1F+kMPqostgDJymayHITZNYBaXIv5VtZbzE5rYof9wsH27TcXy89+9kkDSGeccPZefvkVvY5yQ9ZGQDCz9/vEhuGQMzOZxoEbur+wjenCzfhxyM/MGBBRpl7NVhxAyDmlaz3lb4NDkttQUmd1WQ4dcjl8b05SWAfNMgw4AoCIgCxiv+uwNvDHPHFtsx7scOMIJHHEzwkkzFyjcZeDowT8PEsA/BzQ3Dvz9uKLL+q1X3zxhX5mDhlbZHk4+FnjYcQFPIhzwO/zuzhPCbbpJM86C0DNPeKIsbByCDvbb6AyADhAbUqY5WS0tCooTiCfjH8Acr6rNLs6LHz3/EQvDkfLDhDXc5LEjGcHIxvSfwXAYN9evXa1Ib/BfTopZaYe88I48n6YFOjhnTh+TI1gCNoX5p80ZCOANAClxDKDXf90SfAPzi9rE1viJjHWu6dyAiY41w4IHkfHziEl7DdUtsk6SPIB51LrAVkMNeqrlROV7ZvgUIFs1ZDs7oWNDAOaZnLI8zyVhAGMmbk5gmDrDisB19kuO8a+Bkg9fvSIbAVMFa6phqf37qlEk6DcJYK16TBs+zX3g+BLgFQtA0fKIewtXs8zW8fa0k448TTNcS8Al2bzeczb7ak7ehaYImEsOfFYlCACrEfrlc9iTrk2QQ9gfdiXBFfY07UVl5LLSayNl1XSbx0cAzQ1iM455wa+ZoL19rphL/+tRIIkBbrK9Ru3FPwBdKjkE+e4sg2jC0tC7Ac/+IF+j9Mt/cWWFjGoAMG5bpi6XF/ZrcrqzHjqjKsl+JwjCUi4ZxhYrLeDhw6Wd999V2s/DjY25fHsrOaO+757d6Z8/c1VATCATzCJOzvayt7JMSU+SJI68byusYH9Td+Ap0vLksVgX4xOoAn+jpJK3BdjYRB8Vex9wEDeCwj+7bfu6cA+pTFmQPD+XrPgYlexPwAVSZ4EjAmrhWuYIQS82lru3J8u9+5NqwwZaRSYWLDw2MMAzgrcuvgMwPztMja6u/zxH/+4HER3U/IRzLkleZiHgOAARiTNsxZSFp6gKcEe+481JfArOvxVUkqEgNoXwNUgblQZkInzD3AZCZG5haWyvLou3yDguc8Za9XLN9lcLwf27y/f++jDcurE8dLdhXyEmaEk5jh3owPOOHKGKRBrNYCbPRWgLj8bYPau5ZmVsK1sZ8ZvZW1VCXwAYdhuJBlU5t7SWubnaZ6FfNGWNMIpol9vaG26mkHJJqwhIHhba9m/d1IA+Buvv6YEG2xwbEnYuTCpTTpwyXNAcJ3ZNcmn4LomgwPkpiSYdegqLbO+2AesJ+wKYCLbyoDKimwLz8beZF4YC/lXyFZst6jMHT9CoE23q0A899tlcmJcTHDOejTBSd7QDPbunSlJ0dE8bWhwoAGC56zS3lblov0Qy8q5KoZ7jnSBwDLAmAp+8j7OEj5fmqxUMvb26BwRCN7f12iU5gTiqip28MVhaLK+eU43/8bncqIgCZ2A4DQZT4UPY4dPiF0FvOHMY01I+o0+DEjoSSaFxnpu4g6YgU8FgYWEws9//o9lZXW9rK6hq2u2t3oa0Ei5r7fs2b1LwB32R0QQAek0xoTJ7NJ4fCrpbhezVrn+9MOH5euvv1HzNuZU8mtUcakyjmSkQXD8S0v0wBqsRl4/VzhE67PGNRVIlsxRlUwxZBJOot/H3/Blz7z1lvYkY6AGcZuWpkOW8KsLX8gH3AJorHMGsUZM/C7OkQ393QnynbiK/w7LUUnVmqhgL2AHXeHmtROfJT55fGR+DwgOIYbEB2eNEtT1WvE5kENRw7x6vZAYkhyL/cvZnTORdcN9RCs9jTEjH5jPS8PzlOnbBzMzMbYwz+DzFeDSVXsBwUkOMGbye5XAMmkiwHd8o5zR8Q24vySJORtTXZtkeQDzgPs+cwz2x79MYqD5Xrk/9hI2in3Is7G/SISvLBEfYGtqIqHRMLWUSTTBT5xQsog9rUbVd+/KN9s539vKwNBgmX08ZztTz3/2n+yGEtq21sw//qPkiPDhGkm1VvmlvA4bx3PjtzEu0pPudZ8fJygA0PxzSGkCZvGdaTBcYxDsBrYAcJe9d3/aCW4A8X37DzSSF5w/yOVBXOD2RfqpJCNun2Qz88U64XkS+wUsDQGM9cle6mptV5UlwLirXrcUmxNbkNzB30LO5L33Pyh//ud/rrOIWBUfh9iM+Tzz5uuqythYJynXpcSPqjaqXBSx+eTe/UoK3iepPj0jIkzub3OTKqUiew6RAQlFzgKajOIjUTmDBNuekbHy8PHjRmKO+2AM8LNVIVDP8UhqGLTE91hRvH7gAD3C9kjGj7OcecAuIn84NDCocxzbwjMzp8wH8T1xqpJKjE9tGqmk2caGfC32jkiJqwZgGTskznbGnEbRJGMds2H7mSNVG3UYj2Cv6RwmZlXPDSf8tC+1zjxe2ZPgG319Vbd8zb3WiBE1HjTkxb+qybbEad09lheN3rewDp3dzL0TtPax3D8thAjeTxzsyiVL1nIOpco0saN851rhQNzJNXaScgbjY4chR5KUwCZwHrti1vsUEJ6fA7jzzJE/se2qffN03jjRYXvuBF0Ae/fciWqBJclifxUL1Li22dYlHk5cxX0kUZf4MeB7fg6m1kwoYe0lln8OgteA9Rl/ew6CP+MJ+N2P/6//i/98m4OdDZjgFVcQg5eMGMCGnKSa5Q0ILQenNkzJARumAa/JAdzMEsjvbGRwcmBlunmRSvsIYirzDUcoPizvk/FqYscqS0fmFfCqsg5VXslnq1GFG5ARHHN/KW/SgSzUDpCmXZl0Sr+WVzCydlowzFwLIxQwZGCgzwdNBcHjlHHY4fTiFJEdfPCA5mlzcgw43NCuxuCjL6ZsrZo12BBjoADiGHM32OKQc8NDSpo4VCnTUcOsKvsSSRiDrQbzMHzV1Vf5Gl9k1WFu4gwQcKBbSXDPgck/QEKAhFtTU2o2QtDrklOz21xCBYvJkjIwwXFeYZTDFuJvNA7hcOZA5XnHRsfL7Vu39ZywIAL6yqFrdUDI+HMdsteUhVFylmYfcZqTLHj86HH5/LMv9Hx8Bocq9818MUbq7K3GLwZZCB7Ri2X+XJUAM2ytPHr8UBrtzCUHKI6fgSV0+5AOcGNXHD+ey9rgdHl2B23+EYztdJP22uGgpCkpz8UhSkUBQSLjt1ta7zTwWBF4wTPhYMEgxdGQlmunQUKtCwWslHA7s52SzDC1uFbKvEhM4XDgTCSJBQCSwIIAGKcUdhKANOwRVgWsDzHgqhyDklqAimogtiGnXYFPbZSpcawBC9fQmlcJrpNmDVtQm4FkHQYEj8MhXc/K1strAMjU0KuCY82gP/fg7Dysl53GJgmA7IR5XngNr+WeWJdy7tfdMBYtV5gO9+7erfq9afjr4NnaxjTTc9k7ziqB7dEjh8T4I/HH3I0MDwtgwxZS2i07BpAK0CLm85rshht7mQ1CYE/C5s0332wAty6t8/7kuXDQbt64LqZM2ERadyQRoiGaZp4trdZjrkybOKME7msba6WjiwaYgL/YQLTn0JBb156emaHs01qusr3tEjBQAH3+/Pt6XktemZFPMClwecW63YCFAlSkke1EWdhKrIEA03LCK2jLd/Y5+1Ylv1WXlv2AMxl2F99ZS8hCEFC01ka3jAPX4NoEIefOvSv9bQIrgwBFDDzOr7CYAIIIIqj04XszgBDGRMBxxjuAQXPSB3sBc9Hl8dhfAk/0KrsV9GHPYT4KgBJQayDcvRE6BT599NFHDbZ9qiIIUJFDIYnUOM8E8qWVsNdGAgzmh6RAbGISXpEGoE8EevOMcdhBPC9/vz01pcTH3bsPJYcCe60LndwtwL/OcnD/pOYc+4D9teNcyqPHc2V2FgY4etAwL9fLyOju8s57Z8vJUwbBxUqTxA4g+O0yXZngVy5fKRcvfttwugFm9k3uNYOm09JISR6zvlzC77L5rJmA+QHBtcdKa5m6c69M3b1fhnYNS9u5p7evrCoIcUlqZGkIgGEij44Agv9IidueblhA2nDaY81McLHqavMkM4B3Ksh+a58hWcH+QQailpgKsFeiwqW4YpnWRsvSUIWJhbZsZ6e+A3E/ml9U6Tiaq3yW7CTlvBWkFMtqc0P3DQh+EhBcVSTMHetxQ+BrwI6cifhQMGpzb1pf0f9tapgk+w1ouGX/BlhQvl3tVcDannn0SJUa+EPYEECDuXk0KSsw3NImEHwNRwGgMNIcAjzRjC+lo61VzXZPf/f18tqrr2j8AT9hvWVcaZJGYjma4KkeVJPDpqbHjUqOJv1jBaTS27aPaKAI6RB6HWxobYpRRqO1pWUBV8i9RBMcP0LEhs6uUto6JEuDvWM9BgSPnAZl/DTmdWPMg2Iucp4gQTe5d8Ks357uAqgMaJYzz0Gt+1w46E4vG1fb8Nw8s/570T5ezgXWC/uFPaLG44Poq78hQLaZCc7r2Sv0bsCGotGPP4tsHDbT9hOmnr1DPoskJP4FezcJFFVOHT+uc4vzzvflakTkVwAk1WNEaxp2KX5KuwAo1gef8cknPxfwx7rhdzqrtcKQU0DazyA4PlOaYkpTttsNirG3gLWwSss27HCDQOx3dPPlVwGw4SfXBqg6w3m9V2GTTr2BcANAVI+a+cv6N0AMMGHCQ/xmjxGAnX+DdjHnJEDJuXffLadOnXRSmtdsMn/o+d4vv/jHn8vvQEYNvwwAkmQFz0pCGuCMcWZ+uB/mNXae8cz5GVA3MZKINOvutdJIYFQZr9hNnoW/Axji04d5GD/Qz7ctZr/3lyVYmpOPAWKcOPAaiT+LfQH4DmEnpBvOHPxm1gfvx/flHlhzue9GJUdNLHPtVIUmMfy7IHgk/lQVU+XzmsHvJCCTyOKaBqmopp2tzdGHTBCqoB5/s6+VfbjTMC9nq/zuyFvV5D2fFU3lMNdhWl/85lvJZlIdBpmGVBljyzjwGciSvPLqq4qnIFVhV9iT+Ig7AFZrGRgaUvKKteAzyOQTPy9Anv1DA5XYRCcvsU/MH4Dk6sqSEnOpuOZcwLZhI1yx7AoL64sb5GResJXqsUR/giUnIPkba4hxJBHKvT9d4lp92iswqdHlZmz54hzlvJcUjIBfKt8MegKiMreRyaP6FRDYTT4NmuN3EKNyruJ1sn+wc77GhmIvxl9JjeFhsbbxKf7qr/66PF1c1hnK+bRr17D29+GDk5IN45zk/McPwM8g8br4dFHNKpFRm19YKnfuPhCbnASV7TJwANIbloASa72exS+99JKeA0LRYTXV3CqXr13XmeGYrV29gfC5E5szPm7K63UVuca9kxM6RxYWnqhJ6NOFBcWo+OFaG5tbAuAZ49gIVU3Sw2uW6uYlNfQE3LY/7y9iYrOwi2RlYL9H65y1ElKJ9sK2tbYB0MXWp2m1pBq9NkjI4uP194E/bMnmCbTdsqa2tbBNwOJ37Okkttm/zC2VZnzFbrEmuX/+jiZ75pZryD+scTb3FGlckulU3kA6c6LIjYldKR6b6HPGMaQJM7LitVqFeyUWjH+bxETkxKiCZM/hE5u5TwUC/oSbxCYZ2JxAc2WJSQ7cO405eT2v5YyKD5v74RlC9Gv2c3MWxIanYiU2Iq+N/QsWFZA7z8rn7bD4LbObhGMY5lzjf/hf/6/n+GtjhTy7/3g+Cc9u7H/vJ/+X/+mfbXNQsIk4yA0yUY5lEFyyH9tV6xoZAJr8NWUMpV+rTegAMsyGGKJkxxoBjsq6XBJqI4+DAuOCAM4N6fhcXsPGjZPYbBBiLOJMIrOQ8kiV0VXHzw6rm0rhyPZ2d0uSQzIDa2sCACh38r2Q9X+k4DrsGIwjzkQykRhODmcMJ4aYe8NQktU9fvyYAMqN9S05YowphhqjixOUzCBji0PlMbRWIGMaSQyajAA8EMDRNZwDiuBIASOlq1UrL+wnsTQwyLWrdXQYKRUjcIYJz2fiOMFgAuiDnZqSQTL+33xLY7670oOFVcdzU3LKYWiNX9g7LpteW7MGIocGn/3ySy/pYPZhsVnGxybKhS+/0jipTLVK1IQpDKAvB0fs8j0KKsnEMs5xxjkwcRQI7Cm1pxkMawFGBuuJ8eI1MDP5zr8kXczYp1Gamfqzs490wO/aPSQnHQ04HE8AYphkBHEqVVz3WmE+mVfp3BLoVTkSgHXWKA2jkDKRREy3GyTBwEnmljUQaRiAehwjQC832mkXq4zrhLlOAkcav9oEbqC2XPXhWDOuUthUebo0AmvzEvaDsrztDpTiwKgKgoacMG7X1qxd3245IdYY9xcJETnfTVlonj+BWkrZnAxy+ahAP8o+t6wBnd8B5IhdIiYmDWrNwE0pXLLRkUOJFAtagOwNnHH2NHsqDCY1emlpEbDM/HIPskU14HCTF5w3jy9AE06ntCUF7tjpBzSQBALghJqdbIlh7WvB+F+Tk4zTx97AaZqevl8G+vvK2OhI6VDZ25pYbEoG0isBJhGOEvYKxhvyIOvrjX0f1guBC6XUsHUNsrq5WEBwnoX9Twk72tY4YQGGSUrwpWx/DdRhUue/87pUOqysLUtnHvCyrQ0muCsRYCohi0ECh79Ff1Tst5YWMRmRXThy+KAc9b5eM/ixX4A8MMEBtpOQYYyVFNw0Kz922qCUGfIBdlijqe5g3bqhGJ3i6ZNgENksGQeRAMwEitJ5rfrnWedUjrz//nsCJVJiy9jBJuU+YwNYnyQ2AoInAE6QmyQt1+CZkniIXh9/Z50QTLnsk2QgiSHuv0cBH/sb0McJQwOIZvKyJm3LAcFZIzAdE/gzptgzAh8nA81y1b2B7jc1/Yq+t6tYfK6ytrEj2As++9jxY+XMmTONEkk5y+3tAjEBuACzYYLTGJMgMHIoPT3tSl4ePXxIPSK4R7PlYZE/KY8fzymZQqC5sble9ozuLm+/e6acOHlcawOQEpuCjeVz2FsAq998fVHSVZwtrAfAgNGRUbGTya0IgKultU5WElx7DWU8UumSxJjA4Vq+TMO9XbuHFbySRFmj5LXFutycTWa2rSj4HRnZVX7ykx+VAwf2CgSHBS85jSYQHFvH+lb1WLWD/Ddf+DQByOKroFu6k/Cx9AbPGZ1ingE7AMuKsWHOOLNYa+gaA97NoZe8ZRYRcwxLnGcMACbbtb21A4IfO6bEFHOEH7a9uVFu3bohACJrQolMGOBVm1xBVH0mATu1V0mYUqpqqBVFqhyrTelYw0rkzjwSOBwQfGurpcyqKsDgJmO+Cbhb2e+KTmXXyJ4DgqMB31oOHzpYTp9+o7z+2qsNdjhJRaRS+GKdIrcDQMjn5uyRf6gqnSr/UKuBJA1Wm0PzXM2NMfX8VTpB/R4kswBjzkxpKhYAUdxLxMkQ2Z6W1tLV269+KIDYSfJgCyOxBXABCC6N+4MHBNaQeLt9+5Z8F0Bw5FB4f/oTcC8OQK2LbDtkuSL8CtZsmGfcD4AZf49fF+kK7pE1gZ8KI1Ga4L09BnxrZV2DVV73I2cmGsb4EqxJ/KEkP5VwXKHCb8NyV7WKgHsFBLcsw7qS5nynIkaVJpW9TdKPHgnRb+UzSLryGTDBW1vaBehzzmQvA2ZAIKEqC/sofX5VJLkfQXcPzL4encP03sFn2trgPKEZYL8qUn75y1/qntkrS1Rk1CZqnOHsI0PtZnLrb6qENPNVtpleOZVNR/Wd/BXGRVyY2kCxSqR4bF3239K6rbH//vc+Ki+/8rJ8DdYmS5jz+sb1q+U3n/5aawUJNfT7I90nYEIVsEmUmTWstVvPH/yyALasHeabn5PU5Weulz4w2JxU0yb5yTPijyGxkLiL7/Gn8bex8z7Dq8xeJRixn7in2Lj4JlwTkJt7wk6zxllT2I3EXUjMhanI6/Hj4svxWTxD/MfYSp6F38X2K2as/gU+XMA6xo2zjy+TpWyPA+rE9+TvsdOcKdxz7iNs+bzXCRFXecbfz3XiH3A/mSM+S2dErXzkZ0mB3Lip3iBbG/Tl2KP7p/oqzzw2Pq5zmXlHVoQzkrjDzf/MfpesXXtnBaSRMWRfAgjWBrCyz0W+p6qkqzwMPhZJCS5O1cTykmPYl19+WfYPaUZiBmJSYgDiKNYQcRd/B3jmO/PF3iWpsfCEZu6u+GXMiF+JBZGPIgmPD815xh4/dvy4gGhsIV/EiDdv3y63pm5b/pG+LGKBI9exolhLiQ31WXCCyc3pickNeiOzUajM6WgXUQxSgWKaVveugoRz8tQLOlf599lnn6svCMklfLOBAZJ9m2X/3lHjEJurkulEEgW5PNYsNuXESeSeusqNm1PlytUb5dHjJ2V7y1Wcba3s982ysryohAM2n3W0ghzc+LjmCeY7Mjf0Drs5dceAaWt7aVWsAyGvVllVprElnyDauP+SSDFHDqtayvNkpjo2l7mA/Me9Hth3oBw6eFAxquRsag8jJ3421UcKmRruiX3EF0mGxAotW/Q+mxFILl+59jWLrx1/g/Vhn9EJzuwF9gA9vQCyZTNiH1Tl6aQbX5lrS/U4eSPAneaeip3tHxkcplGk43QqPdnfYYmz5gSkS8rMBEDjSZtlfmFHL51n4fryF5HPqTrjPt/sq8cWCMNqs5wW11ECplbn8TfGgN/jqx5R8/E2JTI1bpWgFjmxEMYU40hT3/KHAsCxU+pr54oLg+Cu5kgSEBCck0lVD03JON10UwI/GEaSkcHC+L0JfT634iPk/Vw3yaaA9UkW5j753P/xf/uL5/hrBu0Zfn8+Cc9w8H/fR/8nf/wHOpmtZe3GhWoGIMDXzhWBOgxJDDRGNyVOHFCUWXNQx/hkA4d1E86sFAAAIABJREFUwXVjfOLEsImlNaXgDX0oGDDe6AaLYWlY6zfXCdCXa8TBluGuwmkc2NLVFZPdWtbKxgpI4rkAqdclw7EGmFdLrnBy0PHcPTwiFrG7XgNUOANqR8u6asvRKqusK4IgmlhxoOMYEARcu3ZdWl+MBRlegqOU+2LEAuIkQ4uTwXtxsABZxG6r2VaemzFgXPLeJBbiTAbMxNApmJextT46DByek+w27DKcdz4Xp4nr0ejjl7/Gie9QMxSAPemSV81XrqFApRtgzVlVMrP8N2O5f98+NRvh4AKYmLp9R2XBBNoOAADHAV7NxkAegLlzYxiXy8GWxWlLNnnm0YyaixDkfnvxErcvNgDzkgMhQC6se+YqY0N3cA4xGNljo2NleWWptHeYKQhAQ8YZJhRBEQ1X0PqEGY5zFnAaZzqBObrKABWMBywkQHCcc8sxtJdjx45qnnk9ABXPRiKDw5Bgk7lmfEhC2Kl16fbhI0fUtAQHmoBa+6Y6DKvrawqEeC6ua0DMjDd1wsYZouM0Uh4qB7ajITYiDl27AyX+hsYcjAD2NkkVl616b2V/MS98fvM/J0LMVuRLDlYt90K7L41YzIjeLrNzBrWSNMj+TJACQMjrkgDTZ8E8ffRITHqxCqpOI59DYoHrsW/SxC62ADvBuMH2U0IMSYrKcA6zlzULQDq0y85htMBV5VK1YnGg0aVWWTYJL5zFjnaVQdLEdM/w7jLY1yfgGxAckBwgHHunZEx3T1mA5Y/mam1IyL0mkGF9UxYLW9fBooOPjDdjg0N2+xZastMNEIhnwjlWlQ12UE2yNhv6vtnvcqCYy7aWsrS6BPVEgDeyTq0tVIjA6NrWvsa2AGI1mpWparxFutKA4EePmglO4BA2scDlp4tabyoTVOLIpfU0E9V9VrDegLZBK14XpnOC3uUl2z0H3STBXImR97Mu0X2FMkrQA4gVUIvXYB/OnTunxsT8bKmcdVXcBMzhrCIpC3udktCwqvI5cUIZN+aPe4wmIe/li/vj+usbq5pH7IIb3FIW3lPu3LmnQIzXqCpDyQRr33K+kLTE5iOHQjITFiXXxo5jV+7fu68zMywSnVOVCR4gQnumBv7sZeaM8cEWOGEHUL9Vjp84Xk6r6aCdcj0Xcig0TryD/MN8uXfvkUBwPhMQfGsLdlZb2Tc5Xo4dOSxJMCWOYdJ2diswfPjwkQBw1g2B0tjkaDn33tvl+IljDZCQdUcyAHBxBjm19o7y9VdflwsXvlLQyHpgXw/vQo6oo/R2O6mT4CC9HwIIxc6Ekc88yOHHN2hrL3fu31fwOrRrtxpaKQG1gYSZm1myv8gjrK0gJUBzsuHy4x/9sOzfNyk5ESQX+GJ9cDZgG7AVgFqAYFwjgLHGMZqs6UGytV2WqBZqVD14Heo9WjebqpAA1IVFxxwwhzyntYSXpJW8uLZZVklSsnawgVWWSUA0jaeUcNwqBw/uL9/78Hw5fuyoGPzsLRYjTP6rV6+oybVA91pOa6aWy+jFFKpVRUmm8boEZYB/BK6sK17rpE+b7gdgFkCno7NbshYw7TY2tsuj2bkmELytbBGYiwZu24pdFAiuKjvsA0mQveWtN0+X0298x6I2mh+SdK5oeSyJBvcbCPNZSRHOnloSjQ1QY+Cqb551ERA80mPcP2tIdqeSGhTobruSA01wznIY0lmHCnyXlkt334CAfwA/BfIdVCZYtoXH27d3ryr9JDtx8ICAJLTwsdsjaGbv3i37hJ8HAB0w3+vDLDXfn0kfWjMVBE8SLvr2Ob8yr5aXaBM4RJNlyRz0IOOy09RRTNwn8xrHG9ev60ylyo51ZzDXgETOHkgF+AoAhmGAcn/IoYhlvumqO/mP/X2lf6BPNoLp5n6pkuNZSFji96J7jf8IE5xqmSezSKlsS+qN+WOuuQZMcABvGNb4j5xb9i3NWOXz0LDt7OguW2v0n+hSDxP8l08++cSqUaVFc4Ykj+WoqppUZYGnswJ/415YR1SCsW6QpoMdy5lkyREnxrxeTISpi0Pji5/X3tGisadJLYxQAcBqONsiP4A1cOP6NY8TyYkGixi2pAkZgHV8WSrpkdmQo6Maf+IEpOvwdWCacm/4DKwj5gB5CuYma5M1yJxhXwDp8BNTfUDj1CRf+M4z24fbFBOcdRltaIFfFQiP7U186ITNlvxSzlZiB+6DtZdKNJ6FRqh8WbKnV//iA/J3bB/XCXAVX5A1GSksnfHaoyYy6ByCaCV2apWAq/fK/eZMz/mZM5vPYVwAsfg8xibkjWYQnWczYcUszjx7/BDGiOsEFI6/mnvnmWhMSUUX/idxAZrgfG7s8fCePeXs2bf1PJyPgKfIYUUayXaYtd+nRF3kFnwGtdi/V+Kv6tPXBq+2TSYpKWG+uVEG+nvVfBHbgLTlZ5/9Rn9Xn6uZadk7k2nmBe5iE/gSsLexIbvBZ0GQSvIF3zp+D4Qc1hwgvqqTh4bKkSNHtH4ZYzTcAWW/vXRJSU2uK0BYzQFXJFcpycGaxOB3lvZD/nJAsdfuXYOlo6WU9ZUlxX1IV+Lv8BlsSeZm34GDjpXu3BH7nD5N3uvYNleStbVsyg7vGR4sI5CoWqkUJEFPY+HBcujQEYHm+BF37twvs3P0uXFScn2DmHZbCXPmQ3JGfX2qek7szbq1T7RZlpVgJYnd7eoUKrtqRVjWJjJs8ZF3DQ2I4U01Nr7HtatXBLpiW3gN+5L5GOofLAP9Axpjf96C47daYQornDULqYW/j09MGFjd3NSYETdsrjOvkK46yvAIFSkmFyX54fm1zrX2wua69iDriz1MBbPsyoOHumaS6KoiwSbWRFjWK7YwybPsX3xJ9kb8bCUj2yxNRlIz0jm8nvvD51e/jBrH2qemz8+iAGzeG7kznoMEBM2gpSFf5b5Ys0nK+dwzYI8tjzSq42Qn/vhv9gP/8K+Yg1RS4Gc74dyreDkkDZ6JCiXLyDmOYO0hISgt8FUnb5KsZ+2TFJIUjjAAk4jy3tjhJAv4fXCcxHnxkeO3cP/YL/lENQaLT5HnTnyf33P//+rf/D/P8dcccs/w+/NJeIaD//s++p99fH6bjY4zClBCoC9pDmX/zMYhUMYooeGLwWATJ2gBTJTOaG0kFWPog8DANsbFmXdnw5KhT9APOAPrKME4wJSZxIDgVZ6hskBjjJLp4vMAGxQM1/IxnAcBUdUBJ4tOtpnDEHALYJjAHZCL58PQO9s/oIONoIMMNwcWjjyv8XOh023mFgcWICrSCABtMC1gqa2urAvMwajhJATUJ7hMuS3jrYOvamWR2c+4ztbmirBm+YywKYZoBCYmi+8tjRaYrzBI42gwZtyjHMmWok7X33nt1bK1vi7nGdY6TijX+9WvPy2//s1nKn+G5WNQAc1DH4oKolvMsxka5FnRaVssD6cfqEkgDjB6cWoU09ImhgQH8BBlspUtE9aV5VDMAuc53CiTRiETcl5IKLA+CBQAywnWb90wi4JDOYkQ3j82Nq6xRYolrGrWFdfC8WLcoqdG6RljxBzAYkAXGycsGomDg7v0ejdY8hplDQGWWNLF+pOgLLt2DYpVjrPBeti7b68+nzLkq9euCRhiHoaHR6SNxgHKoekGq+ylJQUtI6OjapbEd0vhuPyPdXGjMtK4P5X9ykEhiIUJaJaSGULoKsOsXbbESw+VDotyePnidylfI5hEt30nO74jNxIHJRl5rsdYZU8n+OA5eU1XR6cCI5X4i8WGdALVAWZqS/sb5kdtGqJEEk5u1emXjEqVMOC59+8/oPJyPodnS8NUOevo1M66KUi+YJ7jBIDPi61Xg1z+nv2GMy3WN/ZrebnBVEhiy0wV2HfR4XUzHdY7OslUPNAhHWYjckq7BgfKPiSPqIaoZYSYhBX2SjEDF/tJsGrbBHOppdAY8623kEMxmCFd3+qE2uHZLFO30Zme0Vw12AaAzQK+DbQx9mGnBvAM6LXVsiWmHkYBlhzjgiyTNetg6yyWe/crOCP5A2wxAFyr9tyHH54vx44eLt1dAKFmZkcOBaYsdigVFzCHSDgoyVGTI0mQAG5F6iOAVJxXSuiV+EKqRHrElFO6tJLX4NReunxZ4CaB1VPJLRkU9H4aLm+88bpAcNbZwCCNNSndBOi9Z8aQElwGwTfX3GzQn1dLwKXlHvlis//cPNd9L3yWbChYhFGsoKECagCuPd295dat29JnhA0iRjz6sLVpssCddidwzn94XmsC8IexwgbiWMMExz7+lrO6I1rbcI7FsCegEdMcTeZ5/cM2Chjc2ChHjh4R46wBglf2KSAmCQxA8PsPDILPPZ6TrvT29kbp7GgteydGpTeN/dC5DMOmvUss6wcPsHuLDTmUyX3j5dz77xgEr3PCWkQvGqDk0cOHmqtvL35bvvzygoJXxpaKo2EBJ62lr9fN4BgL7B/3r+CslrOrkqsUPQvJU/wPxowy45b29nL3wXS5du2m5FCoXoKBpR4a7W6yJM1UdDeXl0pHO2fKWPnxj39Y9k1OaE1LfqGC4Iwh65s9paoU7GoqXlJK2sQ61Fre2CyLaGjm+WtzawFGtQrKTC0amD4qD6an9RwkH1Pltbq+WeaX18rKuoFaBT4VSA5jh0QZNoGENftSWv3tsO9hlBlsvn37ptj3AYSTBJCScg3A0uDT57eB5Jyf2JQmxeSGZjLjyBojSA3T/unTZcnOwLzDXsKc27b4fdmUHIyTmTQW459BcDfGBAR/+8xbkkQBvOfvyyRhazNCAnv0NwGWGCfGOYwnmiYHpAoILnC8+kRsFO6xmXyh5C7gn8CITQGl7Ef8SzVyezyrBE3GiO+Az9utZi8jg6WKREnMkax2wDwxPi5ZLRLmaow5MCA7/+D+PV0PnwAfDv+OtZ0koEFGB732KXYAaZ41muC8jvsArE/i2f4I4A3NYwEKupXwwg/CBqoCpSamOTdYz4sLTwWq8t8w3ll3Aopr5ZYSHpApaoPT+/cfaP3nOoCvJIJ5Zqr9WC+qoOzracjlUDll5vC2KosAsgDzGHv1bunuK48f0VTT1Rk1t6/riAne63Owrd1McPa7ZAe7qSJDfudp6e3uL22FPdshmwvI+Lf/9t9qLHkemvair499lAave1w62V2Z9tgjXo/+ObaUZ8df4QzqH+h3hVMljUiqLU1eqz64mIQdLSJQDA72l3fefru8+OILZgAKerNs0eNHM0pIUXX5tPYS2sUc1aaA7G/LCrbKdl+8eFFzig9+6dJlMULffvtt+dF///d/J7Du7Nkz6q3AuQbwzn2yftkbsL1ZN1evXpWdxd8FZGVO3nvvvQbBRGdEg+G9JQklgBglUGvCr1GhV6UrA94FQOfzsWUAdQB43CNsZfxUznmehbVtiZ6+BhAesEtEJyoWa7VPc8wWH0+fhdxaTSwzpwLU0bpu6ikTsCgVH0ks8f4kndhf+L+sqzDS80zNdsJ22vKaGYsA5qyRNAXneXk2x7BppudKCpioxDzYDeINQMn4dsQXr7/xXT3Hnbv3ND/EMIogK0OUdUuSZlm+pIlmVCCQTMbGA5wZKHOFGJ8fIkeqfEhkHj18QNUTjCd7/ovPPy8HDx3SfgNsJenDPDBf7OPm5ACV0MwxcQqAn/p71SaG1tVvlX3meiRlSIziV/N7Pu/w4UOqpH2yMK+EJj4e44f9Q8aSWJL1zFrO+UoikgaQ7E32PvOAb31o394yP/dYzHY2F/PMPiH+IjYeIXlJk/LFxfL551+KjY0UEvGvJbuQillWjArbeu/eCZ1Fc3OPlbzGbhAPIffmXifr5QlV1+tb8hPxffcMD6kClLhLRD/Ng/ub0JOLNfL//s3f6Fzv6UEGB1Zzr2RFkkDDb0lCW6zhLsg1vaq82zs5qZiXyoCZh9OSGOT8oAqGRAa+BRKMfB4VpMw965P46v6D+0pOc+Yx9qwrAFYIZPhBnKXEq5xdNATFDyZBS9+YHfKJCXVqiFnZxTRYpnotdoFrk0AdH58s16+5cTJz4capi3o/GAp7WTiGQGBjNNy3pNaqlBl/53wQ+a02uVZjWTXbDpHMkrPe1yQjTH5wzIYcKRWbOz0SkgSDVIM/zXnIGJkV7oq4JMRzrgH2c5+KP2oMFl+INRbgnvG25IxJQ5EUYx+qgXmV0zIxkiRokozGPvhs7iVnvol5JvtwTZ2j1V7xHX8miUjvb/vHzYSF+IWcmYwrc8n34EKsMa4BdkOMn6pK+T9NTWp5z7/8P/7v5/jrvwf46/NJ+PdgEppv4Z/84bltNg+bBGYqWUBl+tbccEHAQNU64zyWoatZXYEz/G2dkiTrMAvgqizpZLdSvmEdJTvifMlpFZPI7A6MlbTXYFat0ygQIMjMQowAwRuAtxivYsVSzoqzZ7aHmuQounOWEycVlzUNIsWEWF+X3hcHxejYWNX8dZMbGLx84fxQapbmLZSUcZi7PLZ2oyeIqSWGZMoBwp88WRBrmewwDkVYvmFvYNj5pwY5lX3KeIYZznhz0OE8cPDxHH39/cpI8zoOubBIcfQIpBMY8jNfMtSU+NZmlDR0oqnP0uLTcuXyJbPzhocrO6Or/OznPy9Xrl5Vp+00kqK8VQ3mNsywE3tHLAwyxQY6OSTm52bLgYMH5OSTxYUhwfWfzD2pGtfbYmpKAxgmeU0mEND5YFxpMBMIOiYn98p5A9gCxOGas49mdbjhcBk875DjxhrkgI1TRwaX4CBjgHOGxATjAbuJdUF2nbXnz+lvsLdxxHBUcbZeeOFFg2DqRL2qwAWAjoAP559KABxCyqMJigg6eUYfVgYrzV7bENgex9zZX+tS4tgRvOBMcR/oueEkTz+clka42OedHVonyNMwB1qfc/M6VLlPObaU9Fb2TIAWmpKyFvkOWzwsANYDuqEEmjwH45DEi4DtKnOEUwEYgDSFHAp1czfrkeCWjP2LL7yg+bt8+YrYlwK7ef7WFrGtuLaqAJoO4WS/+b0AjCp3lGQR8+0yOx/0PG/YcCn7S1WGQIOlFSVqABoZq1yfdUQgxB6GUcL4Y0sIBrRnKiDKvbW3Ubrcq72Kg5fGmJRAKpAaGpS00vjYiPYZJe8w+iVhJOB9s2yhj1u16qam7pTbUy6pBx/iPmHonDnzlq792w6P2ac87907d6Rt7XJYBwfsNwV6rS4D5r4TRGLnnIRJk6/1sonhUZLJzdhgvKjZL6DB0oocbzmfAnar7nRri5zwDz74QE0SCQQo4eQ1BFCAJADK2AKcODW4rIxpbIybCFpGQ6CtmOhLYo7wbLFVBBApixVrRc+CjI2daeaG+bt85Yr2OsEKa0kOH2fD4tMyOAQ4cLbsHh7W/QUEpynxvXt3td6zbmDqKejqABitWrA0pYNNa/i/kVgQW61WBIUpo7Gnn0Rl4LvZ0bYqU27cvCWQiXUjALAy6nkmGtbxHNjXM2+fUXDFfdrxXTE4+uBBeTrv5J/O0arD6lPQbB0DKD2FRKjO08ooBijks/mCjU4CjqamSao6sOjQGQI4jRzK/QePy9VrtxSUAkwaBG9RQuelF042SkWd1Ggr09MzYlkBeJKY3tzeLOMTo+Wdc2fL0WNHG0xo1iVjDvDHM8E+unLlqtiMVOAw/jAcR6oNHOiHae+1bampomQHzxwwime3jafk3rI5BEXIDU3dvVeuXr9ZBod2l7tokCPHQfMjQHDOfzUU21LyorO9tRzYv7f80U8+LnsnxyWHJgZjXQucFWHUqwKlguAKxOqe4nv8HIEltScHsioJxMjysttYP5LGQYZjneoE+lQsSlIkUnNqtr2xVZ6ubZYlJJh4vRpU8v9UqlX2MVIRJK4P7Csffci+PKw9ibyIAOaWIuCNCijWBvuS7wokxea3TJXAnbrGWC8JcsVORge2alfKjtSKOa4DYxEbDkN9bW1TIM+aJN4or15xo1Kem2BXLHiPq8etguA0xmxtKceUpHlTjTGppgEIf4KkWauTaKxTmPPYjJzd0QS2lJ33F/eeah0FySQuatKC62DnpHlLmTXyYFVOjvczV+xxmIokhQCKWCdiJNLIbBtW5EZ5urwiyTmfC1S0bIqpzHX3TkxY2mdsVEAG5xTNYCm1x78CGAI8Zl0rgV/7bTipa9ZlKk3Myoalu9kAjBTErpqpLykzmN3SikVze1BAAP+N/YOFLnZdLU0P4KjPXV4RGx3fjPsl6Df4vqPFjJ0iUc+eEWAviSyqo1rL8eMnlAzkTFICHl8B/eEuV1lkHSGzhe8JGIh/2tvTp+Tl3//dP4gUgowCeypNV3leQE3IA9YENwDu5JtJMfiHkhJafFr6ewdKWysgOFrh/QLXAMEBGlwBsqHkGMmOSEwok8N6115v1Zm8QWPCyrQVW29+XveRKjvGmi8373Q8EgadNWORLNqQFMh7750zCK6qHffGYD9iR+ZmH+mMpEKDM/zQwUOy+wJ/1buiTWNIFdAvf/mLAqEFv4DKxEuXL5WzZ87qHP7Lv/zLsnt4dzn/wQflN7/5jXTs33zztNYGCeLBgUHpwgN6fvHFl1p7yAl+c/GifByqj7ADlt+iWnBTvhnrfebhAycVaywXwCVJZknNUAFcGeR8Jnad58O3RHIDn5XKMM4n9iTAPDaavwkoHBhoMMFZy64msPQH64h5lpRH1QYPWAWAo6SPfPp+/cPPxAcIm533ZG4i6ZYYJ8/EvXMdrssci2gkxrfndoegZTtNLBbbqV5PW57PNE4W+DoyojOJ/RUZP/bw8K5hAZKszemHM9pzxC3YVT4b6Q3sP2cNZySJHOyU7ZVBeBK5VDql5477mVQZpQpSMta6zxU3xktCh/2J3R0fGRbJiefB50WiBl1vjwmArJ/TOtvr8k0AvFnHANzqR9TpPX7r5q0GOQqCF2tXfpribyedAOzZR5y3jA3rlsaVPANzRcUN4PrVa9cVn31w/sPy13/91+XSt5e0dzkbRZCSRJAr3Ab7+wSCt7dsi0ymZAB9vqofuXvPHu9r+l50dJZf/erX2tvtHVR19KnhMfv/6eJjjR/JSnr4jO4ZUcx+88YN3TP2hflhrXN2EVuxOJiPnq6uMroH+crWskAiDsnT7i75WZLtPHSofPX1V3WeWatUArtflKrVwBs21u1jwdxva7XN27VLQDRkJ8YQBviXX34pHWnIEHsn9irBin+GL9vT5ya0h48c0n6BXEQ1HnI2VJrRVBI/A98cIsboKGSwrfJArO0lxQXIupD0J/5hb2IP0tjecqG2ucw5v2eNQizitawvqu04K9HuZk/PPZ4tt27dVFwYIiPWO7F3dLZNCtkuyFxK5ka2z7hENMGTsILcxOvxc4mNdiqE3eOJNcs9sQZzDgqMb6qMZ59xXdYn/1h/seGK+6pkJr/j72FUy9etfjbYl6Ro1tc1FuA+kfMJiSa+E3Yln5FYjuvYjlgNwTbGPnyeCRuppFcdD1U4ooLQ7mry+L8BvBPXxY/TNbepqAErIv7c1rpk3l1J1eNqcVXzuYontk7+aa10/Ff/+jkIbi/m2X49B8Gf7fj/O5/+xx+9tR1jEtaemCs4EEiL4BTJ8KB5VayvVbUwuZgO2qpJ6Z/9njhXAh0qKyGM0zA+tVEBCGg+V8sI81oZ1JpdJBTC2NGgKJl7nBW+BKLUbFjAsDD/qkqKjKicXRpRddLRfkDBKcaXwxFjTnC2urwo9ncANV5vNsCInD3YmtwzziCMYu4VBwcHCufim29oEnKvnDhhSQ4yqjwf98q/MA3puM21YcnxhVF0o5hWsZVgXonJjXFr0rEzmOtyuTh1Yr3XcZd+N7puaGYB9o/sKWffPqsgEKea+4aNA8g9uXdSzV3+4Wc/tcNUuxlLHw1wBsYopZSb1vVVKSTAnuQKuvV8OCwAGQCYGPWjR49UZj1B7RMd2CQWAiY4w+smkOngTrDGnBJAcpjAHuQ50ShnTBcXFlViDzjOAQpbibXFfPAz44aTguMKO8bVA2YrceALuOsGGNiSg85nIQXDf6up2zTO64LmA81NmLu8h+txfdYOTNpvL1+Rc+vMveeB8fnywpdlcmKy7Nq9y8HZqiVQKNtTc0oc0MWlBhNM47b4tIyMjmlccaAYDxrZ8bfhPcMVpKsdwsXMwmlnPxQ1peRQY67DbsnzphGWtKNVMYD+vZ3JlEbjqDeDsfzdutkORHA0AkowVm7M1W1GwjIawVXLWCwvBynZh3ECFKTXUv2wyZkPHOWUm8KmC3uA5+f1ANHsEX7GsUqyjM8PY1h/Q2NuaUVBONeXkwJYVp0U7kfa6pVNh5POPk/1hJ0gNx+VdAb6r1WKACeW+xoY7FcJ8a5Byj8Pq0Se9W9b+VTVMcjcAAihB0fAn8ZoAAZO8AxoTb3++ncaWquWcrGeOzYVlsj1q1f1Xr7ESKoMNcaCYEUBSBo3oXG7sgOqMB7YTwBegkk3aLFWo8EYGpVVpuDiUmU2O9hnQGA7fPD+++XkyWMK+GGSsL6xjySbmHM0I7lWowy3NkTm3prPgji8vDbMDzexcdIrjijPaYaWASHGjme6fPmy5oTPV+K0hYoCa4PuGR0pZ86eNfODvQybaHu7XLlyWaxY1rzPKbOz7WA64dLMuhZQUsFi7jFyKNwnPycxtL7qseQ+zdD3sxpcJhggWIURZGaGzpYudJRhR/aXP/zhDwRyUjkjh7ejQ/YGYAEbkbJmN4qq8l1NDiwOOOtZVT/VpgGC5364b8YEqR3GJPuCeYUVxNwBRt29N1OuXZ9SkCU2rqQvtsuJ48fKqRPH5FxLZKCFfgfYPZKJT6UJvri0okCK5n9vv3NG+yCsGZXIrq2roopEIOcziUQkUbDhjBW2nfUFYN7ZaWaizsDKPGKe+bl5fgIwR5dRDR87usvN21Pl+o3bpX9gqNybnpZECsxqNiVgGGuvXU2xNkrr9lY5dfxo+eEffr+Mj+5RYLzT02Ktjs1jJ+3V3MnzxxdJHgXueczdAAAgAElEQVQfNenkYMo+jSVGDKyyZnlfWLFJ/HPfrBGAHwJu5os9zXmyBmjfM1gezT0RKCItyy0H4TAAwyBDQxkQ/3vfO19OnTxa2sWatawY2OHco9kyM+3y+ySnGG/uK2eTbAcJzFpdw97j3njOSIjEGeQ6nJFIHOHPuDqCSpJNrQGSELfv3BUIrkZ/PDeJA4RPqpSEKkjUSMy2FCgAu/edV18pL7/0opoKI6k2dfu25oL7RPaMqgqeO6zVBLHxb7Jm5DNiQ5D5qpI0/JxEUnw+MTzrXLrpuvsb3Lx5S/YHQkOAL1XRra6XlVVYwvNKLKi/Dc3aVk1CIEEH2IPkHQl+QHDsGcw9xopk+NCQdW3Zc/h5nkc3q4p/F/+T30cnPAmMBNkYjCR/dY8w32m6rqZnveXUqRec1BYBwlWa7HtsHvsbm3BJ/V3uaA9iyxjHaKbi7xKsx45wrwEQmccTJ06KFareGssAEUtinfPZBu9MDMBGk1j153c3ksl/+Zd/JZ8HkJY1wJqWDYc12NNT+vp7TaqowLpk8lpbBfxG7g6/EcYpPirg8e7dw7JJAF+uCq1+Tz2/E1+o2pTrVYADH7qts1vzi68hW1+BEPxK5o79wr1EKiZkHQNJ3DfryxWQsKxJ/gvcV/WStaVhzBM7MPa/+MXPBfIBVB/Yf6BKDjlBRtIUIBU/HH/r5MkT5Te/+UxrhsbZ2PC//du/EbOWny9cuCDADYkTzpmvvvpKcw14Pvt4tnx76VtVHPEPu8t+//jjj6s+rdmorGOekaTRwvyTBiidvSX70G4t/QBYkcHg+QHaSM7zxR4gDsJfIUED+Ql/mzHjedgT1oe3XxjprsRr/M2EDNvYZsCHPS0b1NPTqAKUHJiqbXzuxv9h7/DVbC/sS7naInIo3I9ipWojYseTnMcWpHcTsQ3AcViYuXfebzZrv8afGIXPYc3v37uvSk5ulF0iTc3repzXPMfBg4f1OyrwVGnWa7A2wCA+WVuHq+EA+4jZJI2k5D1gX63QqsxQ7aHeXssjkqgjQY6UWct2GR8b1f4hNuHvIa/R5FF+8PKy5PbCkE/zUl4nogFzXavp4oPuGRltNDW3XwfBzUAfcXCq+dA/p6qBuIW9B1EAtjYyMNiJl19+RYnGn/30EyVu5gSgQygZ1n7WvOJNbW6U3s4OxcSSNau9hQCUGR8l/ffvL7Nz8+Xbi5dLWwcEg6GyvkayB330hbK6TrVbe+nr6S1HDh8u+yYnlazErjP/zF2qy9zawo2t+Vtvd0/pF8C8KcYuwDVjjB1kDAHG2ZP4Gm5gjB2H+FGbJKK1v7Wu8w//EwB8D0mCiYkyMTkpG8fcfPrpp6oU7+nqVsJz/74DqrCfn4PJPV26+7rK+uZ6GR2jkrhPBDR8TOaKe4f1jh2ByY40ZkdHd3m6sFgePZqVr4+cSykbZdeu/oYOdrS0Q4hiTwQIJwYRS1kNLbsV25Cc+f/Ye48fO7Nsy++EtwwyaIMm6G1Wpak0TPeqKqsqy3arWxCgRjekoTTQUAP9AZoKMhCgBgRBBhDQggAJ0kSC3qvufq96Vr6yTDqaJBmOjAgGyfA+Qvitdda9X2aVoFmzB7wEEe7e7zvfsXuvvfbaG1vb5fSZs/r9zMx0eUh9oBp8TsFtgoMmtFlKjrnN/jA4MKj1rCyGGhBgvZLRi68S/MdBoS+fk35G1xJgLyRDURlitX20mzGKr8p8ZV9XrQZsmyoj6KKy2G3Yh5aqY32njoLPRQPV8hFUu4xaGAR/PS+9lyX4ZugytirXCqlP5wCFZeu+hB+m63P+QbzYZuw2RY4kiBQ/CV9LBKddy9eFVBO7TF+rmgF2HzYgfcr1PBYmkvBf2ZMqGG2/2XaZ5cNiY//Tf/Z/v8Bfv9S5z+eHF4PwfPr9//Ou/+gn39pnk4+jxwbABsOh0AS5Ii2iAl4VdDX4tiVHugk0txywCpgHFIujmcgX12HTwnilunQMqFZRp8rMwNkkaooxkkIQGPBs2jAw+BwAWmQ28rA8SwyZGEpsWKn0zQaE0cThgG746sqi2HE8v9m+xwW6YuRQzAzngX5yKtj5QuFDDi42HRhUv/rVr+UcXLt2Q5urdFxV5PGIjF2MPe6Jzlralg0rQBeQdrcKyPnQ47CkzXLetjbEvsOo53OttFsV2jEDBGeDEdrZ2JDjhvb0z3/+c7FdYGTy+gf/4B+K6fu7j34v8I0Dm802eli0t5+iQjvbLoRYXMjGhiv68UM1yGG5AuYAjhkOIc4IThhGyfKKCyRlE8Z4DBvakibHy8WLlxSBTkGXsLVh1dJ/vd09Mr6irU7/Y/DxM3/H0MQI56VnGRxUgAIAWEA1RTGkN92OjgJ001eAbgAWPC/XpH2wawI08RWjVpH2uXkxeHCoU9CT+e/iILDNDdLzGYxq+hKHiMNKY4XEzx4FLo943m5tS1M6aeByqE+ckNFFGjCOK/0GaxwQkPbtbO2IDc5zKdWuVpIPiEAfZA3RD7k3v6evDHYVMTodHOhvgdy0gzkfYDoHPPM0QLeYGQDqB0dqCmBb4zsAi9ZSBaPjVAbMdmq3gcXMe+0BNYKOMcXfMazEgK2p/bRFa28XlvCAAFOMz+HBYaePVhAykXOuyXXMBDLgzOcDsFv+iTTKNQGnfK+0fGRkql5lX1+PJFrQ5uV31BEYOXigxTqH8QYQy7hiv+CcA3JOT0/acJLe6YBS2F977RU5dNHXp03aB9bX9J752TmBQ2Gpx8FL32ScM7YBVbmOAghVWsGV6p02Z9aXZagwmsg0SB0GjGUcAAykY8eOlw++/e1y5erFsre3JR3FMJ/i9MEWxOltMQyqdIUBnTYjPYAEY0vbMpdiaOa5E+hss8LNer9/776ARQeHYOFZ47qzu7uMHjlcXn31VTmYfWI/9EuGAZYPziewG2PJvV0UxzrXcbbbLDKDrrxYt00QnJ8BcXhWPEPJZ9X3GDDoriD409b84j55Dv6u4OaRw+U73/2uGDwHDvpsZZw4AwA2DLBbYivFm3HeuEf62MwrZwTxPtqZwJz6dt9STMyv6Ksy8fgcIAX3wjGanJotd+4+ELuXsYUNtr+3LT3wG9evygkBCGKfY67AHiddGGeTApk4IWfOnCw3335TIHhS2/FsGTMcMkBw2gco8vGf/qRUXp6FIDB7vAFiZ8mk31nfOcszRk0AlOslRb6nd6BMTs6Uu1/cL0PDI2V6drZ09vQJjGVuJLMBR2Fnm8K9u+XapQvlxz/8sJwcO24muBh2ZvKwz7GPa1/GeapMcPquCYKLGV4ZhHyePT1nYUAW+ixF1vi8QPDJKZ0Z2eMYe+wAZFCerm2WTRWdtq4y8wz9/v5eBxp1Tu3tlPGzp8r3vvftcu3aJcnYAMahkck8fzJnTVqexaCkHbzse7G3+Dm/T/Axe4frYHgd4FRCIIDND2ggu2NgUHNieXVd8xD2/dLKmoJSLtRF5pjBEUuvIAuD9iaZBrRlv1y7cqW89uor5erVywr8kUXG9dlbw07jnKbPuGcAK/rdDOZ2camcBbyfF33qLBTLBZhZ5QAgG0eeTUGhZ88EPNAHnLECOgYHtW54joUFF4NlzWiuKrPIReo4h9n7AcDJ2IJIkLUMOAAwCBMc8IH1GRsxTnbOwmYwJeMTxpvsuJ3d0oNMTSWMCBCr9jEBdpxcAqqyXRX4cWAmwB3Zd/TN7Vu3BMQjm8EczXhzT/qcrDZS8unrsNazLgHZA5j73Ods7NeZa7sNwMR6ycx57CVJ0nQg1zIoJjMF1ZAgYA5k3w+TLyx2j5vPKdwJQDl8kNhzsD0BuAiyYGOzXn/x81/VlHRnCNgehSjAOec1wHgB9AOa7Xd0lXWx6rEXh+tzI7HVIfuMwGn2S7P0zRzk7/4PGEnx1c5y/PiR8u4775bz587pPHC/E5TZ1X4OQ5I2fPTRR7L5kDA5dZKCvOhakyFnO5nnk/zE8LAAS56LPYWABW3AHmWM2Dc5e5kf7J+MSeYmn0u6Pn3moIMzEQHMM5ZhXGp+bG7JtglAqjXfCBTJThZw4gwS2w3OaGFOx94mqE9AhOtw/Tt37uh92MO0n+BC9sVIdwVww17S36okZvN8Zm/kOvwdBrKCjD0OYMXmyRnhzEcHDONnhiGaYCPXYn3HrjTQZH8p/UOf0achQTEGPGf6hnbTzwnCwd5lrPk9IB99BjMfoBOw7t69e/rPuiDT9PqNG8puhmSD7cVED7inc62Hoql9kq+jfQK+a1Y1Y+Znd1ESB+Fd1NK1l5z1s7G+Uro7Sjl0AG3tQc0V5g26+jBMnQni+imsea7DNSQJNDysMaPvYRvD4ObFWEaSKjZKbKfY+PQZc4Pfs3bZn/AJ2APE9h8c1LOKud3dIz/n4cyj8umnnxX8OghMPD9nDp8h23IP8oLmQJ/OYOSR6APqI6mOE7W8xk6W+YUn5fcf/bEMDh0QCxp9bnxuyVXsPHPGzd6+yEynxk6WP/7+9xpH+1xbkp/BD9tNEXIK3KsORW8ZIqAnck9nuXjxfDl95rRsOIJ6t+/eUfFkAqcEYpDHo2C0g3Vkam6XskvB+G2tkeGRAwInmR+S1BkalH/wySefui4AoPvQsEBwxh7CDpnLOwDpHRC2CL4M1fPloIBmgFSywQlO9fcPCgQnW2vx2ZLAcYKGBGMHBrvLgeEB7UmtAH4lF0VXOwQR2w/U/WK92MbRnOzukaQna4rAJIE+7Gv58nt78r/JJqSdrJEUtiargPFTwL4GCxkTPic2fg1WZU1G1iO+Gb9Xdp70rnsUQGHuixzU0MBWkK9mSPN9nrPpI3kPbDOheX9A8Oa1Qs4J3mWCTs4B/CH72tlTs+9wr+wPwZziL4QUI9B+v+j8oai4Ai/1pQyV+r1ldIxXxY/KHmlflqCrbRK/p7avZqCLgCC7xxd0+6m7YUk2Xv/5f/+/v8BfW73//L55MQjPr+//4p3/nR+8tx9ATWBQreKLQxEHHTCAl5nB7SJ6dv5xql30wAzLdnpzmCoxPGJgxDmUMVllEwDBeYUZJwO5tph7AnbLwa/MbQ422os2Man2pFOKiScGi3UOecmxrSlA3Je/BfzjZzZhtYMKzcNDYvnFEQ64yvvpFwwnDosTYyfKKJWjNzd1OMDG4IUeKpFiDGAAATGDAUilzWiAA7kLDkf+5uKb7rvWxtvdLa0y0rwkK7CzK6cGZwvNWX4GkOcVoM+RWTO42QXR6j52eLSMnzmjCCVpizio3PdHP/qx+u2f/4t/oQJe6CNSRRrHACOKZwRMfobhVnXQcTRzeOIUOQUY+ZdFAdiMxeEjlpBxdXaKEVLMZ04AHH2QSDF9EOY1xj7GJy8MSABwABRS6nEQeK2trreYjjFauR7354UTwDWVkl/7kr8BhGPs/frXvxZ7LmxUxpp+os0Y+DgSjHNYJBySka/hPTh5Pkw8jwJ0hJ3CvTGOeT6MaL6GOU07uR7a3/fu3RdTF2YZ7Tp06LDGI22g3yk6gwHbUQBIN1wYctOMKzlvB0c11yMjwfOnHayXRMc57Pk+7G++F7CoYIVBZ4xdXtGsZX6nMjZrhD4MSMUzpt/4LCcxPMAAnTGSuR5rPeyfyFEESM/veR/BGqdqtcGi6KYHKKcdARbD5EeihPsivQOAFIZuwAOuHcAkzhH7QgyrPAd9lH3IfWijgsJt3BONTwwTjLy52UcKQp0ZPy3tesaVwMrjeVLft5XqCCschgxBFUv/MIbr5fr16+W73/2OfibYh0EVMFgSLBiZzxbL5MSE+q4ZMAzwqj6vYx3HRG2NQRnpFIGwkVnxWCBrAUiIFIc1aM3kEwi+3yFQiPZduXyh7O5tKdU7ayFBEcCxZCMkC4UzoemkMo4Z57TXoF7NLJGx1mZmBTjOMwsEp5hw6ZBTqXlEYBQJqr7ecuTYMWVwAIrjUMhR7uiUlAzrjzbiRBq0/PJ8/Wo7AzTTf/znZ9ZHAljSIBZB2uAz+4CB3B6NbwKn/C5GcBxV3gNQ9v43/8ryXiMH9B5JKMzOGnhad2qmgjfV4I7ee3NO8qyqz1ALYwYYEdO0u1tSVK+88kq7YFBl4wBS4NQCgk/PkCEzUZaVkcN6A0TaLRfPnzMTvNa5IGiJ00FaLbqZFMakX0npHj97uty8+UabCQ57BrmBWuyT84LnJ5D50e9+pxR9Xnxlj3dWmNc648N7WY/sL2HUpD9kA9R+5z20CYf5/v3JcuvO3dI/MCxAtksFqTrECLPWqiUxSEnu3N8tVy6fLz/+wffLyRNOiWYs+UobYDfCkqcfxaipILj27uqwMS4JPnkOd0oiiPYnOyZSFwRpwxDiejA12ZfYdxKg5Mx79PhJWdrYKj0DgBJrDubBKOsE8Kh6kvsusHr27Ony4YcflKvXLkrjHBbQftktnfsdZX52vsw+NMMwYFYCfrELQjTI+RAWXABz7Bjeo7Van495CUhth7S/PF54IvY3zLDZ+YWyiN3RwV7ZZaCsMp4l06KgmrMKsBH4ihwKIDjFo71/D8q+AsThjFTx6cXFVkpz7LWAQLQjoCPX53v2MNYI60nSdJXJF7CXs9M62D5X+Bx9z9xknMhOCDBnvU5SizfL/NxjBe8xOlMkK+eaM//Oys4DhGQ+E7SemZmS7YANRAYh65vzNOzq7Ds8R86bPCNtcGacgz3o1rI3Y7XyO/7G+CL/hLQGTDgCXmLbAmxue99q9QuFMZeWBKTyvIDgkU5INhb9yl4WRp+l3tZa5xEguGsCkZ1oqYiBAYNanIfcj/cTHLHECszuvlL2sXkGyk9/CghOQe9FrSP6MTYZdhogavbnrC3OXWxQbCeeGZvSOvmAx92SlGOt/vY3H7WKgVnv22eiA+DWS+YlVh3wOQCKpAr2dG1ntwHcWXKD+9AG+qJ5PgQIYb2fOHG0nBw7Wo4cOVRuXL8huzAsSDEcO4rmFT4Aewv7IM8AQQYNbcDSGpMxIaMhA5nsVdrBXG76RFnT+UwyBxLsjz+Vdsf3wn7n/lyb5838Zx5Rz4B5EbCoDYIbJPF+YZk0xjYED847AZ2HDlUAtZ3Nx1zjepFFUKFEFZLr0jpw0LC0QFdqq8iWrX5Z5HrIBuF+9IML5BkETxA7AS2uFQAoZ0n8ithCscVztgSwos8incBnsLtZ78xx2s16AcRv2rI8Q4BfnpW+ZS1J+pNzGakZ2ZsuXMr7yZ4hcHzhwkW9j1oK9CGgKYxU+os9bOTgoYISlor37qEFjp6y5UUFtNfAEz9n3jiotC+GMCxSgNfjR0bLYC04nn0Jti1gN/+5FvMRQBU/Epsz+6cKNiPlsO0s0KxVxo+/0X76Oz5zfBv6lL2O3/OS1Mpe3ZO7ewWI4/NiuwB6kxF8YPigAFwyfEWQQu6paiLvbu+WIWQvxHpFTrS3DAwOKLsRn6Wr1oI4d/5iefLsWfn5z39ZRkZGy4njJ1S8+fHjJ2LA7nWsya/AhiRjh8DLnVu3ZWMJxIS0Rz2cWoxV6wjfUMSxDp2tnF2A0hAMzl84X9bWViRbNP1wWvZG/EHXRsDm8HkjgtHuThkZhkU+rnkMMY45jH9ARg/ykax3ZbD29JTjx46V06fOOPO8+pGr68tlgGLqZMv0dldt++hu70sqk/1wcHBYEmowwldXwDwImnaWvt7ucvbcqdLX60zirJPYvPEf8nMITjw3z/Js8Zl19QVAG3xmH8cvchZC0fxjL+Q8Z03njGV+yQ8eGtb72JeR8mJPYG7xeeaOgOFKekzxXPqA+YZdkGwory/767wy33gfvzPeY73w2JHZv/l92NL2Xexb8TxNfyrBAO97X85KzFmFvcJnAoJn76RN/C4+Z+6dALb7DllQfDXISJGodHFs3g+5VPZprQ9VDzXLfFWlBN7LeTSogtguhumggFUEROTB1mmpNFiaVWSA1hm5V/6r/+n/fIG/qoOf7+vFIDzf/v+zu/8H//jv74clGV00GddobNXq3iquVItKSau7pmEqNQNtp8rGZlPib2x4cUowbLJ5ZvOJUaNNgCh91fD2RoBR4P8JawHIA3YbYD2ka7NpvkS0faVqYvaZtcVGHLZQE/CKU5RIYZjhPLPSWVZXFEUF7AI0Too5xhSsMdoME4f7pxAb/YZBw8bN73FkYJPA1IYlwWdhX4vRDNgF6L23K2Y57aBfYniI2SBNwx4xqGHA0IbHc/MyUDAGSEsn7Z9DPSASfYbD4hR//w0GyumxEzICOHRnHs6IUfjyy6+IpUIaJgwAAbAHbQjh3J07f07jB0tm8gHAiaUziNhzPyKRPNPZs9YVZ/N98OC+DkOKtOHk8H5SBykWc/zESRWlSsAioINSU2swAoYVc4S+pA1cn76L4wjDieIf0iCvARCctxRupO85ZAHxaRMvxp+5GH0/ggYpBJpsgqQK4+DSrmjEMi+SYs4Bw38xXfoHxE7i3hhFfD4HOc4xfalgSg260AaeCQMUMIhnRiIFHVQZBaTG19ROHGqeXTqxkrcxa0SshgrOisV27HjZ3twWqzPGPX2XFMsAHfQNc4evjEecPYITyytLAqb4PU5AgEn6IIGOrE9+zp7AtRIwwmlBS01GKlXSq5MfhzyAYQwH2h7jI44w4xknpw3Y4Ph6D4h0TRwPnFscA8YYI415sbPdLmgXcM0AtscwbEKuFSOH54yREpDf6YADSktkzjtNfLMcHj0klh8OB2usp9fX5m/SoKYQ68nT5cABM9nu3ftCwRyAA/oG44kgz3vvvVt1NAmCGHynnZIG6u0VExyWCKCiWWkG8gMG0R8Br8yAbDOb9Lw1lRYGHOAUzygG2Na21jlbKf1Nyj+MBKW1au51KF3zhz/8Qbl8+byY4Mnq4f3MaTneVTuV+aW0PdpXg0nZT+Og87f8LuPaZE6wfjJfs9+L8VOZZeBozF0B1LBryHoYGCgnT58qr7z6qtMdaxohzEn2Ktq6VbXLee4AItn/AxZwvyYwn3OE3zMXElzTeUaaaw2SMu/pc+YwZwP3S2opc4nrB/hiP4Ix+ubNt0ovAa+qE24JhVl9loJIWKdaE5VxEm3wLwVmFBx1mqRTmuf1lXZjJMNUIvU+wTnagfMVEBzncG7uabk/MSPgFKcEfwLtd5jg586eqUWHrFFM8AHGLJrgnV09ZX5+QWN96vRYiwmus79mqQAIJWjK+AEU/PEPf9CeR9+zt7Ov2UGxk5Gxpt/CYI9dEMeM9/F3rqlAb09fuXdvoty6fbf09g+UqYePlEqO7i+a4MjjALLCPu0gK42CtFculh98+J1yDHkpVW50cIdri71ZZSukLy3dXDOc6EvNy7pGA0QB1nEGBwhoM5Vxhp3ZwYu9mXXDHsWzhqXE3wDBVza3S//QiPT5tzdhMwEiInGGzWNGNc9ydvx0+e73vl2uXEFijCkA83qnUB5z/tG8Cqymv3LuNNmR2cPjQCpwV51iO1GWoBIYKTuso2ysrVtaqDpTFEmFaQfAMPNorqzAZlJhXRfd9R4Fo5c0ZGeJ8V8FgHd2yrVrV1XMlgwCfs8aQwoMOwtbZeHxQnn29GkL8G0GdJugIM8SuzI2U2zNTop2V4BRY6LtyaAe64Q2YgMxN3GqmZtcO/sA9gnyG6TMcw5zLevLW3aDc4fzEqk3QEbmM/s6752aBgQ/qhR+bC1+ZyDMhcKaILgydmrAi9/bnrJsFEAXadjszcy7MFb5G3VrAEQAwwkCCpiqwTdshew9pJpj52A7scdiMzGXtScMDNQiybbLAyZg13KPACGXLl2WbYJzzdkUEBz7zqC19yGyGOgn2IgKvmzDTu0vyKFADlldXZbDzr2zP2JDYSMzj+kH9j7sSl1noF/PlSAHc4wi84AwZN8BnpFlubXpYKw09Csw4oCawTiAes0VCokODpVl1UUxCM77YjMCvrEHMwY8D/OS8aFvaA/vv3Llcjl3noLvW5KEIdgBc5Ngpc9W5CH3JJHAtbATks0ggGhwUFrLMPYB3zIfmoB3SEcZ7xR/xx7B7uI+9sE8/wM20c7UK0qAlb8rW7DacSEC8Rl8NjSl2fPCejSwYmme2E6cAbFJGQveD4AbOURsJOYCfUy7CADwffZx2sR/xpZ1EBsP21y/F+jpWiK0V3r3/f2S7wpZKExNAaQVHOIeWa8hPcRGou3cLyA4ey8/BwTXblAJA7Q5/YLtq9oUnZ0K3EC+oZ0KMFf5lWRy8nkRiaqMBJIfzHMB2ssr2uvpJ95PZgl2GPsMNvL8Y2qrzMm2V5Cr6hMPDg2XxWUzlPNsXDc2B/0EWMKaSxALo4H3Un9AYH3ZL6Mjw+XAEHWUnN3BHCdoBtkCwDtjB8jp7FiIQ6Pa1wBp6dtjJ447a7lmtbLWVYC3Sg1yzdhyCd4II6hBd3xa9nXLp9puvXL1itYuBv3w8Ijq95BhRqCIvVZZBDsEKSn63FP6untKj4LBPl/wA7Q/VLIANtiFS5e0Fn7xy1+V4aGRchwQfHNbkjMCTLu2lJ0ppr4OcZMM6DdnbNluotYKX5XF3tFh/XmIBsur2sevXbuiPmTPoN4TbYXwdkBFGCs+Qb0BXdOFEJFcG+zrccHx61eV0YC/B+APuQnwHpKHno1AbSk6S06OndK+jc8O4P7k2ZNy4BBZyWY+M260OyCu7SIyCXu17zKnVLNqFcJQj3yY8bMUA3dWWnzhkMVU+LpmtDOWAWptNxvUxTZBYoYCxPyedb9NvZAqQct5x9rljOfsT1tZD2A1+DSeL5aWCQnJ58lAi8GdYF72wZD6bDOZQAOLOkSCZC+r3lM9w7km1489wGcCoifgx7Xop9hHAbu5H8/PZ2NLJaCYM5p1wvfNTPLsD8GUct6zHvidghrVD1J7tiDBEDw0cSC+XdphkqlrN9hWbmcgZv9iXXDGQKTi5YKkJnHybIDj4EdmfZscxl6jWl0VZ/sv/8f/4wX+qt57vq8Xg/B8+//P7v6f/if/0dgbOZ8AACAASURBVD4HU4BjFqaM5w4zbwQmVWBJMiWVCR6nj7RRFfSoUTa+skHx2UTrshllQTuab0BCGx4HVU19F1jVEPYH9MVJw3jhsOS+FO+kKCUFNthAVbRkY71VYCSOZ5y+AEdsUGIE634uooKuFWxpGEoY7jhAYuasrbm4XmWPYxTghOAI8bfp6SmlNtFe/obxNjkxWUaGfXjyO2tGOh1cFdDXzToP20GHW1NTWYUN0EiH4eVxWF91oRcAaLS4YQETEOBZGDM5A2iaDZoZJX32rq5yZHRUhjgsZAqewoAClEB7embmYU15xqgdKmiU0/7rN65LcxBW/L0vvlAUPWCigWuM/YMurFI3VwOsa+X6jWsCVTEsOXDZoIcPjMgIQAsvoFHGPMAonzdDYU1tCGCpOaKiUltiOwIuEnzAIeUaYTRhFACsUoQlrCaMJyYU8wBGOMVIGIekN/L56HVbK9rBmKQ6yzGtjgbtmZqaKbPz8wIO+D2/Y51g9DIn7t+/p+cNYxQnSM7hjovAwpTg/QJdq8MOCxcWCL/nmjIQBpGlcfoWxaZYQxiYzB0DZqTdoVFsdkiCUekPAaj7SHEYJOWZ6FPWN3r6Yo/tWpoB45j2Za7zM2PBz7y4N/fE2EnaWQ53dGJ5L9dOND6Gctg92WjiZDOXaQ/3MRA12zLA0v+KiHcYkIpuKfM7DrINeBc8IrK+vOhiQ21AyqAZ7cWgpy2sEzNo2gAozx1DxMEkM7RxhmCRMB6wunt7usT+g3EDwI1sEHOLQBlFRgHPRkePyFDjvi5Wiq46Bdf2pL+PnNLXv/41GYrcByCd+7tPNwSkP5ye0RgpgCXdzHaBrmaQIvspz98EcA1+46z3aW4EMOd7DFrmE4AHzhr/VRRPrPEivcIf//hH5dLFc7gKLRAcZ5L/MvQwSBOcrAE4GXkNvU5+ZtxkeDX+B8zK3k8fmcXQfi8/s44/+/QztZ19nbXB3ohxB5g8duqU9VGRqBDg1iEwFk1qFXhbW9fe52DLl+UQmkB9gKisT60xaSKjh2htRFJTh4ecGg1IStsyr3CG2eOSbh0QgjGNQU5g4dXXXhWbaeiAg6y0i8/RVgpHsU6VdlzBnBhGAS/1nLWAoTTwN6hJsdByiLjv8bETKpbHdQRowJKvRZCmZ2bEkJoFBL8/7bHchQ0DeNVTrl6+WC6cO1tTZq21i9N69+49Oe6Ay3ye8T9x8ni5efN1AWsCUAU2WsqFdQoAwL4x8eCBgBFYdbxUNEuOI2Br2xh30NkOelJl40DEMWBcEkgHpJyYmBYI3jcwWKYfzdoJBK3rtDMgp1ksQ4oyFj3fD77/3XL08KizpKqWN+MUORQFZQF2E9hhv6zrz8xxg6G2XwwMat7VIsJ877RoM9wV9NvY1PVhy8YWSjBmduFpmZlbKLsd6FRTI6TIad9HWqQGRQ0CwAQ/U773vQ+UoUG8imcQE7x0lNmZR2WhBijiDKat6ceAFAmYYT/R7wEuOMt4NrEudZaXsr6yJpZ8mFrPFpflwC0trZb7k1OlA8Cir1/rUtqrQ06hZl+TNpFqBRp8pvYEtsRbN98q586fVV+Y5WVbkfsR4H9WgdiAhO5TAxa8aEuIArQ9DGk7oi5OGDYXv6MgdYCK2J3YF2Tm4RgSlAxAznUBEGALA7Sy59sJNSDA9Rjz8fEz+pxA8LETWmMU452amhQ4KiYsxVtVL8BsONoUxzyEhZw7CQSFfSnJgw1A2mXtYQEolcZPrYIty7ig/y/bA7k7ir43ahugCR4mOHs9IFzsXtobEIvnSgp6zti0D/vQIGhqfcBIRSvW+3VTE5z3WN4OGSoKdA2Wv/3bv1NAYGVlSUXlAoLTTmwizk2+TzBJwdAqv5UgpNiClQmOHMrhw0e0VtATNtiEVISBAtpk+4UzDmKIMz0VcEHaQoWNneVjZvOynid7C+A0exn946yzHml1s8+ZqLBd1jdW/wwEZ2yVVVf2LQW1tiaAIme1gMIKBtqeJy2/rrUaAMkZGQA0vkmCqdkXmTMEs3P2J0sgdkLAX9YWe62DOD0t1nLO76VFy91hp2XeGHRq182gX+mv3AN7nvnM2GB3W2LDgQ98D4owcj/6l/MtEkMi/CwttUBwiAtaCwJuXL+F58G2pA2QKmRXD7tIHZ9XMXaCmpWhmfkLaOqAjM+T9GtsHp4xbWnuifyd9RSfMPU50g7WS+qBZA+I7As/48u1ALLOLhGdGBfIKpCbmAdmvjvL8uq162oHNaIoMsg4PqLmQAhlW+yZXSpCmGwzzh5sYN+XWhXe2wBI6fvsm7G5O8gs7tgTIM88ik0v4so+Uj2ua+Txc0Ff6zSbVRtflKxO+o0+4sxmP2P8wvbOfMrZx7OERJTgJAFB2gvADvCGL3Vm/Gw5cvhI6aA2Qyeyp8hLwgJfVXFI/FBIGgCnEBq6KHzL4W0pZEuYVTKJ7EZqSQ0fUO0tMtTIvmQMkJvROdixIwAcf4G9EIIObGvaLSkg5DwkVUhh4aoZ3Wl/nPZRUJ3nJ+DJWDJHIEQ8XpjXe/r6kBghoOVgPkQm1/3Yk898aGRIhUohhGGbKRD0eEHn/MzDR/LFhYtwr709AdYnjo8pk+TgiLOIZx8/qlIwBlRZ1y2bEAkcpLPAYJQtjE8OUWtT5wd9f/XK5dLXjx1kOR+eI4EqrufP23fUOmuA3zlnyf6iKDrZ+d6nivoBW5g20r/Mf+tU23YI8QZ/RqWytd9RGNj7C/fld+wFzENn5izp/snCzPpiHhrDsQ/Ai7Yn0zn7eUhfDqj2qq3xuWOPySbY9rkQvz57LvM6ewlti40S/yTBB+ZhpDppSwhd8bGbQe/Yi/F3+Bs2BpkfjBVkRNcTclDTz2xWO0EwsiDIoEZeVoGdqojAOcnawK8UAQmyqTIZq7Su5DU3WgFXyfGpdpjtGO73ggkeVOL5fn0Bgj/f/v+zu//H/+E/2cfQCXCtaB4FxWpqnNg0FdRQZLUCd95kvNkBrMXRC9iUqFs224Ak2dCb4B9/axo9ibBh7WM4NZ3JC+dccASnHqM9QDCgOIdbNqF8DQgWICTtiKGWaLcOipEDOiwxjJGqcJQNrcpdbVCwpiXNUhkjGN8AkxjTAM7qpz0M81UZCYCkfOXww0AljZ9rshlrY68AKPf2gdTTYoMDYEmOYXCoAq+DZW19VQxU+pb7BSRwgSGzY6wJbnkXvn80OyuDBKkRgDbajjPAYQ8ok7awqWJwYAySvgygcOf27TIxMVm1N80Ix5lhw+aATbQ3bIMU6FnfMKDd1w8IaeYd702ldcaPFwci98dBTYou10qRJA6DsbGTeh8GE4YoB2gCNdY4hInsQzLOMHOOn3O4UAQOg46IPvfh8OSaAJwBTAHYuS/BApxIxp17wZ4lqo/+LIcXxbx4pZgs7bWzjOaXDy3GhWAFY48/xxwNOKEgzqiLwsDyYt0EiFeBoL3d8uwpQYNB3Qe9PeaXnLSuHhl5doyiTWlQlfEIWEzbY8imv9Jny0vPWod41kIi8dyDNicyLjZurfidoBd9TdVwGxJm2fB90rICXuSAj2Po5/dncKbNAvN2FIeG/QQtbQWNKhASg4PPcm3rPXcb7O+wfh/3CCjM2Adk4CvPnetnbwtA5H40OweQmv47eIDiTp0KigFKk0KtQm8Kdo2U6ZlppQOqAG1fXxkfP6csAeYM8xPmCIF9AaBkSFy4ILkRvqfIoLNnHGDg3qzRuUezkkOJ0ZtNOntt+ijGDM+YdSuAMaCyAAZLJNBeBTFV6GVXgSixPJYpemiHH/CQsfzJT35cLpwfV2HMJhOc/UEAiQqSVcmDKjNgCYV24aoYqrQnBmCcVPo5v0vwIQYmv49eIxkWOC6A4FpLpkJpX6cI5MuvvGIwmiJ+BGYrE1xa2TA9YNLLGG7XIWg6y1mfMZATLOXZWAPJWAHUQG+R/TyGc9gmZjLNthj7TQeD99Inx44fE2sdgxYQnHHg8+wxcixVRKddPLrF36jnrJ5NgRtXtScIxl4HCB4jH+fg+AnA6ZstJjj9FGYdAAY6x1PTc+X2nfuSUbJ88l7p6twrVy5fLDeuXbWDs2VnCkkDWGvIZOEEAQwCfJ4+PVbefuctOYfqfxUnIjhiEJx70Yfs4598/LFAJPrFhZidndNkgvNMPE9Yg4xHnLHM/QBVAbzuP5iSHAoMz4ezlmkhgwygi77A8UZCFaAfB/DKxQvlRz/8QRlDDkU2hFnLXNd66Qvat5TuXjMdBJ5wflaJkJwnAcHZp8186mv1uVNtrUnJ9XguWLmMXT4f8Hb28ZOysbNfVjc2xbYnkMA8I8hkYMrp7tvbG+X8hbPlw+99p1y5crF0dbMGtMJUu+Th1Ex5uoDkShsw5vMBhLLuMvcNAFrHN2BatJ8FFCkIQLFhM8H5HFkBFG+jsCBsx3sPJsro4aOSJYKY4ELC7tfUBGEMpF26vq4aGuyB7//VezpTcYgTvKN9vJ4uVCZ4rZuR9mbfy14RQkVAVX72eeQC0XK8lVoMSO66HIxL9nvWNWc/vyMo3rRhmfcjB0dlqzkQDxBlEJxrogfL2cBao34CUnDs5cwhQHBsGsgSfT19lpF79qzRxzBf2zUD4jRzXe4VjWZ6Q4HslTWxihO0TWAT9tf42bMKAuY8J72ea/sc2RLYsbK0rCKJzFOYrQYAHBjMuCfozVxJsXa+5xpoGTvd31kP3hc551J3w+QWbFPmtwMpkuAvBw6MlJ/97F8J2MH+RSOdMYpdhF2BzYQj3wRhUjuDvYD5SfvwBQYGh8W0hNyA7ffLX/5KTLqdbTMEU2tGNu/gYCsLUQB7V4f2T2w37E9AQEDFSL+FrMDnUjuGPQsd4QTtmFdIA0zPTJbDRw+Xa1evCeBPYEUM3Z5uZ30sL9cCm23yAfs7gSJly9Xzj/0ggRD2kNhWbWC0TW4IWcS2jOd7ghmZ/7GTmKs8I3MxNl0CsgI7S0cBBGfORj88rEv2VwEtNbjnLAB01rfEfmaO0Faym1gHzAfawe8BwQXS1uLX2MIBtpnb2P22m0xccN0L61xn3PgKiEx78bkCqKuoZ5232c/ybMkE4PkD3AWECwjelEPJOmBucdYxJ3gfY8fnuCf7guz1ao8GdEvgEFuIfhBo1tGp/iYLmZo9EAukxa35RtDlgEBw7HxIR/ydMXwwMdmyvbHD+voHFXhmPjIuyhw+YNlC9tAE7AlSsm442xPwpu1ld7ccPDBY+qvEA/4M6x0AzX1jpm4ANwgkEDOYE/E5IIDhc+CLsk/gN3AP9pP4bdl3aR9/y9nN2mGeiBUsDADfZlR9ALv//PkLAma1J+8BxkHKGRJT/t69B9qTDb4js7qvtY3NBdmE+hHx4Y4cPaw5w3shB7mIfEcZGzulYCsgo86IfljIPgt4RvoN3XZ8DQIt2POSYKxZX3yP1B7PxLkPwK71v7MjW4Y5njMLyaacKz4b4OEzBM6MxLY4ODxQRoYHFTQ9Mz6u/evxwoJk6dATlxxL9dv4MKS7w6NHlA11YHhI/sXS6pIKYybo6LoLtje0VpaWJKfCOnVQBz/QgPmRI8fK17/2Utnfdw0A/s4z+D3207hWMjeE3dRgAHPX2bZDOvcBwmVfVam5neoHhvxE37IfIAPGdZIljP2NfcA+4UCBbf8E3rI/BAcRvlSzXhM05m/sQWrffup/dOrZc57FH8mZGvuH3+d+xgE426wcEHA9IHj8qezp6eem/0mfYLvkmk2cy/PTygcJRuaz8Tv5m5n7luNRQLPbBLJkIGlvrDWs7CfDHne2vIMuKV6/r6BC5H2xH8Fz+Cp/u9otJuSAGWwog8F+8375b//Xv36Bv8bBeI5fXwzCc+z8v3Trf/fH39xnYYeN5w29WwzkLMwUHKsCQ630LTk2YrLZiJKb1mBxB8wOC7T594BjAssDhFXpBwPrbUmUbCgccBhSTslcFgsnC5xiRoAAifbzDGlTADzaE0cwjDnuz+Z38NChMv1wRkYJhgCsHjYpMTZJQdrakq4ahxI/s7kkvYfPcxjvbm2XkarXxrMCKNMmNK5VFLC3p6ULB7CRgEDLyKvFDPYF7BkIpEAloAHGy8bmuphrnIC0MUC00kErI+r0qVOqjv1k4XHLiEKOg8j3Z59+KgMADUvACQA7+hJQjGe7cuVqOTN+RgWAANnv3/tCzL5mxJY5wX2z6fOcGCcY4BhmOJFic/T1lpVVjE5H6hknDGk2/7Clov8Vxw4wJQEBrkng4caNl7SZ0wb+R88x0docgnH0AlrRd/Q5hsabb74h5gFGXdL8mB+0BceAa2D00RfMKcajKVUDWwOgc3N7W3/n+QE9GXeuyb0D3HN/gak1ndAMXAM+TWMB5wOmPGBMQE2KqGCQPn3yTMYVnwH841mU7bCGQ2M9sTjpMRz4mf6MUcH6yM9xqu3Ykk45qHZL41KHtNPUYvhz/WY0POAs7wE8GT18RABqGEO0n3YwT8M8CDsbQyOvODgELlzMyk5f1qkKgyjibZC3OT+4frRmYcxhBJNUaF1Xp6Bln8gexO8CitMGfk76qaUHDBKEmWZWmPX/WVOHRnDeusrTJwYf9dk90hltwGIw2nEjC8EadAoMopi+DzjGnjFcfvSjH2rN8WzsmWEWBwSHxTdVQXCx4xr6dJnf2YtjjGX92enxnHBwznPDxu2uDHH6kjWIYcRcBBhnHPnb0aPHyt/7ez+RBnFHB8/mFHvmB46dDP8KrMtZj25eg2GQ8YtR3TQY+XwCIwGEzKSzYUq/Bsj57LPPZNABguszYgL1KH314Oiosi5wjAdrYV5AcDTBZ+fmtPc2JSzo/6yRnDWZHzGYAzTwe9Ya4yLABLaGChYaBA+Tm3bCDoruKH3MMyW7IeAE6+r1N99QACyFMfksew17JNItcUwtRdHZCjQHEBaAqkCGtdFxDPTZaswDrIydHJNOcJxzjGDug+QS5xcMNDTBb926J4DNQDTnzk65fPFCeen6Fc8brUUc5iLW5dNny2VpeVVzxrIrJ8v7778tYI01onohZHFtb8t5J/jDdTgrfvfb3wpQoE/Z7yOHEk3wjHX2J54z9kf2NcaN8Q8AgTTLPTTBb91RcHBmbrb09lnP2UxwHCkzlpTivLdbrly6WH78o++Xk2MnrLdag2v0X7SbuQ9B5eiwCsypckR/SQ7FLELvG2ER4Z9kHscBQl86wdDsnUpDptDk2mZZ24QpvSLpDtlIO3ua1+wrSNbA8r0ACP7hd8tlQPAuF4Ds6NwXCP5o+qFAcNrRDIhmPjZtn/SlASCDaYCXmnOVTWnHvCjYhSY412RvgwVOMITMtLv37pUTJ0+pOBmB2M4ONLe3JG2iQLTkkRwspJ9Yk6zfb33rW2KRdna3awJ4nDvK4pMnZRGJhgYInrOCZ0gwO+3m2k37jr1ZGrI1CAg4xXppF/hz8Im5pJT2jU3NxwBn9B/7Nucw1+UFUGRHFC3+Pa05ngvZE85+gCbWO0XMJiYe6AyFrTw8OFQmJ80ET3CwCepnD8rvEgiKk0vxQoInMBiZWwKDYduTLdHfV86eOycpu2STAYwHWKC/0aHnGcjgY66RjREGZ0AG9jj+FmA6gSDmKmN+6hTSXiMVvLYEH0BHZEtYY7SXudsGwQE1Xcfh7/7uZxUo3hITPOd4wBcHGBw4bYGw3QYUww6kXzhTYYNbymRE8gm//vVvyxbp5PUsGhk5pPFyZgEgAoCHC8vKTuntUV8asBwU45QAD9IEKi6PfMn6uoLU2McAlnxGGTrKquwpt+/eKr/7w0cKgLx9823tZ5JPkmY+YI+ldnSfqtvaAmFYD51dLiJb9wzmReZyGJ4JEPM35o6CjDUzqhlA4bxuzqvm2UU/8MwwkJuB3YBmyLisrUamyRkqsctgVmffYo5yHwNHWzpDZIf396s4LPOA75n/nIGc1wkOk7GAlESY3Mxf5hf9kexOADKuwRnCMyZTASBZZ2zNUORvgJP0RZ45+0KIFwkcNEFwPieJk8pOz3vyfNk7uFZYsskYTA2h7J0JkLJW+J5zP2c2vinsawUQ2ccWlwSa8rxkeDLHyABE0oe5y5mKDwMTnGeiT1ywnAK9BGgsx0k/kdVKUDL7As9CFhB+NmPMf15zc/hHveUAYGOttaL5CWlrHwYxEhGW3jORhDVquUpsdOaJpNNWybwosn9oVyR9Yk9HPpKfGS9e7CHZW1gLqT2UNttWmVdx0OvXb8iXQWYNu0QBl07Y7pbjdDYMxaCpOWYcwfe0Tj7ygQQeB/oHysLjx/L7mZfsP/ip2B7MV+z1YTKUiyVReWYV28X3EqHNEnTYM15zMJV7Bbgzd8kI5/mQGSPwyTkS6SDLDGGvUoAaYo3PfPqLawDqo999YKivHBgcKOfPnytjpxiLTdXimZicVkZAgneuJ4D/4mKnTxYWNJacMeikrG5Ynz32TzIsmG/UduH39BnjIELckGuOMZfok/39bfksYBKufdArf1T2UsV3YmuxdzInyGjwWh2UjBTzdRWtaeEjvZKLCelOLPAqhQZ4HztE58j2joIPDoaQBb2iddKsF2B2tKVakpWUbHqum2xksv3AWXIe87z0S9ZQQOyWg9n4Jj6gCQptrCVEmAT+cu34vALua9/zHs5+1lL24qbvkHOV20qpoAajArbzmbbvwZQ10YFxii+Mbc9n+R8sC9ISmIz3HhNMye7e2lqXf2o8zX512h0fALAdGSlmF2O3sWlJV679X/wPL+RQ/tJc+df9uxcg+L/uHv//ud8//vsf7McgYvPHQRIrbpnijD6IcHZZiDiIGHZswiwsg98uIPaXNoeAzol05T3ZiGNUiHENI5OlW1NEBAQ19MHF2MaJ6+gUk45Fj/HKgUg0mxT5gKkxRNkEfFCR9tfWvIoDG2cA45HiFRubWzqoFRmvjG42LUeA7fxyeHGQ2nndUXpLWNlnTp0sSyqKhVExIOaQUt3WVmWEsxE1o49cJ5F9GWgwROU8wGasGqNL1reWA9HTVeZm58RC5YAHYBV7jb/pIFtRW/j7Sj0w2DAxyNAnA4TBWLhx44YAcFjNAWu5DsV8aCNgx9e/9jWBI8iQYGjw/FyLQzVFK/keJ5B+xkHECARcxyEhWEA0GRa80pi6ratI3ycVj99jkHHIcyjwd1hjGJwUtMRhJXWOgAHtoo9ISw5ri77EoOYlo61KMjBfT5465bZtb5dzZ8eV1iwjYnm55ajy7L/97W/l2GLocMjy96Ruhcm3Dni4ui5jh7ZyHafWDrUkUGgT14gRzfuYBxh7bXY0UgROb6OiOQdgnH2x+Hp7JevDnMMoVHtXVnQAMj4wBjFOMAgDcOew5/Mx2MPsTqYEBj5jiMO4vWWjgv5KCrLBW98j68QOkZ2QAJb8jMGlNDWcUemXA/oijWBDAxYK38dYCfjPPTA42S6QZUG/MwZ3QHral7Qz+gEwlHbh8GN84kDxGRd4Qvu3W/OX+wbwjkOffuVrgFjmG/PMmrFOCcRpdrBuR+x9Ur8BizF+jh8lyOaMDF58hj0HaRQYe2gSIn3BvTF2GZMzZ07J4J5/TEAIRsuAdJuPHz+mKH6ewUCwM0gwgpFSihxKACruGeBWDKTKfAqwFfYc+4jYLykkWOVSxNKrzK5IIFkXE4eTgMmO9j2B4OOnSkcnsifuF9Z4qzAmTNl6j9RpMDspKbrOCMo+KaOtBmrC+A7QKcYXsj8V6BSDp2rHwgSHRcK4Swu1WF+zG4bS4VHJK8jh6DczBhB8anJSjq+KG1ZQOoVm7EC2g7PNc8eOqIFW2p01w/wABO/vG2jJcDFvAtywN7HPeT74bIkDyXV4sY+9/e47mrcjhw62gH6CfIAHsN0BBHTW1X5sGkYZf+khVlkj2hmnUYDm9rZA8DfffFNtVxCwMko4F9jvFxeXy6PZJ+Xu3Qdy1GGCWxpkv1y8cE664Dh30m6UM74lJjjanYCfS0sr2t+Ojx0r3/zmu9p7uQ/SD+z5nMdhgvMzLNRPP/lE5wevv8QEZ9x4r6QeasHqOFdxGrKemRu8kEOZmn5YPvvslsaf1OIe9FPpIILFCqTBNMNmIJCzLxD8hz/4vtadAPCausu9GD/mF/cT26ayh8VMr/IbrPnYRV6DMnTU9jCAHHg12yjznzOEoBZ2VDPri76Zf/K0bG7vlc56vsMIwmlkneJo8byeQ3tmgn/43XLp8kVllrgeMVIvXaohAAgeBy7nSwA172vtIk+xwxIgFcjU0y4QtbXpQq0w4gHB2WMJjmGPUDSSPv7081tiggPsABL2IW+zT2CwT9r9CWay/7OvzD+eVxGyDz74oJw4ebKVNcgZLbuvo6MsUKeAFHExi522G2JAzh76JMAhf6N/E8wU26zWQlGwUMQBB1UBCQJisHawYwAlWJsJvNkeWFFWgUCe/l5JdvDiDCPQhOwJfcM84rPICgQEhykbJvgQBVtnKPpmQDTPwfdNwocc5y4Xtmyx4QgGKliJNvia1jNzlK9koQGCI4fCuuLe0gRXBpwZtbSdGhlc7/atW/osrGbOd5FMqr0qKcBKBOFrgmrZy86ePae9DNvTjFlsPgAAO9T8zL3M0iOgi0yKrHaB4P/yX/6tpPo4S4cG7aznDGM8+fmrGWDs1bAsI0fF9amjAxsREBxSCoAaIDjjt7FubVcYppZt2RaBw8Ftit55LdEqGJawtQkkMC4ETJV9COt9bEwg3YnjxzVfFZze3CzTU1PqU5ic808el1//7jfl4KGD5b1331OGC2eDzzKyYZyRJ3mrWrAsZ6AkHcmcxZCrmS6el67no320svgZH+YitjA2JHMkZIqAhBlL+pPvuQ57aM44Po9PEJsq4DGA4NiJsTI1OeHaGbWYdjso41R5frZvAkhrZiftYU4zx5n7mQ+0Edvgk08+Ub+HQcnvwzLlPtHH13lf5WCQluM9zO2A4PhGjC2s+RTZ7O61dn82swAAIABJREFUzxY7Im6sglNVI502MxcCXHE9bAE+F5Aptgh7n+XqsDFdNJf2JTsAvyOEkuzlAbO4Br4Tf9e9dnZ1Tki7V0U25xVkg5zBecDznj5zphw6dFhZVZz7+AFI0/GiDfhHHF+cEyYseC/lujpbYYMjXQFJALYy+s0w0etY4X8cp0j7xroKY/JCrkl7ZQ1GSrdemUX23wHBXXy+pyX1SVFMFXF8+lTjnfkRshi+kSSKKthN36Zfcj7nvFZGy95e1RbfVh/cvPm21hfPj2QMrH/vy+0MAGlar0E8cNaf9n7kIPb3JLtBAEZzaG9f/UwGDn3/0o3rAtdjUw8egjFO5u2Stb4HBnSvrIWsPeEDOnP7lWmbTAV8uGRHM9YBSul3EW02nTXayoyvNiBEDcDgY0cOluNHD2scDhykdhnnx6Py+a07KjIdGQzVzqC2xva2xgTAGtsfX6F/qF/nJm2NP+dMa0sKQYRyIBP8xQFg7weWPzl0EJ39nrKxbiCdF2uKZ+QzjEPWDWNsG55sYp+bApiR39vcciHsqktPoIVxpx/YC/Bb6ETOX/o/ZzdzAmU0S1Huls0tF5M1gcrvY36zrjmnaLOD7pax4T0OMCjNWO3Kfqhs6AaOw/chDSX4F3wl+yLXsh64ny/7XpMwENsl/n7AaD+Ts6H4W8vGqdfJ+0O8oz3xK+K3Bc9ixCFw4OOz9rk28571kOwsBfBrlhPrKPPVvgcZRZvOplHdGMJvHi/tW9QxqTI9BsRt33kv29G6/M/+u//tBf6ag+Q5fn0xCM+x8//Srf/9f/tDhQdZvElpYdNiI4sBz0GsTYPF2G0wxsbIrlnRG96cBFxX54ufA6pFKiERPP4W5qkOUMlHrGvTwwjAsFABmsqOAHjnfin8wsHIgcX1AcQ4xHmIdR1SNs7bkVQXCXBaGEwPDFM7s2aQdQmQ6O7pLRhebJgAcGxUGCLRHsR4YHNhc2Yzpj0BpfTMtG9oqHSWPYEE1nZbNeN6aVEHCHIoOHwuVmcWoTav2h4OW/W9qj5vyFniujwLhj7GOH1N2mui7+p3FYNc1GcIVBBhTgQR1tb5CxdUzJHn4bAh4kxBSyKGAvels35IjhlSD4AdOFEYUbdu3ZYByCu60RhFGEyMAYcMbBrGhmeijwDjYUfBBMe48UbdK6MgaXi0g/mGERrDnugxYLVTGXt0X4AC2BT0FeAORplStzcMpnE/+iKAYFi8jB/thZGEwU6/wcbFeWNskFmZnX2kauXMMw4W0hut0+25Qnoahyep60TFqXIuWQsA36pXiqOFERRmCwdiDCXNkxpN5h42yDsEODHHMUrC+pLxQBR8fa0cHLGmuuRJDh1sSV/gbMJCCcudsWcMeDUP9xgb9CP9jVHG+8RiFEix7bTOysiin7gXThLzIY5M0+iIYzA0OCxjnn1ART6qscn3jKeKfGAkNIo70j7WOAe4nXfkOorkh+ZmZzV+PIuKT1LUikKpi4syUjG2ALnYZ5Ral4rZWtPet1jDzBs/j4NCzE87hoDkZgWHzWInKClmbSYha80gOWzkEekZsgbQ7GP+YbCynjHeAMExBmGRyJhZWqrBE66Llp3BRYDA1157RU4HxqJZ4gatNc+6uiSHQj8IyKl7a4ynFmOuSo9kf03QQqCEnKo+Off0CW0NM18FbpA5mH9csx3sgAgcV9HXo+UHP/h+eemla0qjBBCTpEZl+DKfAQmZM3JaK+so4G32fZ8HzWfzHsszNQ3CPFfAGb5yDZ7jT3/8k9YRNR+Upt7ZWfoHBwSGDw4Pl1dffbWMHDpkpgMTCK3zhQWtb9qYIKXPrS+fdnHyw9awo2lGCl955gROxADfoEiowYk4I1wXMI21FCCfuzBfuZ4CPYODAg3eeOtNBYdgtPHCCSGNl6AtzHoxOplp9RxJcwWSVTDbBfCcKUX/sB8m+4efz5wdV5/k/ZK06u62nufcnEBwmOC37zyQHAqRtZ0dHGMzpa9fvdxai2Jj7Ren7k7N6AxinXOtk6dOlG99+68kk6UzC4kH9qHtbe3JPBfPT/sAwTk7+JngG32jfWxkqHVeJo06+3dAoRjtzJcEKAR49PSWR7PzkuZiXyatHM1NmMq4AioopuAN0gj9GreLF8+Xm2++of2av9G/qplRiyDThgT4OZNpg7VXq33TkPUxoOmCS2Jx1THy3DcjJ6AntQJwpNmHeH/WAEzBJ8+WytDIobK9u6/907o9trOyhwM44jhyRv/VN98vly6elxyKWdbIw3WW2Yez5enCk1aKc4Cg2BTMcX5n5rrtDJ7VxAU7/7GRtG4V5N8pA339Wk98lr8DQpIRwFz45LPPJUVz/MSYgpndnbDZ9kp/n51mbAf6ACdPQcGFBQWryFRgnqaPaAvzlPFAD5xg/XatY9DcK/S+RgFJPh/gT2Mlpxqt2Xb9BC2UWhQqGRz0LXOYIARzKQXCeKcDkTuyMRwI6y8HRpz2nkAC6512wEbkHIVtyTkAE5O/cV6w3gf7BwWGMa+aADj3zx6XPSd7fBhaKoYpbU9kARxA5sX7CfpQOJJMRcgLcvwrmA1IFNCAdQjD+e6dOwK0sOH4W/a9ONRcl/s7cPtYc0IEgn2Khl5QkJvvOYv5GhBcxWVrm7BNDCo4Y7GzgzN7sPz0p/9cGrzOcHKxspwJkhwYpMCm926Pr/c6no85y14sYFeyTgOllz25q0f9+vOf/8LEkH3sF8YKWTgHMTnvsdUUsN/xs3A+ATIZXOxvSUlhPwJ4co4nNT+MS/owEh83XnqpLK+umAk+dry89eZbOsvZ+3xOd4hQILBKbFafY/EJVHeIeryeknq1APJ6rjQBHMuTOdjeBMrTf5zZbaDaQCTtztnKWDcJATlndW739pXJCUub8P6QDgJGpUguZwB9mIyxFMcOSxrWKnspL9YUQaD4eGYxW0ovwcXcL0xwF9PulI/He8NqRqqCZ6H4K5/nmiJYVPu0CWwJwKwdGkCMvwfspE1NMD4+bDIvQkTiZ/ZpfBlIUMlSjR1NP8X+Das9IHkyok0y2Nf85FzH36NP2SdZf0jN4V9MTaGt/kznFW22b7qlOew+gMCwLsDbc8jgPkEWZTySEdfdJZ35JkAPe7i/t7usLi9rTrM/8fnlFcvzMO8ZM/Yk1hWyRgFNW8VikTTZ3irUEGlmvZFJkoxd+YjV/qT/cr44MFYLENeCyfQVfiyBUvaTr339ZQWf8AWxE4QFbGwI2McnUMHMZzCWl0pXF5IR2wqu0y+MHc8BOYv5jd9/+/YdZTnjy9JGMnJoA9ftHXQWC+0FSJatHLJCtY2kBY4v3j8gkhUSR3x+dm5W0qF8n3osllFjrRkHEBmiYhReQw4W8f3JkyfKiWOjAsFFhuo1yeTe/QllsEHUg+Yt/15AOplXSMkYBMfuZoxHRg+qmHpqRzE/eR0YRj/fEopk6LH+GN+QsnK2HDt6RCA4RADJk9XCwPhBDgS5PhXXdV0Sy3zyEljdPyAbm4Dgo7k5fUZYQiU60r/sncjHsMeZtGQ5D62dGozWXoxNUNrFxnMPvrInRJYndYJYhzyT8SKfS+hac+2m35N9lLYoa6iOf/ZxruGAq88UyBw542JjZu9LUIffJyhn+8d2oAPu7UBw1kL8/QTXskfF3st9mE8Gy1nHJl1Iuq+rW2sixWit7EfWkMct+5BsAYKoyqjG1zXpTH6vmOUOFsodqr4wfmbwBhcS9vj+1//z//UCf/VR/FxfLwbhuXb/n9/8n/xb39mPUe4InA0hWHYsREX/KpARYDyGhTcmO5gCJRqGXjY8NouweJtRwKSpcj82rEQnmxucDhocq+qkEInlMAd05WAHnCJtBMMWtuBKTa3KfWLwOE3a0ccA9XG42MDF0BBrowI3tQ/y/kQQEw2MM2kmmNlL/O/m0O7pVsSY5wMsAfxSO7pdMRvHA7BAQFiqCVdZCG3CMjZsKMnArcaFnPyeLjHxMZZIMRbwhY7i6ooOReu9dopFHEAIoPHs+LhSF9mg2SAB1GESzM3P6TDDeDZTo1s66wbY2gWDXCBlQ++jDwABw8amnTzj66+/rg2e98CWZMNPUT42fDNaXAgVYAKQnPaiVTwzM11/jx44TuUxOZa/+c1vJL0B6EVfA4ZbemBPhhYHiFJbq0GN40YbFD3u6lRg5fAozK59OSr0EcYies/cHyYUji/tMuPMBh5zkn5tsbaVojssZ1lBm8rYC3s8QCBfA4LHWI0z70CSDQbGjSrysLxjyOOcz83PC2AAsAJcYZ4dHD3USr3DWemRoejURJwJGVfMkxRcgmGrAE+bIRMJFwl1VPZSHBOMTfqaORomSBianlMGAhMdR4fbzEUYnWZghpVO32ftxfHHeOSZA/TwGYFSnUUGII4I48ffJeujNEWzYbg3Bhff8zc+x/uYA4ODaCdut9jKjFmYDBkX+i8MKsY1z8L1/HJF7hajiIJHI2YjMKePHj7S0riNxA1GCKxv9h7eo2KmNSiDQS5Jn0JaoZlOZGG88cbrctQB8TFiY0ApfXtvrzy4f1/s0QQOBCZV1kT20bAO2vuWHRqBW5suCGqJJe/FjAksRxW62tiUrqoLoVkmRfrzu/vl1OnT5YMPvl0uX74gOZTNDTMR2V95FjlGpNNtuSAsTgD35B6p15B9P+B+DMDWnKnSC7yv6ZQ6GGHAiTGBWdah1PoR3VesiYH+gtuLBAqsZ8Cg3RrUgP29VDNT0DN2lfWKLdY9OW2KkZq1mr0oILikMGrxVt6ztrKmfdbz0uwx+lhspqWlVhGysGns2G5qbsIuQhMcBifeDm1gruAow6xDdiJrjP7UTLTIbQvokBEuwGWvJaHFZ5M+iiM5fnbcxUIraM4Zw3MqW2durjx9ulimZ+bLvXtIozwr+3sEJWA475drV660QHBlQUiihb39SZmcmilIkKysrOlayKF8+4NvlgsXzrsoD2cQYF2VaWK/5748H3IoMFbZI5saux0dDhonWMAzp78zNvRBgil8PsxlnOOZh7NlYnKqguAT5eSpk8oGQcKAdH/SPlljKhK2t1NOjY2Vl1664eKNCjjZkafd9AXPFdsGR5EXf2dP1ZletSXbgX3OKjuNAWp4H85Nlc7Us3Ft9m/AxDAPuZeKbG3vlvHzF8oW7YZFCIBYQVwx/lXwqEsBtoOHRsrbb98s586fkx4s/+m/nu6uMj05rYKwsc9i5/AMAhVrtlHAVN7H3IzEF+dI7BatSf19QyA4Z7209fuQftora+tbCpjd+eKeiqWePHVaUhIE+zuKU6VpF4xCrxGCmZvl8ZMFsZjJguEZDEZwLhvMo39hgZNxCOiRgEH2iIAu/BzGIf2bIFBAcDn7lcGmtY7FJG3wDV2T/khhTMaKczb2msEcziLPC5xdAAjASNYCJITJqQmBE2T9HD16RHYXgOuTJwsC1gGyOF8H+wcEhrE3NM+inIexB+JgB4hQO/V/s7WuGKfYBQCDAon7+srLL7+seaqzrHpSjDXPufB4QdrUZqQuCYSL7dE+ex2UTJ/SL7Z7rBk7Pn62FikjRdsFsgcGPFecjUBQzpIk2EpigQvQgfDSV/76r/9GzGrei1xYbClfx1IOOOQ6O7RnmSjD83FtnlusU+ZkV7eKW0LiAEAEBJcN34G93pZrS+o865zrBJjia6+yNOxf8NyAhOzDgC2sYV4JBABwM7eQLuR52b97+nrK1KMZBevZ0wCIFAAUk5viwNQMQaO3ncHGcwmoxW6CxEKWXA0OZ95lr2kCLTkXA4Dzc85RbOnmZ/k88yh2DO3lGTk3+T7rRX5NBaUAwdmbEnDkK5+nL2NvGeAxK5RrYOdjn+FfcV1LBZFFt6c1hX2ATZBMzgDg9AHzmqAC7eZMDCgjMFc1B9q1Z7CDsR2x9SAVcB32QwyiBKbjI6oWcvWbaFN8M2Wb9vRoPAXmVeZp+jH7n5jSVas+hR+ZD8yN2MQJNmADcX/VeXjmWjoCsdkzqi1DcUv8CMuPue4K8niXrlwRmYWMLGwvAEfYtfEZISZAQKBveDba5SyXzVpc2FlBAudYI/0QEDrlW7qQuwkiG+urZaQWmydTQUHeZ09ldwJ6p/itCUu2h+kn/mPT4j88mJxQ/wc4ZI0TFMgZyViybnhvssKZg3wGKSAxqkeQ24Cu4LlJLZRr165XX32lLDx5KsDaEmt7yv4wEWpd5/riImAvUhj24TiHM3bsAbwX0JogHyxn/nbh0gUV4wbEZ731DljTHdvILXFbsh8nKMdnkQ09e2Zc72IeU9iT56NfeJ6sUXxx/EjGm35h/Mku8b5OIMr1l6ixMnJgsBxAF/zASEHSdGHhWblz526ZmkFyk3PKa03nNLYQLPyBPgWesU8Iwp86c6qMHhlVFjVzhaA6feKitbYxnQmbOmwmJLKu6J+z42dcEwHZlj0CDBB4upWVLrtWgca1ltwhhaQtieQ95Oixo6o/wfr79PPP9T720r0qWyiCVJ0/yqLdtZ8ZfwVbwrYN9WwAfA14Z3/L/sh48jzsESGVsAa5joM2yLN47+TlAKqzyOMz8DVqBewz9AnrSHacghTIZaGtbRJPxrQJMMfmpF0JKAQD43321zwXefn88zygv3hv7plny3z78nvxqVactcqeyBzZLy2dcBxpzjz5AZDIWixu+6cED5HKI9OOF/aTgoQEd1Q53aEMjUWLkGqyWfbJ/+af/T8v8Ff13vN9vRiE59v/f3Z3NMHtzPnAyMFL1DlOVnRLlRBci2Pyfh9SLaJDK0rtaL0NGK4dUDFOcECeGHExLtqGmQ1lNhG0FvnKBkU7MBS0udVqw3yGaCAgONWnAQADcGTT06ZRI5n5Pj/H0FRKdU3lDTs7DAnzOb6c4s8BwMGRvpPTDAOlo9Q0pxFteGyUSilbW5XBg6GdYp4q5Fmjeq0+EcDkSKGM2T1LpnDY4twfOnjIzmYFjug7Djzr3W3IwCS67uJFBl/OnDldpianaoqddaVwGh4/tp41bOkAnqQDA4rS/yMHDyjtFAcLg5HDjOeFVcrYcUBy8NKHr7zySoudjdQKht/yypo0HRmPRMxjcPNzgFLGNyxKvucw5BmJzIuZRGr9yTG10em6HguMT/oy0XX6S0yMCuyjIQebl35h7mC4MwZxIDC6ZQiuon+70NIEDqibwA4ZBt29OE0uaBVwJkYz14vDzfMFyAmAwvtZOxilWQPRa87hSvDh7hdfqKgehTEBv6TjVhmIkbxAAkROlRiSbd37pFiTVk0AwI4Y0WWDivRdn8Blikt5PcUhDouffmiuk4D9vBdDmH5VRF3ReUfH3UeVuSKQ31qOYWkxDw0cudCf0ohJMcPQ7CitgkDed5zeHMcmYG7A1DDFWU+AD4AtOB8CTGsaHfMzskhhEPBcWacBvM1cYM9zWjn/Y9zJCOrslCwHASMMffYyg+/OYHhapYgYP9K3MYSZQxMT9/V8BHNYYxQTRJOeseR+FLeNkyWG+v5+eXDvvq4Xo5+vMeJicIU1FieZ9uc9KdSrXarKKPF3nDLmCgXF7t9/0AJocMYM3HVKzoXCnRcvniudgOCbdoZw/ABdtaa2zKgTOycgeDW4Aqa1gnYN570JwuUciIEpELX+pz9Y/598/InmFvNVGRQYc4DIHaX0DQyUd955R8AaDFPNu719jQ37LDUsdD5ViQAZ7hV8CBgUYzDjzf2bEkJhgojtt+P0V/o/cij0C2wm9hHaSBvyt5xdLm51oLz6jdfk6KFnzjV4P+3ESYf5mrktsKuCv0qhr+eUgCc5+S78SFstaWT2IQ7bqdOnFHxkHsi5rkzEp5XFD6t7du5JmZx8ZOdTzDKKPHeX69eulquXL8rIBwRvF8acddHGAii1KmmUMw0QPEA90hnMCZyYgOAUd0VeCgCOdsLUAmCwM2HJJZ7vq45KAM+MC33JuNBvsg1UdHC63H/wQIAAxcaon0C+iTSTK+PUhbcGytb2Zjlz+lR55eWXNRaee3bWuAfjh3PYYgc1znZlBSmQ3C6w5H18T8Ann2ceeK4EBG/LobDXkFEEiJzaGZydBE+AaE+fOVu2dyyHwD7toLfnSIpucl6R9XXz5lsKdNj+cJCE+bIwP1cez7tAM59Lf/JzyxmtsnI8C/OF9YyzabCXrIc2S5i9jntCfEAOwqDHYYE2sMG3tnbLBIW9NI8P1f7eLpQGQ0IEBxwdc1rJHgoDjEyek3V+konGcjUgZzk5BSOQpVleFgjOc/C7nO1ZqwmUBdALg1/SNdJwtpNIv2jtyG4144preh8EjLijPQ97SONJXykDZVua5wnOE8AiuJOCZ49mH2ofx87hs4ClgIEE0mGCM9+OHjkmgBR7JEAj95BtVtOos28baDTobmmqddmyAB0pPB82Oe8jSCmQuKtLrHoBHjDjSEWvRSFZa9hiy4tL5fbt27KJogkegz/nX9aW9pDV1db+RztPnBgTAzv7IuxvzxXmqB1xzzf3l88Qg+Cc+4DgBAR6e1ygXeNTCTJcB7vTskJ2zPmPXcDzMXbRKwfw35YecL/s3fnHC+UXP/+lsgopXodNSjZdmMRkXTG/UheA9aCMUgJUldDCWAASNs9Yxuh3v/udxo2MGt7z0UcfqS1vvPlGOXz0aHm2sig7i3GPTxR7hv2U8caecsFu7x0CQUqH9ioaJkmU+groknmeNRxbMX2TIAhjYZvSII9AklbND//MewNGZ50EFJJf0d0j2TDmbGzu/J3zJX4an8VeA4DK/GBesYfT1xAEAGP5G2cZ+z52TeS4ktkj2Yb1dZ911dbUPi65lS5lynI25hkhMjEXOdsDCrOfYLvQpwGcAl7pTGyAUck2op+UjVgz4TLWfJ45kfXG79njsNdYOzwDPk+CstlDmY9cKz5by8/Y3FLGLUPB/kgfRQqJcxS/8eKly5IDIYBDgWrOyafPHHh1MG+ttQ8HJLQ0xLZAVtup2OrWrzb4ikyIbW76eEAByI7S00XW8YoCNVyf4Ds1pCjqHrBU9n+f5Z54jzMoBgUYLzxZEKDG82GnpF9iP9FfzAGeIQxtrpEs1LETJwT8so/T/zD7BTSfGS+vvvaq+o8zkDagi85+SmAJv53fP3gwWTo6yGKDubuuNWUWvnXjCbqr/s7AQJmcnJAsGIHYi5culfv375XV1WWdKWfPXpZdNDk9pTkqslHNWHew2ucO7G+IdNTOYu1DSqMQIYQFrQfZCyYWQfohKI1d6v3GNrvPMxObyNq6fu1KGRroU0Fg2ka2yv0Hk+Xzz2+XxWWKHdt/tBAKGV1dZXMDHemusry0KB8eKcYLly8psE+2m4JanRCQuM++i9qvreps4gza3jYpkP2P8b5+/XoZPcR6RA7D9dqQycLXxA/n2Xg/sj3MV5NcyNAl8O+A5NjJk+XG116S/fLHj/+kOi8Gu3d1PRVBrYA4W3mISfFH+NrXY7b7+vqqHjnzO+A08yprlrGmTbyHORb7THJ1IlCZlBapUckkVjkp5jZtjp3I7xO44V7GAwj6thUKcu6whwYnYm0xX0NMCYjNe7CPOfeYS8EOEujm/bEp85mmTxM8gj6Bic9eQJ8bWzlUMzyp+YOvYhJmAHBl/rDW+QdRgv2Aou8VQeX85286cxqZ12KBK9POc12SNfWsfcEE/zcDfH0Bgv+bMQ6tVvyjn3xLhTFjWMXIksZqdc7F2mBh7bdT+gKCi12qgjR2BPkfkCeGN+/NYdwES5oOP+9NJC/GkTR6Kbi3vi4jhffjMOBkZhOQXjAGL5uBHKF29DcAYwzxGIgB6ROd5GfSp8QMqkZnjM+0N+B582vzOWUwIAeC0bSCHIhlE3SwjI2VJ8+etpxWaX9XTVhATgUZ6kZlJrEjqyoYtbNbU+fNWpUmZHV+U1wMowJn0BqTWy2WGUYJhxaOCdXhiTZbRgaj2hsk14p0ytjYCfUx44B0CI4492McSJeTU9mNZpf1UlMckgMNvV42cuRTMHRxWHCEMV54L22LwRzWQz4fprIP6CUBikrlpmDd0FB5+OiR5EvsqJrJgOQKhqQNRA7xyGPYyaTdD2ce6p6kmsUh5fDHAAI8hS2RVCxpwwJ2q/p7hzIMGHtJHQCWbcCI88FCH3Eo80y0VSzL6pyEnZ+DubWGKpvKRrANNLRImes8K8D/zMOHMoAw+ug/Fens7Cjzjx+30vqkZy1gAl3tHjFnAvwx3rBqSBsUY6WybDk5AX6Q64G9pHkK26ZKQohZ1ih8ws8xEOK0h+UaJ0NArdgaXrdKzcZo6aVwntlElgSxI4NDGB1xpSNigAMA1KwJvsdIB4zhRb/L8K9t4+8bG3Zw0AnFgAekCzMQgyTM76wtPk/bYjjF0VQQSYwMZBccOBG41Ujf5nf0l+5TU9wDhCfQQT/T38xJQJL5+TkZ5TgmMApZZ4zrN77xmjRlB1Xsx4BmDBSBeg8mVPQnDnAT1KEd9HXTUeV9+VmgYtV8lAHVAMExugKC47DioDngxDz3mKPx+/3vf1iuXLlY9va2xAQPCI5zwPsDeIbFIgmPCjxlj4+DkWfIvM95EKMzf2/+zPOxL3388ccy7AA+MAB5HvZlsaEGB8p7772n+f5VEFyMLkDwyjBNIbesST7fBMDj3DUBobCg1LfV+WGeMu/4z7MzJ6MJHmcw4xPHUoy8gyPlrZs37ej3WuOQeUQ7ZaRvmuUVZ5s9OOdHzlWdTQooADB6voilWwFx5h2BQZjgAcE1Jyrzlb1EIPjskzIx9agszFOkDDYMDkhvuXH1Srl08ZzWDMe/5aVc3G9xaaUgo0MaqZngp8q3P/grFXzSma09yNq2kUOhfRj4f/zDHyTbQJ+xz7I/et05xZT3hb1JnwQQbIKf3CMsapwxihJPTExJ/5P+JWOGfR1AAOBETmXd75AOwXGhKPXrr39DwajYJWJvVhA8LNg8T2yFMBYlZ1Cva/uINlnqgufw2NV0wOaRAAAgAElEQVQssl1nNPBiP3uy8LQlYcX76UOcSZw6CkvubNf9B+emSkK4eBN7pQtDAcbefPtmOXvWbDWd1TX74vHsrACm2DPMvazDsJGac56/h2XLZ9zvdvzoQ76y7+K8KvCl4s4jtbD1TtnY2i4PZ+ckjeKChTsC/mD1ytnuNtGBblL2g9h463LKGYMLFy+0wEGl86rw+a4YcMihxFmMI9l0VMPky/jGAeUZAOQc2DH4D1Bhdj0g16auy9pI/2OftEDwGmzCXiLegXZv5OJyTz4LIxq76PSZ09qXToydEBjIvL9//wutGc7psOjDvKRNTXJH5mCeMedSwDz2LwEvYtDVVPDdXYESSAcACAPU6jyGbVxB18jAERShb9AEZ6zp+5zjAs5rtgjtoo3Mg0hEBDCCmQpYQ9u8L7RBcBdndbAGEMZBAp83XZ0EZM0ER7pA2tFVeiE2cpsJ7uyHnMWSPxu0DRMAgzVN8BCGPvbrxANqxPxWdufp0+Nl/My47sf4KqC16Do8rO/sj2IOEzdSgVOvHc5ipczXQC62JeAw/UXGAoE1SRl1dyv40N3XowwHirqiq53MJ/cngVKvq4DgeabsKQq0E1DLCm5kuuRsap6DOSsZq/hAPA9rNedpzge+Zu4wLgGJEjSKHS9bqn9AkhSA4M29wnPR68X7H8AVUgQOWEYiL1InAG/p4xTOZj2FbBCtb+Yd8weAMRmVIevwXBAgeG/sHOwXyXVUeQdl7+05yJr3tMkzDm7RNvqe95KdEdsEn8gBMmeoZP7xmdT74XchviRAjf0WJnvAbtZTgHXulXuQtQEgy/wjUEhmIGcz1wTExRU4f+FiuXTpsjR/ISPMzT2WHZ9n4r6wjMNgT7/SP+hL+76ruoekEGDFVmZ4il4iBcV/gpf0M4XD5YsgHzc4oPFmfDx3AEKHW75YGPH0/SIa2jVYFcJM5EZjo1ALh/5LsDJjwFhCSgFQpo+YF/IRurslb/Phhx+qLhQBZPqIADb3gDhCO2W7rW2Uw4ePKsBKsfbpqWlJyNCPA/3ImRmQ5jm4DtlSZOOQWb2w8Lg8eYo8yGJ5//3v6Hqf3frcvuLwsPbJ1PDiGVmrQ8h6oXG/u1ee1DGBZLHXYVtaBTTF3Ha9A/Yd9gTGxTWCIJhZNpM3w56+dvWyWOCD/ZbnxH/77PNb5fbtL5T5ReYqz2PJoU4FLgR+9yAt50LCXO/U+OmytrFRHjyYUPYRZ87GhgNTzuTa0/mDTjrjS80KwFEki77xjVe1t4EHsHcjg8Q6YU5CklJWqH7eUD+JQLTBGWkZONb/sePHRWg7evxYuT/xoPziF7+Qrw1znfknElqrrkfIhQ74sn6QpnOdLkvF0LYQeBLMCghu2ROv5xDX+Bu4CZkTbOqcr/Hds1dmTfOVz3Gf+Hop9sz+b3Ka640km6ZpX/N9fMF8jY2avUOF1ovPwchNJUgd3zS2H9dgXfGVz2etqF/6zQSnfdyDucnegS8mOFvnROSzLJ3C+ec5KJRNUl/GbEz71l8qA9xjYj9be59kK43xZH9/AYJrKjz31wsQ/LkPwZcbgBwKizYLN5EtdEsFgFQQS86SQAYz7HJoAr4GBA+4kOh9Ivcx6GKgNYHwFnOias3KyawsJaV3VPYYxo6AUaQrNrfkXLPgKWRJhes1QEHkImq60VeB/bDQYiRnI839SbGXI9nQNW8aqtmAZeBW4yrX0PMpALBXeru6ysL8Y4Gw0nc+eEhMEhxLsUKQAACEqywZvud6MpgVPd2oGlA2fAFMaBcsGjZCCmMo6trTo/5wX5MC44KlbPqkjxFBDXiDwQb4RgVros84HjgPYt3C5urrU6rv1StXy+LiUwE9pJsfGh2tzJ0OGR+k++5swyRzyqJTmG1cXb16TW1He9zAEH3p57KOuquA21kB/LVmOs/OWGLE4FgGbFLxJYyWPRhBA2JEhEE/ethsrqRQa77gXFOgTMCmAxqkr/PsfaQzdVA4FW3IJwJIeH5YEfwMU54jBaYxBgPGLIAHBxrPCkNgp0ZrmXNKCVMl8UcywjnY1B9VpgRDK4wbF23rEKBqw8DPrOt2OPrM3zFWMRCZyxTlA/xR34yOlonJCbFBGVPaSbsCgocFyfwMoI5hwDVpg1i11bCgL3ZgPFRdyDhWWRsBvLMm4jzHcOdZuW8CXyrAU1ng3A/5CjlTBFIqcBenh+BCCsnubjvtNoY47UUnH0cAg4t1xFgifWEwxwyG5ZUlGaM4r05nduGUOHa8h7kYFp9Sb+W4AzzbmQwI42d0WjdgvUALdM4roEQbWEe9aONK77ZqtMJcgwna0yunOUwH5jAFe7744q7uYTDIwZLr16+JUT40TAHYIc0Z7yMdSmm9/8W98ujhwxbDJ4DcV8ejCYRnD5KzW9mFKarCWFiOaUksA9bJ5CROhbWWmfOAnDjAFFwDBL9wHhkktBUNgrPWAAQECNVCp9pTa7CnWRizOX9yjsTAzGkTpzwOc5OFQVtx3j7/7HONF6wi7bf7e1pTZPlQTwEQnO8BhbTf7u1LDkXO9jo1FJzRFPkdGZCN4phpC21M4CMyTbSB/tW46DnNvqDvAqbxHhwHAMhIYuT6vMfspW6B3++8+64LCA6gDWlHIGwxztY4tAFdk0mUYChtFbO/SjXQZhXVFOtwX2wrADmAsbBwoglO8BEnBwbazMPH5d79qfIUp2IfoJUAXHe5fuWy9KYBjOmvaJTeu/egrK5tyBmVVufSkuVQvv2+HK1WGngtBsm4wY7nefj6h9//vrz00ktyTHCcA5IAwCfwFiciAU3pJLYkEsweldTVGnMRLeGhMjE5XT7//JaeFQcdzX7O1QPDlkXiJSb40KAcXQrbvfLqyy3t9hQEox+bTHCB+VUOJVIo6vtGNpvXWqmSXgZdmae0BSCDazq4afAQQJIAFGs/NhTnImwggk4waQWicY9aZE8SEHzfB4C0LpDg9TdeV1q65mQFy2nj1IMHOisDeGcuZb8O0KrnqEFt2sV/2q2zp76S5Ye+MQ4sZ5rnGID+VlnbgKW9W6YfzZblVWpmECSvRZAlW+GsLNmASFDorDWL8ZVXXi7fAAS/cL6CnraxJO1MAOXxgjI5WDuZ13HYsqfEpsyzJhU8rFPmdM4+7T1VpzogOGOkveXzWxqngODZp7Azunv6tdfxPuYoe7+LJTqjCS18/sOOB3xg3lL4+N4X97TWAdD6Jdc225If8D5kVhbzwmCmmcLN4Cz7C8FrrQGFl+yYO417vRw+ckRjD6BkooGZ4LKhq+2mwMuTJy0mOOcgazDB2qaDTzt4r87FrW3Vq+F3PDcp8yKCIJdVQXBsJjPBfQ4zTsxfn1/OhOjptpP/N3/z03L0CJl3gC6sDweJeF7Gy+nmtldln0gmsEsBY362HMSWA1tdnQLSsJ/v3vmi/P73f9ScPHfuvABpxs3auItlaRnmqYMOtq8MBjAXcmYm6BgGLHtAzmGeCQARuzDzQn0M0AWS3uGigwBJTjX32AKCC7iXPJ4B25zLjKT9CRcLjC8RoLt5LhkQdZZM/p6glgGWttscn4P5ZZDHNWiSIRlfjr9nX+Rvj2ZmtO99FQQP+G3fzFJp2UeYR7HJAYAMoprpznNz7qaeC9eJZAF9wzhiF3M/BZgVNLQPGfmUzA36B2ITAeNkUkEO4vl4pW9oD2cgfgPPzfXxswj4IHPIK1laYXWnP5nPYs1Wn5brqJbI1pb2BMY+QdmA4ALm+1zgmL0hfiz+J/Pb9TpMMLEcyjOTkHr7ypkz49oXCCjzd6QcXRzR0g4mKzgDTv6b/KRdza9kOKwsL8nv0bpR9ojXHesKwoaIP3u7qjHC5yH1aIwpyC0g1sA9fcE1OPsZO56JZyNQjo+qvacT/8i6/YxL0zbn/QQaeF98Ac5nycKNjJQTx0/oupC/eE/6Dd/lrbfeKqtrqwLCycaBTMVcIostZKie7l6t88NHjmrtTk8/LF98ca+VEYvsWbIC8BN0zvT1aszYa9jDni0+K2+9/rau/3Bu1uu+u0tMd+YPNrL8H9Uf21A/qy4HWaqc49R+2d7UfTjT6XfbBdiBnbJJXVsE38TFqwF4sR+OHjtSrl27Uo4cOqAipfTh08Wl8vHHn5UHE1NYC/JhuRZrjLGE7Y8WeE8PDPyuMjw4YLxg9GBZRRJmY7OcOD6mTGj2OQItDtgc1FwnEPLwIVI7UwL6ISi8+uorrtGhTBQDt84AW5If46DLeg0ePlOggZ97e6jfYAkYrv/S179WLl+5XJZWlsvPfvYz2XV9shGdcYuvYyyIvrL8YgBubIi2HjVyH7XodsU5WFu8mGusyQTymGOxFbGvw1Ln3GNPiP2S4Fb2MX6OL8x1k9HOs9vHsKSQ6iB9pdhkzmP+nmy6ANux71hzvr7lT7LvBuMKkJ+Ac9sWdcA4Z6trxFjyiGAfmcxI3pC5gKwYdr+zhpCA4RyQ8a/7yV+BeLCL7+3+VtsrA1yAOLInNfsMW0R1k6o0ZLCwF3IoLbP3uX7zAgR/rt3/5zf/9/7h9/ZjGLDBGVyiaIO1j3ToNR2mujD9q8qMrcVSsskE1OUdYaPmYI2R1gR4fLD3KHLJ4cTPcdhkNNQiGRQhlLO0t1+OHD4sA0gACHpqa6tYSy12rQ2nVNh1Sgi/I7LHvW2w+nd61XRKgDKxRWqFdm8mBlNqvn2LbflVkJz+6CP1bmNTGx1pZhjP2bDDblbBtFqFOQYnh0iKJXJd2MBySKoUAcxsWG6wm/13G80YOxyofB5AA+QEkBkDTQBW1dYjYk/0fGjQBaUwsOgfnAbSvejLq1cui8HFAXTk6JFy8tSYnSXS91ZWy6NHcwJT2MB1EHYanMSAgUWEEYgxiNE4NHRAAI5A0wpExbETC7oaygYSrAfJ8zht1oUNAVVX1zcEBGN0x6HnPWJcwiao6fW5NkOZA82GXIci+O4vR0u5vmVcbFhilPEcGJAcUgYVXNgDRjiAEIcYsgzc9+z4Wb1XRS22txSYYJ5wv6SGyhkqHTJIGcsjYmQQ5X7sQ7nL2qmkgPGfTIfbMhKnCzpt9DH9BmNaqaEaRzR17aA2502AgkTF09+MPyw1Pitmh4I1Vaqo6ilqFVeGe9ZFHLBE6GP8mE3r4mxhNDsAZgCqGW3nupn3SkusoDiGMpkOOM2WQYa1Yla4wTjWno1wS4iYecgzc0/S/qwdh/zRtlg2YeLzmRRgjePENekfjL12ARfvDQFuAkx0V1kCnlP929VVRg8dFhOcdtGGzF2AYTknPQY9MeAIuqB7aB0a72E8w7VrV6XnDwAOI5wx4eW5OVy+uHO3PJyZaWUweJ/y3hsgJftlDBptWdXpZlAE2KiPPb7MBZgH2FKkPLIumTs8x+zsvFgIfObM+Nny4fe+V8bHT5aOzr0WE/yrIHiAtZwFrKfsqWlTxrgJ0KeNTRA876Mt7HGsKdY7bFmMdTsce2UHcHFnW8Ul0Yd99913tSfgLCuAs7MrbXbOAAAdAx8uJBU2KfdPsCd9lrZ4XliWqcnatIGPfFFfSxIlYAoBQtcSsMZtXs1n53luvvO2GOsCZes4MgYqFlbHKIy/OBRcK+3WmqxMvVSK577Mce4FwwwQHImEsDxdcKdLexhsaUDsqenZcvfuRFlaXC6dna7h0d3dUa5duVyuXLpQ9Y/t0JNRc//+hIxzJDtwvnCgzoyfUmFMHC0Z4HVvYwGzr/BcvNDrRE4AJngTBKc/NjfN1uEV4AZHXmz/msmQdch7+LyDkDiVw9Ip/9OfPvazLy2Vkcpqw0ECjGJvYG5wjvGeM+NnyquvvSYnnb3ZNkm7MGZYpzi7BKi1D0mzuBa6/IqkG2uaQG6T6eM544yKALmcBYArSIaRAZbALVkOOJgw3uQIV5mcBMQFMsLk6e/TvkE2ARr4gAVa01XbkT384fS09rwElBx0NlMre1fWZM4G2he7hnFu7vXsc6pj0turYBzvY9wBc7g1Kf8PJqfK0goFve1ZAeJIskigrvdLQAGzfE2UeP0br5VvvPZaOXfurHVFVdcEiTwXBGXNE8RK33lPNCs16zZfwwQPG9GZGwbco3upZ5ImuMkEzCs+x5pDJiRyKAbtTT6AZdc/MFSmp2Y0bg7kMidNPuB9V65clsQPZzSscM4uimoT8ISVR0YG48L6jBPOs2RPSXAkjjVtom08i4JsqrsAmNlZ9aVtt/IeQADsRYKVgOCylSX91z4fmC/YZfQlz8nPgLpNQkjsLMkVLC62mGrYMNyHtiKHEglA1+ewJngTBCdozH/vpZyjHSpeSaAKEBy7XPr7dQ8OQOL90unjkVHTmkWbeMSZa6kzA8Fga8fZYtiWSHn98Q8fa3+CHTk4MKT5z/mmPaWD4IslQWg3z4M9MTRgFqFAsLpG6D/OZPYs2kR7mB8AiICp/CzAnLXdR/HvbQHhx44e01xPP2JnkIUASGw5HzMOc044nOFiZ3ybdRgAI/t87KSsV9nstb5J5n6KYjZB8thtTd8tAFPOOdaVzrae3jI/5yyk9EP8sGSO+Xr21/KV9YldzHXpM+yXBJjp/xTGZC0S8AuInPktqZhamJR+014hySoKzJsIwDOyB7IWsn/L7lOROAe4cmZYduRh6wwkU42xZewIBnNNxiMZp1nnPKsZsGRbOGAJsMd/1h/2GOtFWbYVSOIZ+IwIGitmcMam5MwAAFTf9rl+CnJXAJVcH01w107Ar2C9Lelv6GInGJNsCli7ECHYGx14MquW2eNaAQYR6fv4egGiIT4RpJufnZPUD21mD4IkxPzkXlwX/4I+h2DCz8mOQW6SPlmvmbK8L/aYg11bGleuw94XXfRkwdE/nOGcHzB3aXMkI2gL48HYwK6m/tQX9+61zi0yXAB95Vt096gYOuPAebq4tFwePpwVcWN+fkHnHxrb9A11v+RX9HRL1gSQ1QWCu0t/V195jKygiDKDqhNCxly0lpXpWXW1mYuQXuTdMwdh2irAiC8NwWxbWdgEvlgjMN05/yFUwd5mWaOxzn8IZDduXCvHj4yWfulHd5VHc/Pls89ul/nHT0pRHQMX2fQZ1aGaCctLz2STAYLjoyIfcugwMmSbpbcPu2dIjHT6lqA665IMc2e0oLlPba6nIschyXLp0oVy/NjRghxppEuYm3wWf5J9ACkU9MkZ25lp6gQtqiBpOzOjRzIzX3v5a5LipC7XZ599WvZrYW3m4qmTJ70WKgiedRw2OHsf4w/egE0QclYCwaxn5kkygeMHMMeYW6w19nz8Y84/fieZuRqUCjaT+wY/4rrBGxSkbEnLtmXrQoLMZ2JX8LkA+cwH7VfKPjBGEukTA+sORiVgFAm0Jv5lPMZkNUupsI72tJcQYOV6BDpg5acenaR75IsjjeKzg7nH713wmbljLCvnkDZHpHlF3KkBFknk2s6KLUXb/un/8tcv8NfWifL8vnkxCM+v7//inb8KgseQUjHMPW+WMuCqzl00yWw07YndycEahyHORaLpMdL4exhfAd3ynjigRBF1IFW9QhnIw8O1GKKlULjGs6fW4eMw4OfhkQNldWOjLJKaWCUgmgZQNssYZ3EAY0g2gRoMfp7ZG6oLKxkst+Pna9kBcEVeO3wy9gHaqxYghzDsIthDccYUgQd0ruliur/SnJ36z/WIFqrQQWXBA+7weQ6UXgqdkLZbgWXuy+EFsA0IR3sFzG5Z0xLgO+AdRtSRw6Pl9OlTpROnQSndFGnsVVoybT04MqxDFvYfY4s+NWxGA8w4xotlbnZeGyt9T7+IlXfwkJxODgMOMKx+DKqV1XU5hRrHqvfXBMC4bqLVcfpyGGMQAvric2MURFcsOn3MJw5NXnHkMvfkkFdWHn1CsTQcZvqRe3KvFI4S+FA19TAYkgoqGZSdHbUfrXkKxeG8cXiT/gcYJpBehZys6YVTpwIjqo4+qP6HtayiisinrK5ILoN7YNAARBJM4D8GIMAVBVpw5OlP+pACdzClDIjhnFsaIU6TgWkbcnwfQJgDmvbjEGQOSJOxanJGX/ar64T+jLHPGET3nN9H/61bQWsD1bSFOYTzHL0yGwxV076CvRg0tEfAVh/FWAkKFBntzA9H0J1NkQAJ14kDI0e9r0fyABjWAnlXVqTnx9yNA5E1TV8koMdnmSNhB8URwnhOYToFoWBvdXbqmbVXbG2VocFhgQtJUWfPUmCIgEc/+sNbcnJt/JPWC8gP+4viUpuao7AISSU+fGRUID7vpQ08L/eavP9Ahe64btgGWQ9Ng+yrwJbGvNZd4FldENVsH66D0UggCiYNziPOPk4Zc4vf84zHT4yV999/r5w7e7qURmFM+qvJBE/QRW2ozqsMr8ar7Vi3GdhZX9nzM7e4Dn0aABeW9J3bd8S+yRkEGxBvA6Px0OFRaYIPUmSrBjZgQAUE5zzorwX/MqZZGwEPmkZzwIawmxLc4D1hggOKxlCPMQl4kjmb4E5r/6+SA7Tv7XfekdZt/6D3Ed6L0w2wAAgeQxZjNQ6F9vyqgSpjuwbjWPtcQ9rnlY3F3Cdb5+bNmy2D3fIpndq/AQwMgs+Vu19MlNVlGJLcARC8lKuXL0sTnD3L686pusihsG/v73eW2f+XvTf7zSvLsvwOP84zRYmaKGqeYs7IyIjIiJwqssrtLFTbhrvQqO4HP/mvMWzDQwH2g9ENNLqNgp+6qmGn4TYMp12dU+UUoZgHjSQlkRJFcRRnGr+1zvp4Q456Vj+IQAQp8n73nnuGPay99t40+ltZKVNTJ8sPfvi9r4Hgzt104yXmhPW8fv26mOAAEowTOYns8/m2M98OMNW54j0DfDK6AD8JAiFXcAhhh3388SfSnbCHAQ9gZEnW1LIiAnjEVt0Rk+md776jbA33TjBAxTUJdvIM7BeYfXwpG+ApEPzA2QAEhwnn7DiD6m6UliwR3oVrKN+AHoQ9J/2xvV0+//xz6XkAPJhlgN0CGnYAW7soz99ee+qTArb+4Ic/LOfOn/9adhpp1PP37+sd/GwzJjOvkk01qJC55JroPt6TzynFvIJ6qk/aqAluluUjsdG7unrL+pPNcmuG5mUrZUvleOSh2QZqdQgARge6n4OOrL5/+/XXy+uvvVpOn5mqLFeYjrWPSkcpD2oN7YB10WGM6+DL9djzfk3Qlvdw/VzrLDFHa68D1iEMMdaAvYmgxr45ABdhgBEAw1abk4w0SG+yRK4j+ENpHwKY7OmUNrp+/SuxY08cP65+H+lREjnD3owzjqzLPufvKedgoGpPmSyAy7In6noxB4BFALGA4KSpa/04TxUED1ingMLjJTXr5L0JRAWQTSA1Qb+UB2NPBOxibCdOnGyXQ2F8TOYBCG6H2nKzMtUqs5FyKDAWAcEBpgCkATsjMxlHMmdStztnHdsh9aHdEG1NpVBgxgGGA97cvzcnJjjgFM9h39EwjrELeFUQBnDPZYrYhwDknL+erh4RD2CQElxlvpFJCpxSGmFwQHbEubPnZBOim5EhbCp0+MbWRuns7iyTJyd1b+S1zxA2wKZJE9K7ztDJGquAEr1TKG9X5U70RORgAm6Rv7FLuE90l/WuiSIJ5uY+tsmcxcscB5yMfGKtOMuciUcLBrRjOwYM8h633OU/zBLuxVpQ8977wAEd9r/rgpNRuaAzxe+ZT/wPzV3NdGBuAaTZiypnUEvbsd7YxbGBFECs9hk2M+upElotg+ORBexZ9CfnNLIg5do4k+hBbGj0EZ9PhmXOF+cvWV/8jrHzH7/n8/TWCKmG98+5in/SBMHxyVhfbFp8AJjp7hXyWDKG96B8I3MCoIsepk8HAGTsa/w85ubsmTM1m/RhOzgFyxfAEhuTjFR8ceYdolFfL5kaO5pP9i77jowa3oExE5jAb2PcZPWxJ1ifZECmTEXqbuNbYcNSZg5/I0x83pd9xJww99xDpYKqL8e1CeQsP35c7t+7rzOe0jnMMV8q0QJTmz4l9+7pXgK+e7oFUrM3ONOHD43LVwEER78sr6yWmZm75dataZ1l9A0gtZjMlOXs6RYbnHvRl4K1n5u+p74V/YP9kpEbW5vyHV3yx7gCOAblY6TrCYbuEBTZEgjeoSwV63NA8IG+AQUyaLq+rnJVu9I3yDeAa2eSbpZDh0bLxYvny4mjR/R31pag/c2bd8r6OhngEMmwa3slE1iz0ZHhsiPm+U7Z3dksY6PDDlgcnRAoCmgKY/3hw0ey19ENyF1n0/AMSEH0q4EZ7xrhnM+zZ06LjEOAjvlkrxCEcaNnmp2vihHOWYcMs/DwkeYnepHzcOjwYZXAk3+7tlZu3b5V1lacGc0cMtdDKkvqDPgQC01k7NE7Mt/sne4anGSdUrqSM80ZZS15j8gIcAT+5qzzefkt7EvjLg4M8zPP5WcTJZHHtm/4j7VDDzj46SA2fhF+RWRcMAjZD7XcpsfgYK7dGpNnWCvuz3i5JuVb+BtngP2BHaNgaB2DbPhK8iOQEmIfGQ/y/St+JF+s2p6suTKGJNNNNKB8HrqDvzko7zF1qQyddYJwOoHgxSUqa2UA+xGdbVY+7/yX/+qnz/HXr3msz+Yfzxfh2cz73/tUyqHgbMvwqgwcGVlid7rer9kBFMpyDek22lVrjSF5EEwBOhLNPjCabaRhWMWoCTDA7VQjuK+/zWZKagmfoYtzHDeECdeicAFNTk1OanzHT54o+61Wmb57V2lXTWGX50mAVqGhV4hRKYatuyk7wm6D0AK1OooAFbCCKjDB+yr1XKwRhDMsuq7S29MnVg+fNxNzRSnkKCOEOvfD4EYZBOyIwS1QjPR7GEGtjgIrVUCIGqPwZXYpUXOMbhv7BlcwhqZOTTq6e/eejDOUKKwcQGpqFTMPRLFRkijO8UNj+tzJkycE2qI4Hy8+Uioq7w6jBmcE8N2AMI2U1gXirKnhJdeZoZu6mhilXMu74LxgHMLmZL5Q3uPjhzVPMkifuArROi8AACAASURBVNM4X7wnygcwBcCXryHSwB49UkM8QB1S3zBiUTbcKzW5A05yX34fhwAnEeOBNSPKjvGDwRKHG1aemksxL6Q5sb33YF8ZqE0wRsqRZlE0ouzqEoOceU86OvOKgRJHnblXbdReNx8FBMUYwHiFcX/nzu2yvLQsJkMaS/EMDFfGu7K6oneHjYlhcn/uvusGVmMxadrspWRLsJfiJMnIXVtX8IL7ci+MXAwTHoiylDNVg0UBUgKIBKhmvjAgcVZIcY4BxB5cWV5UzUHXwnSdVfYbe5l9qbnbwWBBhhywPwkAyaHq7i3Dw2MyzKhhirPLF3uOcbH/MQC1xjhhio7v6D1IR4f1AlOSezNf83PzkgdE0Q0AmanOGrMfkE1cC2ODs0O5CPY7+55glcqIVIaQMyZGZbjArltfpZt6Stj0aU20x3f3xOABsKImIdd4jjibZHU4SHjixHE5KHwnmwMnkDOr9So2yKnXSZZLuxRTTXlH1grgohO50l8d8JBxVsETMbIryJASNJxVZNPqGt3u3ZwLR4I9qyBbFxk/brZGl/Irly+XIxOHCvjf1qbZT7wPzEg5kbUcigMFja9aGkW4U6MnRFs/1ECeGRW1bEvVMchfGPbMA4YuQQDkh5yNarBS+gQZRLBiZGxMji4sp+5aux0QnHnDCA0T3GehZu402fKRorUua9gcGKWWP64jKiAOJr6yMfoFuKaHA44nQSlkIPso6xVAPWvB3vnBD3+gEi6w1hUwqfXE0QOS32r643IJyepRXb+a1cP5UZmbLqe3Mkb2eIAM0iipUwxbWA6O2M4GjygRECb47F3q1M8KNDK2CFuklEsXL4gJbj3n8kQEOu/du69a4J1dPeXe/Tk5TZRD+f733ylnz521DGHv7hp8SSo4806688cffaQx4fQQKE3gKTXBYxPEAQkoENZqAhbMqUBtIaqdykIClAEsRE5SWoheDzhdgAZkWvBMZz5sqknY229/V0wiQDLJZ4G/e9oz6EUFu2tZnexqBb1r2bJ2YLuCsujNBALdNMsp7QGiLMM2FEjAwQMQ5DkACugydDn6ISW1WF/1QKglE1waxSAHAY4f/dGPyoWLF33m617mXM/eudMuaRGbK3LXDrJtkCZwxj1Z68h57JYAVuw/dCP7m3qsB6nHvWVvr6PcZ88/elxoEI06V53NDhy9HgGFbpDlrA0cNXQd+/HShQvl9W+9JiY47HClsdca4swVoEpqsycYEuDWIsUEA/7G7/lKEMhMrZbkYmw2pbCj55RJYBCc+WQPAw6jFw5q5AKsu+lYZ1dvWXz0WIGjyA8y4rKuU1OnFHylXAgkAvQS1wKiuWnm0TI85Jr/YYUxt8kKi64OKMz7oNMBvNUMa39ftlV6wHAdoC1yYnLqlNbzyMREuzEme4/sKNk66o+yJh2IrLpz+7bW+cqVKyZmVN1gO8XBHuYjzjzvy/35DKAxeoG9EhBcZwvZUvcTe7aKewd/KG3Womn0cPm3//b/1PyyBwDBtZY12JVyGLK9sQsENLpkCgEhxmFbEuJJt7JoXBqqq6wsr5bf/e4PNXPM9XqdOVgEoMMwB4xGp/NvEzx6ytWrL0iuk4VBOQr0sGqy1prq2GFioXd2qnwMtjp2EwAk649tsbu/I/3EHoakE5+IPc/ZZRzWfQclTwSEV02Z5s4BY3Mum+SF2JoKytVsDunaSggyKF6DpfVMPB0Qx6Zgv3FtMj7ix6BP5+ccQPX849/YrwsILvCl6l3sYdinyHJlKsB0pyzQ+XMCwMK4pklhGOBhg4cNyrugJ9HnAJZk+aoxfEdHO4szci1ZnABKYZ3LV4PZWOcBIA/9QqYK+4PxPySrsqMl25kAOfqG4B1EA57ZlsuAmlvUVXbWA2SHr766Xr788guVyzh54qSaEGOnc67I3MSGwH9xOZQ1yfHYygJxO7s1n6wv18EE59l8kSlycvKU6iuTEcR/i4tLelYYpsrm3N1TYIszcPPmDe1h/GCC5+xh5MHqitnbjEeA9tCQSTX4FH09JmhAaujokM778MMPZZsrA1TNoGvvh1rTn/dh7z1cWJDdCQtcpIl+/JUhnQHA1E8++bTKDmc6saeR1Sgrl8Zxk1R0GbYF8gf7nOuQASHHXLlyVecImxv/DtuEecR+4YwxHwSnsLs5X4ePTJShIRpL7qgsCA2xP//8K/kBe8oKdYk8yY/aIFhlBckCWV5TGSUEDEC5CGY160e/28IPwv4x+AlpgrOvBqS7zvhg3ATFISIdP35S/t7D+YfK8LQOovcRcguSTbfmeHCwvxwjQHr8qHwCZDkZddPTd6UvO2pzS5cccZaR9mgXvTjQAytleGRIYxkcGla9aHxlsgeoDY7NYD3ohpICP1ViadcZFN1d5dhxAlQjZfLEca0Dmd4hjmH7s9fCRHdZll31jNGeVcNoB4dZH9df9544dvy4+4msrLSJZdyXkizSpfiJG2bnu1xUp0vm7rvsDv68+nJtEZik3JWbVfP+qR+PzmYvOWNwS3Kc9cZPZI35nWzkal9F3/PufKVnAj/HLpC/W8Fsyy9jNKk04PKYZlSHOMCewN/lnQCkjS1sSqfwDsgAk5wAoXsUmB4dGZXfgn6JrHQwv7L+kXfoDZGrnKWIDlUt/uVlscFNJnBmXeWWKOgjELziBFyPTmWxIH2wV7jaJFSD4NSjt29pH5HfuVEme3y3/Lf/4n99jr82/ddn9PPzRXhGE//3PfYv/uEfqSa4I184RjR8qSVQRPhxYX6ls+L4qhbhQZU6AeZqTugaRHzJaVGjotQONysEYz0F/Q1WAnDsK9VGtaSqk2pwgHIgpJEMSgCjQBBAGOgIWwQSNXs58NRN7OztLbN377nTda0FKGO9lmwJ6IEyTKT/ADh0aQIBG2KEOcLs8fjdMLYSQTTgWaOgW3T33RXoh2EgA6kyWxGGlELAICG9B6MR4S7gRyCUFTbXh/2IYGduEGYC3SsQQJo1oNn4oXE9A8OIsfFMwG0UIAIb54pGFzBYUSzME84R11MjDsccZgzAMClU6tQ9PFxw9Kh9jGKixhoKkHngb2oa09cvJgPlWDCGALn5N0r08eJSmZw8VW7cvFFOHD/h7uAdgHDUpOvRXuD9mlFXNVTqxAgwG5z/ZmfdfFMp7kp7X1KduAcPHyhVN+mRzA/ODaBeHGTWCmcFoFlp2pURxxzAntupqUnMk8CSCuDFMY3TnYBPPo/C4l2J2DIHgPE4mmJz1fIYASLExuU5Ulju7oyRaIfFASTWUcGLflhiAB6wlNfEukNZrz1ZE1OaezA/Ks9Dg1M1gusUMB12Ge/KOAOc8AxAbyLpAZM4P1aSdoLZd+wTsXlrYzSeYQCvgqy7Thnd2HxSDo+7VAtNWHQmujvL6gqNtXwu+Cy1fwGHGR9rx/5hzzFvqfsLSAkwp0ZSNLPtglGN8X+z1mlFPlA33mUZuIa9x5f39lZZXTNoitGnJkwDA/o7gOWd6WkFKqBUYsSpeW4ts9TVBdPhUDk1eVJrsLi4IAdNwaOp0/oe4IdxOrOlqyw8XNB5womhmQ5AxJnTp1Wr/DFpl6xHZYMBbiaF3Iw01x8/f/5cmZqaciYHDIVup2q6jIMbik7fua1zGtlpGQS447rufOffAc8jhxLsi2N7ABq5+Q77hj1GOihfBkG4V5/OJGeGNSI4wFlX85XtTYPgq9TfhI1RayNWtpj2VWWxy9mvDbVspNsgC+gdhz4Ap5iale3M2JF1XKPgZgXplPqqBneuk4f8RmYClFy5elX7DIBEc7drEBYAneBh0tXdJPegd0XkPc9uBnUZq5zRypxPyiPvhGOZ7yqD09crB1Xg1fparQPrACqyX2wY6UKXovn2d95QM8+ATzhHyDdkr8BI2MC9MOQcNHJEzM6ma+a6fBNn1Oz+XQHUKQeB7Dl95rQYbGEkiz0CCL6CXF4oS4+Xy+zduXLzhtlUZujCJCliLl28cEEyXzqG/bKxXUiRXlle0/kEeF5eXS6Tk8fLu9/7rkFwWwrt3iCPFh6Vu3dndWape01Qi2advBNOEu/IJwiwRMclyBimrANVdR5qJkpYjAE1YYYBzCQVva/f+lEOCf015ECQWtwrIIOyCRcvXZL9oAB2zVZj/Jy1lFaT/A/rpwb1xHCrQfKw3fh8gMEAC9wrzmlAXMZNTXB0EPsFAICmt9E3jJ8x4hyGaaTgXU2xFQNyZ1flyCjnQjkUAVQ1QwEQ6c7NWwJMAoQ1zxR7nbHkK+cggRqxMmEZ1syb6GECmtz7wTylkpyizn5GN83cnS2bmztKM+f+ABFi13U6wMNZJBgoW7BVlJnGHkbXvPHGt8sLV6/o9+hSA+QG+AjqoFeaciHgYPRxgKywZpPJ5feACd4tUDS2HO/FOrHf2Wd8DrsTR5WvBGViN7C/CPgAtHKddVOXAJp8KYtnfFyOP1lI6CN0w/Ub1wXCw5pDh8wDgi8t1UAu/T5c9g05lUwlgeyNppQBPmXT1WZsnEXkrwJJx4/pO6wzyqHoPRvlNcLW49nYyTR6BECihIvX9qDkX/YFesrBPwdCHFjbMXNabEWXj+B3klHd6GqXI2C8PpOulStWZmVo/+xn/48aqgLOcBbFSqvs6TTMZn/HZrH9YDvQAYkD4gmZEQRZsGUJUACCU7pGsnCX3irYw0XzQtkhZDIEAzH5qU89OFheePFFEWVoqgkAx7UAfwoaVwagAil9feU733lD9oGAsn0yb7B/NmQTAYzQY4C9xt+id8UEx16XHPJuQWZLhteMEskIlV6zL8TfmmsSHcpz/WyXSkzQx8FAyzkF6Kpcatqr2df8Pcz+PCNAN+CxbCLpGBN+yIJg3rk/QReDbSZ7oGfIdGAsDpJslgvnz5eLFy/od4DqAKlkQjCXvB9sZQeTbQdjY2FPYZerFEo349uS7QOoFLsAXcYzXF/cAJmzn9w8GqUK0PrV9esK0nV3u98KwBNrx9q88cZ3RDLAHxFBopKasAviA8a+ZHwwpq9/db08WV+Xf0NZMWw0wVB1jWFhI2ewl7HvxHSvpZbwQe2bdYrtTZANf4T1x746c/acmqvCZna/gaWyuWXZwlwBCJJpRuNg3pEGh5rDYduJrDfnGf0q8J7m2oCPk5PqE8FnyCy9feuGaoIfFTnkQvnFz38h303M4GPHKvBvspTs/lLK8Mio5BFBO/YLOoq1YR2xsWC90uBaRKs04+ztlV7gnZkHMdGHvPbMa7I4GKcYtYMDIn5AWGH/Y/uQBcue4Byig1OSjLlUb4CBoXL6zNly5MiEm4J3dIoJ/cmnn6mx6AblfdT3idrJxGG7vD+38OdK6e0yISTBo+x9yS3KS8HgB5Ts79f4FZhSgBWZvF92tjfKljKQO1SPW8z7vv5y6+YtyxtlXeyWsUMjKo1y5Mi4QPC+PpfeoBQJ2TRc++WXX5W7d++raTBgZsoUcr6ZH7Op+8ujRw8VTEM/Avb2dPeV8xcuad+hswj+mJSWsjhD7WCMS3di6xzVmsl33XO/EcqtmBTmrKMEMiy/fbZYM+6BTcJ7JvOWOuuUmGOuyBTlrLF3nbGxJplOSRT8PuaRIBFnhjMuXV7PD2vFeiCzGBvnnGdhH2OX0SgWmYQM5uzjz6U/RnxWxGay2JCPsjFq9gprwVljLQTC12fpsyLXUFmgyH/I30Mscm8KzqKrGDC/APjoeQdwjJ04I8h+GmuCbg2ZgDlDFhHoY15S5s7y1WVv8L2wj9AHrAdzSXlV7sczl2s5MnSdn4UNhaFu0J+5TuAVPxd7Ax/SOsplWRJ0BtNBhiGjkF3gAwTE+B174L/8Z3/zHH9tW3XP7ofni/Ds5v4bn/wX//DH+2E3iflZAUgMXMqPCFBWBKoCCDvuOCsGFOwHlGRliSDMIpTMMEmNXhhIji4G1E26ioATGn4o1ahbjFeEEF2Rp05PyfjAUMFIQmDzHYGPIAJ042fY1esbpNusu+lkBV1Rl2qQRGprIHpSp2sacByuOFoGI/i82VhpXpX+vPI+6ru7pqdrbuOMMTYUG+ADxhgCFGWPoMU4Eljd2yuQOUYr74kgZDYRkHFIiDJjqDH/GOO8K0IV5cl9nBrlutUoLgzLgJ48Y2z0kBg6Sr3fBzg/JMf04UOeTYkbgK4+/W1ocEDjIv0aMAyHnYYY3JfyDUmnGx4eldIEiMFpAiThXRYeLqqmGPOB0gZ8YHwCtaqRaLCtvzaBOGDXU+tbzJWNDd0bJYmhAXgC4xIFmyZQ7BccU1gqzJsYOFVJxHHgGRhEGDsDQ27iKGsJpQYDTc1n7JAIyKugkdi2NYebsSQwYebAvpjgsOBgFsMmgvXBO7F2jAWDvunkApQFxBSYhxFAMzEpZwd+oqjDWmCPAoywjwjqpEYizx87NKa97T3pBjoGX9xIh71DHbg2VaqmmJp17ICOasWLOUG0f6VtMHDOAegUBFLjl4OmcOxt1ZEH2F5aci3ekcHS09sqDx/OVUemp1y9clWOqAxs1T4z4xG5wFnsh122uyswGRAQY2p9Y10O5N3Zu2VsjNp+2+pUDtiMQSAFT7mfkRHtS2QL+581YR/7/G2Vhw8WBMbAnO/u6ROgARiOw8w8YdQ8Xlwo/X09ZmoMDpTNDTv9MD5wKKiBp/qLW1sqDQTAwXq6rv6ugFYMnpwFZA7OmAEUmGww0WAJ0HjJTkAcBYJglENh/BhDOIpKBx4eklxrdbXkHLB+cXQjl2L0aZ9WZiFzzO/ZU5EZyW54el8LwKuGoVP1zF5WQEpglGvTjY5R73O4nXLI3mWt7cQ6BVJjEuvVAT9n/zi4JSdDTvWmmTZi2pmVz7gDLiddkH8rXXDTQTvtY5pf1tRHbaSaMsh7cqb5krF/6JDmjz3E+2q9Fha0x9kz7B/mmvGZLXNQQy8gTgCwjEfPZ5/2A94dZDSxJwQqLy9r3jBABdbW5q+5v5yu+izenzmBQdNTa84yNu5N00GYouyRBPL0vJot4zE7E8LNg814Cysap5U9xpyx3y9cvCDWNdcm9ZNxAmioZ8HKapmduVe++uqWflZwoLhe7+XLFxWgZX6UUisCbYec1bVVAMAOOZ5Ly4/L5Knj5Xvff6ecO3/OLBOBYO5Sz1khW4U5+OAP7wvYvHz5UlvfMRcO6qZ0yEFwIoHRBE4CLjHnrImDvbVhdWUvoVv4ewLFksE4MrD3d3ES+sS+x6kieCfmm9bU9RKVFbG8bAaysiJcA1xgZGXAAuqxxyKjVc6gsjQDZCV4ykyI3QOoXJmbAOzMq/ezmeIBrey4mI2p/2p5KuklGjLWoDdyCyeTci4KhrEvuNf2jtm+VcdGvwTs5ruA6gaTPvue34kB14fudxmVOMd856zD0HOw1PPGXkNfIOu899EQtXTCbhog7zgIRRmRnR2xaZkXZOKrr7xSXnnlFT0HHZc6mswZ54Fr2vNcAdumPeYgm7/4fTKSeA/NL42ia/NwAUPr6wKdkF04fnb4d/R7zWOtURyyguujOyUeGch1OOjo29i8sa8uX74sxmky+wAJuSfAeN+A+xqk6SvjZoydNfiswGUtWyOwUkFdgEdsvNq/pZYfTCCeueRZvAOBV2pWKwOvAhSxdVkzsmGekL1TG5sSrI8+kf6vLLmUd2pmuynTrLtbYCC2Pp8DWCDjIvMMUMX+TD1wZ4SYSS/2b09P+e1vfycwTWABZYNqGRv3t+nWvuBsNXs2KKW+NvgUS7fV4WbINUDb1z9Qbt+aLu+//4Hqp3YUrvc+Y08COhEMJPBOPXT3YGkpu2zq9Kny5ltvqskeJVUIbDI/rs8KmGH/BNuXfjiHxkYF9qqcGbb55obGDOtWwCP2h3waehmUtrxIIJU5TjAsYGfA8YA3Aac5D8xzgmzR4dFXBnqc1ZDUfP1U5cZBwNvlpJoEE9nFjVJJ/Oz6+5BhXMpIjMslAmmdAnHuzz2Q/S1ZVVlONBscGxuxnbuzXQ6PHSpvvUXmUafnenvTNmCXG+Ni86ismOTGEwUD0UsQM8SCVr3kIp+NjFONmUCb7CYDtcgmbEk+z3PzHvybXkXop4FBfKkesbnRfeilS5ev6GwoO7JmjbCvIV4o4NdRtP7MN89ferwkQg8+BRmzr7z8ksBzACZ8LvYrIHNK7dy+fUvvhz9hcB67xwHqR4uPVR6RZ5se1lGmTp/R3oScgU5krjk70dMA2709XWqoyL3YN8gdAqecAeaFUm/IMsocscb4lwTiGD92wApNbbc31DeK/QlR6KOPPtLep1Y2oDlbSLXQa2m19I2R/12zQABhpR+7unUW2AP43Zl7AYoiQS1pvgnuMacQKFiH9YoTsO8WFh7oXBwaHysnjh9Tc2fsQoJzlIxhLmA5oy+QRW7Y2KoNz1072fvCdgJZx/gS8w8Wyl1IAGvrZXB4tOztd5QnYoQDTJp019ftMxXfKEE/7k/gNsG3MIdj/1HWpLW/UzpoHFqzks+dOy/7geDonTuQCMw6Zm+MjLr0ISB/bx+2hhv74if19uJnL5Qb12H2r4r9i5wE7E0Wb/9An3wa/ALqbZeOPbGf2Z+nT59X3xD8LeYrWaheA9feFzmjlvfh55Qh4mdKf66uLqvZJ9cmMBZ8IEFiyxl8WALGB8S79GPa29lWIIWMBub/8fKymPlklzKPZNhNnTqlIJhIkDXLnrrmaja+X0Qcs19gHyLyLDo5Mo/7se4qcde2SyzrjLmkVwENUQGBnYVBwDlZyrLfsKFqhizvDQAMWYK/ScaktK8Ae/vl+Q8dSeAA/4w5Zy35wl7Z3d/VHpcNo94q9ICwHYdedJ+MysiufebUkLPWgQffMgHKTd+l77Fvt7dqYMn7F+FocgKv7W6X6dmgMr8tBxQA621POvDAeRwYIJOiR3Yb2QoKDFDOc9Alpljj/+J/+tfP8de2Nfnsfni+CM9u7r/xyX/xH/3xfgwvlKWigbtunkGEuckqSupFjLGUKeA7DibCLI5IorGOQNtw5Dk2FCxcuBYFiUDCyEIZhxWcOnOkMoYFhNODAYDhpdTo2sASw476UU7jqd10xU4y2MDnEYqMAWdSbMA2S91bkrHFOYwSlaGalHoJZF8XYc7fEErc10yGYbFwAyKhRPPOvA9GjJjWtcljUtPMQLIz4YZ9ZlVguEaRMZ8AKBljDF2tU43W8zsU28jwqCKugO+q69jXqzS6x4/NnCbdjdfBCVh67GYthw+Pl0uXL2qexDJrmWFnNviIDDtYzH19lDlZVRM7WBdEuhH4rAn/Jq0KsBPmshzrWrKFsbMPWMOw/hLdZk3D0ERYAwAwJ6m9qTrlS0tSTGuUUansWEAxxkvNuQOWkw1npcF3dpa5e/fKzuZWGR12BJ0xEJzgi/dMyn7WVQzKpaW2w8yzAFdxHPoagYo4IVn/nB3WBwUdJ4b1AZjjPjGEwq5I5JomUIB6sE3j2HIPAOB8BVgPS9qsBAOOzKfSg+XYUVooXay3pSCZGwBH3ntllW7UNuSdvdGhVFWU9B7KXmnY3iPce/rOHddB7YdBjjGzXcYP44iT0jcuY5UUStUkrHW4FQDg5FQAEkOBuSZ4gOFChB6W+dLKcrl5g4ACQITrqp8/d0FGJ+8E+EKqOUYextblK5e0n2F1yfheWy2fffZ5mZ29L6N4aGSs7Ozul43NbQXjYNu4kzlpY9vl0NiwHLb1VcD8YRle7FuY2qxbjDLG+uGHH2suOYMuDwJYa4CTc826c/2hcQB6g2yqmT8/r7kkEIbRg3NCCSIF1KjTB+OhH2N2yCWHKG8wO10Wl2h8c+AYx4lug201JTWyKmAWf8fYETBYM0fCrASs5T4JJOmMwCjr9p7hM6wVgCGsHqW3V9lPmi2yin0T5oPGchBObDvxjDtGLkZ0jNYEPHPeAwTk32F4RP8wHpwtQMwAdIyfe3Oe2G8JJgpU2t3VfHNm8844kUnfZxwBIAMeZJzWPW4WyBfzEICOe/E5/saYkF18mX3qWnxxtgIiBhDn31zDeegbHJRDHhCc5qdmIFsvJVAGU5RpE9uylnKJAyD5090jRxYHkvtz1mGfvfraq2JdAyxxhoSZtMywh6UnR3+Wcih35FBbr22Xru5WuXr1ikomsG89Bza4ceYfLxr0FKi3ulJOnT6pcijnL5yT0R2Qkgcy96wBwTRSsZEXAHBx2JhT61anYWfdMp9hh0fHR97x3owrQFEbD6pgXvYWgXuYs2HLxLlnnxBMjI6VPhPgBqtwWeC91reCrNlvCZxyH/ae1qEBwGav8rdmED3vZRayHWbenecH7OdeYXvmrLdBrZSpqsEUdB26CR0gp3HPgRrK1FETHF3CnogdkDOXM8Z4oh/4G89VUKr2HeBeAu8bQDjXBRiI083vHHw1CzwOrMF3lznK57g3nyegFfYlNo9KiFUbBTnDvLMGLsuxLhmTsQZ4yXnK+0SfNkFwBdc6XM7Dto8ZXexbwCPkF59Pf4xk0rAeyPi8owL2NQMNuwN5LzCtlnEK4ICe+973vic9yv2p8877w3Y8cvSInpfGmAFcKGsXkDtBa/SC7IEa0OL+gIQiVTRKwHANz2KGCVRSsiON5xJ8Qbaz32CC7wH2rzkDCh3FXsyaZd8yfw5sLGsMOR/MCTYiBAzONWvDuAx6wahzMELrQeBBtrXXPszlDz74QHYMWQzYfQmeMgbuASiRAJbSuimfVlmv8ROiVz0uyhDSxH29vP/+tbK2Rm1egFqCRw6EERxgf8H2u3ffTeP11bFfRsdGynvvvSf5CaNydnpWJWzaZ1rgRJeAxfPnz8hO3qIGOOnm3d7bXMtYuCYZady+6TMFBG8Gb3jnXMe7NsHxBHYSwMr5yVnM7w8A76f8jqd6cXBdZEzOb8B2/s1Y43dQFxjQ8NHikpoPMm8EF/CfUsc277G6vupMGtXQ2ysde3sCiwFKr137QEDguXNndIY3N57oWvYngUgAPFq1hAAAIABJREFUPcpWUlvZBBb3l2FNIAAkMB7/iL3EuWOOAXMJwMQ/YDxhLgPWJ4Py5s1b6hdBmSKVJiBbkia/tRQigU50ZupCo3fRkwCF6XfFu3FWXnzhqoCkZCeQXatyRQRYu1rKipPcWiLDsV/NmgE3sQnRtdi2nCtkIvN4+vTZcvLkpMpgwWZ2SSx0v0Eus7J3VUYjMhyfCRsaewDzmUAnspFxMJ/YrBBG7GOsy6Y9fmxCoDN9CfC9CE4gax8tLsr2YM5tZ7kUko+sbUDOufRd3Z98dw3mDpVZkU+K364a1YOW4TUjIRnVfH4Dtn8NrJLZA+g3PDxYjp84Vt5557vyNWem75TrX91Qhg5rjI8hfwgbbGurjKqXQPrauAxaGtVDuMJfoTnzwqPHpX9wqJRWt5pkdnQCLJKV1FX6uu0TRfdZEBhMZc1sf1BO5aDskPQmjbW3N0rZo7k6gYCT7jvU5+w9BTq0jg8UXABYxJYHBO/pdYCP9Tx1aqqMjIypbv2tm7f1ripHSNBOzYRtS3A9BDNssFu3bgj3eLjwQNecPw8xoYilrybq1YfKHknZPvZi9J5A/irLj05MqIwOGX5Nmzd6P/4910eXmFGekoDuz0RZROxtWPlrT56UxcdL6mGlcmQqAbsrch1AuTCb3m5lW5O9YCJHq+zQVLviMGJDy1d1FhpBoKYc5PfJgEh5SshM6B3rHwcFFXClbMoGjUEftQMb2BzMbmRXwG3OMzYuvhZ7VQFSgtMCwR2ENMlwpxw5PF4Z+Hcb5L/hsr5pwN16HL/DmdK7YE4qW+tKCsgw60ln86G/ZGfVuuKMT828a78sQHDZYGS/VnqlglSVDe5+Twd6hBJM1kmuXMD90KFmgJNZQ0YDAQMHHiCW4iczF/im/82/+N+e468RCs/w+/NFeIaT/02P/sd/9t4+BxVBk8g7DEUOGwoY51YCqCqXrzlvYo069Tb1xOPoRQihfAJQPu10GUhwsySUjwBx6mIBHlRn7ZNPPmkzTlEWgEoY/QgkgVCHMAr6y8zsvQMlR/PDCnKLdViBCDGkYDJWQdNUkgEzYpAyfoEvuWi/1I67duTFWsERDNO3drp3CqlTacIsxBFMDcZEcXkHxiPGaI0Qck+nORcxcBHyGGgBav/whz+0m4FGAcagDxiuGpct0rnNEud5GDSjo659COsPYckzMaqoA24Hfsd1L49OtMEHgE7AA4xMaqThGKHkGdevf/1rRYiHh0YEVmLwoRCo7X3t2odSVBg7CHLekc8wFsAJ1hYH0Axb12BmDGrk19HhGtiV1QVAmYaVOISw1Nmn6SSNEa809UZzrJRDgeGMMdHT6izHJiir8lCRW9ItGeeRiSOaE+4P0MXYWDdSm3DO3IjV3Zt7+wekqJgDRYcrUzEOiNhzfX1Soim3ErAep4DrYScH1EmQCLaUUv8w3gkSDA60gQilkVa2RoI5el4F4gLW8TuUPdF/pbgtLQn8NWOcNL0JzSnvhgImzS/rIYOllnAQg/vJk3LkMM0cL8hwmJ2ZVhCEDBGA27m5++Xk5FE5tLAZeFfWj/VgXI7A04kc5W/GMIYBTgA1GAGTxw+Pl43tTTF8b99yzTuxOTq7y5tvvqUGePPzNPZ7rJI9vNupU5PlW996TUyv2dkZnUoMPe538xZlhjYFhO8XWB92hLkvhv3EkfGy8YS6jovKCAAMP37smJxnmBpZtzitzNPnn38howaAz001+2XcNOWZWHJqVNOtsirM12effSajlrmi+Q1g6OnTp2r/gN0yUmsp8nccGZhGs3dn5LRETiaY6HU1s85yyU2IAyrk9xiYkkdVVgVAYl9xjjAQWSex/zD8KqDVZJfAGiLQwxiQXwIKFxbkpDRBcAGujVTvtnhslxdyvcG8S/RArmNs/M6BGIPNTaBRqardPdob3IN3zJlhTyd4Koduj4afd8W8SZ1AMdE6XW82QHUTCI/+ik4I0Mq6pqaqDNx6vlmLlKrh3gFGnw5O5Bkx1GGzdWD0K4XSgSkyZWCup4la5L5BcIAMA40spJy5HTPZXXpqWcwgxsMZxymBZQXLloY72gu1USHXwoCjpv3szP1y68ZtpWOzdyhVQLOiF164opIJB6Cng9jT07Mqo2IQ/FFZf7JWTk4eK++8+3a5eOmCnfRGNg0yHBlL0BUHHBAcmc29cKLSpwF5EUAuupP3F6uyMhfj6Ch42mgyZODsoAF1ADOuB2wjqMZ6sb/D1MeGUOmcWgM1gBvPCggukKXdEM4BLtkVqtPosy47qGZeKGurOqUBybOXs/6MI2V++FsCTYw5zjn3aO5Je+oueRLwinlD38GY1Hyr1EuPag0T2CXAoQyFGpzJXs+5y/2zXxl72L+MJQGY2GRiGFVwNmzhBKx5RoJmsbtSci7jla2U8k21ni9rwJllHQA6IluwzZBZOMKsBbopQHvOROaoDWpW4DEOa0gN7pFSbdAaZFGN7HmCP7f0ztiMjCOBrwQAuDfnP2ngzLnYiT09bQBOgNDycmUwjgsER6YDglOjmPcHIB0YGvhaY0zmU0EzZXp4vRW4qVk9/Mx78zxsGGc0eP25NkELbD/kOLWrYYIH1BJ4A8Gjlq5AtuwCTNf66bwT+jMAdfZtZHn0Qf6OzAUExIlG5nOuPRfOfsG20/6rdjGgHIBA9hLrge5THeX+3namTs44NqDt+tSztdw3KGAiCXOSYJbsI4CEbpjFPeXTTz8Xs3J+7qGazVFiIFkTAtXUw8RAq8/kXtnYeqLAAeAgdty92XtaI76klyRnd8upUycF5qKvSS0H8JVdVuUwY0GmYeMkYMJeZo5TXz0yMcG57GPrvQPZxfsleBawO+B3W67WgHeu81kw+Sb6K/pHoqMC9bw792LdInsiR7H3IKdQvx3dQSmRBw8eCSDGVWLv5RkB8GkKStBUYFrZL8MDA+W1V19RXXyyICiv6PrPtj0IMpJxim0NYx6mNb7B/j7sfpc7mTh6RKUyHJCC0XhQrgEbi30CCO5GzWa5cxbQwQCSgFHoQ84L+hBgTqZHh2txY4uxsMmgQhZAZTogC5kskL5KgESUgnz9W98qIyNDArw5s5TFcKP7orKO1IRmLDCY1Q9mcKjW/d1XCTFkAXIf0IrxXX3hRQWZ70zPiNRBwIGxx19w/6EtBQWwB7g3pAzV+q2ygp+xvZGTs9MztTdMn7L4lGVJbeou90WgtjjzwLnFxgC4RJ4RlDLQDcEBhqj1QGxMldqqfkL2H8x99hkBcMqzwJbHfsGWIeOJd0gWIlnYrEH0CUxgzg9B7yMTh8sPf/h92XMff3hN82A9Q1BqSZmfvCvzpRJPtZQQ91cD2n2Cbc78JgsXO396lubFPaWTe6yuldLClyUzo1U69lI72/ogJCPeBd/OZ8MZnzkzBsZ3yt7OZunYM0mFOubIXWwmAO2zZ85qr92ZvlP7mrn5M/7y+OExBwh2dsqZM2dVyvLGjVvKPjHZDezESbqxf5hniDCw5Wk8PD8/J7+cOR0dHVf9eNaRuQp5kLOQsx/5FRwiNkA70Fh1VvrdxCZVgKqSfdgDIZjkZ9nWIp240a/AVv0becg+cQlQ6liH2EHgUExklTTcLhv4NEwOZ2Vzq3T32L6LT5x9ElukafM13y/vxtllfwSsls6rDG6uQTcj9xLkiEyVflR9f4KYLi/E/clY4toC67+SyGxH7atJLe9MoJS5R7ZxLcGW5ZVl2WfovBBGwMaM57ikIEQul821byPfC5tqm+DBmmQk+xifMYFvlzZTamBtgmmAXbYgJIxqQ9LgWTJN58/gtxti2k5VuU01CQ8hCT8LprqDuezF/+5f/u/P8dc4os/w+/NFeIaT/02P/s/+/E9VExwh4SYLrvOI0UBDtDYjpzKLngbBOYxKhWlEYAPYBcBB+LoWsNnOAToDcuzuOBqNAEZw8nsUDNH9X/3yl/oMQpO0ExiWjBEFRUQWQS/go6e3HD16XM8wkIlytoPDOFTCQw3rah3byqaIs9V2UmpUlc9xLwlTlWbYl7GBwAkzwYa00698Hxs2CSiE1U5UGeM7TO4Y/GE18dmwI9VspbMlFitGo9i2+0Tih1RzVQK8AkA8v+kUykimy/Cum38EmIQFQqoMc4diwKADCOY59+7OVjCQGm4nBGzS6I//MFYZF+8H2A3YSfokoAfgE004A4JbUQHY9QrsAXwAoGS+Ua4oMTMoXMc5QEG6LsPu5Yv3Yd5QbKwbzkfYhgI5anf0sLQU8axSJcYZ30kR5nlEp5cWF8uh0bHazNO1pnkX5ovn4IzivDEnvCsOg5UaTDmXJ1AqbmqHVeUWsIbPhCWa/cTa8HuUv9ZIWRVOORQLpjarUKkesXOdyj047OYZeYcAnXGqeF+BcdXhj4MlwKKrS4xPFD1KkTMwceSwQAAUOww5HIWp06dVn17gY3U2MMpk/Gw7tVLA+ZN1sTHYk4C3Bi63ypWrFxtsZjflkVFcASU5xj2wwe1sMi7Wm+wNvgPsLC4tivF7/57rTgOCHx4/Ur7//R9oHv7dv/uF6iwyJte9m5CzgmHNmsE4oXQPc4pTt186y/TMbFleIYBBPW13xmZ+YTVQ9ocafF1dHWV7c6OMqRM96WU0fx3V+DF8mUfLGjeZvX79hupH0rmcdHjmFHYE88neDTsCwIq1Jq1R+7zfrKKJicPlhRdeqA14dhS1x/HnHcTU6z4AwQNcsbfDiGT+4nCkPETkKtfZx97XvLohmJnKdr3NjsSYCrDLXnbDMT8jjF0MMzEcarkA2Ec6BxWMDMjGvdkT+QrIfQBaGeyJE5IxBszi+9PAYUBw9r3Lt3S2awyLtVEzjBzwdGAv4B5yg30dUABQDGMwAIKnx4y+GML8LmBLHMSAOTnTDlq5DqPLP7mkU0CgOIxxSLJ2cUgAwWnWnPJN1P9UDWTJFjuS0YXIbDPBWSvrJwNnnivVnt/Y0D4UaEY5lPUnqnn7yquvqIGQwGTVaW7JMQAEp4b23Zl7KicA68oNQ0vp7etRKZRz52g2TJqum8nyHPb88hJsniL24Mrqcjl+4mgbBE9KJ84rc4VOAxDkXMxMz5TZmRnJbPZAgrfMJfKlyfLN+zMH0X/t/fwUc9ng7EF5FMl1soGqjKWMFPPD+XAQwanJZANl/8hOkZNArdVVrYPKEVVWP9/5DGNZp6Hzzk472Jl90CzPEnmfc5H9zT4QW6qeAe7Lng0InnPTBHdlY9QMsIDY6PswwbmWv2vP7+0XZxQ8bqdKZx8193oTBOfzYY5J11QWexzSAHcJDCFL+FsYWDqXtVRJ9CJ7JQBq5iB2iUDuWmuTM8tZAHhIqQKuB1Rh7xCEz3zx/JzrvEvzXAUcbgKNu9u2Ub/u/Jq5F2AKkJo9yTUhesR+4GznPZnzgMRpIsg4eB5yhrHRnJcyNdhzACN8BruJGtbYRQlMJKjQq7IJTr1GlgrwrCB3AhPYqS4LZTYu851AREBw9jg1wQN0Zu9zPc9UU+HV1bILE7+WqYo9nzlln7ifi+UY48o8GCBIU2tqv7qJoINUtmWYpwRKAoKn5wf3QyeSLg/gGea/QfAejRuwyPX0I4vdtJpxEMjieZEHOofrlL8bEIhEfd2VlTWV33u8RC8J9pjtZpUIIHhQz4hr4O6V0jIggM2F77C9eVBKiXVVv4L9PQWpz549rXIoMBrNnKXp4UGmAzYRtnjTz2FeeVbK7kR3ZO2tc3zim0GvANTRe9nPuS46Mmtk/yKq3j/kb5EjOa/RW5EzkUPsTUoZUk8dOwlAfFMp/FxJlkyv7AUz/KsOp44/5R9U97tbwDCMacgz+Do0xCPwz9+wacQkxnYfGBRQvPDwUS1bCDGBBoKDZWSUxn+UjXBmEF8JguE7QBgiaMG42+zlygSXXkvPgu5u9R7CLmf+6RnBvmKtAYBTm9vzbpsnLGwRtir4y7gmT54ob735HZUd5L1E5gA8gtjU010ePHQzbPZZh3QevifkJTJeXEKMADBnRvtxZLRQTgMwn+bSAKmwwAkIBMxUE/j9vXL4yLjkgsszwXLtLZ2UI6IG9T7lfk4o84JyIg48OkimcnS1ljVj/O7bb2tu+KL/FOC3g5g9OovIGL0/8r82y1TgWGXlXBYr+zd6G/2PbRy9x9lUbWwalY+MaA8CKoMXgLhZv9M4EluiQ+fpvfd+pD3xxeefSR5DTEFmkpmBL0LAWQzwWkJDupB5lx3nPcW5w7e/d/9++eKr68r07KThMT6ZbKwBAfw7m+vt85ngM2cs/lTOYOzj2HDshS4ah5Y9+Rmvv/5tvQtZpmAJr776WvnNb34jn8PZMV0CSF959aVy4cI5fUY26+Z2uTt7TwE7MurIrujtcVm1ZIsksG5iTW85cfK4SkQS6IBIBoDKOuK/Cteo+iA+JmuUTOOmDc7ayDauTGBsGD4THR39nXVuyqTY8NFT2KDILfQH/k3/wKDXin4bItM4uyRlB1kn7FtkKf5hgFfAcspZBe8JScGBB5N5on+eJs1oL1bmdcqWBu9IECd6uxk45lmRLTCwmY/BAdtfZk7b9+Fv7NXYZTyPxr/IO3Q998G/Y4wLi27UyThEilNpWjL8aBy+5153YoJziUufpkyYA++bylpmLPI18f3oy4F/UZs/Q/4hSy79GRTAqJiasZMB2a3eyw6oAPAzbvVfUc8i9ov1K2sjPVMzc9lv/9U//zfP8de25/rsfni+CM9u7r/xyf/kP/6T/QiglHRIXVPKoUSJpBRKDDebTrCjDabw9zCdAnJEqXLwbZjaSIozYjYFDCk34oyBIAZXj2tOI2AQRmHsYBRwf9Wr3d6WI2UnsFXOnTsnFgK/m5mdlaOCkOP5XCvjEsOh1n+Wc9lICQ5QIuZedbQxNuRw71uAtlkSlRWGAuBzVlY7Aq8TgebZvDdgtBp5ijVqQCpR2iaTht9xHUZEwGDYqhhfKCQEGe/iBiz7jvRX55L1MKhlxmqMKOaX6CTCnbWivASRZ4IMAHZffflFG/xLzXHqwIa5gSDG4WY8rMPU1BnNA2sDm4Ta4yhFjE+inMwDimJufq7NliCqidEUlnRY8cwx78a/Wc+mUuQ92SsYTKxnGDc0IuRv2WMp74CBzLzwHDG6ar1ufn40/6AM9g9oHZlPHNk4tqwNTjIAUwCdOH+qpQeQTR3ayurkc4yV+zK+pDS7qY9rsWY/MEaMH+6H8webPmwnnL6Ak3E8+LcMF7pUi3U99zUAhecFVM96M6c0aGKfsidUvoKa72oysik2Cs3zCKD89re/laNzauqU6isCVBMcibHE/uW9SK1Mk0ci/Dxz8uSkUkLPnJ2Sg0iwh7VOYENN8NpNQJELdiRSF5xnqC7l8rLee2PbBuw9mseoKRYlWI6VSxdpJHu0/M3f/E356KMP5eyyhx0M2Ctnzp5RLT2cFZj+BC9IkYQlRgOdnt7+Mjp2SI6JnMWODjXCHBuFCQKrebMUATReC5rrmrE6qMZg7PEEYb748kudHeqRMgfpzk4TJcqtqHb93Lxqm6f5mpxG9rqA2FY5ceJYefmll+re2NaYMVpwCJljgLn7c/faLKEYpDH4BE5UhzGMsRhyvJ8amtZsAdXQryUc2gZ+DfopxdDFiNslNxKY4gximCVNj7mGoZlgkJyc+tVuk1y98qZxbflvxkqA6hioMb5j/DYd/iaApXTClmv38g55H+aAdYoTEXATYDl9FgSmKsjU2y5zwe9y/+gyG/B2JvOcyPaA3GYNmVHHGea5qRPIXsha5F2boCZjRc7sAu7UNGGcBM4cLC3pu/o3vR+TofVxGnTmlL0nWV5rmQJ08Z9Av1ZnOXHyhJjggOAY5M4oIYC6oqyXxcXHZXbmbrl1447KJMhpAQTv7SlXr15W2RJAcIMRKvylc0MaLyx0nrWw+KhMTZ0o3//Bu6pBrmBtDSxgJyAzU6ucOvnUqwYkRHZynsJkwjhPYCLgW4DkBMez1pJjtVRNACXOXsCmgNX8rV1GqjLB5YjXUiSUQ2mD4Gq0nYZjBsGZE52h6hiFRfpkzXWxGXsCmTljYSeG5RMbIvssQG2A2YD9zDnvwNpkPzaBLDWCE/PQYAJjmaAcSmWCk8GmdSI75f59NYoLoMtYcr6ednYDUGfPBkDje9tZrIzLvCO6NvV9Y8PF7jsI1FnWNAMbmRtAlwCS6BOBh1VeBORlv0uvr7jxV85kbLAAFTlnPiK2xZogODos2Yqx5RgjdhSgLDKMswiImQBAbLCceZcxaLWzfLSvqszjMzwXUIPfvfbaazo3yBxAcPTF8RPHJVMJBmV986y+HoN9/BcQXOBTTWfnXQKC4wCjGwOCs74AUuxngENYzWGC4zzzha2gXi1375aVpSXdl/dj3gPox1ZAhjEfkXsBTgLspuEW59o2i8tTqYRAbcgdebi16TWLrcvPlC6E1CbAgaCTyjQZbOd3ITZ4LZ1S7/JZznIgYB22Odcih4aGR8rc/Qf6Gcbd1qZLeWAvoMsSlFFj1joexjo42F9GxkZEoEiKese+5XFsKMBcAF6ALPQ0ADj2AnaCCDq9Ple8I+uQ0k4iCFWAgnlKhkjmlTnKezgUbRA8Z7QJgud8JXid65oAeBqYZi82z3BA7iZLP/5cSDbMPTJ6fm5euuT69ZsiDnS0AC1haQKEilKuc5CgWndvt8A59XMwbV51niHTuNG3WaMAStg9gD3YINJFpUOsae7N/BHQJfgKixnbtxmsdxDMWQXY4/gRXC+CS7VbMt/OmIBJa7ICvTEI9n762edaa/k/Or+UtnCwlLIDbjS9rwxZ2Ldkw/J57DbKILzx7W/LN6I5uLM3qEe9IpuVuYPxC7iPXcS9GaNsegWO70rWIEeYu9HRQ+XU1GmRJagFjiwCBFdj59rzQVmXZAyOjrTL2EUv8nxIMwQBAFixHZA/kNLUM6sGWFXP/ugR6Y2LFy7KDgWAowRL+piIxSvd4tJXyBfmKEAkrPiU4ERms3eOHT2qtUD/Y+eiNyE0cVYTsIwdZj1nWYQtyzX4r5TDOjx+qPwHf/LH+vxvfvN3ko+A4BNHjihgrqa3i48FIA8ODavcJLYm2aguw0n9a5dVhIQCeeazL75Q/Xo6bdNg0GUqByU79lWq4oDhm4Ca/StnFTC3vLsDXc74IkuNEfNsShfiH/KZDz/8SOOlbMnPf/5zrS0yAzLOmTOn5Qs5e2i9Bl1vlps3bgvExv8mAJG5PtCbLkGIHCbgw7i2tjelT5T1vLqqOUl5oOgi3oszExIIOjpylb8lu05yg0aWyWYjAF+Dl6xRgquylbu9F0R8bAdi3LuB88x7AYLjT3GGl1YgMppl754MzujiLOEnSpLXeZYcQwrUzCH31Thojp73sZ4/yEIRkaoGaLkhz8OXZ83QCbxz8IPMRxPHib3IdXrmzrbkerLylYkFqYbMaWRRLR2KXKE0Ee+c4LEDzrsCwZU9ACFmdc2ypbevjRGxFi5bQtATgN370H19usrWJgSNJ9rHIUSoBKruaTJB/+CgfDA+R4CIIEhsSeZbpCkFoJyFENtL/mLVMZAWXdIJu6z2UqnkCsb4l//z//Ecf/33AH99vgj/HixCcwjUBI/BHqBZzQEpJ7Du1FAOptjQT9WlRXjZTXdKXpzYZspNyn7EWG6DM+1am7tiBcEU4ysCiNRPnkuEHeMmDGycDhs7NKM7SIXB4EYgIEAQLkTVAKMQMBghYsAM0HQEIMCOTf7juXFMm2nY+ns1XtXButFIIeUlolQBXnhHFAsgLT+n5Afj4Hrege/8LQo6wh2nE0GsshxDOACURekQQAt4QnQSQBOwNrUJm85cmOR2okkRNmjA3FJ6wWu4rbIS1C1H8TNW14p1KRLmyIBgX3n02M08eRaCl0ikQYIDA2L6zoyMExgPRD4x8sKYQOjCiEg0l/uwZvyd//iKsR0QlrnAWcVY4mfGwzX8G0eW/QkIzrgMIhpIPTR+SH/DWOX9eQ4OEe9PehuNY8bHDsnwIFACM5910P1gt7z4ovYMzGMMP/ZVDHDmGOMLp1PgUAVbssfZLwnyxGAJYBAAQkpJQC+MZ9f9BKzK3+P4YFBhBGEkHZ440mZtcR17OKCMnRyDe2Jmqf6X2XAY17wXDPA0kn3nnXcEalDHffbeXc0df+N57DUM4RhRGKwubVT0GRj0AlnEkF9QTTycH84gZ5U9zbUyMiqwKGCJfVhrolFrlJrz1DNU+Z+e7vJk84kArJmZ2dLfTxPT7dLVaaCI58FIxYhhfVxjF7OatMYhGaXnz53Tz3yOxkQfffRx+eDaR+XM6XNl8tRUoYwSexWQD6bSmbOnyzxg8+NHqmkJSwWnTem6e/vaX6dPn7HMqGvuGt+u4f/JJ5+q9jl7/O23364Mgj0xBADQGSf75+7d2VpruEPO4sWL51UzFqMLECRlIdSgE2Chp1vlUEiVDQAWBzjBkSbrNCCR9xgNM23UCVBosJ0DeAuAaTDBVau30TBSgaiREa0LZxxjj/mnth/nL3XGI98BnLi3nacwlRt1otEJVU42nXZ9pgIHAbjisDQBaNc1cnYN/3Etn2UOmiC4ZW13u/avUgips93T2w405Fw9DRrw+6dB8JwlnpdxOivHLGzOSrJYwurJe2SMAcIDgm9Tj7iyi5HDgGbIPuSwASaXT1KdbZ1Bs/DaNdtbDoqx/3FWcJTCSKUWKnIP2fVNIDh1SglezkzfVWru6vKqav6Tus68vfTSiyqHwh6MXGHuOXfogt2d/TYIjrNHY0wcP+nxqj8ZM3uEcVHPEgAcGcM5YczorjgfqtNe90XWuwn85OfsGcYVNq5S3Csjl3uwV7X3VN5rvV0KK0wj5KtKcajOqEs44PAAwPClLIcFsxSRawEpA5gDNgQEDPga5ytBTq5lLppB9ID87I/YFAGpeL/cKyBYEwiCOS3wuJ7NZjkUnR2AQgUgOsrdmRlwhBvEAAAgAElEQVQ1uQsw2WSLNQMJ2Y9xkjP27FuuDUCXMSUAESc15zafCbiPbM1ncl4SzEDnI2dYpyYILoCt142qsCfRIYDguWfmL3MX/Zj3aOrL2FBKSa4yKeBmzgy2EgAVwUpksB1Tlw6KE8k902Sb5+dZ0mGNjBkDOBvK6iHIw56H2RgmOIBhQPDIbz6PPIpeDHjF+NSIuQbTtNdpSlgbpjJOfsd+Vl8ZGk6PDCsTifMURidj5OwCfmG3rGK31OyVMDWbwcSQMri/mecGNPhCFgEGCpShDjEyQCQVA2YBMGJzwvR18NpscebtV7/6lWw+Z89R79ssb8nlXprewZ6lN497K8TmcFM+N2lzw8FiNvnObjkycUwl08z4pQTLfpmfWxCIyzoiX3UO01h2e1sySQDHQPoRuab5zpaDj9ErMNOPThwpU1OTZfzQWOntxU6jjJYDkmlay1jRPfks9idfya4QmFFlYgIPkTsHrHcTbvLsBKsCnEcWcE3A0ADkasBd9+LTIHnYzQEl+Xz0cvZXQHDKhj1aWCxfXb8hUBPvjXmhqRtsfwJUOe88h/kT87UG9DdpGjs4UF599RXXc++mXMdQWXzkRuL4cPhBapxMhqHkqMFHZTn0kE1FU+xmvXSzz+1jmBRDCRDel/VulptRJoKaa7qWPPMiv6+zq/z+D39QzWn2K8Az+yWEoG3V5z2QV9sQMDrMZBW5Z3S0vPLyy8qMAiCnrwjrRpD0F7/4eXn//ffLu+++I1Y2wdOAbzB92azYsNh+jNWA7lA5e/a8akRPz8zo7w8eLOiMsy8STCfTkixWv7vJYQliITeQEe6HM6wMK3xbrmNtJMfIolDpkT7p2p6+3nLn9rT2JmNhPvEnAIoFxpGJIjvRvofszW7v+fi5/A7ZwVdKcvC+KlVZ7ZTs4QD6CXrYRkcuOLBFwORP//Qnarb7y1/+SmUCsYEPjY2rnwK2O/uQZpIaYyXRUD7CZSysuwHF8cEuX7lcbk9Pl+s3bqoOOSDrLrahdMpO6e0+KDmWIHVk3UEjxNqQuvpOBiV7ytryskp5IN8pLYNuorwT70ppSLIoCEhQBxw7CNuecqEpiwX7nt5ES4/N9sf3CSbBWgGaKhBaa3dzTlgz7CXmhfUi0Ik/wbuwXk3yS4KysUPTd4R7xldlTWXPae9stpudsg/YR9wzRDv8RM7HATHPzR7x/5yVs6XgCs0w1RC2Zf8X0JYv6XgAVr1rq9om2P74JG4YS3NH1Q+vPdgEPitQYnKU2kZR5qnqoDYeA3GllghNQJgdhawPs1rvXDMlwxTnPCfTSFmtBLL32RedCiSx1ux17CjklvsduMyrsKSB/rK6ap822VKQrAi0bQPudzgrGpmhrA2RJJyFy9zxXvEryLhRxndnl/olYHe7NCi91nqUZcR5ZL2YCJjg4FPoMXxS7YGqI3ke5KmUJ05glecLN6slzKwPjeswjhBrTBZdLP/sX//tc/y1bfE8ux+eL8Kzm/tvfPJ//k//k/2wKQBgFSWt9Y33VfDfJSoQdjHOYgzqMFanDeCIQ8kXghWjiPsiXBC+FggHjbECFHJvmBfUHOZ3isgdOyajM3W1w/TjPgCdlB5wOpHrmMdgUtpbGnc9VVdPBqiEq7egGhE81aGda+LAxgmK44LgpJN1DCCEF45HAgBxtAGvifAGuOQZvEsY22F+x8kJwxHDSA2d7t0rR48eqSljbgYZJzbA+ujIqGpUGfR0bcIoQ5wTouLqRN3l5ne8MvMrJkQnKWyU/1hRmjLGgZtOOm2JsQPQ0tQEcNfr6HqrGGHcLwC+uiRvUZvd6fTsH9YKpYkdjAJwzW4bcxhXGFPpeN0MiMRB5TrWF8Ca33FP9hNj496TU6f0e6el9bixD3XIGnWK1SSjNiHjvQHAjx89Vt58800BURgeXM974wziJDMW7o/xw5rESeNnpSx1dQkAZT9r3mSk0yi0T8Zxak0KmFcU2g1wYrBiBKlcQd2fcU5zDlib7Geep6Yllf3Hvdjv3CuOr9ZeNUZrkyYFP3x2+c4cMz4bbWdkmBBdnqsNfmKMofgxiJgHjO2TJ07KYMAwA/Tm3PN7ZAEMcsqoYACyf72OHe2gxtjoiNZYdd+VfWC2AEYt7w0QTj1yDG+CGcwVZwjmTKsDFj1OeUvpnKwRpXnMInI5BTkmOGLDQ+Vbr39L7+V5Kbr+w2sfi910/vyFdo042GkYdBfOny2Tp06UGzeulzt3buscvPjCCxovqd2Tk6fa+91y56AUEOxY71UbMexH18KE3f6oXXaEWuUwdviCiQbwSdCJ0hOA4KxN3oNzzRwCzE3P3GkzwZuAcECKgOBx5CLI23ungstNWRSn2eVFSEeuLBlSFuvPXOMU5dHK0usWK5E5BwRXQ8jKvgzQm2Ag+zUsTcZhEMBstwS3wkRrOvwBA5vgYQBt6QcxSLynA1bzvgHBA1RGPjsjZa4y9Xf1HrBSms9sgmi5b9gjAc8ZV8YdIIH1iczl72I41rPdDKDmTAcI4T7IiB3KWFXApA2CP3jgWoW1KalBcOqUEiDbajNoeR6/p6ZkGOnImDQDQr7SgC5McORLSn3RcJZ5oSY4tUhn7szWVMptBbEAL/gcQDg19qXzasMsM8FprlfKg/mHZWl5qUydmSzffect7WXtzyprkQ2Mh3Exjzdv3CxffP65gozIScDC6Ducq4AzTQDSOukgwyp7u8mwNADrPca1AXyYI+R/3KgmCM4ZBQTPPsDpJNWcL9g8gBlu4mQArg0ME7irGTmsf8bGOJF3PMO63kHvgFjZY9Hz0ZM5wwl45PMJCLQDQpWFF5nJ+I9MTEiWyl7p8BmA5zU7PS0Qn32R+c1+jkxoGnsJ3GYsmf/op+b5yOdyJvXsRgkjBdsqUyt1wQPMsWYKDqumZW2eNT4um0IADABAzQREVnFu05OEcfPM6PGMKU5lxtAcn+yQ3QMyg8D1aqeiJ5DFMDQZE8AG68nYmdsAUUktb55nnpF3zHdsMz4PIAJjj/MFkIOeJnDfP9jfLguUd+CdYIK3gw0VBAUIYnwJpjFuUseZnzbDrgamZZvAhBwbVRPc2NZauyprKQsB2P9kdVWOMl+QRRhHWO4JlGTPhHARGcdzYGgS4AZ8431FolAJO8AH276x6dmQ/C2Zmvztpz/9aZk6fcY2TiWWBPjlWliULptRex6I3VjZo5zl9QM7TuncnZ1l4uhxZbMsLCwK2Nza3CkPHiJzHurv7H+dGeynfqe982/07PKqazA7AapV9nYcWG0HQjpbKoNCjWvqQcMYRLbBovP+NWjOPJoMYp2XZvX8zPsH+Oa9msxsPmfdeJDFkH3cDABGBkaWKFhU+4A4EH7QKyBnLfo9zwtDNL5cZFPYrgRPVU5k7qFKdMBwpXQc5Rew07GhsBVMaqB8SKv09ffKvsJXIHB7mD3V6pDeADhkjYaGBkTYSR1o1dMGoATc2qMMkzMGBBJ1UXJqQPZf87wxxjBfXZKODFcTJG7dutkmgwA+Hjt+THKcOQKkxaa+cOFiuX1nuvz2N7+X7gJ4g03rAE63/m3f0+Ua9vcB+5wZJP+pt7dcunhRQWGAKHqKsGmWl5fKRx99VH7/+9+pFBEguWRUDeaSmcDeujM9rf4DzJWDh73lzNlz5cLFi2V6ekY6GDBamR6VKLJKFlIN9jMXAhrVxwb93K2sSvYWcmpq8pTOhvob1d9rH5HV1dOthrYvv/Ky9vi1a9d0D0oFqXxL9TeePHFQGcA4DRGxcxkva5IzGfAvsjK/b+7xpg1lgg+AmwFNSquQwMaeP3N6qvzkJ/9AZ+7Dax/ITsCHJPuS0g74hSS/YY/ud3RKN3AtYDTAITeNzEA+nT13VgG/Tz//rCwuLcvW30Af1znt77WvHBuUuYLRTNDb587NBJkDmjrSE4pryPy6f++uAgGvv/4t2S0ENdz4eE/kM7JT8XvU56qWKyXIOjM7XXtBrNmH2XYGQ2ziyA/Xv7de4evll1+Sn0uZFeYFcozsPORPDZhzXXRifOXIlOhy1oV3Q97zLgsLj+R7cX5sP5PhRK1xE/M4ywC70bcZT/StG8N2lq6eTq0LWQXUYOc/Z2v0lW0aL+LfQhLchXzFXlSBIfWl0rzvEghvOTip0lWQ8Bx0ZZ2Rz4wxgXnbaW4uGRkpW1v1yU3AlFyq+5n7aG7Vf+TrJaL0t5oF3Cq7FPNql7LN2YX8xRiUKbK5KSyAoBJ+b5ogM7fYt2vrG9pnfKmsFhkICpI7yBtg3HaVG9TzHvjR/Dt7Gdkp/dPnrCjmEL3G5zmTNHlm3pAVnGX1ViBbhdI4tcEm78/z0U0JGsovJqBGsLkGdUJmY145A5Ty+R//l//rOf7aNIyf0c/PF+EZTfzf99g/e+/tfUWQBgbMqqpMKQ43DFoOa5g+NhAP2B2c9kT++BsHLuyksLicKlJTNxvpPAEfENKKxiqtc1mKH4XHc4iyMq6w1RgnCp6/MS4ElCLctTt1gKo4hGjiGOESshil6gpswZn3ikDl9wgdAZ/V0QW44n68n+sg7hyM756bcTJX3MsNMqyUGGcMh6Zhmugu4w6z0M0wO5RyyXzi5CLgYggBar/+rdeVbholwHsxTxLMgKSkwu3uSpgyJtJteBYMPWqfCpSpEUHARcqhkNaL4MTIC7jEOzAewA/S7VX3eANWRZ+YvBhoiV6qxM1eUeSS6zDSAJl5f1Kojhw5qpS+GzdvtsGDALk2jA0UYwwwFxgeMcJ5B65hLBgerDXX4SQSMQd4xvkEtPv0s0/1dz4r8Ajnr1GrcerkZDl1ctJOQG10qIY5dQ+gAJkf5ivGBfuAOSEgIyBLzIEerQFjTXkbnkckuNnwk7WN0k4EH2WIY5j0RK1/bXyZSDT3jROnPVfrwZE2yTnRmawGQfZsXxvwd0kUjBjGhCInvVMKdtBGkDIK7tFI0Ex8OekAQ7VmLCVP2BPsefYhipRMAZWCqIEt6tcxVxiEfJ6x07AVxvXUqUkx7Qn6qDFrb6+Nu/V1OSyMzayCeu/lZQHecrC7OHNdMjh/+9vfq3RLGA6kKrveY5dACGo3Mh+AXHYcNsvPf/7LQjkGWEQ0qWQ/MjacGPYJgR/qibP3MX5o7ARrm3cPYBVj5vixE+X111+XMcN8s69ffvkV7R32M/sw4NrSMkblus7+zMy0nsffjhw+LAefxp40k2K8MM8pP8MXYzATvEc1J2GCxxkOiyVGX2RM5ChnKEY2Z4j1Mmhqxg8/S06H1Vxr0Eo+4sjTCKjWC0x9fPY4TiMGF/emuWpqgsfR5vnIgX4A1woGhw0U546ARZiBKfkU0CFnP6BcmIDN98XwVn29CqjnXbgnezj3CtiVdGXX5Stq5ISsZu4DPuVMB3jkOp7N/sr5DPuDNeB3kqG1eRBy42mwNCBEDPamXGOM9LNYWVtzFgnAW01pfvjgQbu5aYIbYorWdGXqbuXeanDc6Z4MyGCADMbEnGMon5yc1D5lTWjIBEsH/YZsmquA+ez03TJ9Z1a6HYduSyB4V3nttVcFZuzsYtQjh93AifP46NHjGuBZkD4+e36qvPX2m+XkyRMaW7KfOCDsEdUEX1kVEHD9q68EOCITAQsTPOD8Zs2aABDvJoZOBZRzBrJHWCvr84PSOHye37Fm7BfemTkJCI5LJNBtlJR162dAG8ATfl5fWy+PFxfbTPDojOxlSmcxLjc6M+ieQGTAgYDaAa4YZ8aVVOXoygQco+/zTu0gFu+Hk1iDWfwd+yY1wcMS1/4tHeUxgYe5eY0vgC73yj6PQ5v7J4ge3ZFAfgCD2C+xyfh3GPwJVjGmpiOOUx9Zk+fxeT5HNokbC3bozKK/VcqmERQigEuQlb0a4DbngWclGHAgVw4a6GautY9qvermOmiN19d1XgDCGROBGa5BN9lmdNZFgnIGSw/6FQTwzJ7VOLe2tKf5D31G4JX3498AfJwDzktsF8ZJTXCekbXnXWGYcr8QLtivdmxduzfAAM/j/uxxdB5B/GQTMpdcj43Ave7OzpYnALIVgEH/RT/nfMXmQZbyM0FO5gIdIJu3NtjGwSZIxHryfHQqupDxBjQH9MJJZx6wB3jGX/3VX5XLl68IZNradmYLtgvjjMOejBCVZhID3aXOMiafVxqIDWu/ACgSmLt1ixq7NNruVE1ggEXp0QGXuVMJJADWynYcHCKryc8GEAWwGOw3SBbdhcB788031HB0mOs3n5T1NZ/53r6DzA2eIyJAtVmbddBTzzq6JTa/Ala1v1BKhDXPT/4eedfUSbwD88k4myB4zjifiV7MmHgWn2nKQe6TYAtrTXYoABglDmyXUwJwWQxGlZmuehF9xzyNHnL2Jsxe9RtptcryEnPZKpcvX1K/Ez7lGsAHtWop5ZEMDZjgOksCy0rp7nUWbOQy780Yw65kv7ncYZfOL/Y2diufuXjxYpk6faoMj5jV+sUXX6oW+Hvv/Vhg+M/+7/+3fPzxp2X88JFy//58raGNLU7daNfBpxze3h4lWgAkQyLqLZcvXRIpArsMP48sDwK67hPkzAzGQP1wy0fKDbHvKCE2q/+SXaFG6afPlEuXrqhuOf4RBBoyFgOQKkOWJucV8FQZnro3sZuZf4JRY6Njsl8BcvGPGAP3aDN4t+yT/vjHP273TqIGuUk33j+cRzP+tzRP3IO9mLG4ZJHlu8ou1LKc2LmxM6OzFKirAc0AqYKWCTTpRBoT4L8zZ6bKn/zJHwvUphwjfoDk7F6RDiZAQDNQzibMbhraE5QH3G9Rf1Q1m/H5nyg4IZu8lPLJp5+WeXwY2Mkw1GsJjbJ30G/AvvymiEIiB22TaWrGOzrg+LFj8iP5t8rVQH7q6ZHfhCyi9CNryvsgH/BvuCf16rGj+IxLZG1oTDTv7Wwxr5aTkeGeI+pCuyQL+x7Z/O677+p3ZM+Y5OAGnfSdQt832dKyzaRPbd/b1kyz3ZbOC/sU+Sj/dmVV4LRZ/x2Skbwv8pRyfAo2NkqZYc9xjWUQJTrwdbuUfYZfgryVjdTVbZ+i9pHSGCi3o8aubtTKXKsMZr0OWfO0XRK8KRhRfKngNvFvlLFfeeKxMZ4G7SMjIxP5e3xvAkSt/b2y+WRV9jU2OOdGNcxrJnxICZLj28Z+II4h97DjXBd9WyWVmD/kJrLNGJFxLZMjjJXxuehy/bsXsN89PzQ/CgDaViQzBBBcfiGZWBMTGh+yQoQCSrjWnkxa/+LSmNiJ4DrCWUadxUvALrqZs6J+F3by3YR8fa389//yp8/xV8/KM/16vgjPdPr//w//x3/2nsqhtIHjGkXjEG4+cVQ60d5c13ayam0/FhWmG8JMn6upnDH6uEcABZRDHAIbgjZEwqrgGShfvjDEA2Rz39TsRNAxpjCzMLCTU9N22mrUMIqaMYs1Sgs9HPmaEpsxxrHi3kmrDfMPYwRlyTPC0ggDC6eGdzt//pyAQRQnBidjSyqbAUCzzXhnxqgI49qahBq/C9MXZbX8mDppHTXqbLYm4wdkwCDiWj4Ttrwjvg5AGPTfbbOI5dipw7KZqQLNtrfKt7/9uhvSVFYShi2AL8/CmYOdijAlAs49w9620WKGEZF8WF445JStUROnDtdrpyQFBjapRAk2BOBOXbI4DAEhYuDxHgLb+vsFXIfhBfANME90mjl+6aWXzDL4+KP2nCTIgCOutdzYFGiH0YJxyd9RPrwnQQTV6ayNqAIaYMSE7cNYeEcUk0tGuK4mYzKwZHYQzxKrpJ6DOCD8DiOUAIxStHB2MYYqiODSI2Y5MscYNGpySK3vWpeYeQVIwEBn7RceLQg4QLlhvKaG/lztYC/AcMTgG6xpSsKE9bG+saEAB+Ny5sa+jFPeY+IITYkO6d8wBtQ1vjqwnHGx/LYAgSltMqb0QD6Ho8KY+TeMGhgzGO3MLWAw70Y6FteQYYAS54vgDSm6OGYjw2MyKsbHD6uLPCmoqRMPAxWjBYYGwB1NRVR2Z2RYTKbf//4P5YP3PzAbReAYKbuvtlO6eU8i4aRYjx92iYT5+ft6TwxsjEccefaS0+fHVQOddXd6nR0IwHregZIR7APWJQx/9glOCkx55gkmOGv74otXBcDQ/Fc9FKrT45Q1MyWony/Hojagi2GWgFdAFPZUDErGGsPPHcM7ZPAyDuRrwEWxJKp8Z84FMuOM1oa3jFXOjvZhS8YxzyeoxtljHXMvxsO+1bgqqzHy1YasZXmCFwFzmW+u49yzv9iLjD0stegDxsT5gCXFGQkoxrWsIePkHIT9wv05i2Fpct3Q4JCCN8303hjOmbMAFpzzNHpiHtpAVQXBo0sSHPZ5cZmEACncM/fj9wE82auUQ0mqJtejzx7Mz7frcPtM97uZMfU6Oy0H2N9iMypddVBzwlwRYGRMOGw4JNQixkGjPungANk3ZsssLrlZ5dLjJTUno+4+c4TDJuCov0/ZCZQVUgn2FgDenGqY/uH372ufw2ShjAoBWJzZd7/33TJ1esqBmirrcHaYG/QSsuvO7Tvlw2vXxDJn71CCgvdjXji/fDZgZYCeOCz820CI0935fZxJxsIX+4Hfc61ZXq6nTGp87q3z0WHdSWNM1tVnhpq0rs8MCAlLnrPM2QkozP2U7VUdTfYxn836BjiNLs9ZTLCFMcTOYLw5rwG6LJtSXqL2GqlMU+QAgGH2F7oGfYxzqv0AwxCWEXXYsR1WXa6CM5V9m/0ZUDvB95w1OVa16XRsuOxl9lcAPe+RfjPPK3PN/tRBc1mfJe+d5jXpBAiT1E6a+4Q0GyUia9hDBFQJtgV8j10XuZfAE+NIQI19FYDXdinMZVK/vS9ia4Q5yTngXQjOBmxlnhiT+q/UDI/sn1jIuU/ADOwN7smeJgMJAITziB1BhhTpzZzLBPZjS8SGliyrwXHS+zkvsTNlL9f+O6mhmnR3pbFTjuPwuPSIZHCDLci8cu3c/fueywrWpaRBSCmS/TWAnn0Kmz1zwvVquEWvjEbmmR17msEbdG/fZ896NrKY9/3FL37h5m4VULUeM0sNuc8+VW+adtaNgz3IowSgnfmILDRRZWT0ULlx/Ub5+OPPZB/0dPeXvX03Kk/AQMA2afiNjA7YiVti/SITaRa8onIJsWF4X0rxvPvud2WvEJxutYA0XQqFIA4yI2eIsjSMm3WLvGAdEiDN3g1QLSBdrHQHGXMmoy/Yq83gNr9nLeITJNNR9nsFW7JHcw7zrKYOetp24Br2rcr/bcBmJKPyYVl7Qvm2Wwp48ruhoRGRCphLAz+U56EW/IbYxsxRD72A5ue0XrDn+a6yEDWwqvIitZcD04etAGgESQCbQ8Btd6f8ivhWPM92tAMN3hsGmNi7nF98Kuxe5pFzQENCzvSHH36sYPB/+o/+XODjV19eL3/91/9GjdFhoLPuzGkpNNpGlhNIxXcE8KUkGSVdumTXA4C/8MJVydf79+6Xn/3sZ/oZ0gQ1oCE3MIZTNI2v9jj3hnl+89YtjbOtH7p7ypkzZ8v58xdl49JIE/06N//ApfLq+SW7hz0c/y32iUvy1MBDV7ezOlotAfP8vgkakn2Zd6A0JYED/AYmXKB81Z2cW+1udHANUMbvch1nk8MSSE6vJhGdql4TqaoyjwOgoy/5HEC4ZSYEi12VWYS5/+Mfv6cyhJQn5N2Z06HBYTGW2WeU4nHzTsZl+51eRqyPy/uZVQ6BBeCYPfrLX/6yfPrF53qfLXR2D0E3QEHKhR00QTcITm142w06o52tcrSCjdi4xiU6yxbgZqtT7HCug5BHkJY5wudwY9m7jSzgDWUDHeg/Ml8p/WEbJ2WQHHSz7ow9y964eNElVggOMC+ptU0JEWyBBIpcrx05BLM7PRiYF9fSxj9BlqU8qJtsrpshXf0s7qVG7Xv75RF+UM1wBMwl6IAOxU9kXzFeZ+G4rrtIPtyP8i74Lmq+7uv4IoMRfcFaqWxSuykjRLQN7UXePXZdgpCyCerfYk/FNoxtgkznPxO9+Z/tD5Xdqb+zHW5mtrOKaikWAoWc786Osld9L+SPbLvai8L9KEzCQ96uLC9p73LeUnKPexPA29T8228F2MYuo+xMiA+xT02AMxOcNRNOUuUb8pJ3g2jEPEDewq7gO2PD3+TzqilfM90NmEM8LfL5D4+PG+CuJCQx26sfxD1d5909FxRAqARNzvH/8FfPa4LHvnuW35+D4M9y9r/h2dQEj9MRZyTdfVMORUq3XcPbKYVyihxoclGzBosmbDUOdFjVUf4ImzAFmw6YhVjtTq+6xmbpcS0KOWUmcm+u59CHyZKNxd+TZopDkTHwLBnNlQWJDOU9EtXmfvyMAGQ+2oyOyjrj/jAcYugwLgQlivSAfQnTdVAKM8YDBhP/DisMIDeMmsxNHFMMSAwDIqsoahT7zRs3yomTJzXfrAFCE4WGQRYGDOC2mgRVJhYpRDS0AehXHSkc2f2iKDCfRbnjlAAMprEeihLDkrHIaN5wI5SMMWseQIIlR3AzXqL6KFE+T2SYlLcXX3pZxi9NJfksDidzEuOJNQ2QkZQkrsNp5jvzhZERBx9lx3wrNaivtxpQW6qlJXYCyrxmKZhN6vHpe9+AQIMYmTyXdeAZOLNK5yw2UgJUsG4JzOQ65gJniPWM0uOeqp1dS6rgFMUxYi75Un1NDBgM8pr2nfquGlMFNDkj7D+uD5ApEJ4GaUODYhUDEN6+dUvziDOBQ80edD00B0xwWsTI29w0mL27q/0CWL6pFN+W1pizi4GI4pQhNTAo9gms6TZYUoFw1YeuTEXmgxRKxsM9b968qfNCrW1qK8JADwiupjqrq3K8APkAdqifytllD9FYEobM8OCImKyUS6GWMWnspD4ii05OnlTNThh3MNXFVFtalAOEgwEIx/1pfGWDiKY8hxUlJ1BDyRGCNwNDbm4Iq0NNVIcNmLIvXXbA5ysyQexaGeIOjDmN1EXeBIcAACAASURBVCCkHdJ97e+AtNyH/cT9KTMD8EeKLWAjL4uRODbmtEQ71Ktldd21+Mlc4NkBlRMwiqEYhyVGJGsRwzqNK9OYlHEiY5BxcoprVoUMNBoA1aAN9+RaGghKRlSmCYBsHGc3gnJAKcYqLk8TUDaLKCmJB4zKACZy+ioAxM8p76Ex1jJAXCsQq7It4qhJ7rVaWh/OHuO1oWvjmrVg/pqBS+Sh1ZIdn+iZjDmOZHSFAOdaN5Hr7ZRY1ss4rs0Mw0QPgMHfA/jzuQTgODvIj83KUNS81br+MME5XwLwwsYhjbiWSMG3yT2p9Z30UK7Fkcw7sO8mjk6o6S17u7fHOgDnhfmACc4aPpijbMOXqtsKmOX6u51y+GF2y5eSjFovRw5PlGvXPmw7ZCqxsLEh9h1g0eSpSYP8khn0nXCTYK7j67NPPyuffvKJAlDsUweJ0tTWgQzmXs5wzcDI99SsTDA3mVQBKeMANYFoBVy2t3W+m8Eh9D77BRAcOSonXiwaB2OQR8gYvidwydiim0gnjuMfvRd7I2Ar92Eusm+bILxrw/q8BEQPGB/A3MFqn2Gu3d23LZL5QE6FGSRHEl3c46ydRfoxLDvzi3niHe0AHdRO597NsfNuYTNGLxogtGOZ4FXOVc5sdKrsvQYIDqAUZ5W/fW2+ar1PPotjJ/AkDm/N1HLD4kdqNPc0CB7AsLlHkgEY3cjfBBR0OGOsKR95B84sshhdzbltBmREgqDvQe2/kbVo27XV1uW+BgUMdior4uxZ6SGAOe7PvlUD2H7Ygwa5At4zL1sbm20AAFtLMrE2U4wdKDlCKZda9oL3DymCZ3OuAWcoyZDAIoCv7tUAwcluoCY48xInnrlIcEAAE4zIBDprmQDOiup1d8Fso6naRjuATBBOdp1KHXi/yu7co3ybMyRy9sjeOnxkQsCWGhtuwzwtauiFnUDQmvujF6PfrAtdD5z7Yv+wNoCVtvUGyu1bt8vt2zNlYICSJQMCzAAKYAHnS+y4HY/FAHS3alCbUECD+o0yNjL2NeAFHfHWW98pp06dlG1CAzPKOSDfKAXCWBUo29kRUMK8plxFAkR5/zw3uiY6BiAkMiD2E2PO+cqZ4nfIiGQSpGyNA4I+ezlnTSA0+kD7pJbTiCxi3NG33Jc6tYC17DPKY1y/ccslKfY7xJQm+C+d8eCB5VoPgckt1c+lyeFAb69YvWkOyBqprMEmJQDtT6XkBGUSVRJl3yUE+K+zu1M2GXsiujXfDcQPaZ+QcUpgl72BfsG+A9x9+PCB1uHtd96WHffxJ5+InHLp0mU1RqdEzldf3ZBNpvJgqn0NAI5cjYxC/zGfLg/HGmOTYbcSUOaMQur527/9W2VBvv32WwLGaJIoO3FoqFy9clXnEZCVgAz6j9IYkafYiDDBL1++qnO9uLhU7tOYFHDryRPLfJVYdF3gpq6IfZcMReZQ53NwUM/JeQ4YyHg4T85UKLLFle1HTebaN8NM4lqKQ6CibTWXczCQiR2cYGNkK7KMr+hr9Ebs07btU+UCzzATGLlk/w1SzE/+w38g/+rWzRuySxR47OouDx9QRx47gPIY/aWru7dsUwKKTBb1v/B9xOAd6JMPQJYoPi0gONnFnWQlE8TuMXN+vzgwjj9FyTc3+KW+eEu2CmxpggaUY8H2xvegVjNzqwBbj7OdqWuubOglsmD7yiuvvFzm5+e0F6lLznxDLoD4xTv4XDOn9KfwHEinU3Zwz6U8lJ3Y0y19yHsgH6lhjx+STAjO6n497/G7o1dNXnMvmcieyAH+HZmu4GrNlufv2ZPYzozTgQdnOvK37CfOXp6JPFYNa2yl9fWyskaFABUYMalDdjrMZMj6rvkNa99Y0J7mG+IXxiVMcJ4buRibqSknFURJn5lmA+FOn5OUWax8nioHjT0FuG/aOimLS8Cj7O2IDY5PkJKw+Mzck/dk7uK70wgXf5m9m+woHtbd26dydGruW5tpmgTZJ3Y5JUjc0JNQkAF/xnqPAN7MjIlJ/YPV93QTVQfl8MtdtpRsgRDvkMltm2TfZVXsqw2UQ2Nj8n+Rp+hMyVXIN7UXWNbTdoMbZzO3rPlf/qvnTPC2wfAMf3gOgj/Dyf+mR//5n/5oPwKRgyIlHLab6jo7Ki0DrIJgMXo5+Cg+HbKqMLk+4HKMcYR8HMywveLg5IBG8fLZlFBBsHOoUb58Pg4nzwhQFSfSXckNYvIZOYHViYmRIQA8taUa7xWnCAM3DJ2AImFKO9LpFJMw1ZB0gIcwghiraxi7oSP/RrjB3EbooWTigDTZI4w/zCTmkM9MHB5XxBIHjs/zhREIgAiIjTGUYEBYNYn+4QyQ+gKDAzCANeO9SKsbqcAzf4Otp7qP6wjlBQUd0oCQuROoVJuotd+3OruDYltauJJ+xZyTqhiG+oP5B6V/AAYRKalO8826x1AP84e1DbDFPGCkcy0/h+neDKq0ujrFCGadlOq5SQd6swEDOgPcZF/IiNjdF1DPOqNoeL8Ae012Ic/lHTBUUIxq3FUBjTgurIHT4BygYW1xstkvrhPt1Mk42Mwd40SZY6zBXGgzskx9aAciwurjO+/C2GG5weTu6aPrPKU+pmrK4rrmAEOdcaYMBefRUXa6extYRYnyTN5rc3tHgYNHi4tSouxr/ksTWZ5JanCMp64WdRxpfvRIRiEMoZQCYDyw4mBIuCTMUHnh6hXtUwV0lperw/9EgIfrwg+rvqmYjQpCzMigxMHFcKBpDowKzpSB+g6lp1ELEpDdjCwDAw8WHqpuH86FwLEdl1ag0RHnL0Y8zxLjra+3HD12tBrq+wo0kY7NWh0AOmbku6RBS2xa7oOxm6g/jgvvhxFNOhtnLnuA94TFfOXy5XL+3Fm9cxh2OIgw9FmrpJ1yLZkNjBG5kHkP0NsEV5mLJqss4I8bbg5oL7G32Yti0dba3wo2VeY/hpq7rdPAd0R7FuDBabmm3fAM5AJrClCYoKJkH45lVSTRCwHQ+DfzGUeJ8UVuM3cBUQIksj8FqlZwVAAL6ZWALbV+Hr8TIHjEAReuzfO4jvNnNgXBG/Zzq/TXmqFNsIGfAxg0wTvWlv+UPdHYN5lrxh/melitdvYrelzBwTgyrANzCgCMQ6MmuPVamJowwdlfaTzLc9UUU8FCO02as30zn5M9gtwCBFfwSw2v1gRKv/HGGwLAlbFQ01AfPlowM21zSyDBJx9/Wubn5uS84RTi2L322mvWV92dVRbSPGiwXL9+Q4El3h/9wN68cPF8+aP3fqQSWgoOV5Ya84b8R9+xd699cE1BW5pLMQ9hPfOdZ8tYh71d+3gkEBrAh2cKXK+ZYQFxeLeAA/ke/cNEAoLz/Hy1QfBDh8TYMdCEQ+A9yDoAgovhX4MwTmN1jUqC/83gScDQyO0EQWIHJcATvYLs4D34L6AZ75r34XveI84fciAl2vgd80dwKllg5IgLkN7bbzf2zHiRMdFnYfM9Dejyd+aZNUgqfeykAHFxvASeVBA/oH3kUs6RQXaD6LINK1tQ/6gOIfcnvVxBuRr4QM7IpixF5wrHswmCNwNWcZ7FlK77Pu/J88Tq3dwSky36Mu/EGqBDAPSQbzDBA7wmYMDapOdKZIOH78BE3ovv7HGeje0B6M3ZAAhHb6JX0c/0t2BPca+A8th02I15Z81fzZaJDYNDbHv44AyHlS9ZRam8Y0fVGDP7krOue9UMR843GYToAtYsQXTetQmCx7ZI/WLZmxMTNVPQwK9Kpcg+sK4HCMdJT9BO67ULW9GNEwPukr01MEiQkrGR5eTSVlzTrqermrMGPdLAC9mAbsQGda1pZ46srK4IHAMEn56+K5Cqo7gcCgSL7CmdIcD7WiqKz/f19ZSOTge1mded7V0FxllHs947FAQnGHjs2ISIA0+erCkl3iVbrA4D2qB/IiNC1mkGBZIBEGZ9iEUOaB40Yk4QrxlUTtAEXcBcxUYOuOVzYOa4z51LQ0XuRJ9yz5BvsiYJ7mEjql5wq0u2AGDxwqPHAmFoTE6jZbKiYr/y3oPDrDtBawKk42V0aEg1/LEbCaCOjg7LnkOfwAAFnMFvUek/gmQKjLuGLdks6HSyCBWIb2QMI7sBflgTgGiASAAmxsC4OWecY65jr377jdcFIP/mN78rNIA+fvyEgFRqx9++PS2/h2aLzAt2pbK9lAnBWUAHETjsLWNjsKh7ZC/C9sa3Urmh1bVy7YMPpG/xk1RebG5O8z40MFjOXzhfTp44bgC7s6vdH8BZAia6HDt2vFy8dFnBZfrGoI+b5VB4136ao4v1nKb2lPupbN+OVjtzhOw2dDVlfeRv1RI03g8ONmNz83yyFL0PTIJgDgWIV5+es5meK5bpkiL6DO+eoE70SPZZgPDIk+gDgW2V+ZpyjOx37jl2aFSNMQmSfPzRx/IHLMdNSiIzAftG+p1ySwqWGATv7sZ3JUPcTQGxPbArsF1//etfK8jf29+vXgoGSktpdRknUNPH3h6xvglU4AP3dHXJd4JMw34mc4aMWJWAUgPjfpXwpPkiPg52PP4OwCO9GGBYQ2556+23pE9u375T/u7Xf6cMEwSFbIKWsxj4z3blRuntc+18+xBPFLBBF+H3cA/sPvan9IOC4SbXxNcIThLbgudE10VPRX9Hd4kAV4Ok1un7Fegly8MZFWanuwwO90zml4OssMh9VlgT2enqNWZWtMrKMm+U3xM47MCD1gugvtVRBoeGy9DIqEhbyqQXEcHNcpEDkl21/4/JlB6L9iY4U5Vx6NXIvKbdHhymCeY37TPbaK2yRxCk7GsPAYRzDevPhlGJPJXsdOYsGQj8Tee8NqSVPMd2rVlmsTvjewUwjy3bXC+Cdzdv3tJ7kelM0Bi7AXmSIBVrr/mV3u5W8M8+I3vG8ya7RUFSYwDC07a3ZPugx3mA6ulXUkhsSmacYIT9iN3yX//zv36Ov7a9hGf3w/NFeHZz/41P/kc/+aGY4AIgKkDHYbIHYKaoHJ1GKnOcP4QMjFbVM6v1nWOYca84tU0hFgCBv8XhifMV4Id/I5j4ewAIfk4aD8/AWAxApM9XkCdsKIQH7CMboXbq5OhQb6ymkERpxGHl7zhFKAmMLkAgFKRAP7qQVyOTd4uSAqBUqmFNZcaw53kY2nwegcY7pGY0z4xB0TRe49zRAAFhPdDfJ4MH4IUxwTQABOJZEWq5///H3pvEaLpnZ17/mOfIyHmeM28O996qutVV7uuSS1Tjtl1YyD1gUAOGHUJiwbZXICE1ErCgVyAhIWCDkGCDYGfJMsjYXVUuF7515yFvzvMUERnz9KHf85zn+966VayzFxlSKjK+4X3/7384w3Oec04cXqXxzM0pmnn/IUA5AKqF6j7VSj4lMB3Gh8FzN/uEYYGiROkjkFGiGMrUTAPQYWwA5Yk68mzMSQwvnglnl+/xHgbfk6d0ol+U4lTJiPoJANAHLCpdk+slZRajNyw61hagK42saB5BA6SkH1L3FXCzyyxhPvhcIuZrK6SHOXASxzpOr0CoArV4n+9gpPBjlvirPjuH9zA4eY29wJgwzNmrYbUm4yFnhGsK1NKec51m7pmyKXJWqC1Y0XLWJWvMmQME57MwPHEkz547Kxa2nZrnSulN6rTSrfb2xMSWsl9b097D+eNzGBaTNLmamHDJCYzjPbMJGRPPAwPDQKZrbQP2YkBgwLJf+Yyc1hEad0xpD1DqhL3Kd9ljB/YfaOsbNJt5SInjdvCgG9Sxn1AApLQyPpQ7zJXFl8tiswJ+k5YLUwQjkedCkTPnNO3iOvML85I5mNlPnj2Vg4RBAfgJ40ypoeojYANh/4H9XndZyUNq7hdQgNQyGmLF0GdMfBZwm2yGpOBTSxOjBAea8bI+Zl/uiWWEEc/eEOt9bVX//+5732kXL1yQXHi1suzGJrs7CkTxm8wJgd6Uo1l3nwOY7/0ASQXzmG/Ob2RoQHDWIs4wTAw+w3ongMT+5QzzGQwhBYqQ1RjkrOnMjNYuJTncsM4NNNmvZBcI+ClmY5xq1/pMWqJPMWPOvmdP8HfAmpwtxhuZzV7oytKcU4GNcgiH+70b2CPIPRhgjDmB0ZzlMMG5ttKqcSAqMBswXo5ageABtiIHeFa+x9wE5M4488xhmoctk2Axz5CAUEpz4aQDkjHeYcqAlV5kztiPgOAAM05vdUaV5rMEYlLxeU5kM3sboIL9hszTmZBDMdSuXL0i0EDp40MODMHQAbjms5LlK2vtzu277f69u30Dn2DStes0hTX7x0yUUdWMxdGmRFFKCKAHL711UY0xUzLIdTYBlqwnkTGsx6cffyKwgOdHF8VRcZCj9YMdyeqSXKtyGllXnDeX5nEwJusUNmQcoYCUCjKUk5n7sd/RJYDIYT2n1jprR0CPcigCnKrUTsok6J44apWxE1kRJzQgQMBh7pn/8xn2PmvEM/M6+4Lf6H/OSICGPFeeUyns1UCPz3MuGb8doiGVcZMM2N5R9g8p+wHM+GzOX3e80XH85v0EFRkL40hwOfOW8fOMCczHyeyC3GLdiU04kANZFznkrN+wg4kwsDlXgBdhKen91vo9YNAxCQp05zKyoxvwzzMxLp6B7DxAcPaDmHdVvobv4HBy1pAb7F3kDD8JyPOb9/qkiTqPsQtjF3NP9ji/AVIARJEJkBFsc1GyZFR/i3FLg6o01950vwbZiwVgKqtwZ0fyQHKjymWImVl2Kq8zp8ouGR2VPAF864LgBn+daYb+XX750qnpZWMM5srNpfl89iO/eX72kFjac3MKllNGhMAnNlfsAoDE6MgEqQKCZ08x76T2w/6jDnSagDMW9p4bZnMdevO4hI7nt8muSbZnZCsOP47+1PRsu3XztkqkDQ2RUcNau4EzqfrILn6Yo4CrsvdJg+/tau95nw6LCY5NF30AM5RANQDbwQP0vqFp+4pKKADaoqcDRLPmkSXMRQJQkVHR28kQNRHBpSEMLBnATsZSfKP4JZL3VeIp5zBzjt3N/7lm7hsQPecy9mT8ne7rvMbedL3gNdlC1FinsaNqU+9QismlUgKaAzKzTgRNVR94d4fUW9l42JmUR4E9j30DiMzappwX2gw7QQ2f93puaEo5OZo4zs8qaMn4GSNzxNki8Mr/2QeARYDJzBXnTMHYqmV85uyZ9sMf/lA2IYDv6tp6m5mdFROXppAff/xJm4bVOg6o7yDX4vJy2Q0u9TA2ih14XLZgyE5mAw/L38UuZp/87Kc/7RN7YtO8demydAs2MvYs+5yzZMDrpuQPIC8NXSnXSKCBmvYEyJK5EICOGvaSi2RnAhDih4hYNlaZ1QDMe9p36FRqlX/22Wf9oD3lHRkX2SnIIAgbLxcX+zYlaypbq+yfyt3W+5LXCdBTOqhIPXze4xvpy4rYePHZE8xmL2qfqVSSWdsupUFWrUlhv/d7f19y/qMPf6la1dgz2DXYvFsbbiBJAAZeMf9EmKKMye62wPA0/2S9AcGxbT744JcKkJElgh+DLaRay0Mp17IrHxoQnP2L3D198qTk9vjYSHv+7KnsI0BpSD6q8Tw53fYtHBRzdmUV2/eF/Gh8jt/6rd9qi0vYVA/b7/zO7yhblfX+65/9XAB2P0A4gg+A3iegtta2d+jp4HI11GxOCU/2+Fdf3ZCtxdleW3WQkLPImm3jzwSvqCwn1oA1Ym04o9HZfcCzgicAuyFZBFfhsy79udOW8QMLiJYtXxnE7j9TshlQdXxMBAlkOXsUP56AA7rKwVpKyziYjYxjL+FLIicY4+zcvM6lSqIU6J7zbjzGNdBjR7h8TGrTY+vstiGVK3JZDzddHWSfuXyP/YjMgWxqNYy1/aEaSXu7KovCWQnwzn05V9GTYYKDuaRJLPfl3En+g5Nw1sq+YN9wDWNdzjgnuAdZrEskuH//njMz9nrtwIFDqht/7/59gde2Q7AVV2TPeY6o776gteIZuIftyLG2vrbatjbXJT/jnzAvylzecc8NZKbCjiVb0Z8qPVe655//T//HG/w1wNNr/P1mEV7j5P+mW/87//D3ewFYImTC+EbwqPOzkQMJrAADBnBHpER4r8sIihMRUD3GY5ynX3GYqmZRDMVE0iL0u9E9hHuEXlJ7+9HrAqb7Tlu/oZYVSq6HVk3UNc8dgxSDHmPdjVnM4KV+qAzzKoWCUEKZMi7eP37smN53iQzXE4xhhbDivQBQYTEmZVbpvMWOkzNdjTsAsyh/wfPSDAmgj2thLCIgmaOUPGBOMRT5zWua49ZrR48dUfopDGgzfofbu++4VivR67AeATQw0ByQGDT3wggGQDx08JAi4xiiMQQzl4yFMTK2dLfGsQMURZmPjVKPtYllGsNekf5iWvG9gArMNw4lcxM2Cr8x7nluUsh477mYKA6AJGiCoE+KZfYwEf0EP2iehXGSsSayqrrhNRa79E1ML8rPsJ4pYyPQpsN26+7JAFkoxAQ3YsDwrHLAjx+Xk/ZCteIpEeP60F3WG2BxovfcD6AXwySsNYyOre1NAdw4bTwbbAYcm5RX4LkwXgA3WWcAN/YGe1TlV8ig2CVTwMwYOSkFemJ0UMoH497phNTx3xQIr/TBlRWdd9YcJjaGEE4NDhHKGicFI4Ia4Oy7DUDwBw/E8Dp39pzGTbMql1rB2fZe+/LLr9rGOvNkRwZWEjXXwqZnfjEQuQ9OB6mrfHdlfU1OBfVGMSpwELY3t+SkcV2lBJI6qP2zLIMKYwYwBAeXNL99c3NKb8XwSU09N8l5qb2OgSG2+p17WjfWhfk008zdzd28y82KVKNv1Cm/MIiuvHXZhviODXplShSDiznCyI7RgqFE+pwi+7U3EihwqRYDJzGEBYwBcJezLaOqGmTGIWYOVWe8nHaJcUspyTAcK2VCVCq2GHMVUGT/cObZH8mWYC+qln2nGXCcbYNPlq1dELwbgAzjNyBCWIQBDMVCqjrajJW5B6ABWOaZ4oR1ATlAWPYe86JUY8oaVW3Ab4Lg0TvRg4yVeypTo0poJNjaDcx2ezyEmdt9P+AFz0Hmjs/IWBshfb4ypFgnxvj82TMFFBmranaq1jOAd9XCxhVMDUVSuSsLITKRNWHMR48db5ffuixwjPNCSjtOFO+9WjWIhbzD8Vlf3VAT2Js33Xj4+vVr7cjRQ50UVRvgSsPc2VNmhVOonTZ99dqVdunyRTnakm3VcIn9h/whsAoohp7i/LA/0KN8f7AGZppl7aXvqlwI9kFYljHYeV6fKcvJlNvJ2mUPZD9H7jPvBIJxmsXeVCkH2JPWi+y5F89fiOmqTJFyMpMKrutQ1LicichoniOZCwGkYvMEVFMQp0pPBTwLSJjyVK6LPCijEl1K46WAnuhxdCH1TxX4IT0ZgB0m1va2GL8P7htw5X7MtUCmqrWc8bAXApolSMyYuX7A3+iyOE7JjLBTZda2zT/vhdiAAcDzd9eWQh+nJjgB5YDgcvQ6DGsCswKBS+dnrSPbAoLzeheg5332i4IozWAa8xDiBe/nvCQoyDPHLg3gE7C6C4IPAP4BI5y5yfyiP5g75A5ACnNPEB5dqPJBVUM3mXkph8I8YmvpmUp2sxeVEVdsTdlGVYoP+cv8swcSFOG8B6AKm5NnQpdhq6ySDVFnLucoMjMBiMhc1hm5xk+yVyjhhXbAKSeQE0APEkPsftnSVVqC12WrVHABYIiyXi9f0lhxr1+jmzVgnmANM08pvcCF/B6MYvd64B+v8xmY5IBTN7++1W7douE6AcMxAePYCpRDcz1pmoinlJbtR8o8UdIE9jyl0hjPvrl90mnocAUXRobbsaOH28WLFxrNtzeVXr4hJqNLqziYy/OlTAvzyt+xU6Ovcw4CgodcERZ4ZB3zxTMGxNa+qMBN7OLIzezXMEMTKIwNbRDG5zKkocjMnAc+wx5jbVR+Yq+1xaVlgXDrGzR/Z20BQZ0lG3KP5NaI2frYgQLF1NSQLDZ6rrzbDhxYkK3Pa3xGckV7iCUcKvt1T+AZwBtl8LDjILHkjPJRxsfY8vyup4tN+UK6PZl5fPb8hQvtW9/6toOskgOU1plut27fbn/zN78QSHz2/Hm97gzJntji2Jdeo9129uyp9vb1q8pIVIPX6n8g+12lyax7fv7Xf91+8YtfyGZkPDzfb//d9w2sL75s8/vmtccdMF5WViIyAXDu+IlT7fr1t8VYJoADYO/ays7UVKP3MUq1WAcJqK6zyziRGwmwY3OdwIcYGdXzsYfEvi/75dKly/I7CV4riEP2h/oo4CcZ3HSA3P677lP9XVx7f68fCI8OwT9BrvT9/9LD7Gt2HDLCDGHbl4xNVcdhGDfs+Allbv7oR/+KSon8zc//usgeY22MRpgbsG432ujwqEDwHr5vg4hHFiJ2y7bAS8B0AEzsQIhWT589U7YaPtTYOOWDXPecuVrbGpS4UY1/BZX3RIq4cP68ymFwAGh6iR0GYIsslr8zPtVmZvcpqPHq1aJY4owFufCDH/x2e7n4on3yycftRz/6kTIPyDICBF9dNYs72S8KAAnAtgyilAv/h0WOnKekFexv9gTr9OoVtfrx646bTAehZMs9BHL+WaMQTbiPs2VcRspNbR185768RmBK2YU7yFLbWdiJfGZ5yU3eBRIjT8nKqUb0BJNNSBlq05MOVOHjCASHVLXh2uWjyWyqEki9CuIwt8w3tiznbXjU5WqY375P3CE2qIwKdhZBQgXOHRz3PjURU+NLKV6un7KLBd7L9lWDzl3tRb2vxqq+Fo85TvZRgeXJfGZtmSfWDj9INvWRwwqMMdbgElrbUfxI93eA5BQcCrnBj/X0gvoR8T31MxobU5CDsp5kYx45ckxkQNadeVapmRU3aDeZgclEj42LdMaccI05bLvNLWUi7Jufkc5KdjrECHxby/8ZM/SLmJPgM2X2Enx4A4JbNb3unzcg+OtegW/c/0/+8Y97KPxEdW3kGvAGJB/HtQAAIABJREFUmOs6NwiSbjTPkUALoBh5XCeGIt/lgFvpD+q4RmCLNVTKWSmG1CsTAAd4sCEAWinVlToDu1MZ++WgY/iqGdzGwJmNMxc2mQR+CVGuiaAAlA3jCKHFD2OOQd8FclJaYfHFy36ZFgx2lAXCCBANZ4L7YAhivPN9rh/mDX/HiQogHhDFDFLX9MKwEMtuZKTtF9g3JAMMkBojQIL66FE5PBjy3JfvRgliCONwzu1ziiLPyxgBBCUoJ6f7LFgD8TQh2eqzcjEsuQ+ANo6dOxnbUeF3DOQAZAAeTiUyA4DP4GTwvHPz+9reLosFKLigZ2HMqZvJeNgHXSBYSq/Y9twLI4vn5TthgmM0wv4GaOK71NpDKcEuYY75J+e2mkNgtMFAGGp2ZJmvBBDCuE6KE/eg+RTfh1WCI8h9ZJyX45o5j+OccbJOqR8Z8FKgYdXppuHJ+uaWjLeAl3w38yAWxfCIjD8CLt09FObIyhq1ZofEsICxEhANo4h7EjxhHRgz6yrwvhgCYiYpE2JEThDRZSlsBY/cDJFxzc5Ml5ImdQ0DpqdyLHE2qbVpxo4BMae2UQLohdjOYpFLhOzq/HL0Th4/LhYba8kZiYzgOp9++pmayTAeGEkYCmJTjJhFyd7CwMVQ52yRggtzhq7w1Gpjn+8opXCtUcuXMbBvKBNDGRWMxCdkdVBDv7engITY1zjvVauZOUuACmYHPxhxKWsAk9bgiDu/89w2fN2EBZZ/nGHmhx9qt4lhdvCA6ptigMNKoVGam724iRD7lOel0SHnIyBF5CXrpuen/vjmRj8bJkCRHOMCDwBT2dsBrlTuoRrypOEaBhryD2CZPct9AGodkDPYxmsw/5E7yGPXhN0zWFxpujxjAkAJMvqZBixaPiOgsc416428SICRPRcwgPuHDUGwQmekMi8ANPkc70euRqYDwgL4JkDgxp3OXOquE2MIIB/mSOY4oELKKYUh2Q02ht2buYhedLMip4eiF+g1kOsAgrPP+OG8cl36MgQED5BLWqmBJDfTYX9qDVXH046JUyh3JAu5/tVr11WX1CDfpMBr1hGZn4a6ZEYATqMxKZfwy19+INnwd/7Oe21qGha2AykGnly2gLqxNGyCAcTzkHly8tQJnXdkbJpiCmQBkF1elkOoNPJVNwFCRhpkGgA86VnQdTCiT8KU7QZ4mDMFnyVDrYeyt7L3+J4CrFVPm9eZK7KA2N9qKFYl1Sgzww+yASY4zqCeu1P6IyAqzkjAJcabfRQAK/ZNbI38zhhVlqfKiXRB5gQ0sw+7YDUMK56D84vDmvJKaeCNM6Nr7eyqnMtDQJUqVYTeim7j+aNXeL7MYc4H+zRBh+zhnE/GxXll/JrbCth98+x4/gekiACkAe9S75b7EBQiiMc45KRWtgffQcYA2mCfeA9a/+d8dueJ11MnO+eSc7C77WwXvh/QvGuzsA/5l30XOWKZ6rISOYd5jtiEAeVio7A2BFa4BoA3tg57TJkOI0PFLqzzXswzHFiXiHBDroBQAemZaxEl0NdqzmY7OfKGvcAeJwAFgBJbGjktG7LKoTwEgCfroPQScxlHnufgHpqvKtfGb2RJApBit+rMYk/bbuQzgImSL8WCi95xuSaX74i8Q18AUi0vr1aGlOUiz4wsIYCtz1azO9tdBnA9NrPrDNzTII6m4lNm0j4gs4USazDk3b8ipQ0D8ilFPGUTxyBxLChTBhsD0A0mOD80sEZe2fahGfeCyn0AuMH8RGdTziFnd6CDrRsTsIt9H10kML7KFSS7yXsywJiZ4JEzfDbrnf0Zez7+lL8/YOdmjya4kTOXPZ5zxOeie1lLlw1bUl+Bm7fuKNttZmauDY/QIHZZrPAwhnUNyiSM2cZh/JS0oCY4v9EFND2EnEAJGTfhczNT/CHGQk1wStAYHKTM2Y70Gr4FeiR+JM/BfLgshvcL/h/7DvsP/YI+IcDKmaBxOoEhWJSMFzuN0iOPHj9S9uCtW7fbu9/+lgBWbAPmEbKE55qeTdPt6pXL7dLlCy4roTq/2JsOOCsgUYzkn/7kJyqJgi7hdQJ6b12+LCazeu2ozI0BrehmmknDTr5w4WK7fPmKbE/GRWNMQPD4vNhKNE+3XkrDYQfI8FVUtgw2c2U971ed9Pl27y41hulzwxybvX/hwnmN4/FjMsVWZMMps6LqMesMtmJrV9+ByHfbAAb9o49NEmf/IDNc3gNjJDYZNi9j0Fmrnjku++aSOLw3OTEm+/fHP/5xe/78afu//68/L7LUjBix6A/sE4Il+EZkqIJfwpiGKANtDYIdcgDbOZkYlHFk71LW0eQTl3pBRj0vgFcBBvzRKulBCcLDB/GZIBYNy/5aW6FXANk5ZCqQXT3dZuf3KyjB+6trlEPsqezP97//vfbo8cP20Ucf6nlczuR++8u//Ku2+HJJ+8r2Tnod2VdBnjAfPA+yibOtkpSQuZ49V6kg/A3iEpDNliEaCfvYkmyLj8H6IWf5XuwK7hfcIGfJPgoB/x0FnRJs43Mh7qXkIuuZM+f/Q3aZ0Fwz5wp9q3b/tsugIE+2KBfnzynQXWXmmGvmljXDZ5R9RNnCvVYNSx2oi+6JnRb/WMH28sX6ulhna1gYRN8mqFIp7Dn5x0W2iP6Ufu3XuzeIvG9+ts1NmxCXYDv7eHVlWf4Wr7MmZMEju6hjH8womZ/YXjwcMoy1xEZHZ7mGt4NMZDJzVjRtlDqqnlzoGsreHDl8vC0sHFAwLPKRbETkss5Rzz3nOBchIISsgPzDvz539rTmF/nCPfAt8AuQg7JBdF5GVdJHxJwiREbG/hf/3f/2Bn/VCr3enzeL8Hrn/9fu/m/96/9qLw5E35irtBOMgYB9CCKECj98XgZ2sYcFgndqgeuzxQ7J98NiCBMsBo8EXKVH8ln+IRS5fkBprhVmQwyVODdyqhD4pAp16nzLmC7gJM6zOr6XAO03Fqr6nAIqqmxABDHzoXIEsIp3B02BUCQBOpkTjDPmBDARFmiAMq6ZNOWknPM5HFy+j/JVA68CdAENeQ6UCY4Tzq5qmrbWfvsHP5AhguL64vPP5cAEYGEuGbOE/sI+M8A31tri0mLf+cLgo5kWjFnm146za//yHvNFWt2J4yf0fZqDyHh+aYAJwcxaIbDDzmBez507W3vCjHd+zNocaXs9SlRsCuhjLnneNMhMDd2kwcbxjqJMkCLGfd9IU6TYYAGAE/NADdwwvbQ3KzLOvGAcca+JMZeEYBwYBNxXtS8XXRuW5yPVmX84t6T2pkwCyp754rvMSRRcwAGuGwczhklAvb5zztmpyLqcpUqRzZljjQnmqLZ+1VoNACOHR+eEwMGW0swO7N+vuTYws1UGsY0NwF2cBAJUONHsT+YCZ2ByhnSqbRkXGLmAnDybgzhVS13sAYI5LnOEkUeAxg2tJuUAwOxmzZiLNJBqPXdCJ50QHBIHk7nD+cVwpCM6PwJnC5CCCT4+NimnZXOzUu0ka5LaWPUSy8kyIL7bdig5tLDg8kWbWwK9h3tNDhryCLakUrxnZtvWDmUbnrWlV8ttPw2uqL256TpsKv2ZZqVVg5m/w/bCqLgr1gYR9QEjMkAXcgQmi2UF6XOWB8wXRhHj4ff5c2fFeONMs8dh5rJuLlWy5UZQlTbPWiQIEgc885Zzwv0CcihwolTlnGszaAFFwxxEjsgQFetlTOAN4DLPKXmlwN1Yv4EdABVAj55rerpfQoBU3S47KABhxqNGRMV2YkwpDxCwKeBAynoEQB8E83Zd41GujdM4GWd0goy9aqLD+wQEkSl6NjGUh8vYLZZJgZgBC6J3AnB0gfyMMePmM8wT30XmM1bGIUCvWCxcL2vFWUsjQGQe9R1TDoXzy9rBQMLgjl6Uo6L004DgOPdO0bXscAO6NDTCaEbuXbh4SYFKzgNMOEAH7qV0e7rSw66rBjsAhcjszz//zHX7r10VCI4Bz7M6+MB+2msb65tyMtENlM1677vvtQMH99vB3fN6KsOimi7zXdhvBB+YJ/QJf/N/sbNgkwlodL1+5q8bcOf/CYwkU0AZLaWLbQM4lTUAT8YskJbgXoFn/K1AMCxqlc0yU0f3K5Ya10tTzJwbPpN9IeCzguwBwuOMJsjK38m24LuR4QGVA2wyHp43QeoAWwGwYozJ3kDjVrkp9hA2glmGbg7F3Is8QCBufb3Rd4O1YF8ElHMga5Ai3AWnA4JLP1DnslKqs/8DzjjzwIG+gHQZZ846f/vaZhnluTNWPfe4szj4Z5ntrAAcs+jEV8tLKrvEfCWLKuPvBiG4H/PoNG8z8tH3XBfH0WUXBmw46zLLQPZSdHNAb+6f17oBjAQxunOSQAXzlf4JzA/MWoNypEHPyElGFiXLL2A1IDhyWSSPlBWsOeA6nA8Yl9LXxZLn/iGPqPTc1JR6YlAOoEsoIdjFZymjRQOuVzjEnealvBdgi3F1bTjmwE0jHTThGbA5AR4AOpF3Bs6Zv2L3VpCCwJqvbSJIAoPYYrdu35U+A8iJDcdzD2qs+jzAsOGsYlPwnj/rZqeMDTsHw3d2bl9bXnrVlpZoWrba7t2lrATNxGzLMTfyLWgW1mEZAkBROg32qIN6O2KCs47YdpJPE9zLTXqnp1jffe3q1bfEBgRI4vl5j+9E7nNP/ua9BPniL+R8RB94Lw/KPn4zWNPVRfzfAU1fO/Iu5yDloHJOozfzd1dG5bohNrCW0uVtqL16tSo24uoacnVSgAlNJRcXKc1m+6av08bNNgXIo0QFwBggDOA364ZdR9AfAIx7AYhT7o2a3vbJXOdWdoXqCe+0qRlncESGJAhAkMJBF0oSzIg4wz7izKPfKSuA7hsdHVf6fwg02DOUpxDbvEonHjl2VCDj0jJl9madXdaa/u9yRvvb3Ny0QGWyHCFcGEiE9AF7dEil/Kg9HR+A9SC7b06McmR+T6UlaOZuEN8BLnTn4tJSO3/+Qrt46bLY7PfvP1R2FTo566lSEDTtU+kQWMuWjdgJBKOYFwGrwyMKLpsVOqfnItCtJvabLmWEDYk/QLNI5ovyRS53BYBp2xCbgHmLbdsN0jCWsFeRKbGj+D1F6UN1z3bQE7CP34DFIm2BdEKOk341uQMbkH1x8uSJ9uMf/76Czr/4xd9oTtkH2DRirg5Ri3tC4Pf45JTYxi7DtN7GsKuwSXYsq3k+fhPIAXheI9MTRvIodhNnbLQ9XXR/Hr7H+rBn2afHjx5VkAt9Q7YH48bfoncMZw7fY37fwTa/cEB7jYDK2hp9PUbk51x/+1q7deumAjF/8Ae/r7V9/Ohx+8lPfqbxcG9kJHMaQNr1pgHpN+RrmO1r3we56Sw9B4nUYHF6RuDm5PRs6QODyQlocz6y51Najuuo/EwaLu84I2Ns1Ez0gODs3TDBY3fHNlBwtvQl91LZVua97Hj0Ngx9go4EavHRhqtcDjYrGeusDbXWycBEdziDxlnHqZeOzcjeCplKz9Uj0ObyLtGPbqZLyMZ9OE2eMBBe6djGcCowyJ4IJgS5CLnDXHOW+Y6zfWdEBjFpAL+PILPL0ySwA9OaM8Z+iT8PTqA13NluWztbwkT4POeTs6hyKdUnjs/F10q5L+zLBw8fqk/B4UPH2ulTZ4VXMDewxMnkBgg3UWFPjG/ryrkqTzqt3yGDzVJqkr52pdcTIJSdSH32KhGD7xHdq1IuIhX12j/7b/6XN/hrjNnX+PvNIrzGyf9Nt/7jP/xRLyAQQhdBCxNEbIWegYU4D6kPjnCNgFXpJTWS+kZ9yGroI+cadnM5vwganBixu4uFhcOE0AtTJs3Ewj5B6MQpCItCzdwq1U/gZnVQ514yJqq+la4BG7wcW3U1LgcvwE0AEbHZqj6s6k1iEFT9U1K4uF8UHc8gtkU1fUgtKYSvGOJzc4M5KiWV5lgB+xMJzXVRFIBPpIEBTromuRthXLx4UQwKHHiUNPM/NTmlchBy4kspkJYzM4fhhxG/KcNrt8AUUrIAsZwmB6OFmprbMph4Hpyso0eOCmR88vSJouEYLQh4nhthTOSaSDmKmzSiUydPtuVXSwJhEfAAVjzP4yfP2t4ewLdB8Dg3rKOMqGKcJY0zqeYBquNYlebrR2dZO+reARTgrKBMXi4VI77WmrVnrGKzjI4ptRAgjx8UDob//Ny89gn16phL1ub48RN9lpeai1BWA1Bp2wxWdxu3cRIAmPcV2e0w2Vwv2uwKKVmMWrIBlK5lw0D+cCl87UfVLN8RgJcawY62ey+I3TrkWpcAJNwz7ADmnrVmXOqmLuaumdiUdlFN+tlZNeYZn5ymDY4BCZxoBbAwMlTwRfeKsYVzk7PBuBT5HhtVuiLd2jEKWW/2Gl8HVKMkCsajmxMO9esE4hyxXmK8ra8Xc39bjEbqpWFMUsOR1FKl8gEKlFGN4rdj6ZI9ctLGx1TbfG52TowRShwsLb7UmcCZh3EbwJQGRDjllImQ3ClmBc9BqpwDdLt6vjAFxTwfw+GiXNCjmgcanJBlMSNjCuMMc80pp66VaZxjT8a9GCmjsARmxDDA6aaWL2Vdbt++1d8zqr8/MyvjWIx9BZ0wjM2adqopLFZKsni/dVm0OApi/VcASmCi0vcsC0kZ9Z5x0ybkLefXDWAXCiTEuZ+0o1ayByYVbCS+y17GiWROsj+7zr6M/10HMdnzYbaF2c5ackZS1zvNj3k9LFYF2dRsykBeZDHGKN8L+BgQmjPGGFPnVsFOW8p1zsws5ScguIKjNZYER8NEzucChgHQCSwDaFpe1v05W/0gKWmT6AiVpRmXwxTQHJnHec9ccG1kOwE27x3vOwEtGLU0EyO4I+O9GJRqHuvmmJlXDHea0e4/cLAPgodZwtoq+2d1VSwXmk8B6aKfYVjBJklJI0oFICO6AVtkJSmazjChFuls++5332uHDh/E/FfZExpfktFx+dIlrSffB/S2z+Kaw4CBkrPT031WOGvC39HZCfQkkOMz6BqIYgZV9pSDy2MCHng/TltYUZxnHHL0C9cHFNhfNY5hUaeXiZLB6twThKD5WeyY2BQBKLAlunumCxAHoEq9yLCU+EwXBE/fiOh8ziTfSXZJzgf3kfNUNY3Zb5xLNQCufix5ZoAMzfHKiuq/CtCvbDCewcxaB8cyLq1LsYujY5nPyMaMOZ9jTphbBRjqrPCZ2GoBhT0/g0zBQTBppI2O204CcOKZBdzWfkcexWYiIMi+VBp49R7oAu0C1SvwznhDkCCg4+DPlJohOxDrgHD3eUUMqCy7nPUEN7lexszvBDJytnOdAIIhK/A8nK2UJWCd1EtgYkz73g64dZfWQvaTGWK5VnQsc82zIxe2i4kXIkHWkOdkP1+9drVfwi52umRCBeju3rvXFl+8UOaXGZm2NbA9OP/Zf9lLyPmA8pGtzDUygfWRXUmpiBkccRqKVRCGYHwFQQAkkZEJomOXEdSmtAb6luBvAvkOgDnQhx5SSbpqpKwyKdJ9Dq4BXhYaqR4hsFspGwAYDsgOkCtwpRiEIU4IAAu5YJhmYeM6QyoJRVB6fEqMegJIDn5Qy5ZsAPT3kGyXS5dcGkVZTXsOqpIJRwkPzr725/CI0uITFDWDr5qhdvpRZCy23WwLMVbtBTXSs25SYBpdUCB4dCM2V0BLQIzIygBj3cBuzmXkU/YI34HpjZ3F2sNE5B8N7mgeOTk1rUxJsgN5TbZmNVx01hhyYERkgfVVMl9nxAIHrGTOAMJpMMq+4VywrvRvwf6xC+jyOe71AdhJZobBwpxPxkiAI6SnLgjOeeCMUKMbHXzo0BEBn2Q+sIdhp7K3sItSElEl5qq/ic7i8JDY4wRETp443nb3ttvG+prsMpWFxN7AzibrtdiuBEq++vJLyeGUS4PIMTdDaTrWYkf+EQ05HbAgGOeeKthbEFUOHTosEPzBw0ft6dPnLvlSWQHygTawy+akT/FPvDeQWTDTXR6CfaFsrpJllDxhnsxYpeHhgjIbyLj56KOPVPLv3Xe+Jbnr8hK2u9ZU6sckEzNNXfpOjO7KTlCQtvZxfBjuH/0hP2l+vpj/DjRiJ9PrKIEG9gp+CqVGWO933nlbAcM7d261L7/8sr1aXpG/ce7c+XYI+3PffpEFetVIl3OFv8ZcMgc6W9Rwrt4HS4tkBiypHwAlX2ZmKbtm3ftk8aX1nrCEnba9aeIOmajnzp5pz589aU8ePzHIXrqNOR8bn2gHDx1RSRRK59Aji3nhWcgSOX/hvOwe/GeY4Pi9lLj4y//nL+VbjY0528iBLIBiN/iND8t6YZfxOnKI/S0QfMeZNtgs2H80O4esgvwTeQA9XWTC+JKxMxTwrmeQrlagHCB1Q74XJWC65VDY5zwr1w2uwfpL/lRGcO4nvSgWvbMnArKmbBd/J3uH8keA4PRX4pnxRaJr0U2UK+kHKgk4UE+b7FnVvrfdEzujH0wsouJ2Ma+xRXlu9mwC8137hrmRnMRfIzuxyqzJd+2XH9utBpTel8FgEjBcXqKBMpkl08KiFBhWWRJnO3Pe09ATIglBC5WUSYap6wDZbgJH09jX27Onz9qTp8/a0SMn2oXzl4Tp8Dq+M3KYcigi1GDfym4bEciO/4Zvmz1kLGJdBDTsdMhd6F50IzpO+Bll/4KpjY3odXQwJTqRH//sv/1f3+CvNu1f68+bRXit0//rN/8nf/T3e10mK8KF1Gk5SqRBVRqyGnZUWZOAEOruXiycpIVIqFK7tiLQFl44sb1+054wz9KxGmHC5wTiVZqnDHKUdDG8DQwZgECwuoO7m5JggJhJiFNPmQ8EOOwbmuUYAEmENim5cba6zk8c8QAUcv7KQRK0sucU+zDVZHxXKq9TfgGoxmWUxPkVC6quwWt8p5tuHCUUoS4Gq5q00HSGDtNmGSc1hrlHkKKEeA2DmX8BEFJDVKlEmiOi7WMCiwBgiDIyHuYNJgTzhYLEEaORixp6rrxqN2/eaKurNB+ZKBbPvAQ8a+vyA7tqgIjyJ4qKQbm26sAAcyqjeg/B7prJ/ESRh4GIscg1XZ/cTBg7GmZXGox1/bgYyAcOHXSUs0ARlE2CJXKkxeohYsre2ewbRBgGGFawY7k2rHeYEcwL38dAxlBWrc+Hj/SalYdrlmFMBogC4FLDrardlbkPoMDaiO2sWpXVUFWGEAEBp7GZsTUsQLjiRTpL7CFe530cUKLDvv64WAzsY5ciGZFC5DdOpIIKdI3e2pYzxxlgjWGv8Szck+AHjIs0HeJ1jEyuaSDGypLvhokCwJ6zGadrY2tTzoHLHgBYDbeTJ4830g4p4zM1OW4HXCzIXTFA2F8Ye0qtpsTJlOv84dhyfYIZYQMJLCKFVWCNDRui2QET2Es2yHbsoE7AJDfbgrJFR44e0XywvwAmVPewavUR1cdBd33WXadIUrd7yyVeOD/U/zPwSF0/M3gZM+Pl/0eO4CSnRq4DLZFbMaQc3KF56LQcRQfxRpXOyj0wqMOKwLGIIZjUWD6LMxRjzdkVTouM7HITnDXtA1j/1B/EqGYPOQ2ZUkY0w6FRnwF2ZC3rz1zCZljY5waynBfK0XCeFFzZ2Gz37t0VIIcxhuxjP1L3TjJdzr5rEMYJVO1zt53XecehlAyj6/rauu4pIBS5vNeTY4BDNDCaXavQAFVPASp+4/DBSraMbHKYmVucCoxJvp99wrIQbOjXFyzGKmvt2qo2vBlb2E0BBRNscHoi+sqGrOsQuk6pAnoqwWFdoAwO9tPervbiwUOHtDcIdBDuQn8lcArzw+DBiJwzs1HpSl9lYXBM2ddiLnsa2ducaX74G6OXs4fzyZwYTDJmxLyy3i8XXwr4UHbUqJsfo6f0LASB1bzQwQJeCwsf+YOMUiO2ETdzpEfC7Pys7kfN019+8EE7feZM++333++zb5EDOQ+U+8GJ43wxV8ggA6iu44wcxRFSELYaJiugPmKwpN/ES0EV1syBjVxfQY0CnANU8iyxD9LTA2eSfZmAhpyY2peAKQDJYWbmM9FdASnZL2nYlLMEIBFZyf6PHeJr2F5grsi64jzANBTTattBgTRFUhBStTRhersuK68hGwBPVOt9krqv1Nd2TXQFVIaG5HivLL+Ss8fcs24BjNW8qeqDZn4EfMLQE8BjZ057r4BNXbdqbEYnKPNCja5g7TrInrlnLtKUSsBeBU7Zt5wLOXBzcypFEfZ/HxSuz3JPZCDzxDNgw6h+q/SlZVfki0uvGHThWTgDnCFsDtUaLpZ15Ijms9jKWVvmIkx5XkumAeNir6dcVIIzASh5n88qe2x+XjYpKfm3q/41PTCwGwBJscuwJyJ/uQ/XEZOyGrJzr5SOc1O0VdlbPCOAdWwkrVOxV48eO9ZOnjrpNPNOH5kQPNjPlCJZfbUssNJsTJeHQT6YiWtmXGQc37Ft2lNgd1AKY0vgnsq4VHMwl+JyKn50jwIlBX6FVcpZJ/Ub0I9MQI4q1yAwLf1YwAqlwiAhcLbDPlTphzHb//SsYQ+P6P4z0tfYB8tLK+0ODbNXaD5N+jdsw+pZ0dALK5KbAUpKQ1f2wGYbGULu+jxS95vfE+P4CDT1o1zHrurCwmBFl3L2x0fJaNiv76EXmfMQZAAhEnjK3sSWZV7l2xQgrnPInkxjVJpGVvZmWJOSB7J33ZuBz+pvsuIIolTGBfPfDU4l4BI/QwQj6ZfpvuyFOQtoh57CVgd8cU8XyBuUr9iSfKKkFmsSEhE2F+tM0BxWLcDxwf37lW0qgg0+xL75duzoUelf9hTzgwxTrfyyX5CL0pXKEHZd8G5gje9wFpLpQWZTdFJef/jwgezDc+cutAMHDuucEQzDtuF+z56/6JeaQYdx/5RH4H4ArgDF2OxbWzSMtk0UOevAOTK2p6zBDz74W9lnZ8+cbU+fPdXaE/g9dvS45BtAKvtGY62SXMhmAaEKAlmPAtg+evy0rW9uthcvl9yUcHRYmcWUyTtBNh1cAAAgAElEQVR65IjqqxM4sN1N4M/l3CJ/OQsB6Cn3wlgIhGuP7O7K38ROQz+zVt/73vflzyRYwh4hqAWBSTKp9p7JMy6bmL0XX5r5w1bi/CXzlc/xf+95N/aTzoQMsOcAj0Dwqhk+MjosEs7dO3fa7Tu32xeff1EZqkPtwsWL7cTJk/JHFbCrYBRyGyDZpeAqG65kucuALrYnT565QePoaNu//6DmmX36eOmVbD+MoR3YtTvIqJF27Mjhdu7cGZ1l9k0aeXNWeBCyMOfmFyRL2EeQTWILEOAh6JO+XP/gj/5IfY/Y63/6p38qnxr9kIwarik/S0F5bOVhMflVbk5YhgPEyyvOLOT/lFxhDpXVNWHfUrJlwpl+wUEEXnfKDUofV3DVPjH2PnbGpMpaRmZz5ubm5h24WSXriPKmLqfFZ5i/jEUge9lKDiYN9evecy/ZyjDzD1AyiuxlZw+7TrnXXjJKwUiIdgQHjBsgYxJ4xk6P3kDPJdNNGIua17rMHXNHphRj5VqyiWQf+Id7hViHv+hnYj87oOQa48jSbYPvKjVo9rn/weCmJJRrwENiURZeNZRVFhelXihh2ewnS6cWScOBIGeRsHexrbC3+SzrScCVzJBjR0+2M2fOaq7YM2S2kBXKZ7zXQtbxuuDHIZvAeKTPmb/NTfWNQuYs7D8gH219bUN7GNktHK3Y8/gXNNFMeU7O6z/9L//HN/jrvwT465tF+JdgEbpD+Lf/we+pJnjS/Tj8RKcQUEpVqtRNvpNyI4qwVY3osE7kGKqxY0/On6NwTpECECA1WxE7gTBODTXIjLI301OOV9WNFIum6o66bqffN3A10U+zVkkDvouhVuA7glvgY11D16y05QB5ccp4rq5Blrnps8KqHnSh6X1nk+8joI6onhTN9J5Xetp+KbE8BwIz4C4CPKADhhufCZuEz+R5OSREoBkD9RBZC5wwGANpgKIgQaU8OZ3YYItSX2Q0UFscI8FCHQOIhiDMI0oCZYjA554ApQjmS5cuyXheXl5sjx49aCsrRLnHxPY9ceKklDLKGWeDNJ7UFEPBYSzilHzxxReuLYuxNTqhWmLsDb4bVlbqygrwpmQJxrJqydmwRqhjoGFkjY5O9BuFMJfMOQYaBiqAUhSzjETSaHd3ZEjggDCO0ZGhNjVBveUXAu0B3pifK1evKOoPkwSHHaMRUPz27dv9RqNeH+qbwcb0XmaM3B+DPUyfMGBikKTJIs+bVHWAIQwGouLZ/wamzbxNY87sCe6FoREQCYef7wOaM39hDPM5pz4aLPffk9qPOaNh4fPcGDCMKbWv1SkbVlWlI3N/fropwIxPARAMMKW17QpANYi2prTOi5cutNMnT7T9NAsaGVZqNgYETAZYz4C/rDNNZXAicDhR8gZDKJPjBh88A/dK8EflTVTHkPTQlHBwQz4afx7cf0BjwdHGuIGVSt1vrsE1OT/sC7HG1KTSHbl5DUMBJgOv55lx8HAUMbI5IwlmbWxtyImC1YLDEQfD6YxTfYMy6bwBxdmv3IexwDLA8MF4Z16oUx4nmut1ndsYsGro12s6w5zNzFHYD2ZRAoy7CU+XDZr681wX1gV7DGONvxlnDF/L/h3Xd1R677YMTZi/7GXWEZCCuWAN8NG67EaMMp4XsBuWFvPJXkl2BOcQ4JosFRNyXesPJqjYugqcUs8PQIP0PZe/kpPSmuSUjUGf8egrrpuSLdFfYXX3QcEKltjRNtgcw7kP/ha4xDNp761vCLQHvAIsFWulMpgYf86C7lVlQXh+sXgp3cL6kkY8MiIGlkD93V0DVUpXdpqjZbjBvQBc7P8EiW2wOxiYQC77gnEjg9mHqhlcupe54nMwwRWwK1B2iuwPGJ40/ir2Luc+c5b5yL2d+TKl65OWLnB9Z6d98eUX7aMPPxQT6v3339facG8FDbqM4zXSpM0kYsG1D3B65KD6b+QzzoKAaBo4lQA0kz/lNtxkKHJVAXfAYqU/u2SOwPSqdZw1FxunyqGpybfq49pZYy+7VIzB/4ACYYUnEB+HM46mbQRbBwn8BzCVLUMUIhlZY6OSadg8/TNNOZhq4sReV+PIcviiV7g3z+IyEQTRBqVNYpfwWdaeswGALP3QenIaIxsiw+VwVuZM5lVlhnpmJXNeszYBDmWD1H7jmWRLAFBUI2STEyqQUkA+c6h13KIUmUsaIK9oShg9IsC2bDuFlCrbBN2JHg9zPoSJBGb5m3USm27DjawCFFseVrO32n9ZL+4Vuy7/j86UPVI9NeTUTprxJRtMjb/oNeOzGfnDnkcG4chj31EHn/mnNBG1+QOqw1gNEGlgySWHNL+An6PYO246xnlkLcXOQ+9WYF/AVJp2HT+huvxKU0/tz34dZcoc0OxsSfpwc32NFmcCHNILgj3HvXy2q+SKau8um83WsM9ntX+wzdkTBB8ZA+dVGWfrnnvZLmXLKYBbrGHJgaqpDIh0+84dlTOzLjcgy/91jclJsQYJDvHDOgBMKpinEl4E66wvtHdUj5gyHiuao7v37rdHj5/YDtnm+XfbgYMH1ScGQBTAwWCM5Yj+HyZyM7PWvodLT1A6YHsHwIw62HsK5NNL5NChA22GskxK1zerM88QeZsyc2bpOXsCWxn7UMGVCjqrVmuBVJI3nRrxapKuOtCW3an1rrNSdmGv/ITorvyO7uCz2WdpmobOZJ9ybUBwwFjmlaw2iB7JMsMuVdmS8r2YM0gkCnbQ6wU7f29XfWhggiuQf+9e+/a3v12ZGaNmslaZsK5/k7PoYCQy3bKBfznD0v0lF9iTARNzdigvgu2eJo+HDx9t8/MQOxzoUanDiQntuYBhOefch3vzrGY/mxgF+EwZHAgQamIdPVC2AY0Xv/rqK+1dsllUz3vlVbt27XqVOxvXOnEdlYaTXnDAy3qpKQOEzMZHNMa8d1+9kV6+XFLpj7HJCZ1RsjYOHz7U3n//76p5fa/n/jwhomAPIY9kdyvLaq3d+OqG9NfZM2cUDGL9sPWRTWpQvbfXLly4IF/ONob9bALP2OpdPc0apNEgAX9+RPgQqcBl51JOivXgJ39n3SwjTRBIkIv38N+whQC6CcBgN8OuZ904y/iyx05U/xT8+yH3VgHAtt3o2uicedeIn1BwAl1x794DgcbsKQKQLqW42Z6tbKokxx5j2SajltIow+3ggQXVTWfs2HMieVCX+4X3FWz+KZoa7u3JTo89w3Pgf1y6eFFnhnn53b/39/QaZ/8v/uIv2rOnT/3sNWecYdvm2LgTKvkCU52/nQ1hX4PyGgqyTYzJ9+Q7jInxKouPPldVtiznXDZdkcxi4yi4VMF96+FdkZDwBRTAqkAm8kAs6eXlPukp9jTzEZuTz0fH5lxG3nGfEARD6OuWOwxmwxhh8WNDcj4yJ7lHbI34erGF+Tt+bHzXnOUuLhS/O9iJiCMV+I/9xhgCsiuwVwz12HvIBPk21eQ45CLs6fT5iO0hIoSXbaBTqsxe1j6/9eyVPcE1Cdw8ffKsIbdOnz6j+4G1ELhyNoBLxOS585zML/Z3mODoefVUe/6szUzTN+ZwP3BIHx/OFWfE5WXGlWEyOTnexidG5Xcyx3/yH//nb/DXwTK+tv+9WYTXNvW/+cbUBE9kOEwFDEUZzTAE4uB2uhXH2YwijBHG63GIeC9CU4Z0Cdo4IGE+ELm04Biwf+VcFkDA/5XUVXV7uRfCCbDUxlXPQAopLp203cH1B+k5fRC2IpYBqvrOWdWt/JWZKhY5GjclR3if+cHIwhjhuqRYA8hgaOAYoawR+n0hVv+Pscw1IniTmqt5VXmAzXblylsCOH7yk59IweJUvvfee1qP1KsOOzqpwpoLpVm6bASHLU4oY0WRM3coQp4dJcB4wlzmfowBlgMdskl3pBbl4cNHKl1vTyxDorNEj2PMToyNt5OnTslo+fyzz2Q0qqQB6fXrayo/gnOAsZw9lnExZgwKlEWUKOuKMYbhPj5Og5w1pYk5yGLAOPcWY6jKeaimLWBHOcTM2+Q4jQXH2rOnTzSfYexRNxDlA7CJsYZj8vDhY0VoUU4o2Dgl3g+w9Ga1rlGOjCdAXZhWfI81zz5NYCdGf4Avrpj9G8XMtZiDfAdnKvsFEJxIMEB4nPo4DM6G2JbzxbVgdgHwY+CjOHNNsc5r7nLdbrAnAIiMiwJN41xxfdK0OGPUwLZTiLEKc+ul2FPXrl5pUziuo8PtyaNHZgqRWbC0rPpnROfNctzfekMYiy7twf3Yk5ENSYFlHsQoKoM8oC1z9/D+g3bjqy/1PgYGTR45D+xLAiEGx6ZkgLMvAMq5LkaoMyy2FCwwk92yB2OHOXNK66oMbfYMtfVhh1PrkvnkWgKSxWSFKTEmZ4U1Fog14xraYklU+rRYBCMG92VIUlamSiTQpE8GI00wJybdgXzFBhKgBN/j7KgcSTWABVANIMt3CXqR/h2w1KC0DW3Y3tlTLp80pLVUA8aq5SwjnrqGWg8YeZQKcuoehrnKzhTgGaZp0t1lOFeQhGalSgcETBoF1JuSA5YSOAbQzByS4YrOqF4HYdUiuwxgkbJtYFoAZgHmOS9i12wYKI88RaYl0Mn7ZoCb1R/Hmr3hUitxzt2EJ4EIamirXvSOgRI+nyBl9FsM+IBZSQ9VY1JqbYchVQxf9kbXYWC8uVZXf0bfGqB1en9ey/jzrGEdxtiPDJLTXGVmYHQqKFjOSGSOAkNVZ5v5ETu65Ajf5Vx1y9Cwl2BzAf6h365fv655Zc4EalcQm9fS7yEOE+MNYJznDkCSeeX1nEPmJU5F1rIL/ESexcaI49bd+4M9YDvEssrMIeYzTmteSwCAMcSOiWzMeJgv9lF3THm22Dp5ZssiBzdyPfZyrsWYBTSV7MnaxaE1UOcyJAHDu88XULnrHOYcBMTu7rGM2QCh917mPmNnPLku44/cje7qAtqZ+65ey3V5tgDhWZvuemac7Df2XepP89ns26xxnNk4ujkPCYQlgNkFArImGSO/E5BL8DDApcc3KHPHfTL3cWiRvWnMxrUItH7wwQeSj5wDsiX4Ds+Dg6tSbGXfOfDkpuKxYTmvPAf3SgZT9p9kfmUAMt9krFEKz024HNzJ2sV+hYRBQBiQklraAFBcPyW2sqbIQ+SBGzxTV51AtptARycp2LBlGyP2skkW1lv8Q6Y7aGTbPZl7/A2oBBhtbMyAUORqMn+Q0cEUpEcBRtE79HOocgIOJFg+G/Aiw2Cq3X/wUEA44DfMSrKXsA1h+qI/AXnTqBA9kzMsUK3n8jo+AAbvdne3BZxhxwBIAR7Nzc20Y8eOtoMLC21n2zZXwFvmJ+UxuFY3eMT/E7DNM9PviAh1zl32dXRZzmDOGvMcQEfr3Gmkzmcix6M7Yk8L6CQw9uqVnpk9mzNMhiaN/LCNIKmkhFL0YHQZ08K40Cv8sHaRS9h3W5vYp619/PHH7Vvf+pY+k9J8jCvnOOSPyL08a3ymnL3YmwFYOTe8l3sz55BSsLll+4xTJmC6TU5gX7nMELYdPldKcrHmnBVAa3QY17aNaZ/Iew2ylQOx/B3dIwZ/ryeASn0uRkak6wCZmVvA5ZTM0xaiGB7+IZudsiDlo2KvscchDNCE9KubN9teb6itrRMoGWs0zBYgSMbY9FR79913VLOas4s8wyKi7KEzbsyKdSbqnsaFDcq4AGxptplycIDgzB8BO7HeBX6ZZMDZ4/q8H38RWcD8qY4yWbRVLiNAa3r3RMfwPT+Xyzvx7JZHBq5t7znwwHyr/Myp01o/QPBPPvlUdjeBKuzqE6dOOtjrmqoCwrMnnGVFEB22tFm7+K/Y8xBblPG0u9dmZl12lO89Wd5oYwT8qPO/BxnKzRopBXnmzCn95ic2C8E0ZKfrKY+o2SbrbP1pRi4BIYK5nCuyr374w99R4II5/9nPftYePXzgjE41SLd8ZqMBfDtoznNQ4pBgPsFy6yLWl+Cy+gVdON/vE7OztaPAaJcYEZnFuEQw26NU3XS/eTbjZDwOYFAmdVzZp3yPAKPKf5IZUb0mtJ4KkJMFRfkal8yRriq7NaQA+dfV26Rry2AXYxPi40F468pBZd1Jlrh/UGwe6wqva/R4/pa/Ila6CRW5XnRmdB6/I1/ij8Suiu8d/zEgOSI/8jLr75JL+/ql1GKzJvAQX5RrKzMBX6mT2RO5G93ateW5bzAdzuv9ew/UFJMzCWGI84uM4dn4HHuQM8K44wsgv8FMIpPYStgWTykFNzGpLFDOEjLAwRF6HswUiQIixVQbGnbpMRo98/e/+R/+p2/w1xifr/H3m0V4jZP/m2797/6jP+jFCEEA6fBWZH5jzQqBw5o6gBFKAceiIOOkcg8EBD8CdQvMzt8xBiNEnJ5djI0Cl+X4leEr57nCcGEIosSI6PZBcBxx6tGmdEkHjM9YMr44S3Egug5tHCWproqwCnR1R7xqEOKxCiTd25PRi4OEUqd8CLUiA4wg1GK4ct8w1uIQBmgNmFDWuZ4doxNDB0Ubw/m73/2uBOgvf/nLvnPNHHSdazeKor7hlOvCVSMp7gVwhuDPWFCoKE6nvpmFjzJQzazdbXVSZxywbOToVOkbWDpsiPm5fSqZoCjzltOBAKwBkjGAdvZ6agwByKWUMzqWFziAwA5Y7Eaba3I8mEung+4q8k+9OVLgbIyPVGNGQGrvLadO2yRlmex02jHjNRycIdKhts244fkPHDwkVqqM+IUFPTNNIzHiuVfS5MTIwBEpViUsZuZfxlHNLd/Jc2U/xlHJ3s/6xvhkDnSmCvDO+11mEWMIizyGK99jTHwvrCpYCaQPM188W77HHoMNQkBC9eXErjYDAuOcsx4DNk5AQJaAIcx5GoLCHBdzfWOjUzt7U/XnXq0st5MnjrWrb13WPHMfQHBYzzi3zMfaCvtqyEzwifE2OY0DY6Yc88K8Zkw4PMwF88z/AaZjZITpDPvt/t272jdEzImyY0zwTPcfPNA9cO5hpsF+xyGA7cy9MESUzkmzoO2tfsofBhvMEp6ZAAxANXt7aXlJrBHVtgMwKccCY8QlE9y4jjMQA425A8xOMIQzlve5N0xzjF07cgYtMSgx+BkT78PAS9Dl+InjYruzNuw5nEP2h+ULWSkz7Qzdw2EcP6Kcz06/hJJZ8hi7TfOVPgecSxh5pPLjaAEq7JunduBeW1ld0fmQPNjraR74v1JSX7zUGFlbnh/nR6WqijmUfg0BwGBzuc60y1s4E8ENgpIOzlmVc0U9SUDramao2pSwofb25Ni7EZDlLw6EwWJLAIB29gt71GmQLoOVc8z6psatmzqZZSUQoIA77TOaM7POxUKNsR3nKTIs+o21DrOurxvw69AZo9Vno2oex3mMoxkdEP3UBWjtVJG5YyAtQZM4CmFYRs4EzAh4quej7mSB4DG641BYn8JiggEFU3CQLs08CtAHhC8nkwAKn+E8cubEFqWUTjFe+Sz3Zj4C3nYB5Ngf0a0B/jInsS26IGTmM/IytkrkAM+YuevaIAPwy3aIdbqD9NHzASIzX7zX1/u1qbr2QkDwyCn+jh2T73XHmTXOcwfgCUOLzwY0D3Ad4ChzknnMPsnzxkbJ2nftsDxP9zvftIP4vp0ns7rjmOZ5EyTlGl17JfZbnNSu4xa9l3ORsWc9M8buPohjz2usaRx1vsPf3cBOQJdf3TeDJsLducv88TtnPP/P3OW84Ewqzboc9sxNxpQSAHkf2ftXf/VXOpc/+MEPBI5xrTSvjX5nnwA4Rg5210VgSa1Bznx3D8Qm4JzBmkwAorveeUb0AYxEGr9tiTFfmRjSVQQRDcCzpan5H9sd+alyKPPzFcx1STqVRZNN7maV6AyxRsv2SLDSa+8MmJTvU+mUKrvDM5DthPeA3MWvAOgGHFFZiGr4jeylVEHKGqEnA6yRgQfJRX7A6Kjqq1JqDxasalhj86nZ/ILK1VC6AoDcOlXoh3sAjdCIreeMo6pPLdm6Qd1gwM+9Nj0z1WZmplQi5RT297GjbaMyrWw3GPxPdl7WtXv2ov8TmNwlmyL+BAtWNl+A4eh+2fB76F0HvxU0qeBNAgUuL2f5GjkY+cilWaPoWWR0AhCU57h7955Ak08//UyfiTxIMI6/eb7Ye6w1+xidG8IDeD6iNMErPsPejz+RABCfD1gcQC9BIMaZGvLxN8IeHwCgDgDKz6vm9S5BSUm4kTY1TfNz1y5nD3LG+O0mdbYfsKM8Jyb5sC/37TNDH1AMsJDxJyOOcxX/kqyKZHPg12GDMY5kgyh4rGxnGmmSmaST2C+diS3FfuRc3bv/sN178LBtbLkUBaDuUJEJaGAP4P3WW5fVWJDr0dCRa1Ef3yUtTWoCZOWZ8E8AlJEJKhlXGROMlwAH60XgjP4knLPsD/S8ym+pWp37sEje7Jr9zfMx/9FtzIX8jZJRAedCvPFWrows2VkQFpw5EiDx5MlT7fCRo8pS+eKLLzU+AjEA7gB8Z86dtd0kY426yG48OLCNAFCZMvt42JGsBb/DqmZPxM57WiA4zSjZq7MzU21YazzRDh6wXc96Y5+y3tj0Kr2012sra+ti1TO+nGfKgrAHKetFMOrWzZsiopEpwpBv3vxaPg7nKQFDrk+NcK5J+Z6tTUg5ZpgjVPk/gT4a9zK/yEUabzJHyuqE5LTtzHXhMEVk4/qQoPApTMiizKKfifFiv1FejDlEhlGiiM9gw/EMnJ/oixAykCMJWPNeGMn8n33DmVKwpnRx7Dv2DZ9l33Rtvehf216DOvbs4YENNmjk2bWPAsJHJ3f1MWPks6lnHoA6utD6y2MOsU/BDY3bpUy6NiLXY17wlx1cG+8D8LHfAmTbZ6c8oe0M3meMwcX4HPPJXMhvKbwsIDiYy+1bd9TbAjKhA3Qrytrg/5xXfN801c4545l4X7ZTBRl4fvxZ/B/3adqWPECu8zl8QPY2gLcDdPS5mlU5L+bhn/xH/9kb/DXG52v8/WYRXuPk/6Zb//t//Ic9DleACUBIWCUSDNSfrbTQNHWJ4ovAM7AxaEjDPWLs53eXBRFncfA5N/0LgMj14qTknoDgCNYIFoQYZTkilN3szs1XAmx0lXTX4QjQ1/2dMUUB5/4S3OUMi7GomrKk1Lm5p0DCamiCs3Lu3Nn25MljAVT8dA2/KKAolQjZAI5xFDF0MVgw3hCEGJZJhcXw4do4PQGQ+V6XIaI6n+rOTWOFWQn3MAUQ1owTw4PXwyRHETAORbsrCj05RV1dN4RgTxw5cqzPZkFo22EjNfuV2L2MkzrOjIf7Xb/+tubn7v37lbLdZKTyXIAqgIlxvAFX2G+kBPKMRPrZj4uLsG4XVMYFgR+mc2rQDowwDCfXb7Vx5/Rj2MzUiOtRH3vlldYE1vely5fFHmLMPAegIcYQysVgK/U5B00KcUw21jcVyQ07Jg4hY1GadIHKAQAGxqeZgwE7ouzzfoBu1ssBCDv/Aa5jFAS84XN8JzVnZ2dm7BRRq7JYGMwVn4MdjbFOeSMMT5cigAFtZy4AB/OSWsdS8pSiKEeJvcI+Zs34Lgwc12J1TW1SrjCAz587044ePdxWlpfkjAPo0rwNgQ8TmTETNMGRUH3HrXUpaPZgUnc5f+xtDAPWL5kSKdvDXKimNOd9b0+NwDAmcPgwCFUeZ6jJScD5x0CmGSgBGafOu75djIswl3CGFUyqVF3q5wGkxilY39xQCqf26PETmltSUllz5BD7JTWDmVMbbW46KLbKjJllBBLybKxvSgDwXJw7GvKwduqOXr0YMOZIW+f7MXa4LinCNmAphbMhw+etK29J9iIjuCYOHGdG4O80YPdUP/0+Bhtj43PK0ui5xBOsITF6CEAtvmzLi0vtxPET2ps3vvqq3bhxQwa3wOmdXTUbY40xvAAsGKua7iq9cVNBMRwCngvZwP04by7jQ88Dl6QxWGMtxV7j+8y1DUzK5xySQWpn2CANbG6ubZlsYB3ZFuc2Bjhryf8N7tpxYD24Hns6jruM+r3dNj05pfqwrEsMeAWBVPPRweEY3tE1zKmB0p02t29etQxpVNV17KLfossCpNqIndW4kK+8TikrnivgGGNxuarlfjZKV7fxuTivAabR3zjl2U9xKAJ6MHaxP/u1Hd2YkvHJ2d+mrumi9GuAfvZ4gLQA8QF4uzqfZ2ItmC/OXHR+F7TPHHbtiK7TFF0cJ4bxcI/ovMwNf3cB7C7g6tcHTVLjfDG+LoCVawdAz3PGMUqwJWzi2Cxduyrz230tgBNzxj/WMbqPe7BXA25lPNJf1Usl9lUcrm6wMrZV5qFry2RvBGj7pj3G3117qwuE571uMCNjS+CSecmc5dny3HEWow8z5sxF9GfOVtaZ17ts7ZydrEmeN/vFetel8n7VCfdI8hz8Zm5ih+X7tlds/wbYz5mMzZm9HRuNbIif//znuvb3vvc9kRX4QbaFkBCQk7OTgDlj5TxETmT/hHUXRmNAJO7HvaODs1bd9ef/6JHngMMEkin3ViWW+DwlyAQUiQXoJt88a/Y++wb7TnZP2T7UEhX7WrXsDfp2AyaIaPRoSick+ybM0fUNl50CdPNrZaOKtDDUry9PCRrkk8rEFOkkJf74uw82q/zTqmwY9MbI2LjY5mJwDg2LwEBgGz2Evkc36z7UehdQZ1tT9YZLv6re/OiIdKczgqhlPdUOHNwvm/HEiWPt4vnzbUylslySJ0GlBIUiRxIg6Mq3nD0IFADh2XuxWSMDsy9ji9lmcHmT7HU1CSwgyTo12bPOYMi4IuPDAEePKKtA6wFTe0XZqnw+4FXWnrGHecg90DEAM9iQZMzxnY11Mg5tP3IGsBnQ5QHtkWuMHXuMPcE42ZtiylY2BPcN+zq6ks+F8ZjAKp9PUBYbj9ch0rge7kGtqYNSe9JPAb3cA8eALN8BXGSOGDM2ooBm9UoB3Gt9AlDkUsBh1f0dNaOb67t8kG1hnSr+4zQAACAASURBVJ3KZONakhvVbE/MWZF1ppQhCGj1/OViW1peaYuLbj46Xk1ht6Vzm5jg+I4EXyAwaYyqp+99i41FIINrQs6gASZ+HM9DjXzWiOf88MMPG807yU4B+DLBwPaoZZeBcJ7RAPdQmxx38C9ZqFlL1iM2QdYpcxQdM8ACJFX78pf3seXUA2hySk1NsUk/++xzB/TbkPyAt65ekc2jutNDvGq713qKQIXlD3YvY3Ffq+cC/lxf3n0BIpterm61Ue3tTZ3tfbMzDZSf0hyQdXgm1hMmN9ms2H/rANVb2+3Js+ftSfmD4A7RJczN9evXNI+ffPSx+tMsCDz1/iaIxm/2HTaO9824xs15w29g3clQ4QxC1PP5Rr65nv2733q3PXn6RPIbuYTM5swnA4dxc91kesTeZF21Pyp4YSyAflM9lS+CpIKfaz3iLLasof3/dfmEsjPK5k5pTM4HtjlzH/sjOp3njbwu/kkFn0w6Eehc2ZwJ3saGilzLOGJz8L3IVT7btUVCVohsjJ6OzcAeiiwOlsG1UrpHZYs6bHb+n70QOzxz2rVH4qOHFBh7MOTB2DbcK/I0ADnPwxwjb+/dva89gfxKqSyIf8hObIcEFYMFcY3IdO7FtQkUq6eDSsDSkBgSn3tpra7aR4H0RX159ub6uomKlNVFf3GN/+Cf/tdv8NeuYf6a/v9mEV7TxP//3ZZyKDKWq2QJglylCUjXpMlegbxEIeOIfNMIT/QrAqT7Oe4btliX9RAAG4GKbxKjse/wVcQNo9VNBO0QBBSECZ5r8F2BDcWciECK0IoBGsfHgtoRySjdOCZx9CK0JayJxJHuTdmDUjgyUEthI6gA9BDA7733HQk1DBXmDsMwwHeujQCOM5SIH5+J8Yqxybzw/cxlHCOA2zizYWuxdhmvu2nD/rNxLIXVL/cwLIMJoDkMU4xUjGXmlvExdiLVGLvUbg4YIocQI2J6pn1144YMEK5PI7jFl4tS5jhYj588aYcOHhKAzvOgeHPtpHqyXjwP48reCEDPGLguSoK5g2mCEc2+RGnQoCTMke68eh+l1IWbOHF9jCFyhWACvFxcUlOf8xcu9EGcO3fuigEA+1z7SP/G3OxqclJj4Dyk5npA7AA7fbZNRcwTLe4CGHE448QGrMrzx/CPks/+iIHD5/gMWg1wV0GMDYIbnIHRaipnRjIOC2sIG4TnoiElBll/PLs7ffaAHJtKr2Od7cCbzc/9sq9yNu3kuz4fxr7mlvrQ46Pt6pXLYh7QPOnF86cuf6KGtRMyxk6fOt1ghgCsPn7yqH1980Y/0HHgAKDoUrt8+XIxMTzGMG7N5LGBHDYHhi0GKN23Uf7sYQxJAmGkTTIw0gDdTOmcnAKVxNi10yIHXcwcywLmkRQzdT6vkhqwNwjiwMjG2ADgffv622L5PHv+THsRRjp7HRklEEP18EbczE4BQjdJpJkOwRTqobIW7Gmej2fScwp8LSYBZQkoxVF1amO00ZCNvURTMTVmnZ3Rd2DuAQDTpZ33OdPZY2JQiZ1C1/JRAbMA2LDz5ICPDIv9fYhapgsLknGMjSwC9ivO7ldffqmmLhj/PO+Nr29oXpW4W+ASe1bpj2OjOqfsHfYezuL9e25eiSHHOp85fUYlZgC/McQptULQKQAYLJKAX9n7zIEa+NI8qM+AB+RokmU85/PnL/RsvA/rgme2wz2k17km8ibsmADzbsoHyDulc47sPHXieLt06WL77NNP+wEjxtBlgXdZMAkqsT8ZI+WWqFMKE5zgnxnrNHs0sH/wgBlm6TDPc2IQ81mVuhkeEpuHcjgB6JjDXN+MozGNJ/KVdeM6AdNYS97jml3DPTptlhILIyPt6bNn0mWqkzg7O3BAYNJtwzZ56cyf+X36nSBAwHLkuhld1qc8I4AT4xVjbntHchdPi8/y40ZslOAx2N4FwWGu0+ODcUZPRl+EnRRGWhwn1jQglPZONSlK8DENQeOcBDQOCC+mVbFdeS26ILYDrymTQ8wgM6hjPyRDiufmjGkvVHOnQdkfN0eksazsKxq0VkYZr3GGo1uYC+2ZCbPso+fDVJTdU7W644jp2es1AfFiSrrZaGq1BsQN+Ory4GnwO3BnkQ36TL0nB5HBF4swIIi+X+xgvSZKX+s3gmTcafypeax69JLl1YiOdc7+7QPkaoQJg9dBitiEqXvOOAL04nD3ganK7Ijuj02U5w6gnznN2iqIVkzk7Gn3qhk03YyTzH3JhLl566ZIEefOn+sDeAm+cT+B4NTefrUsm4nn7YLgOpf1GV7nXtEF7H8AXdUI33VgK8FyzSFBUgKvqiIA2/qVxkS6vhq1b7lvghvEE0xxSQQ/t+1K9J0JD9vt9KlTZrFJRo/K9lHpFIEgBLGw4wjOmgnscwJz0OA4+te2pnsOLL5abtMzZuvy3Jr/XZec4hnFRK6yhirdlz4RvK/+ELAxaRBsm0e9FejRoH4kO21yalqp+DTM5PWlZYNJ/AMkICOJ85PGs6bqMlm1X9Uk2/rPqfuMEUb7uAAyGOHo0uNHj0guEowMABowOvuedewGz7KH4wtJFhYbXWdVfTccjMnehqzhAIRZxSHzRDbxnfgrfCc2ckAwBzgcyGRubf+4Uaj8mhECKbNaR77DP/wIbAgaLAawBlhFjqYsVggGAGrsA8QJdgbX5TPYCHye58deZy+kbFtkRPwXnp1rdMF+2wzemwkeRT9wLe4DuJ3yj+6LdFyNmQfgv/U/LGOu/Z3vfEdyledjPiBEsGfJQMRHE3AKYF1gfFikWU/uyb0NEg9KZ/B+wGAyHQfrZd+Qa5oYYr1ATXxeZG+urm+0p89etBcvltoqAf0KzlG6gzP69tvX2/nz58RcFmmHoInOisFY/m1vOmuSIBANMLF3IGR8deNrAcoAzV9++WV7++23VT4JW1xrVmxy7UeAZsbZAU01TgHOlnV9WZseKJVVPQC8fW4CQGJjueyQz1L8c9YWMgloPmPDhvjoo48F4jMIfNDr77ztbDMCVmru7UxBftK7hLr/EFIU6Hv+QnubM0+AwVl/JnPxrMsb6F9Y8/i/Y21OWYQAtsgDGhpO6jv4G/QaYA8ASq+tbyjD5MXikspFIcei25kvNXgeH1eWN+AvdqKY1b097VE+e+XKFQWR1NS0IQu3Ze+vvFoTAA6xi4AAwD4IMXPFPsKXunT5kkrELC0utqkqNekMQAdNE8RB7gZPiH2c39mrPOfGxprK7PBebEeznZERlIS0/DPY7GyBgLfsAWddkCXorBPpp6oOYIKe2eFdXCGYUHefJAjDa+yPAOz94F4nq7Oro6O/A4w7uyPBkV/P1utmYbrOt0ucZZ34m33qsqmD5s4C0+lfJEJfMsYgWdj2SFlZlXPccGZ2Siwhl2KbGoCe6cs2Xg/JCbn44vlLyV7ujw+DHc2eJXDCOch57AdOO4SzkC3xS5n35yrvudvvw0B5IOQ4P2Akp0+f0tnHJiCrhDlATzPe/+q//z/f4K+aqdf782YRXu/8/9rd/+Qf/7jHIY6BjjCklIaE0o7rAnLoUBhRfhGIMXQiiLsGTwQZN4zxY2Foo3hgJLk2X4xGC2Y7iG6OuK1yKHEYAzrCVI3zhHEMU821uFxXLJHBODoR0onaRYn3HboC6wMgZKzpzI1AhKUdQFPGztBQn1XtZ++pkzSGyJ/92Z/1WV8BO/ktx7DojjFo4zQJcJbBD2BjY4C54JkRnnweYwBBnHXhvTBmlGa4uydwkOZLMTBRaih/hGTY1DR+4QdBzP2JWGKoZD5GxkbliMEiolwCNYrdUGdGRglCGUFuAMDpcDg+AF0KmJBeRXmHKjPAvQLSpM5zjPk0H+Rv7oEhTdSfOTXzhNSvBY0TgR+Q2CUVYCRR1mXNndqLGeNnJ/11R53C337nbe0XHDzmgvswboxnNUMpoxigk6gtjg8GAvMdNqP2IvWcq3Eja5I0wgQcAjbzd0B6nj2BIl6PoZn/8172SAClBIxiVIZBka7a2Us4xALeceVq77PeBDt4Nuaa+6BMMawALcOEZT4xKGP0Dc5kUstce5F5zDOzx9ZWX6mDOMqWrUzz0WvXrrb9C/v0+vPnT9s9SpWs0Dx0VPIEAPzY0WN94JMSKuxzmBKMC6YIrDrGy14MOy6pfwE6An6RzrpGBLxqnH994+u2srYqY4R1QyYAerNHWW9YMxiaOC9mhLthGetHyjbPfurU6TY3TwNKAjpbqj366aefa0ykN2KEAFjhSOGEM0bqLNpJBQSPE+ASL5J9gBEEpWBykDZZZzwsG9ZMzkfRTNPol+fiWRL4433OuipFlsMchxZjWU59NbDjvg6aOAAJsGEH3EExAEgxVgDFq7cCjcaYB54V0J/AAWvL2bp967bAAWQTjDy+w9ojawA4LYcNWqgTfZXSQJ6ISbW02G9gxf1povv8xXN9j32dOpM5I5R3ifGd8bKGjA0nQCmMKqXi9F1A4yNHjygwBIud6xKIA4BNl3kFBrbNsNAewjAeHVMgAVCSZwaQ5WwePnSwHTtyWP0e/vZv/1+DuSUfouO4TtIzc75Yc+QUhi81aj/57FPJwTBS0Gd8HxmEw4RzyHlUdsfUlO7HsxHsYIzIl7t37whAjiNE+Zo+U390tL14/qIv01X/v8O0FGOzyrowb3HYogsJPnAOCGKyP6amcX68b+XMUOant6d9C3DDOkWOA9QA3gBKsZcB7NWMumRN5GbmOzJeAYcCt7kGr6cOpRhhBKEo5VWBKAE5gP9VmoU5Z/9FDst5q3I0NXDbOEHsyuLx2bCzR6mfsFjlCFGiAaev6n1zbelimmwVc4u9zvlP+nGuHx0Why17Ohk7GV+cas4/zm4awhpEdGkwgcPVyFPl18oGggFLIJFgVoK9uV/q8+uzKqG0rr3EuHiOfE5BBHRPgTnRZQnaZk9kf/M72RRy9tQzwOWXJH/I2CuAxtNt4Fq1RutHFlFKaFTtUQcGB59hrH0bMw1gaw6MXVqvMT9kOrFnIv+Uhj5hNhzXTFBKoHFKAOk8FNmh6okyBsAAzjv3oIFd7D01tS1mfnQvwwhQEHYqYDP3FIhW9rNNUNu2aTTImWfOXMN28OwO0Fsuc4YyT6wva40cEDsPOV5lQzLHzIGCOLU3YT4LHNncblsbOOCA0yYTpLata9Ma+DaTbkTZZIwJWe/ARJNcJDjG9cPgFSOzHyAagPlp0OqzSC1nAgc9gUmk+fvsmywREk3qhgPOYRtyTFX3usgPPCs2BDaGGdoGQFwO66BAK7HZpxywBGgChNt/wA2Ckanosuhkg+o0XW4ucUWZDHSpSjZhw/MnZVpY4yHVA5+aBiybaXM0yyOrZ262f0a1lrVenFt0Bz+av079/uzxrLtY70XM6Nr/0dHxR7LPEmzlmmFT5jx/E2hnDfk8MhfZCIM7JXwC+k1OIF96qgPPeb5z+7aCn6dOnWxHjhyVPcyc0VSc8QHO3b59p8/sJoJw4vgxlT+MbwWAAwDF/QCi06MidiSyMGVRQvSILk0WXP52023vFc4Yn+cZ+BxgPGPGF4HZun9hv8oYBtgDWAUY5m9qlRN8J9hvgoLPvkE2kxKkZ1Q6wQ3jFNAXuDmt2szsrwCGASHR64ComWv2j5qWF0kq/l+aY1KCDj9iCbtjr9eev1hsGxsuBbJR9ZfH5Q9ia51VFuzU1ISAcM7GyCiEHsslSA84uJzDBDkgqpw4cVKEJEgHZNvhM7377rvK7DDz141prQNo/Iot4owXyw8yVItp3skMZS5YuxCoUqsdQI3P2993jWvu44Cka9nzf9vbC9VU240A2SOU4gHIZjyU2IQJzn0Ak8dGaLhMaTbbaJEpzCHyERCP+sp8n3lAj6pHz+JSvx72q00yX8ZFzpmZmlBj2+2tDdf872FreFyAkOh8l1QZaiuU+Xv6TAEL/KH4qfLPdnfaW5ff0rzhT+FbS19PWg4w54yVsliUDk1ZDLYFMnh9fbPduHFTPg31y5EHXFf9ESARtV7bf2C/SyBu0ZBeHdD6YG3OGvOEjS8bpfRM3zYpfap1IRA/auY7+pDvxbdkPe2zeJ1ioyT40Q2uJdPOa+vecJFx3SBKsJqAy13ch7WMbOSewTO6mEwXO4rujG3H54KR5N78Zi8zt3w+oH1s7DxvxqUMwJFvlHur4H0CtPItG3qYrFBnSGM/SB6NuPzki/JXwEv4YT/GhuL7Diy7HCDnBVs8DU53tilXsyy5gpxL5hjXZy+FuMK5CI7AtfkR9gYzXL04ptUUmj3GPg4hhvFxDco9Uf+b8ZBd73XeFfGIjP3/4X//F2/w1751+vr+82YRXt/c/8Y7wwQP8BvgLXWHKU8WoYbhEIEUJ7lr/MURiiCLoON1DJkYchHcXSDc7bXNRAogLPCnBDYgOPeOs4PAwajm4Is9i6DegX1lgNKC0o5FhHMESoyuCGU5LNXNN6yOX3Egqx6qHOVKE+e+iY5SDiWOkQ2CXaWj8T4sSkfj7aByz9RZNcBr9ncM4TwPSlyNDWrOAX6ZPwQ9TleYsTwn9wZ04bMwAhDegBYYUhgETnty1BHByTOizDEYzYCE6QJLlpp1brCo5ngjBkBgEXEtDEXXiGyq801zQIQ67wt4p37YbqUFAfxMmtXAXkrAIorXpSkcueRfgiQIcxxvAUEvXmhMlEKR0VQAmMsWzMqoYkxhonDt1DtPWq6AnJGRNj83206eONHeeeed9sknnwgIwIBk7qiVSBNJ9iiOHO+ZjWImO9dKCY6wVNgzjI0x8X5SnMJSzd7nMzZeDD7GmY4TH2Zp9injZQ26pQPCyOb5RscoUWOjXgZaOV6cHJxy1o09yriThYCBpT2xvi6ngHsyZ5wt7sf1Az7GIOkaITmTeSYZv71dNUmaZq3mZgQEX7p4oZ0+dVLziMHAusG0JrWPRp04WpTMsHPfk2JOBgJjwqiAicRcsvbsac4h+zT/MgaAVjVP3MVgMUhi4NwpcMyTQJMpouBrcvhhfgDG4jTHsQGIguHtpqzDch4AwWEo42TAKnv1alXfZa+JISCWn2v+8X+a8DAnYhepFqnPhOqyqQGZ69sHbGKOIw8wYnLG3TXeZXMiv5j7sA3Y2+wlZ1cYoODcYrTz+ZQYgcHBfDroARuC0h8DhpKNWjJ8nO6Lg5K0cYJbBw8dbDTSyli4J2CJGyzZmMThSdqvwRwb6NuUOtraaLMz05pLHGuPcU330b7b2RX74dGjh7pWDMkBy9XzYCOX5zdwDAhPcIznYn84QEC2y5DYXqlRLfk1TmOgBafO41BWuu83g6Psj9TkY//xw/weOXyozc/Ptn3zswJVGDd7ld9Kc641St1Q1jByPjIBJ/3Gza/1elKruTbyjednPT33I7ou55WxJC3cjJbxflMw7hW5GV3IeUCGK0izu9tveJaAkR5IwGRPPTQAyxIk5PMpi4BuR+7JgVAZg4GDIYdty+xtnkN/FwDYlR/ZnwExXKPSzHR0F+vD95DxfC9ZEKldG6clZz6NAMNmzPXDDowDFPAzAd8umBtbI04bn8laybGoUiTdIGRkYeR2gnGxfVKyJjZDgMLsicyPWPUzyEYHxvI+cx57iNfzf5UtKjskOtvAjbMiHNwbLT01aOQYvZIgZUrl8J0wpHLGWMMAuwpgV43LGIbcj+vwDz2kAFoFfLkG/09mWIC87nznfGWuJB87dlhkXUAp5jgZDdGJfD62Vc4j7yUDSIHAApqZe/V06DBrec9MNmfHRVfyrHxO+qdKLfA5/k9gr6uTI4u6IALXY13Y1zmvKV8mIGWFkhwAsy7NxOdj70Te87nMQfRAnPbMZ2xBgUOdgGfOf74f+zXjZqwEnVdf2YYzKOcmbOgI6xEHKqQTh3KOe8ryQUfw3JBJsDESbErWTbI/uCwyl/d5LUHRME63tnfUW2KXYMvYaKNpOvOufdIv00JGjudouNm2DwgJ2ARzc6g5E0pnWLWCe8pYWnoFILGoTB/mgoAhJSasl7ZFhoCMQWkusbzlO5idOzeL7TwjexTZy3cEkqjpmYEngHBqhKu2KrIeFmll8fA+/48t7+xHl55LkCBnLudS/obGUcGROuNa78rEYC111gAY6V+jwJ6bYnMdxhm5nfORcxX5l+wv9g3rgj0QeTczPSuGKwFts7idncpaWj/aro8vQs1j5DV2DuuGHwNYTmDgiy8+V8Ze9BPAJEAg+4TALs+vbNIqcRJfibljnpLdGvmf4GzKSXRBsZx5PosPxJh5Bp4VwIcyjFwXGXDjxtc6d+hQ67YJ1Y5G18aGZSxMOvskMjHymrlCBkd+cg3m0X1mRsRqdiaDAx6A2WK3hnRF0LGyUqTTZwiczKmR3drGZrt774EAUbIXtgrYAgRn7BcvXmgnjh9XOR58FRjbZgq76TfBamx4GmNy7hgjgYFz586LqMFa02iPdcD3dDkasid9rhgve4lnZ17YTzyfZM2YA4EwXVXPvzK1YmtaX27oOiZduEzkNwMytlVtm7Juqrc85/PGmCmh9+WXX7lRfTGUL166pKAbAagpBaGL9FaZy8oipaze7p78AWx8wET8NAKVZGQ+fgIz3FmVq9u9NiVgcbrNz063aWWsbrWJsVEFBhfm92mu6B3gfeayTvgENNx9+vyF/s+6Oxg6QdqNarZTdvLjjz/SHAMws8/Yy/zNXL7//vvt7NnT2vtce3iYMzWkMpoffvhJu3P3rjJmAFoROtxjft+8/LY2XA1Q0YfjliXsq5QNimzx/NufZF1CFIkuYe5ZR1jg+Mgex4CMFZvnmz4G+yHXjT4Xia6CUgHBc45iR3TxFa4pAL90schRnUaS2W8DP9Is+mBO8dWjI2OTdPVydHp/71bdesYfWcH3on+9R2kAajmXeeMzXTmTIEH0VHc+mDPOBOct/T2sUyHdTUnmBZAOLpCADXvD8ntM5YzYo4yTRtrcM88eO8vyyXI459D+GpliBDDndd65PveEqJc9AJkHsgzrxpwZ53IZIZ/t3TdM8Gyq1/z7DQj+mhfgm7f/4z/8kWqCByDl922lkNFN3SAMQoWD2gelC2yOcxkh3HWmHH02EP1NZ6urRC3g3RwzQpZ7cZglqEgf6tGcx/UWEVA4yLBH4nzIKUfolpKwMjBTpwtyB9yOYcDneC1OmZ6xIpZxQriPHMdi23YdZjkaVc7Az4RBaWDid3/3d9uf//mfa7xxtuKUM/6AlFFwjFcMJiK4NSdmP9iZYw5jaAZU4jUYv4nsKxo5PCLAgxrYMdBjGCPEqRkXRx4hjUHJ9XEKuL/qV8LGqOACYA6vATBKIfV6Ao0ZA/OdepNT045oBliXA0oDSVIeaVI4TW29lzJimKM0hWAKYV/w/BgWsFNgM1CCga7cMCFv3PhK0VPuH6AAUIr5jKGP4YdC4v4oLNYJQ575gWGZ2t0A+DiLiorv0A3cNRgpHWKQ091/4giLyTkx0W9imPUQM7vXE0hlh2FcxmnYLHFWwqwMgy8AFffk/wHPmDv+H1CL5+T6YYaHeU/CbAyDOBY5BwGLc90AOqwxPzBcAaZx7hJ4SK1cFDXXdQTaTUazJwMwcZ/l5cW2f99cW321LEYNgOHG1ppYEOfPnW137txuD+4/kAHE+mDAX7p4qeo4D4ltzZwBlsLg7YKWjDNRdcYXIyEGAc/APAkQGsE4pwGY92UMMjnhGxtieyhYtrVVRm9PDsj9B/f798WITrkH0ivDeGtDTkXE4Cf1WqmNK2tm9Ck7ZsKsuTGcCUo/GHTg+8gyn2Oabbk5jtfBICLGLz+Mi3NoY9bBEowWvuvGsK5ryU/2vYoSVEmCGHJc24GjOZVn4ZlVLqdSj8Pe7WYsMK+RpexZB+ZGBShwHTl5BZJ1jeLIT8aIUy02aDHxXWdzU44HBjggOI6ZG7i4NmcanPIe4HLAIe7n/W7gzgwZp0gzDvYI301JAOYw4+c9WGDoLa7DPHKtZGmEIRJgzsCZA5JcA7kSRiPfYz4W9tHAd03BHuYRRxqZwj0SxAxQyd98j3szV4yf+YGxduv2LTHSAh7zHcaFTOLeAaLD+I/xyufDOA4IEvkcfRqwMgEdPscac/3Mq4z+YkIC/GTPBZiI0c3nIo/y/8gWfq9trEtWcs8Y6Tm3sQ2iL+OcZU5jG6B3Uvsw+or3mFPGFaAp4EgCB0kHZb74DO9zbeQ0ujJAa36zrtEL2QsJgvTtmI5dEsA3e1DB3AoQ8lpA7NgSWbcE9ZFZmYsAXXF2AFUix7h31pvxRzbFsTLT0IHvMDpju8TJY+1TdiD7Lg4h12ce2b8BQDkzzFl0VRymsM4DoOUaCVhYzg2AO9Y8wQA+E9ZT7LuAzQFywxrLXHGf2HbRXZFrmbM4qHw3GRbci/8zvpyryKWAkTh4Bi/NeOR63QAGr0Uv8pt54ycgP89AwDNyLnuG1wOC89nIbNYmvRbSMC9AMWOMPRWwOrYf44vu5xl5Dj6Teq88w0AnO/jB+9G9GS+vRdYE2JetTtO1bca8o2wAsp7oV+F1BAjrSWazJuy5nFN0CgFqnpVsCwQGQbCUvEi5PtaB8SVAwefj9Kc8nWwm5CDNm5XhRZaF7ZXYQRgWmQuAJrJ3tN5V91RMzjECg9OSv9iiZCLmTBO0ph44ACg6HjuVsTBe6gUDmgGs0did70bGjY9PKgg/NWm27/279/ssVsBL2JM0q3PZp7l27OiRvg3D2LlH9iHrmH0V2ZVgdfaXg+8GhbJe2adZt4AurG2CqzlTuUefpFDBfoMaBhu7gFHkFNdhrBmHaj036nk7Q4r9yXMk+4Q9zPVib+Yc8nzsTf7xGfY2PUsIgEC2yXewOeiVE5Be/oMyDK1neT1nswu0xTdhLFwrpVEyx1yDeVFD8e1t2TbMIz4Cc40cDPjEs5PZyrMT3Mc+i65i7RgLetGgG71SDvWDuZnDkIy4NnOTGuP8zWccZBk0CClErwAAIABJREFUhyXDTzIN+6wClYPshp7JH/P72srqWtsbGm737j+SXSe2cekY/Apq+FPHl5Iz01Ps0bk68/RXcUY0wRH2Lc8P6x3fB5vn8ltXBPQz/5RCIViBz3T69OkKBqQs0p7KLcHm74KQCq6M2geJ/o/Msa2PT2Q5lH0Y2yp2Zeyzrl0QIhOBA0glXBuiwueff9GePKFxre3dK9euFqlrqo0O0dgc9qoZsO7xBCMeu3inX5cdYgNn3P17pgRes76yf7Z6bXS4tTOnT7WpyfG2ME/wAFBwt1F6hj0Q3x9fgH0FYWZ4dFR1u2/duSs/GNKAAwhed0pyQvD52c9+1h4/etg/PydPHNdasEbf//73FSiCceuMsVmVP3n69Hn76MNP2tOnz9SwV36KslBtpxD0w49Q74C9nbZ/30KV13HAlJ/YLXw+5yogauROwG5A9UMHDihIFHuZfc868RnOY3CI6O28njPMegUHyfkgw7Dbx6sbhJNvOzKiTK3I26aexM4Qz/WZS+Yc/YMcik0VOdjVedEXCVZ1MaOML74P10XuxCdIwMYBSdfvZxwC6isYHl8y85bvdn3rPDsyFF+V84Xc4Qe5hB+DjcV9uvLaPp97aeD3PHpEZs50O3rkqORyyE+x3blG7MOcTz+jgWzOzL37ritO5oOfNZn+lB/clk/Bv2TvGXNzSSyXEFpr/8k//5/f4K9avdf782YRXu/8/9rd/71/41/rJRLFoVQKR9XbnplyioeAsUrHDwgZAYrgCusJwYbxEMO9a+jHMYvTEwGPsjHIZSZahBCMVglsUjE3N/tGTYDqjJG/ARpgl2KAoxzjsEQgx8HtCt0oghiojCfGmgyPShnj3ggmIvsY7V1DKMyWOHg8A8oHZum1a9dUQwwBl9TrAKSO0g26LmdOAHERbh9/9JEMcb6H0ce8xpnC4EEgM08IVBQ0QA7zTrT9yePHmjNqYDM3GLAIbIR3hHUMGl5nvWMYYyTYANlrmzBcqAFeQhtQEIOL9HmAcObaKcWk19kB1/yOEhGm63lr62urUuo0ykNhIZCTIsT8JjhiZdmUyoORA0sIsJyIPgYMhiJ7I4EanFYi+3FE4hAYNMOg29G8YxDi+LAmjI+5uH3nruqzoaBi8NEkRc6C0uJh+bqerfITyoFX7eWKwGeO4twzjm7ApwsyJJrfBZmy5zTP1SgrwLUBHje+YI4CCpH+69Ra1wtUTecCfxlPnBfuk3HFuNDYZMy6FuK1q1dliPiZnSYK4MtzBHTzGM0aDvCPU01t7VFqC6p5I0DtmFgSh48ebGdOn25f3/xapVDYgzDAKYOCMez6yz2xhhf2L7THjx8pEIJDGnZQgFr2uJt4OQAVgyzn0gAU+8w1StmbAnLK+WI/YhCo4Vk1g3xVDA3mL+wNlf7Y3JQBjKM9MjKmYAjMcdhzNH5lf3N9mtwQ8IHZgZONc8s6w4InBTHBsTiTAStZ126ZoaxNQMwAkqwVc69yM+VAhlUWcJTfvB8HNMGBMJiYP+YOQ54fPhsgLfPIesfgS5AhoPDGpsFmftiHyAwY2KxZwKmjR6m1PW5jUOm07pjOmZ2aoAzJATkMyKaf/vSnNspGRsTiiROcIBevY6Dx2ZRQWthH+R4g9dY34pFjsM/icKl24vS0Ai+cZdhozGvYmDwf10xAhbEHRCVLQSnxlXX01uXLKgPDMxjEWlbqLPtzfGxYcpX5RbYii9NRnmsHHON7SedmjZDjMBZ5n/3EWRawWOWUCGjFGWEckYUBmiKnc6YD/HI9Am45t1yzm33CXHKvBAQAPphXZAXsP67PueBZA6a6wY4DXl3mHa9xfUAm1YIuRlHABa7FvPCdlCtJaQC+y/UZJ+/zPAQS0ItpFCgnDsC6AtxhOgeAZdzo9dgXCXbyvejuODQBKhSsLhazynxVTfOcScYRtm73O+yPrAP1lGFjco/IQuaL+SGgRxoz7wXI4zNdokDGx73YL4A3nDPmmfXDcUo/DvZKl5HI2HL2uG4cv67u0BmooAH6gM9krLl3Arhd9njKrDBWyb0C0xKcZd4pwxHQLq8HQGZcCTAkcyDgesYQAJnnTDCFeZC+JKunmGW5t2RHlYyKPAzYKHlKs+6yRZOFkVIJjMt7xeCk7k0gucgRCVLl3GcueZ3XAvLxN3oi+yHBl6xr5LUBKJpQuedA13ZBJvCcXXsgAbEEArI38xmeM6D9NwGHBKB4n3si1xi/Gs3VHA6e3xl8ANyARfzGNuZ7zLNtPZeBIADOPPOMzJmZ7DDkLMPRn7C3VZKkbKAAGFnP2DmeR2wGl9zi85GVwG26ZmXMZc8yZ5RcAmRiD2FT5+y5NIqDiADggNKAdlqXYTPt/exm0BG0peSU9ea2ZMXz52Z3u37sbtvZo973kGSYAgG7zjDivuwV9LmYwRs0O8YebMps2zcPgORySNwz4An7OMESAYiVpcb8Z+x8lnllPhLcTJApuji/k7GQz8dmyFkIIEJGGunt0QORDQkcJqjCfTjb7BXWgu+jl7Y2t9W0Hpmq7KnqV6BgdrEF85w5Syhg3vv/2HuzH82yNb1rR2QMOU+VmTVmDWfgTN1W00iWuEJtbrC7sUBGbdkCgaCx+gIaJGRAFrIYBL4Abiy4MIg/BbhABuy23D5Dd58+U9c5p4bMqpynyMjIiEC/51m/71uVXfg2fZFRyor49rf32mt8h+edoON8VyNUi0/rBelvdafwgrEPWDfPCP0w7J97PYtcn+VWxgGd5IxLUwXD+Y5zV+NwdQnmSZAbGcu+C4g5z9zHd9Ir9g772D7SpjRB+Vl6MMvQGrEYN+m60uYA8FPQcoD+Oc/HS6JNAa0+v313ufn57eFocC+e4Jx/8kwja6CffPD++8ulS0T7nWg60qSNH2mjjkk5yBiaCoixEtGKIcgik9/97nez5uiDeIM3imLoAjGSFZAEEHSM0Ys3mztZGZM9aTQbfMr1Yf4Fw9UHBBOiK43IE+eLe8jDjjc4cgEy9z/4B/8wgGCdp3aXb3372/GGjtMNNQeOGhHBT4F5dB28fM9m7+OIgH6Idzne3HiVkx5CWnp8gvN8tLz91hvL6d3d5dLF88vJna3l2dOnoVVEKDJ/AM4INUSrQKMa+ULe9ttpX6Na6mLt7Czf+MY/F+/dn/30J5E1m45tM3UDAL3ZX4Dg7757PXu3UTPVj2/c+Hz58MOfV0c5Ok4qNh1kYH41Rp0MrcEIt49T1jASyLt0ihCLYX/VYadR3tKkRuY8Wi4PGdBINK6519VHPYc8y3fyJ/mfNM01FhB2nec9ZFvSKzzocYSRbkvfxI54lv2k7KP867v4rEzhOfQ75fZZ9uNe+u3eUZbLWEdUhYYsz7DjEPOZwWeen/k7c8MeRr7mjKmHzZGh6uBiA7yP57gfwy1yJTWnZkMgY2Os0GhlNXnFjEGhO/3phz9fLl16bXkcvbTpjQLsb23GI5w6ABjnpa3z/NAH9sm/9zf/+1f467yRXtLfrxbhJU38/99rf+ev/2vHEDz+rYC8kSKkOfTWuVe1eKu86Q0CAeKfwthsUYS4QAQlXjLVtUBpLr21N4+gNaBzDvyzhp9wwAV2kv4hXiPkP9pb9gjFGilTZMSz0Mo1gSr7IPOQwMtMFc4gSAn718q5eWLlCWMbCD4SXUOAeA5gunmnq0zrFSFwVSBvHd5Ee2FAIyc4oYcSScAD2qH/c+oNPiPwkdNR5RoQHC8EUqrwPaAJ74YQItQosMAgJLgKzPRJ4CPgx9gHtIH3BAJChM0UuSCUbHvkRm6+r5MjpyyCxh7eVUeHy9XXrqzSm+jBqReXwrzKtcoU60HfELrxsuU5xm/odIWAhuyr+BfkqzKMRZ687HyHwYBUKJ/eoDjJx+k/AomKJ0JW9/jRAACOM6YWARuhuq0JtsqLz/0qwu559qX7aRZWmM/5B2bEWFhr+iqwJ6im54xAi8I5YC3CRdLPTB6KMMKmv63nQAuzdF7K2E0twbXNKJ/kdrx/737GGQ+K4emGB25y30fZpK16p6/+Biij4MrB/vJsb2+5eu3KcvHiheXKlct5z9vvvJXzgsDLOCgGSRuADAiFgKko54RmMgbOi+fAvY3AxrN6NAkU6K3S+cHNAA+DAjOZ73EWsNbzg6CMFzfnI95pq/xqh1HseH/OUsC9tsH+YU54Fuv7jZufJ1wSUB0PHHKSPn6EV9HFgJyEf5KXvLnR69W3EgSHF3OB8nVuvCjnSZtSL2oVRAAOgQtoHcI1c6d1X+Fbb2Se5RrtADAyLxq6EqUxFD/e7R5kzHpSUqCTsQH6ss9p4xe//Gh4x9Wow/1RtAcNY4/TT/bM7Vu3QmdS4fyN11OkiQKphwf7CenF8EGed9rgzKHA0A9AelOB8JnvaI8zTr/xiLpw8fwKlNZQhXInACZYIM1jz/DDvpPmGQ7OmrB3NPzxPgEM5n723ONehMsqyxi9GvrPdd4tzRRg8xptqNgwXvrFeaWgDv1pGpjSLI2r0GQBBtdH+qvHLmA9Yws93WvUA/lQU2xtrA20mz3O++E3tsHegX4mGW4iDyhwt5e5B5AEXGQe+cz78BQPKDPmS/Ar8xYDU6mYCrC03OiGgGTPW1iPv/VWhK7xDHOA9798E8Gf/U4fEho8ahcwLsELaTzXVOIEw72P34LtKk981lu5nsRtU5Df/VClnpRkzK0FuRptJA+KsjyK6KLAVnGr1+4M5jKP5KlPuPNIHcM1DWDQlwKu9W7kHNE39gDfNVdpwWnz5TJvjp0+Kft4vrlXMJNrKnQaEqRF0kjW0qgg5n32PsVoCX9hnXg+6cFObNXgN9Vy4Ts9n32f+5X+CDSpVOsxyLtV7JQFeYfGc/YJayuwpewm+KnHFfPH+npfC3hVFhAgZtycC4yB9JW5FnxWNlVu6F5rCgn6Ig9XTqJd5pZ1ZHzuZa7Tf/5B00xh5t5RXlF+pv0qr0334lwxd8oAfC9QYD/tl7KvhgaBEfofEOPgeUAh+Lp0XqCi9BIvvHpgBhwYdVBbKLDyVnKPjygc6JfgCHOlYY57K8PitELUUmlcaMjeXhT9B48fr9LvuX8jsxwcxIubfXXpwoV0oWB4QUjkA95178G9ZWfnRFKaKDfrLSxog4ySFBXUpBk1MgIeZQ8BwGPAbvQI8hFeo6SA4aWA4BsblY+SizcRZXh+Ni94aNQo8iqPVp5SNxC4WctZayORe22tF4z5ncCVud06ItTwJlgjCMN9nAFoMKB0QRUKrVUm9sd5YV/QR4ulRY56VsD3YP9Z5t53sxfc73zPv0YmIMfUa5LvU6RxOClZGJU2dM4RWJJOsFa+Q51K8MfrMboM+cf3sAaV42vMdM/Nsh9rCw0g2oF79HYNfaHPW41G5czPuif7gHZjoItsXGOKfE5DKdc8k4J7ro/0KU5hU3pQPLr5oaCrMiB5gFtLZonn92efYxTej+fy3nAYOnPyZGRgxvm1r34QMBy9DSAcr+AaX6q3brToVfYx7/+DP/gnoSNXrzW12ve///2sH7pg67kg73eOqxdgcGgh5Oi1ANdDNkDPnulhdOrhiAE/YJ9pYJCXcM29I62mX+5jPF/RgUlNxJ5Fh/3ud78Xudr6N+QER+7Egxiyg2MN/eBdAsnxKj9XJyZke7zpI9uTi/7GzaSHUKd+iu3h+Gh5+83Xl93t7YDgO+RWj+yGIad1eQCjaQMwnnMOLdjb34/XNulQGmW1vdy5TS7zG5nPb33zG3FqAwylDdqrzldd7td//Z+P7Mr+SrHe+wD/t5Ybn94MuI4XL3uMeU3NidQlIFUGDncnlt2TREs3zWtSpAwP8PJMQN7mqC49RX+tnCpWwvoyZ/SPiF8ir71fHjvLVbNsNesiygye5dKXtV6J/sL9yrsC2fJe9g6RIm+9/Wb0PHjwZ59/VsPB5ok4G2F8ZFypRUW9t8FzaAseZT209iG7a7XXmsKpsi3zSfQPMoD6tAWte0/TJVZWrE4882eMpbbtHmds832VA5qbW3mPfS92Q+90IpoBbudPbI02yGFfx4w6bUVGGIVQ0cX4DD/ix/7zLsb40UefLBcuXF42NptCKTWYDklRt5lzBubRNSjNYB1pg7WTtv/Of/o/vMJfVxzz5f3xahFe3tx/6ZspjBmhYoS/5yANK9ZhiuL1B+8jQ90EmRXCJBwywBdfpAKkwCjz7O81gVLA5Pm0ZaqSQfh4HkID0aHootY8iD8cfmNUn5dACTzQrkRuFmYVEAQQ537L5NmwUa7JFz28Z3i/QrAVwQlpqvK/t8o7ST8QFAV9JZ4CnfSv4MY63znEDU8AQPAAeIdr0E7CZv48CD/Arrm0Y3HF6+wCRRNOL1evXIlXImAUFdYhlhBE3ilwI5iBwMY+oL+XLl8OiMNeeP+DDyJU/tEf/XE8agqS79cjPAWs6hUe0GUoHVGqSBtB+PxRFT/2l4xBgUprqcIT11XgmbvkVx5gPnOn0UMjjEYbgRXGZFg5QBTKQorUXbkSMNzQNffQ/qhy3VDM3YTFxaCytzcswRVA6QNeaZwB10qmL4PRi4/7AwgNQVOgQY+njmsIoSN3F/fTHutoqJSeeHqYJVXIbo0ms3LrnmVO3LN6PHKfXgC0f4GCVwcHC962FTiqgAs08jzvEURCsV8x6wjsVHHfWL7+1Q+W27GK30sOaRgx/cb6T2GpixcurEIPUcZu3boTBQB/FD3LyQmNVyVCMGNl737ta19b5YnTO4f+mB9cKzd7G4UBIBwQl5QmjsGCp3jqRMEfc4vg9XiPonpPYgyqANJCTC3uehQFnb385ltvL9spyHMYpRrhBUH+ymtXA7Ty+eZnN+Ple/cOYbkXVjnI9UpgH7I3PPtY8wW8UFpYD8EjnuFMR7kaXjAIj3xmftifPMsa0y4KHntdYFBDAn0DbOZdCsWMi3vjLTg8zTFqsS+bv/1OBFWUbFIa+cPcCPqypwMmHB59IS0JNBGBrEDj82WHWgYpLtlzzLs1CM2eXEZhpKjcSE0gmAndAwSfDQcC2wr5PN9K6NdX3o68xygK+i2oyr7gOfYh/awXz4nMoUY09hrXWZcCPwfLj/7kh1EiTcOkMYM25Csq0UZCCXjxOwDZ8ODUQMac8J2AWOetijh9VhFHM8abE4VAAx33yh8FjvXq5P38reeWRgLAJeaTqCLoF2Njr81KUT3r1iHprrlgTACIAbYgqOtJpDGP/jF3gi/SFAEN1pV3YpRQxpDe6wVjaLttCQDNwGQVmeYlZXyMgXdoxEueZs78+F7Fvykrmke1KVSaWkHAkTYE+9iLzDP9nMHH8ot6ZhudooGaa/xgmIC+sRaOT2CKa7TJ+Di/gqcCmiqhgrAClexhwXP7qNLJeAVwBFZp3zHQhmnP5AEa6qQxAj58LvhVj0B5gntSOiUYyn0zPRGQ5hrzTD8ELVP4dOShlpfMQB9tCnxJLzgn7h/eTT+YN8+VIDhjhFasaNbkoQ29hhcwh4DUgvPmz5/7SHSPIK4GkoB/w1M1vOEBRs/Sc/4pC7NmgCTMMWNRLlBGZG7kq1xTFnV/Ok6BvhnIFxCiL4J9AnIal6QFpUkt/uoZEdzu8y2M6LgwxAIIF4xoNAM4W2Ts4fiinMVvPQQZD/cL1gvG8i7GBzB9jPxnQVlpB2d3q8AFMvUKODhRAE6Zi77f/OzGcvm1i1HyXX/GZ1RB6VjBbX/c2+1X04Ydb5CXvOkUWgDwKHLpqd2TjTTaPbk6zydPAqQAxhXwXa39SLHjZ2UQwSL75ToDOgDKzGtAHwWd1D/Uldzzs0w40/kYTuARWGRHxI48SL2FNqSDrjmyrvuN/V3ZrylUuK4c61lUP3Jd3ac1FByEvgHezPsenlpP1kaw2KZAqevKGHiP/M97nRPfqT4p+KwhXyNRZLxB30mjI/+WNwhwMRcaSwX+nCPWlvs01s7yc+Z6gPCMWX1NfqP+SVt4eHMd4JLIAQ4T4GV045HK47XXrkaPunXn3vKLjz5OfZl79x8sm8Nz9Xg4cCA/A7JevHg+gHCiEw5aSya6AXLs0iL27GP21h/+4R8un356Y/nmt76dz9/73vcyH++8804cn9CrAWqd++jEO56NdUol9EWA11kWlbdERo5jQI3uzJsyqvKZWECLiZr6b6N0953r8eJmnyCXokOmsOXg5d/45jeWd65fb8FjHGv2GwGwft92HE6akrAF0HGmSVTB1tbyySefxnFDfOHp8+PkZScSEfyfVCi72ycSxZ7PJ5saB+JAu3Eoylk/sZBG8dadOkghc1+6eDF1jQC+iYbEU5+ULgFNE+XRwr/Zg5snlm9965u5hvMKa/7w4aPl5s3Pl5s3PksNA8bQuaxz10FkrhqyoHMUb2QeAIUtlm66RA2ms747Yxs6h7E2iVQatbiIaONHULf0vJhOayk1klZ8A4MA/UP+Zb/QN88YQHzXem0QgZYWyG9ERuTY3ZPL9Xevh+c+fvJouRv971b4p3UnGlXS+iwjodBKF4UPKD/J42YaL83rs0v2Fu826sYoIGUja0YpE7tm0rvM/9jfyoUvguDsCbEXZRhlVPXoGqxGRNWIGFL/VjYAh2itsY6RMWAsYl9KE+XRpYWlVUQU3Llzf9nbe5Z9xH5IpNQGYDyOUq+P6K5iD6Xd5WGpcxYM5mD5m3/nf3uFv65Fhpf216tFeGlT/+Uv/it/8V86VlBQ6IaZh8kd1eLlAUUA4XAqRAneKTxIYFRQBT0VciQSguC0W2JWixz36QETsBZr9KiYTD8kfLQPILkScCDueGANgY02IIwyVIUpCaj9nAUg+2KfV4zYPFJY0zcqEM4KMKCiwl8LBj2OJRTCB2FGEZuJKu9RMGEuaYt3mhICDweYJFZrgAO9xSTi9Iux6Qkk6Eq7SUVDuOPGRgBKQHAYOgxIrw0UNtqkX4COCt94EiA80RcEaMBDvDsF2x4+eph83TC1WmO31qlD9MQB3E1+d8DSzeXB/QcpRsLY9Cyg3wrSMhDXIYDz2GNcq6UYZl3QwvVWMDcUTDAlXgWnyMP2+SrFC+3Nim09g/D2LuAYZYoCMXgY4xGWHJPsrXokICQmNzNeWsO72jOg0D4bVlQAHJNAQhnX1iqnIX2kfT1HZIoCVKyx+7bX6mUZL+hhmfc8lZG3kCDtef5YoxbzGelaYiCheAZAUr2jOWP+0EfmVk/FMu0qrPXK2VmePnmyfPbpJzEMwHw/vfFp8nvXqxWhtcVnTOdS7xv2253ls5ufR9nlfDDH2fdnTidMm/3B3uRH713uZf0ELGhLhSu59w44Oz1P5oMH6ProYzyad5YrV6/lfYDh5Lq+9+D+CoCKIYZIk5HmhvkmT2A9hWpsyJnc2Myc4dWAwIL3CW0/Gul4cBg7PdJGCRgCIKN8YyBTocO4Il1lHFwHIEoBrtOnQ2/j9XK2njM3KPw6vL1UlBW07NuKVj5D6H64UNBKJY42oUEA4yqr7icNKcw1a8yak6sS5QShiTnQGzQA6fAgTt7WhOUWONRgSr8AEA7Iaf+AAlZd2wCTKIkXLiR9CfMhkDUruryvAih7ssYu+IFCOGN67cqVRmM8f572+GE8nCOERAwRvA9jgjSXcdFX9odKHM8JiDE/COvsXfY4Ia+///u/X2/0C+dHOqBn8bhXAeF5PbuZc4FBzgzXZwBXwD3zjuc2xZ5HaCVAEyD1rHwKSjKv9VB+2vReIz8/c8nZ5tkWPz6Rs8pPjAiEZuuVNorK8m6UIq5nDCjYIzewAIg0nnn3fK14LZ6SwxtcOuf6c10+y/mD3+nl6h4LjR5FkNk/zD1zjlLMONhbeImdv3AhfYwH8ijGCN8S4BVEll7Sh/SHKJBnz1b5tJkLDS/0zb2F8uyem88Re4R3yNd5XrBGUFMeQkoZDTzycPfWDG66HqEx29s5Y4yL34JVfDZHqXmklQ0EwasA1TOc9WWdWCPmjr3AO2deKvBGvzXIGNbsWEwPBS1S6dOYwDwkVH3k8WU9aYc+CzRIc9w7Av08i/IPnzQXOWkcAIhYI96nwVhex1rSr3gGDi9o5p5/tF/e0dQqrjtzMQPMKeA7gE/Gr9wW2SIG7K28n73HeAX6BXRa1LfKq2DXfNa5Ji+WntA21wT3WUd5p33XOzHjG4r2DIIHiBuRjpV1Bj+E5wzjuH3is44Tzje/MwaKJI+C5gEJR3Qkf9tflGA99+CPgiEq9gJ+0JoYQEYhy/ILPJTXnn+MR2Ojc61sULrfiEbSk+w9abq1rOWQpTDGJV0FxaXxPg9Ayhks8MKee/T44XLy1O6yf9D81xqMDRl3PAXSC+bzP3iQ8gr7+MS2RZHrWQnKj0x08Typ5ioXIq/X87KpveItOwCIpIUZdXDkRfO6CQR6tuZ9oi7DNXmCYJH6kDTWPSJN8R2uf+TQpCBcO0/MuhB/8x7TDtDXRhBVN3n6ZC9yNKkW5j3Oc8oWnAHWQJm6PKheibSD5z1AOHuE/vKdaXo0jLpP1WnYX8q9ynWOVdlfvUbaJ6A9732+c68COMbbc9R1EMzyfKAHWmCUfVEHl9ZFKO/cbn7sEYXo+JQTBLmknxo3NPaoD5Prmz6S8q8gePUV9AXAQcZJ9CzpSh4/3V/u3ce5ZH+5dfvOcvfBg87tcH4CHPzOt7+1XL58YTmXwr1EJDaVETpl9v3m9ioqjLXBK5pCk9/5lV/N3ACK8xvZGj0I72LANceF7gBwJmi90sGZy8M6YynTIZc6zlkflu/PYCHjZDKVY9zDtEH9HzzBzQH9/e//IMA9NIv5vf7uu8uVq1eaJm7jeHmeSId76XPlxkspgMs5ZB81p3sdrmiD1Cp41mv0eHa0Ed3mqx+8txw9P0h7eISTa31nGwN+MQH6DJiYMxUDEymgNpcD3PZjxGokNbLJ3Xt3F6Immbef/uTHzUW+2yKqOf8UCt7YWD744P3QLJxyAE3RJUiheOsT8ssbAAAgAElEQVTz28vt23ezDwOCD7kMSVeacnDYyGT6GGB+7B/oKPPvOWZuPQvue/nwCruJJ3kLIbr2nh3PvrLzTGe4NstHrrHnk3u71tW37NMsx9sn5JSk5hi1GUpnW0hZuY39Rb+UlYLpDMcsx6nu55gD1k94VGSOp09HLYA6gszymP1dpQUadORFINw94djknfYN45PvlpfPWJc6v7xO+s51dDn+0W8cauiTTqe0pQFD8Np10MjB/fA4DGh378IXwVKauuvomHNyMl7gpNLBUIqzF9+Bm7FdiEDgN3P7e//l//wKf60k8FJ/Xi3CS53+P/vy3/6tv3A8K7cQq+aO217ICe6hR3j1bwgPxGy27EfAGOk9VOYlFBF2p3x69sL3NiTli0pqlGmJZhOkrYhclKhB0EKcUZqf4clSxcl+0E8J1AyCSKxmwUulYlZ0ZADJBR322PZluhGURph7x1rGRhGwMNfNzVivIYKzQinR1RqqEMv7sBJCtQBeUZohmHizzcqUBJnnETZ4D0BNijReuZp84GlzZycCCKA2ghEgI8BCgZ4r6ScgmUXkEDxSGO7ixXgUCCbQFiDenbt3AoR/9vmt5a0338o1wsfwxE1RUgDm4RWHoEo6HfqDwkO7c6EVFU0ZhozPdZIJXL5EwTvC41oASUXPdVJQ1xKswq7yyjqQ71FLNu3qAR4r7FDYCgBa4K47VKWeauAoeHgQKRzrucVnQVv2nZ4S9k/Ahd8WxWBNTcvAnNOWoAh7hT6aQ9E9jGGkgG8LxfKjciXIzTVBfvd4UoHgeYGH19aJ5cK5s8nrqNLNvCIwF0C83MKsBwcB65NXdxQoCpPGuHL33nJ8+Hx5/SqAzn5y3H3y6Sd5DsCd/GSz8ILnB/+ePsVwVUAc4Q5PcHMPCtoY+cCeRmDS+0xaQ7trgL8KK3sO+oF39r3795K3lz1KpBsK7927dyLkUqRIQ0y9IY4DupEvsO+igGu9RCOwxXMTQ4QhkxtIuwEnURYjSAc02I/AIW2EJgpQCYyxvhpwmM/u5XorMVbOBXuCEE28SQQXEIgtUooypKEjxVtHPHsBoRPL/Qf3YsR68OB+9pPewRWEatCR3tl3wQe8VpIPdotQeTzEH2T9AYdJx0J/iC6hsC1pE1oMCmBmRCUMAxFeOAhjh5zTzY2k7ggwl75imLufeQtgPgTephyqFxHvxnM5RdGiWNVDkflxbzAG6JPjYj3Ydyrt3M+ZYT9zD3udH7439Yl1K+gbbbMGrAU0lHEDynINevDzn3841rlRC5w1jXC0Yxim66/ALjDgXuA9Crp6smqs1fN43iP0HfrEd/ywBnrg0m/aEATVcCaN4X7PN7RzY4BoCvW0ab5IrumpzN+zsVn+DfiB8iadKfjUsHXpF8+ZXzygyQBPm35qP/zG6AN+/+hHP8o1gXfPOn2TjtLO7GmoUtN0QU2BI/DLuYKG1ku0dGINFDdXLcqpdFFFR1CA8yGopXKowiZNYG82F2M9G6W1fFapi9FheJvPSh/ANXyWvhtiznjor+PkPaY8wXuK76CRKJT0kzHPoLZGCOdA3iQYxfcC7DwvryqY0JzQ3su7Baws6KmCJu0QYBWIFYzmbCkXyX+5xk9Dy5uDl3eo7PId88E8ule5z72ujOhecy8yJ4IH9ANaQoj1fC4F0mbF3XWmPecrhpp4vjUST/4vAMBv/14ZHIenorIRc+M5di4ZE3P5oswp2Bxjw3if9II56HjqVeuZpn3+CaAGUB7ptWosrIIb+YlaHVPhZMBALtOP7g3G070rLykw0ueJpMh48Wp9VucMwTLpGTwixUg3NiMf1eMU8Jl1JC3L4XLqZPOzCrICqmMAjDFvyPR8j/EqEW4jLyrgVgpzPj9Yzl44tzx7XuNLDNQj93LlxbWRB36Ec0Jk9QHyxfC9u708PyoY2foeSxwzAAlIa7Z1oqAiug7j6Xo1D31TyB2Ea6Vg9vBqV+aqcaBRKDo5zDqU56UARtNgqZMoG3mWBK/c73w/G+FCpwCfhrHf/aI+oPyrDCoPkdZHF6PINzrSXqP+/BFg87wIKilvFYRtrRJ0rAcPH4QP+G71wPnccr90xWc9bzrvyEfc4wJX8jhlZwH6gJID/DrCmz/GkwLjns8Y5Afozt/QUb5jLzBO5zl06nkjWQUZ1UWcG99L/xgb15X36QfX8Bz2XG6vivKSu/tEzkb36O7ynFoC9x8sd+49SHH1x3tPF+vTHMcRgyiIJwu1Sa5ebUFDeHYNSvXUBfhnv/YsVu5HVvnud7+/fOOb38x+wWOZfgO0oedV/qvBK/wq6X1Kz6QpoU+blcdmmiqt5j2M132sLiKtlSbn3I5IAGVM9uPrr7+R6EJkAPTQH/yg3uvsIfp89fVrkalSLwLP1mOMNw/TFh7kdai5kmjjgq7lUY8ePU7UJsUmb36GE0QNZYDgZ07tLl//2leX58/2l/29xwtrcw6Z8kyLFwJ8J+oXh7U4mSzRXbeQ9bcp7HscukQqT72IK1c/WP7JH/zjEZWEseJcHe8iB+8UBD9ZfZt2Aen39w+Whw8exRO857oRKBgkuic38zfe1NBb9Cscang/NFn6q6zhXnSONdh4fsqvDuMggczP+siXXV/aMi2c/I32PCMa8jzDM62YaQfv9nMKEA+HEx1MSEUVY+fJpoHh/hpGWy/Bd848RrmKfrPnxAbsu7SR77hXnGmml+5306joTCMd5n3iJ9Ih8Rjpif1zXhNhNYwAyr32X7nR9ypnKcO695kLMBWuq6MoPylz+z71BNeZ/Y0n+MOH8LUBchOBu0dE7Jnlgw/eDe/Wqz/yQ+pkgamh+7WWwH/y3/69V/jrivu9vD9eLcLLm/svfTMguMRwdaAHIAhIRHEtDj6AKr8lFPzWq0ZFRaapYsOhVgGaGa8Et4JjBW2AEAmrym7AOwSKIfhD7AQbVilbYsklf2A9gqAEElatlSpAtqsi7HUJmErFrPxECE1hkY0wawjYDLQjlSgMWFEaIEXFGEHKNBwK9I7hRYGUz4DqBchaCIkxoCjoTQ3BRLEUCBH4kEECTj16+CDeQQowKrwwcwT/9957L0ydcQgMMi49AALabSzLtavXcg/vT07lo8MUJMG7AfD7zsiTSYERKmFHyMDCPUCxwwOAt44p3lojj56528Mo8IBKCGHD3cnJnNQzx0epXI7wzny5x9jEyfk4PJrYNzC8VNgmTc6TvVVoFutZZl5FNUJ5PMLYlxVm2S9RzIeiCXDqHq8X4/ECCH7E3o9wuxYsZ2FQxUGFVMHRe1RiVZ6ZV/epYAvfKWi6R9cKPR4w5BErmABzZw4QpNb31uObuZCxCsoDsJKr+enTJ6majiAEGAsYrZcLfcVjmgKl7AUEWdrmexReFM57d+4uGxTSTNRGBeRz588uB8/rGQRjDgh7igJX50b45s5y5sw5/NdjFCro9ySgGWeDfck/+o4hJ0rGyJuqQKLCYagmbQi4cA9CZO4h1DRphEjDsJP2WeN6u6rUdN6QgDkn8fZPvvXthPOFDqYtQJnj5cHDR90Tx0cRNkjjgrLDXsEmwfsB96FlUf6TH7nepQGD2GMp9NMCpCgd7gP2I+fCs4qA3/UkxcJhwAPnQ7opaETR2gf37+c87Jzczr0J94zBsQYT2sBbKcD5xpJ1mxV3aHjnsd5ezBvgNwoIitZ7779Xj3Qr2w8lmjHDE6wK31B1QkULDrAHoV+Mi/a4xvzTJ4B1eQ3zwByxF0mnA+3rvDVig7/NC2zqJvYme4XP5rMHQOed/KgU8Tzf86564jDWGpzkS/USe5Y979lV4OW97BtoJfNBO4Jwgp2zgqiRzvdjYAToZXyAmuwhPe/pv2NXsJZHVsAusM++CsAzjC6Ol3u5LphN24xRr0nB86zJuFe6Zroj7uEaZ4+/VWCkJxnjABgFguSp8kwjmAQC6ZfehPxteKte7HOEiMqM9IfPgj56KptOg3GrFNEHeSnr4lqaS1tFQ1ATWs+1Fggsn1Hh4J2COiqN6cPwUtLIUdlnY+Ttb7os3y0dEvicveml/9A1Pb97FhpJwbyp8IXOjrR0gi2CP6ZnoW/MRXjtqGugHMa+MdWOBfJU/gR0WAeBIyImuG40imvLvLk3BDd47wxGOYessQYP51bwHtqrB7LArYq7oCHv0Wii4U6Q2HXhexXjWUENOEeRv53W1pDnzWCW9zuP0pKAvhign1KcqtGO8mOVTwVm6YJyiEAB76QNxp+8zQPcpt+eJfsknXDupfeCltIA2lbB5/csb7qXZlAgMuMAJo+XhrK75uFPx+u6GTx35nSNEsq4/MaQK9BJ4coAMyOHO+27rhoQGG/pZotdl87Cd2A65EbWO7t0DDmh3pXb4XXIX3g98h38i2tGkQAskdbwaGNZDo97Xplj06V0TUZ9kxjmNwPkkT+cH85o9jrtbzV9EkXvkmv2OcDWiQBsgFeMB/AmjhtJRYbMgDGkRXvx5qSIoetBX9RxOm/rHPHMqd607u3IJWOOXG95uGC4upL03P0gLWRMAGp83tktoOQ+dZ/Tlum6eH52Tkq7w3CdOkrbTdUiLRWInsGhGRyLoX+kUGROAbJo33fP+0S5xDELggtqS3OlKYKt6kPyT8Gttexbvk67ePPjVMOeWemJQ89UVpX22Y59DdiNgeOQnN41oM46oXrcDD653tIpATTmBJkpzwynlKTEHPJR6ils7yy7eG7u7S9371NY7/by8NHjeIJnHwxdBln4Kx+8n0g+imNyaNFZavgYeeI3mYMaJJgH5Lw/+uMfLu+++17Ox49//ONcx2BKkTwNtgJqBcHrbOaZZZwA7HhPK4/wnXvCdVsVkB00Ic+N3N3qMepjzifPXEtk7unI9KTo++EP/yTAtYaUs+fPxRErqUU4v6OQZ3lyU2ycPdu6PeyF6rF7caohygjnDdLSsDYxSG9upWbR17/6VbT1ZTl6vmyREuIEaTqopVQDDjI8aweQvrnZiOYTKRhbJ6YaTkit0vfiXY9s8ZMf/yj0BRmO9TWyjajtr3zwQRxA7t2/m+KFdZZBFqaIK7pB89BHDx7RubQFrUn9hWfIYhvL7vZudOGexxH9PgxgkT2HLNu0Hy10il5Wb+dG1FOrSF7NeNQpWU/xA+YhRsApot79L5ArHWO9pQnKhu4h+bl0SV7JfdByvOM1iCon8Qw/9EW+Lj2S7imDKYd5n7KSfZUnzfTS/lbmKH9SZlSW5n1en3Vx5QX5XoHq0gn5gLRa+YDrM5+UrrBeGEV04sFANWNYyjUaEZ1jZVLHgW4ECM4/IhbQk1jjh4/uJQL2vfevx1mCvaScg8PZ4SF7pClw+Pcf/O2/+wp//WcAf321CP8MLMLcBUDwGSxWwAohBrYaoHIS+o/wOBmrhFCCIlClEqqiGoI4hbpw/9qqOapWj4IkAucBIhAw8EY5bK5ilUvuAYARSEl4OB7Uw9tJ4VNlYQYrJViOYSbwCmkS4BC2QbBhes6BYH0I83gnfwPgKGQwXgiTHorMhSCOgq/EVwawUvKfoZghrLfYImMHjEGQoE0VA8PyDbsPaBkJrkVaCkY1vQGKLt+rBNMmTNDQVoQnrcYIc+QnI5QM5Qa5jnB1vCdOnNiOJ8Ode3cb5ozVPNbtrseTpy0AFWJ/iLdtQTZBbBmEBF8mLPHmWZULBPbsw2OLPnY/5NnhEV2Ao4pBQlcPK+QBVHYdUYr6dyzWgpcjP5qheXgAtAjiUBCHpZn2khP8RPehDPxFRVvvEwVI2pkV/tkSrcLN99yPkIDXNQxTpZb5YpyeFZT9nW2s403L07yX63+mSEEeJ2y/Z4/cyAWzI0wco5Q9Xa5dvZL9QZGaO3co2tLUH1Ec27mcL+axuTePE4JFf548ehIPf/bT3hMKYF2M90aKXR7TX0BxwO8TCYdubrKtKC8IhgjB9AUgOEaQg4MIlRZ8bd6/egYLtGh0UoBYK98FfeIlzD7Z3IhQrELNb4RmxoP3B2BnjSEbAbEDVO8/TQ5+QxU5z3hy8E6UTqrXM58J50742m4ET+aEFAuGnSFkpEDL6dNRLOKBMDxwUT5ZK88X15nfeHpvtMAUdBaFgfXRs445Z44wYMTYM5QPgAOuAyZTEyBFYrYJu9fjrAAF88dZQiFSiaRtgEXOPcKZubFRCCiyxPWAJWfOpLjPtatXGwFwr2GqK9BweIJ41pN/PalMEC6bVoW9oKHDvZychWM/vpjCh7kt6FiABEBH71fWDVCNuaD/zLUAuV4rVRoKZpWWdk7oI+1KixtSu/aoZK7Mn0xbLebX7+k3c920OgUQ9PQV+FJ55zn2Iv3kXj3Oud+UFqZyYR6M9mCdBHp4pryxCi+KHuORfktTCurWo1Q+wntYn9k4hIKGMdtC0uwDgUD6vV6LRjgJ0rnWpCuq4bAgE9cF0/ksz1rR5ZH6oQafpjKiTyqXjAM6JxCjN7WyBZ89JwW1qripKAQUGrIEfde7X2PubKxQiUeJsABgado6rZugxgxYKZvI50P3kpO9xilBIIHNAuRNveOPIDc0hoe4h/XmOvuDPlgbQHlDI7xAmDxS4wttGw2gYgndFIT2PHjW/C1oy/POrXxG5TKF96AZowi4spDgg3Ph+Zf/8bxAd42bBfIFSt2f7i3niO95bt6rkfnGXnFONOr4WSBSGYrf5Lo1hZNroxwhMCew5ZlxX8HfaxxrSLrvUU4UiFcu5Xv6Tl/Zx4xHL+kqzJUhBANUnl1b51G5U1lApd559TfzSb/kfbZHf1zP0igiIvFibo7Tnt+mM0lauXgFAq6QYxhAqIAJ56JnCmeC42UrYdXlXz27lWMKIrQd5ArexzpXXjpOBFLGTpo8akUMT0boGnIVzjSky1oD8KRo2Q1gro4Rj/ztreQm59/BMPhzxjXKrEEXwLvd4WFeoKOibws5hp5sNg1MAanmAwdIxFOdOcJDujIU+Bt84qje9MxiDMi4dNQdl/dK+5gX6QXzoVOKe0i6R3+4Ji11zeVPK11r8mp0HLNeEho18oxLe5UPuU+wyj5y/2xMwQMeYBXvQHjBDP7O54N2TOlVWWetLyAf4CgAL9DLWhmX+RAYom3HoMyjriXYrVyn/uh98lHpHmOT9nONPYU8x16yVtNMxzzz9G82rtFPjbEYdYlserq/F/ksEb7D6Nl4tc4nYzfaiPHRHv+4NzRq5ODH8aApGzFUbwYYpZ/04dKl1xKFePveveXzW3cCgqNnPB7Gk+cp5omX+dPl7bfeXN5993ocVdiD9WBt/ubwo1EYk/HTL2Sbn/3sZ8vl165EdvjTP/3TnFH4QT3BT6Vdn8/Z3G7RPPUG9Aj3vs4T0hcBSnVLQW/3lfyudK4g6QwwMv433nwrtBUnCOQaPMFJYRK5CqB/OU7NKXQUPMExRwly8hvaBK1hDhsxhYzSguI4YCHP46DCd5EjNigefWr52le+spw6ubOcA1zfWJb9vScx5pPKER0W5xHSe969SwHe3WV7ZzfnnN/8UFwY2dui6O+//0He+bOf/ngFijctT+UCvPe/+tWvxHBBNCrnDGA7qZoW5LGDjJf+o4N6hksHWujw+REpYraX48ORomXsM40wPIMcAw2WJpvmozy6QLgOYbMMI8+Rp4jXaGD1HHqG+Z79Lw+3v+Ip8kTxl/KEGsaU4zKuQ4x31blnXXXmsdIqo85mmihuI0+deaZyyCx/Ki8qi1ZP7L6kX7ODmbJsDKEjZdmLOjfj7Xh6vpWBlSWUEWxr7i/XeB9nVdzHyEfHqGOA8yHg71nz+0a07i+3b9+L4QanJpzNiHB/6603l+vvvpM92HbgZ8iiRIBXR20h1efLv/+f/4+v8NeVhP7y/ni1CC9v7r/0zRTGlBhKJE23QBIQDzZKtERSgjfnqlT5RoCOsvf0acAkCoeEmBBCPQq/wWDxSAxYG3Cn/6kgqZiG0Ybx9RBDKC1EmWIaI1wVxfD+g/sLHskIcSqDKngqg7PwNYPgCtaMlf4gYACyKJwlPcnwPrAveSZhMidG2DVevFiA91fKCQKJ3mH0gX4qEBc0ryeBwmSFbPxlK/gwz+QggyGjMP/kJz9J7mPmAUAcDz7yqzI3WNvjcR5QfjsVsRlPgRlye7ZAApb3n/70JykqAjgmg6QfFfbwcKjHCNZzFGOAPcAyCgFCUC+T4/TRowgi9x8+SMGhcxfOx8MGAZNx1VtnOwoVcxblh7AchEe8lQc4Yr4s8i4HONnZWW7euLGcJS8dIZxP64GMQab5sCtwIUysBO44IK1zrHG/4aPxkDnYj1ACeInVv7ndLfbSNC56p4d54XGSNShIe0QuRHLSjxQUMsEXGXu9q1v0QuXf9S6zxhhEGgHWvXss658cdScjfJVpVwlDyEIcxoOKULvTJ1mT7ZVHEF9ibUfo5neqvaOz9X+1XMf7aXM5c7aFK58mx+rG8vDBg6xrQLlheIjyhifa8EQgJQgAMfsCDyDui7L8/DD7kLQZCNt37tyNUnHmbPPUOvaGmQHoAUbiWVFwQGDjyV5TA3A/ewSArIUtj1ZCFcWcGFvAFgRigF2E+3j/E34IMHo6+4827t17sApdY691r7Swab0FCzyzt6BNeJ+wx1Ty6Vv6vbWVvnFGNvHWSLh0wQDWrfkEq1jzdwS9VUX3GlJoi+soIwgm/MaoVLCaNo6i0GEQ4CxRjIf0PM2XWkMANC4ROU+fxvsFD3v2MTQAgPoXv/zl8u7168vt27fyTAq/jUJutMcatg/78ehmLZtO5Djt0Wfmj/cS4guwQ05sPOpTwPK4aQtu36J9wuoLbDYNVIsXx5OGc36wH68iiwahOLBPEN5NI1Fjz/2Vp7c5ZFu9nb2C4AbgULovwE0Eyr27d9MXDUcCDIIK9EuaOguYAl8qzNINflu7gX1FeypUKF8tplivYI11nv3wsAFEszacc9YbeoPXtyGn7GeuCRRw3+wxmJDRKQ+yYyoAgId86bgpMRgL/eLMMDc8K4/RK1WlJYYcAOTh9UM/WCeeF1TDiGXRzRZKKs+vwnAQ/kM7nAfBFsctQFpeWtom4KpSXcCohgjmNjx8AOnMEX9zj3NC24JrjS7oj+BZeXQBKZU01tzc3+wv9h19xliypslN38IYHbvAmoCydMt3auDpeFukT7CDsbjvBG9dO/pG2/BM++rccQ97zlB82jPixrlX/qEfMxgqMCUwoRFDgFVw35QpArbKPSprVZJq0JoVuFkxZO767noTBTQc8ltDrRtureIm0KSRK4BQioB1/QECBFNpk/PFOtCuwLygg56+0JfmcS2QWBCt6UwAL8x7iic4YdYq7q4f/VW2zdocNVWHhpDIA9s7iVii3zOILTAgYKAhlntYW41Z7mm+L7+rN5ZA9EpeGXSEMWj4mZVqrgksKa8y/6bUMWJHZwFBJ+clMvkmZ2NO11Ovcua+MuZRiiOGh45UgZUNRzobIhCRSZCzBk9z78TIPM6hhioLedMn/s5+gn48Pwq/9VwYlYRcwjVoEnsQ8AePbGTEyt19Bl54DrpEATGKOSPTK0PG+7F8J1FNYw+VXjY9F7LOg4cF5QFuA8DHG66A3cndFq+FLrYQ2WFTfAF8h0bU8El6RXiioIQgLbwRGQmdhj4gizYybJ3/nbGE3o4UP+Ebw3vTc5M0U6NQnYCSwIpADrIF+zsF86aCncylOcKzj4bHf9MqFJTK3iOiEpnnCBC8YGH5Q9MAVTZHFq0BVVDJ/V6jEzLXs7TFszGiP65xljEpMzFnzD33JHZ2OKxg2Dhz+kycFEI/R9qb3BOHhMpLyTlOv9ELSeMVmb90ZgVChUf1s2C+4BzjVdfgb/YMMqB8X2MlxeTwBpdvz6BUZLnhLMOe5gceyNnmLPJjvSCMJKw/stDz5zWoqB+eP3e+tRF2Ty6PAO6fPlvu3iP69mj55MaNgroxFDWX+OXLl5Z3r789vLJJxVP6nIg46C9phk6dik6y96QyHSlQdkeNJZwhuIZsR6QvMmXSE40oAqNDSZHC/NXZpbpC6TNRNd2/jJO5NXpr/o71kX+Xtpleqd6mrBXPIofi+QqwjAwET/7H//gPkmoOh6nQ/sPDyK4A1zgaoWdpfEvk6vkLq5pNOGQIsAJe375zN3QNnRRZI7LA7qnw+9evXV1Io4lXPV7gyZF9fBj8gXnmPBGl1/R8NfpxhFirkzu74c91RjiRNUQeRmb93ve+m3XL/J48NfYl8vnJ5f3338s7SL8oz1FHoJ81rzSqg/nhU2SDeHIfloZgAMw5bcrF7rUvpgbhbGgk0hknfHrkfXatAPvDm8dZ4jdnLYaPcQ5n/iNfA8BPvnx0kMEfTTUafGZjCT3h7PC3dIn15DqpXcrjWncKXjKD7/CapvbsGWbd6qBSutRzXiNQducK2G0hz1VkxJBHM5cx5hQArjxSR7kYW8j/P+Za3Vy5KjrRMNjLrzXkKEOXv64L5qrzK4dKr6VB0jz5Mu/U6YHUPzEKD69y5Ul1DGkvbfKd39MX6Mbnn91Kqk/kSugXuu/169eXa9euRIbRGdDxMS96gjMP/9Z//Hde4a8Khy/x96tFeImT/2Wv/nd++189RgHgsNYCWO8MBFTCDAVoY1Uzt/DIz6a1XWUQISlMcbNECFA6B/O4uYr3Hj+JAAxIuRNQsMIYQi1WwypmMNF6a8aaFY/f9ryhlFYsbqoCQdzHWG4JdRqK89w3vQlKFNdFFhV+ygxG7jRysA2Bdi28l9jrIaIw2yrgFewrQDSXIJ9lYHphF2SrMqfniEKYRI82AOYQjBHAYMCEuyD8sh700znjewgfgoaFTfBYBegCbMMIgYJw5erVgGVRzkaeRowX/INx4XnLusKcBSUA1BgvRVoA9skVTWgbggxCw8mTp3M/BBmQECslBTNRQvFmjUcV3jjDC66KW9cOhVZFsMpFvZ1hgoar41lcJXuj6VJGGhIrWjy1oMIAACAASURBVMt4ZCYrBYLiqklnUmso9zW0teAl2yggzQjliyfIEApU6mfmE8UlhU8IG2xannnPlMEqqG8sZ0+fTd70GBRGIVcNOw3XhcEfVnHAqwYv8G2K3NU7VnAY4Dk5jQndjKHkRMBvBDrC/AAZq7jWMwYw2jmNNyieL0+eRNhCAEMgZo7p+5MUd6tig3LJGrOmAMsZe7xBj5cLF5uvlc8JiX26H+GRuXv+DMWiIDtjjdfjyRZQixA8wisBl0sbdnJ2IgARITA8y5k7BN2PP/4ofbLIH/NuqgHSg8DsqxCQr7xGBMEGxo7AhqdUPanX1eXZTwhYtN0CqMctEEW17xOby/mzZxMijZFJoYX7I4wteNQ/XlBmOE9nz58faY2a6gTFSAHVdA561ToHa6W3FQViqBu5eNmn/HBWClwf1tA20jAIGLEu8SxJhMUSmiB9Yn1RAK69fm356Je/TFv8HS+VYdBLeiE8mZ/sJVqGd3jOoZnS9AvnL8Q7BjpNvkMMFMw1Y3v92rX0G8UAgwSeCCrd0HLm0v3VM1oDAPRCMI3n4zE5ooIKr1U10KiaMQ8QgnMBP2EP8ZyGEmlrQKqF1E+PlteuvJa1QtEWxAj4gLf+CGePQWkUOeNvPf8tyKehgPlv+HlBZsPloaXS8NKVFnEO0Ma+Nwx6gNOJTjikoE0LjqpY86xpXAjLhU4IyqvYl9vhmUTO33ohClxJ87g3CvooiFZBeV04VhAvhhny2kbBLFCEUYKxYRQjlz5zt06pUQC8e7t0mf4zxvLe8sdWna/CbOqanrUaI6EFzE1T1ACQN1e3wIVAtEoFz6Ass7+lwcyhAIbnvaBeAQcLEurJL0ilsiM41XNWQDbrmbnbaKGx7OfzK48lvhFUEpSU90K3kI9qDCw/YV8IQru3odnSAr0Is7YjOoC/ORcWsuNvAWkB4bVMUUBOWYH38xxgB8AAtIPxWstBXtic+F0LFTza5EwXXCaPdkH2Wf7zHHveaEPerDFPBZHfAZ4xCibvZI0RrIvAfvc6gBmGpBpFOfmAHPLS/m5aDtrQuFEAukWfC3AS+dCcmhhfC7w3xyj/Ouel754PlVJT5ayLo21lzwu80k/BSdqRj8gXpLkCB/TH/QE9FUT3jBUgKs2hDwKpnnH7VRmj9IR7NB4J6PK9wKXyK33S2KRMiZwzcJbMgR/kQQFkEjnSEHvew9lkL5hKIwDAVs+28x4qm5DqymEAGO4nziprdvbc2RjV2U8BYUcKPAyrKyA8tGMzQCeyJetg36VPFjKlZgttAnDxvP8CiJ7YTCHtANWZs+6RzmH7HSIV1KeRbMpJ1gSoQ0uB4gINTXPC/EDnwpMS8UVE4X5B5EFroRnuDwF2I89ihKKtzRpCuvaly43M4nrXuXlaqytIA+HP4Q9PMFYX0JceOY+hE+RW31/XOxKIQk6IvgZ4hfEpKeG2w4NypmI8qizOmGskKi2th3AdYdT5NHzxzhhkRuqiGqEancPZLK9gbft3zgUyN0DeyMFMmp3mDW5EEfuqBcUrP4ZGD90oqSY46wMAx+jAD6AxT0afAzBc1WIgD3cjNEjTaIFU+qYsIj1Ct4rDzPD8R06IXoeTRtJUFEhHhmU+A+CtCs1V3qWfcaygn4m4reNQDSEjCgF9NWDXEgCVtBiffHoz0Zdcb4qMrgW0/crVy8t3vv3NRHtilOE8m+IH/dn0fpsbLUTJ2vzoRz+OngW9/dGP/iS0Hc9QHJ1ahLvz1aLc7LvN5rvGMLKzm7POOrGXmDtosiCq8lo9sNcRYqaOUj7lN2eshr8aKtnj0IZr10iHcirj++jjj5cffP/7y49/8pORkqfy3dtvvZ1UdIi9ApaNYD2/apPzjI7JXEK3kKPRC0hzhDOWhg/6wXNvvPH6cvXKa+FLzam+BJyFLr719pt5FyC4xuLqcEQ/n1pO7Z6KnEy0JT84Y7EWOK/88R/9UZ7B8cw0aTVMbOUaKSGRedHBw3+GrMsZM2KcvVPgVoNJjZaCt5GVRiHygLoBMgd9S6qmPlssAto8HL4GrULv81zk3CRi9XloQlJHjXdn/ycdTkF21pF1Sm214zrGhCeSSpLUmCMVLe9OAeW9veiZ9IM9kjSUw8GBdW3EQOnPLFPo8c14aYvvle/lmTM4H0l4yNbKtPJsZSZBZGnPi+3MspUyYs7CQekyz8tbK3v3x/eZUqy6ReXu4FtDt5if4W/5Gv1hDmP4GXtE7Cf0bDgVSF9nWVja6zt4H46L/AMT4oeire+/994qSjQGxOHEAi2Ko+HQBVmTv/I3/vYr/PXFxXoJn18twkuY9H/aK3/7t/7lYw+3gn68/LBYDjA3FsvhiTNbwlaEYOTiS9jvyKeLoGH6CbwQOJRPHj1eLl28sGxvbqXteFPEQ+coRWwQgkvgCuKsPK82T6QtYZMQu0EY6w1ekLMeDQ3LEbBg7BJhwQSVOK32gv8VVNf5QCWCgyI2dG5oGnMYnWCYzIR3+zdzi8LKNb16ApKO0Hrn1T4hlNRDpYykQitMvIJihZPdVaExxoAQxhjw4iQfOMoioBlg6pUrV0M0YfIojvXwIF3C0wjHP//5L0bY62a8NmGyH330y4SKRSg8OlouXrq0vHb5tXj2481LiBvjY61hJChCN2/cjGcxwDz9gEE+O2oKBxhkw7VqJGGOW/Rv7UmwVtjN27oGnFXuYmSJED32VowoNTywD2DyKhmrwhjHGzEqaDyJdy5eBwFrLBb4ZxVN+iZjjKDAHpwYcg0w9dZmkHhyA8LdvXMnfbBYDIJA913SeS37hGEm3cTZhtaTtxzv7CFcnKWgzwCsLGB29drV5QwK+wjVRcdlvpKKZigCUXCHh5K5ZyPIDC9VhB72CuBmQj7JH2a0gXmrBa62tpL+hn1YgPvk8vjRo1U6Dv5oQcGGKccDaISgqvAHfDkELN9c0RGBNRRLFZvmnr45jF7kXCbq4yBCtOl+AHvqKVyPbMZc782mdlBIJHUJax1PteEV/fjR4+yNehgVkICWBLBPuqcaW+hnz2f7TBuAN/SBezEEARLPoAh7JHRsqXcfHiEAy+wb5l4wD6UuAAdhmbsnI2QrsDGW0N+jtYdr6huMAkvOY5R8BPV4DjcHLco5XgbMFYoB63X12rUVkERfGRP7K3MwcrlGOBs51fXqC2g7wlT77oKweDVbK4C+MKYolKvibRXg+68FpBgPUSoprrYUcEnhzzOnA7Cbp5t3omym4DBGUMJHNwa9XtpWgdQqvTGqZPP3ngrsxwExUbil/d0jBf94Vo9T5qPAWg2eEd5H+iPGzDqv123k3kfx2sN4W6UN+iMfCegRj8DWMUDpAmChL9ALQU7GoAGTcxdvn3F2eYY9kR/y4MI/Dxopg1LJ2eOavEov0kQJjPEYps07BPbSXIxYBSJUulASmX+BRj2lWVP66Z5JdMAIiWU8RIIISAtU+jvGDQDhEUJeI1uLwsnXCO02/Yu0uGHda2WowPw637v3r4xrgiGjQDIeMXqASyuUZQRGpUeeH2UOlRXGoCLr/GXehgykMV3aKv+A18z9ypiG0sp1gUX2N2vAHon391CMPHfMt4Bo+X0NK+4x+qn3nR56gBLQOqK/iBDgXNQbGvpFNNWoIwAYPAzDmY+xf/Eq0jDt+/S+X4GWw+M+wOhQklM8egBi9JG55kcl0zMUQ+zwiKbPAZWGl64AG2PiOv3SoKQiLkgQOjT2B216hkzhVhC6NVQ0ItOGNEhl2fMjcO2+1Yiox2NoMQDzSO8gvZOOODcacJQRaiRuNAjvVPGfQXD3m+PlPsEP/w6tX8nATeEwK/bO89yG/GgNthfM5LPf2a5yKeNQZnVO7UvWDd46QMnkJ0buNFXMoJN8DzgCbwlAStRninOVvyIvmIJKT2H3dfjmSIUmEBwd4/nzOoiMfOPIp4kcAVgbYDFGdN6FTOZ6Os8Cz65vvJ2toYKn9Ch+yx5OREB4WOVqaTm0lzEU4G1ecPYD8mzO0DivmUPSYoyzXv52ptF7AyiJwYk1Rf5EThvzXnC0+k08iXH+Ge3Xq7gplHxfZOihE8RHcuQal+a6LzhPMe4Ovse7AaagE9J7ASWeCe8aZ9B9Ji2iDc93jJd4kGM8QUYiwmjUPgmoNGhU2hiyA/QTz3PeIQ+O88Oo7cB1jCRxSsAbfaRBYl5nWuHasKcE8wJsxnNYw9dmnQjG3mBt4dmRBeMcAQDf8cabfTjkGLkX3UOZckSCAvqxBpHvhozGGgVcDvi1EY9m6Do0CP7WdG41rGT+iGbbr/MT0ZCkQ/n440/DD+4/oBg5hhLGv59c1n/+z/8Ly5tvvp7C4E2T0ejVusDWA50Uk02P8DSRwYDAOCj94Affzz4mr/h3vvOdIXN3LzIPqaO0YIB/MuSGEQU0jNacK/ZODapNU8VaGGXGHpXWxxDA+iZCu9fpW42ZlQc5x6ZwY97xVKe/pG0xxzj8niK16J2kREFvUkdGP2KPJYXirVsx+H7lq1+LvPvgwcPwZ+YRObY0sxGXvPNrX/ta5qF1dYoL4AHPvnrtyuVEG6K/lLcPHrTZekDywxjIJz2efnGOuK4jCu0JasKHuf/+/XvhP86DOoCAr3LZjG94rWelqZaUoZxrZUgxmurOXwRifZf8QXoofiM/lDdI55SJBVx5B3KiMmrO/5C95G/MuXIBtI/r8kXez9+sZ3/XYOz7Z/7jePiOn5lvydN83u+USaRhMwg+A+byhT+ja0113OZ59P4K42sjto4o4gHO+wyCi1+4rqHppATd24vBhXkgt7xe9c6dc+Ka+25pjhgYn3/5y18uH374YdpVnv/617+ePc8cOR/unReNC7/5b/9nr/BXJ/gl/n61CC9x8r/s1b/1F/7FYwmbVj2ErHi+DiuhBMqD+uLhD6hQhDCvANAOYyKv1/CIIK0JVsrXr15bzpw81Rx1T/cb8g9gMYo8fAFEG0qWipAAvMxWQlUv7npJz4rC3E+J40wkI1QNICGCOqANIT4S5CEg6I0eYjussPW0IZNYQXNDhAGO8ZicGYLMiOctZKbwqSXS/N8QzUsXLibkBUaNoICQRd5LCCICA56rMGuLrn366ce5L3md402ElfxJQHByRemFLZCIxR9mzriwLMb781wLIgLsYrmkDee7yt9W024cAPCdGdbb5spFUCnTr0U54BVMAE9GPPqHYlDloPPFPIEfJ1/aYPoBEhLW1NDSCrtVPhAGV0oUAiHep3NxlhFKS19X+2K8ryl0Kpy9yFBlvLNC5bgDSMHssaAPpaEC38hVnzDFhi0B5ibaYXhgz0ytxTsBO+KDMp2rjURJqNAhSJFbk7yA7CHWECGLdi+cPx8v8CMKRw1hk9+sOUK+3o8CsMwfzzEGwwXpE17+qzQsQ+GYwQKeV9lXeKAPejsr7GDoQBjUy0igkbngnoLU6zzYepgAJmVPj7MlKDcLYp5hlWo9hZh7/mYcGocKnq6LDBrhwDs4H+Z1DDg0aNFqjzwvOKj3kwA77zd/r7TAsSCE67HevVo64HhZN96ld5jzwbuZW9N5KHCpMNNfvQAFdALGjRQMAiXMM2tOW/yNYG5qBYRR00GpyHCNcTEmi4oqYNlPz5194DrPc7/5rblHr3oFfD2GBa3or2Aacy/YTd8dB22YzkHvLAVIlQdpoR6/rHsVIvLz1dOCsZvbWk/JgGbDs6xhxs0BL9C9OrdToRzBSPtoIUYULUO64xE+ooNsSwWCcQl2sy/0qF6B3OMccJ80P/xyANOMRwVjBqQy0BjGarjUW5v38z6u2S+BC9qkLUFIFdXQrwG2qOgiODungpQqvKwDa6C3KXyR0H/aUMHnPdxv5JXzYwi515nX8uFGQPFZQH9OmVJDdAEcv3cuA3oNwV9glOmhj7QhvVJJmXn8SvEaHpTMsWPgb4Ee+TVtuhciywwvTmUn3vUirWIe6Zf7WFon7eA75ipFBzFWJwy7Bnue4bt8n3z4pROzQiaNaOqeppxinzPX8AznSQOAZ8T+OD+0mTEd4NRQg7SKkkr2rIi61z27swI+g6/dqo1Y4EcAXPBTXug+ld7MyqvGHQG8uR+CytJg54N5qJfv45Whjue5Tz4hjXHs9lFewLnyzCsvyvcEzz2rKt/SevkI90sDlDHcI86NBgKNHtKAGTAXABdgMFRbQIo2PNtcU9GWT/AuAYYZTFCOoV3BUM4UZ9TUPAInjl0e7Nj9rMzMu+b+Md/Oo3IaZ0kjk2fNs+fe4jpjEjyoN39phMYk6T73aKxzjykL8Z1zXt5YMAkvV58TOKDv7gt5zCz/Ze+NwpmmT1rJtVOUh3PMe63x4LXuncpqhvULUkgXfLfr7nnRQCQdkr7M59B97B70vYJ4POvcWgja98tPpc3z2jvv0hKekX7w92xgUk6Wlnme3Y/ey2fPG9eUIzzjrofv9l779wW9Ls4nGBWqK8hnZoM2/WXMysIaEVeyKYVwJx7sufdcK296lpkfzos8P6mBNpiXOlscJnc30S1EwjZdCCB91vNpIwAODg6TNvD2rYK4GCKPN3i+TlzIsH/uz31n+eCDd5MepKmeWsAz0XYB5JvLP/v66bMAy3hYv/vee8sPfvCD7Hn0vV//9V8fhWdLl9mBqWmF/kFxSKJG4ljF/qzOjK4uaKfeUBCc6B2jp9b55+UtTYfSvQYtkadDC3TGYT7xkAYA/8Uv6nTF2iC7cg7Rda9ffydydYs11vGhcurRyP+9n6hnik6GPo5UlYDjK0eYo6NEkHztq19dvvGNbyxXr17J/OFAhpyONzyFGisDlL7sPX0SvXbrxHZrDEx6i3yY39I0ZR7PLHvZ/Vv9pBG1/HgGX/wsH/T6jFngoe9ZVl5lP/n+WTf1mufDdle61uTEKM+d5SfPtvTIPrPunCv5rOdaGWiWhZgHzoa8h8/VIbv/BcFnnVUeM8u98kl+yyvklfJI5TGvS89mOWLmB+opzpnPv0jb5MVrHMJ0LOvUM03RuHYGdZz2OxjFKmVbPcaV+4hwZAykQ9HhQl6lTOXz9tmxqUcwhp///Oc5P6y7/Ip9rlHG9VcumHka1/7yv/u3XuGvL27il/D51SK8hEn/p73y3/hLv5HCmDDZCF0jtHsWUiWyEmeJiMQzh394LwJaIiQ0/GgNhpF2AM+AS3iYYrXdexrPv7QJwBnBpkDlzBQkMhIHvp8F/ArptSBaFE3hSuL3RaVpTaAkmBL/5NiaQE4EpeT8HcrjFwBwQ+sRxginGsAuTDQpGsg9Pby+HIOAJeMT2JBhzQAdhgIIG8QToSKeqvEi3l++8pWvJD0EHpp6jlEggR8+4/lB2ykkSnoSvHgfP473AuF9eInF23gAAHhh6OnCO0nHEmFmr8BPCqd4b3JztuACHt/0HSHp3LmGZBP2h/U33gHsJ0IWp9znzqMCFMIhSkb2D2GsmUfe2fyH3IcHivfMincZH94yDU+qtR+LM8BrwWsEU4vWzMwlaXVGKJmeNXrnhIGQBogw/pH3WQ/wFt1sWG/zk28shyOklNy65rjHK1QBhTnMvjpCcCNVSPNYVhBoSBxAOPMMk0SwPXumeYIBevVuYYxnT59KQUv6r+IBsMS80g77Q2BSwYDn2QsWM2Lv0FcFC/qhAqGQIGDGZ+7zWQUprvMer8+gb/fr2isgnsgDtEMA4HwQsppCNAOwY7/xzlkAdXwChwpsgmQ947W2M9f0hTbMU6ohSlrCGWAu6DdtEM3AuU0OvPGj0qjngwCbSjq3YSCK9+XweCa6op5A9X5VsI0H2xCaBDG4B3BY4dr51IvwRYFKwdIxOF8CeRGQKJY3QASBDY0es+CpAqciTVv8PQthoRNDqJV2CyQLLtl35trvFOxUwLmuJ0n2I96Fw+Ci8KiBI2d8hEyydnoi2ZaCqX11Tni/3tAaLHgme/iwQqLgD22o0JpPVkWd+/yedwjkQMvqQVVPMBUaFRP3CONxf6PMKdjTN87mzAc4h3oW807udbzyBN7PO1JUM3l+C67yLAZQxmQdhaYiGfnYh2c54/KdgtoUqmNuXHPPLmuEkYO+CIgLFM0e5Xhb4eXsnLkfmS+vyYvYQ/wIagraPX5cr07HOfNove+ZL8bG/nH/MUbmUv5IvzQC8W4LZs/g8azUcY/9hW4CBjCfAi6Cpbzb/vlO58xzTDsq8LxXmiSI5Jhngw9/CzYSCQHfEdRzPdhDs0GJ6yo00nb67J6Cj9AnDSPwbYEb7+N758lzmr2bPJv1sMabkB+BRcZd4KEe/I6H/S2QJQ8vf+2zzAPPJQJs5BkXAPVszf2Rf8xnWcDPvgqGCtyq+M4ex57Nhw/vr/rB+w3BZ04cg4YVaazAl0YNxyBAJ1/USUEQdAYOEsky6Mcsm6jkSyv8bGSL8qtzGhlhGBDc0/SLvy1irAGKfUofWRP2FvPkPnKuec7zpazleDF+MRcah5lf95tnRV5hv6QpgoGCBqa+KShXsFm5h7nRiDpHWkiTNMbRFw0x0kR5PO81Eou/GQPzUJClHsPzWRc4oA8FjushzM/M5+y/tIvPGg+ct6zVM6KLOr/0mx+N/xpyuQbt0yBJW4yHn0ZulD4rF7jnPaeecz7TZ41hzIs8zH0kD5wdbARPvMd94hhnPi8NdT6UD9SpNITRpjrTrGvNRnD3GM96hmjXftQI0JRY875SxprfxffyAA0r8lwNBTmfw88KXSHpHUY6Jp73nPK3MsYsW8i/rXeDzK1sMRsU5j3h+eR7gb7QqaSAATiuDPX8sClGdnfxmCWVS/cfdBldidpIpO8gFcrDBzgoEbFzvGxunVwOnreuFNGf77zz5vL222/Wazu1UVrMj/cTeRT5eMQj837a/OMf/jDFJfGypm8A8b/yK7+S3OIA6ZF7UrC2xW7Jvc06Mn+JNBlRijqweXbUH1w/PntNHb17oFETANfIxoDdfI+ca9F1gXFSb+IVq4wkr2dc165dzbnhXJnWpHv7KMUvs9anKPZJBFxrJZEK79bt20lVkpSZiSLcjHf5d77z7eVXf/VXmnZsj3SHOMrUU9280sxP0gqR9z+piuowMdOCma6rJ+hgwnfKHe59i1U6R54tn81aDie7GUfxPtMnKW97nopvlK7Li+TBGqn8TqeX6u89D9J/z+LMx6QD8kb7NxtU7b9YAM9Ln2aglv3Sz2uZWzo94zC2PZ/VeawvXrdP0qaZPslfZ77nWOSjnnHppbxSI6J0WP3GOfF9qacx0qEoD84822u2L41lLpCx+R690f4ob7hG8h31SPG3eW6pAwfuQ1vK+BTBNXXovI7yO+k3v//67/13r/BXN/JL/P1qEV7i5H/Zq//Nf/1fOa5X8HHBuUFoPaQWv5TQKFxJZFaHLGkvtgJacpDXqRqad7CVj4+WbYqgkEKDHOQnYDhUER65YKfCL7SvwiWBkmDMgln7YX7idTEWiRzPrASgKT/jTPQU+gXiZfbJxTZAcAlsQsvHRBZAXVcYp9J3C4S1yAiECkYfoWMU8oKQqhQIOqls0E9yNJNWQ5CJNrBoU3jQgmaMF2GjIVt4O26HEKrI45388OGjGBuYK4p1ABYTCse76mnZOWvBFPLBnYrQRhgajBwLOeF9ElbWEKWZPkLUL14gxUtToSBo8BsBR5CDKsYb5IMfubdUFluIqF5oVb70FCy4vLm5zuWbOUuBn4aGRqEbHhzu5TD1YThRUNY7u+vaKt5Z01pJ1us3Qn3zffIYUoSxuQiZd64lvHWEtK4US6uYk98Uj6HnB/XATT7J5nETXImiHu9vAOWt5XijfXHvJ59jxkbevoaxs04wTDw7ogxtbS33791bzp1tDuHk807B03oFImR6ThFC6LuKGHPMXhGwpm3WmTWWUdJXmerKyjzCWmfBiPXgewWHCNhDQdTzWeCY67SrB7kAEuP5/PbtRBOY87egdPMAssYCTLzb0HfBL+YuKV4i2LX6OPew/+0Lf6Osunc9u7xH5Yu+U9DVQmEqRIarMR/eq9COcIkQApBgW6xpFdzjL6SicI5mT0TmwmK5CtdRqoaiqCAsQMecvQi0qCzzPN9rRFN4on3Gzvv1wuAZ6bmAlgAZY6KPAuv0kflXwGVuBXxVEFFapKn8zdoIxgjo8T7Wn3+OwfWgD9JAwS7aEwRXQBZQ4TvGOecXt3/0n/U2V2tTiqyL+EWZmNJnyUNoUw9jQWDm1EgdFEzSS3C/8yN4qeIvT/SMMPcCoPymX9J23tWomXpw+o9nDal1TbmmgePJXvN1Mk6K4MBP+Dd7WTrPAkOupeuuJ7gRAzwPDRC8gZ4LcLBGAhHyYOgbCijfCVAL2irUVwFvHknPEveuI1UKjrsPec6zwVrSBz6z95g7vaI1Gkh7mStpDe2z1zU2qKTI81WUwuuT5qKeSbZl5APvd0/rVS2dow0B1FkRE6zyDAra0I7ANftVD1H2NqH58DPX07Oi8UYAWJBL4Ne9Ljid6JONGsXpZ3MzNy2V4BN9YF48h2tZajPyBfyXPe75pG2BPfshDeMeeQXvWclHI4pG+UnDI/PKGFQo6RN/ez5oyygR+iwIStsC1+ZJn/vH/HPOU0NhgAmwdLzvlPdIF4VRUABOsFHAYKbl7AOjeriPezizKrcCttynwY3npSHyTOfLfc/9s2Iu8EAbs1IrkGAfBe2YG+aevYLDgryMduSDzDH9sw+zrCw9UkZSZvd5xpd0WiO6xt+0YXsCK54p96Rel86j7zISTUBdumnhYd7pfEo/XaNEMA5wm77SVsa/Q9HSpiMTwBXUsY0ZqFH2rNFsq/m5JyDIMyrILoAl76RteVToTgqKdr15lncJMPEO+8CaKO/RFvJBZReiKevUw3Xb5r22NYMfLwJVgkIrOjzkBA07rrk8R7DJfSgQ53l1DgXUIk8PA7FndDYuSMdmY7N7agZ73APSCH7bZ8ftNWUdaQr38W6dBgRhPUOC6ZlJnwAAIABJREFUgYyhHtjQvhaA94zN71M3XIFfo6Cr92Q/M+bkRe/47aPyl/M686sZDE4NkM3tyBXZSwekv2geb4BWvMOZa2R40qi1tsp+UnrsPSGS8Xi5efPzZdmk3sZw9tlCzthZ3nyDlJSbqbHDUGN8mZ3DRmFQ6t/Q3//7//l/l3euX4/DFKl9SFFI4UbSq6AbRqaI/IO39vNRuPxM+phztl2eJI3wLCjfCaDOZ0N6X/6gcbyOVxrBObd66atTyG/l/VyXnzS/P8aiRjgSNdX530rKF/Ql+sn96JqsAR71RFUpkyxElCf10FFA9W9+4xvLm2+9WVowijoyJ0RRpVaJRbZTnLIpZ9hXAOIvgq4ZP97kya2/k6hx6EP2DC490elal0E68+JZmq9nPw85UP4QOWWkRXQPusdn/EU+qTFQ2bv7t/KvZ9H88ZWlGxHd8z9HDY3iV1GP10C7tHzmH57XuT/K6X63Bt2HrjvSQEknNDQoq8gT131uBJ7zpe4/70Hpj/dIK2d8yjWUtknrpMPSMudfWU96IA3rWah84M8sv3uffZamKI8p0yJbzLT5RT4tL5Bu8zmplwb2gYzsXOmMAY1Rv5KuO7/uMa//7n/xP73CX1cr+PL+eLUIL2/uv/TNf/U3f+NYoR+P4ObWgqlXIEaQ83uJlMSlRI/wl+a1JMzKfMsozlHiRhGPKLzQWnI6J0/ZwYKHWoo+jly0ASjHPwmCRFkvCD9LGEv8WlRD5VewbmbWEkK9u/hO8IB3cR2fkQiiKRgxBLkQY5jxyFk1BLFCqWUoZgqvbtpwPX4YMwwLQsVvlWkBKgV6lUWeCeMc1dJVeN5+561Rzf15FCKqVd+4cSN/k7cYpRhFmDy8egvgjYzwwxgB7hAuUFLredi8iswdAnsVllMpKKNyQ4gfoX0JdxuFQ/AeQIFmLCiPeDQg2JFzHKGMgpbsBQShmzc/W/bJx3hMVAAep01r0tx2my3AlMIyVZDNLcd9rViOt8dRcuLyGHPaQqn1/O4+8bc5iSuQIAgVUGqaGgBT8z43x2XHpMAi08s7yckeBXTkLB/hivSR+TSXePJG44k0hJnkesbzZxRnwmvc/YfQTtg2QtT27lba4adhePW2r6CGp/Br2SesEc8ArAdMefgoXvoYK1ivgPSjoBhjBWSpUob3eM9xQZONCItV9o+zX3gXa8deQWjufjy5Errn9ukLQmdB9XojXrhwMffy3hYhq9X/iyFjeuPjmYpXVguikVs4UQzZby1aKSAqAM019lDfXXCH98/egQiz9X5sfj8iEyymq/GJPIO0QXsYdwp61nMpxU7I/7lsrBQw38XazKlYeJ65QggR/GK8gt9JlzTO7gyGsT60w/hYC86rHnDSOX4LripESm8FAhRGVSJMecJvlQgL7QkaKCQp+KmIqzALQAowCPohsAks8h1zq2KUvOGHh9mP9pX+8y6BLAXJWTCGxig0m57FcEu9agShvE+Qh/ZnoJy5oI88r8e7IEX4U+pJHKXfgiLOH32aFQbooUqzALE5qTkzUdQ3Lci6TvOj0MvvmSfyHvqk0CkA86KizWc9ZujP7EEsMB9Q4OhoefioEQysBeHAH330Uf5GoOaH+TIVA58VvFcg4ShSx2fGyHOsAV7l7jvCkl1b2jBnuHsUhRkF1PlkfFHOlxZQcq/xW29ivhNM7/fkDy04YL99J+2yFnq/aJhx3em74Lp0gHtoj71gyqgX5ZRZUUKRoBCba+e+Y401fNAe61/6UD7D94J30gC+F2DmHQJarAPXmTd5JOPiXYCBqcOQAmSnV4Az+0BjpsCa88z6+K7SmiX1BFqYt2HdrNWli5diiNWwNYNi8KUobCj6ieg6TO5T6HbAhJHGgu80Trm2ghfuc8Y1R/qEh410YL5b71/mTyCcOaB95pa+cC/vFeBiXhmnNIM9otFWT3/7YLSLdA25j/vhB7xz3jPlSQV7ZlB6Po+CvpVBmpPafaN3KevhedIw4P7wLNiOZ16lXGWZMTpXKt0qqxog+N5UUDzvvAgY2gfmUQBZOcA+qiRns4wf6VH2M7LFMFBAD4zCkhY4PukafZL+e6YFLXke2sEzlQX26/06PMI9R6w3e0ra5hz5W8OUYJZ73egS9hzzYp+UlwWh1Udcb/m4UYzJap6c4C2E5phm8D/GjSHzM07egcysfK9jQc8AEVN4dNYLdgZemStkKQwzFnpFJtMgqsc4c8d45/VStqj813MrMCtfpW/SSWUNwRcNeC/2h3F+AQQeZ9M9U7rQaLbZ4D2DR9Lsed/POph7YAalpLXu93n/aNyiDxq+nPfoMCMv+4qPjRzppM6Mh/OJdUE/QVXH4B6mvRlsDM0Y+iUOQjNI5PzMPET65Hy6FuRF39nBKEykwdFy8Jw0mhhJAE/rvIWsj9yzu3MyEbIFwnHewFni9PKjH/1kefL0YDmxhaPL/nIy+sbx8t577y6nT1G3qHotOgA6RRxozPN/WIcLHEn+9//j/0wdGOaQfYmuSVrLixfI6dy9js0gBcuPqtuQUoszwT5LcUPCjMf8Foit7qK+Gt1nymPPHM1AWw09jVxxLwmEuiazfKihw/NqLm50IWkVeiMAIO/B45uIuKbEHF7Nw5WJ+kIPHzwMUL6TWk9ExTbPv2lWyA+uIYfilTiNVR7u+VLvi/aevPHD0W0AwpGDwAZSYLTyC3S0+kfrAkVvBz85gcF9GFYGfcAAIR+IAQznsKE3qieqi1pc1LXmuejNUz0qrukcQHvwLPS7RglVxomTFbWp3KNELACEJyp51PEZuqcpXVnD7JOBazTV47pAJH2ewW8BZ/EW903Zzjp6UtphW9IDnpOPKUd5dh3zTKPmOXCfVc9fGy3sk32d9+R8tsVeZpkj6zpq7TjOtl/sQnogHViD/etimbQh3ZS/KavquFK9vClV57acJ6/L79SNNI47V3PULPd6JjWySk+VlX7vv/5fXuGvQyZ6mb9eLcLLnP0vefdf+83fOEZAg/DVm6GemBRWBDiSeKMTaqHisElcVqkAsEIOK2hL6bSiNc8ntzMEN/g3isru8nzky6tQ2kIw5iWbASKJhIqZ3yls8RmCWwW7zKgCbJVGPsvoJGISF4mwFr6T5NodIVgRiobQwXAsahP0rK7nK6EEphJrfQodEhpWz1r6SDvmATZfKu9TuYVAqaT1nUvATn4QBpkf5mtndzsKBs8i5JA2AzCxXnzNE8zP2TNnUygOoYO/GSP3AHriEY5XMIA3QBEM6PXXKyDwDyFuXZAQpRJm2/CzeJlsbESwuHDxYt536/NbaQ/wHcs96xgFaxgSPv70k+Xu/b6b79bCQT2Iq+zXeq8gL/OJ93eEdbzoC6TLxJK6Z3j4zKC4yhD3xdsDUAzPfCq3E2KIwDMqOsuEZvCNpa0xBe94GF8NGlnf4XmSAobD4LJLcU8LHA3PZ7zQoghN+eVaoKVV6fHwQNnKHh1hY6ZbYfHJ6cd+uHyp3sbsGfbPwf6z5TxVuuOdb87Mhnu3Sn0NL2fP4uWPl1+jO1Ska5AhNQnefwhwTwNKUDgVgRpwuAJYq70XUK6wBSBoPl+Ecr1QOGMAHLxTgVDF2nDr2etJoDXnfXNj5YXH+LSW00+EBQvXcL5to2e9P6xLhfQaAADa+elYTiQ8k7libvB+l141BQ/zsh1BkbUQoGCsnEuVcYEIPpuqwTMtUFXQBdBrbyWYck1QSO8s3m8kh0AQ37FXGLt0LXt30A3pFvfZHvMqsMN99Is+o/wAXnsffVDZV2melRrpp/vfPtEf6IX0i2dZW/oo+D3nfhUg4T4FMRX2GRhSYCNkFhrDPwEU+sUacL/zz77S8ClwDa1R0Ufo57PFEblnDbJibCl4PHsu2lfmlfsp/qsRt96IFASqt4YpTqDHjIv+827mW8CMNXOsKgB81mjDekc5GoWF1jSvYIznk31b5a3h4/I8FD+VU97POfnZz36W82Gx0tLt8mP7zHti1EWBSsG5AlR6ZXO/3ou+a94vvIu5k0/uD48yaaYKsSHi7i8B+XhyDZDH84oXGmPU8MXfeo5zP/3znHsejDCgXedLxcJxC4qqNM48X0ODSsep3XoI81l+aT88c3w3r43KD+9l7eG7/E24t+slKMm50SuHNrjfmgkBI0jVNUDggNeJyFkXEdWg5bmpPNbv+VtjSPtfwxrACqDGGjhrvlOAOPazShk0HZoHL4an0y78jecEp91jnBnepxe7tIl1to+sCWPiPtrwXBqV0fZrIDBFldE1c9SBPH1WMrlvHbnUfKPSKdfSM4Ucw/h5XnrBvfIa5k6jgNdpQ2eI+RnGpJFGGZL+CcYWOOk5dV5V0j33rp2yCPcyR/O+90woT9MHjTzSQd7L37zPSBG95y20Ls0WVKDP0AB5iPPGb+Uq6yjIS30vnzXGzbL1DITO8pVGTHiO55R1lv8wL7Tnuz237gu/n/vuWeQZa3vQF3gBe9Q1c+49s9Jh+icYr3EReYd2Sw/htQ9q3BwpCTValo/X2CEQ17o/a8/OixcvjbQY7ZP9oa/IjjgUmLOZ9/CT4sa7u8sbb7yxiqKkfemvek3vrRFO/cB95vlTfxFw9uy4R5l79Z4AnNYioADlSCPJddrjXsZMX9zTGt28t7pbgX5BYuVMeYCAqA4/tu+auN7yDs8i7ZjCzvcKYGnYUZeTD2XdE2Xc9FyuoUazmXfaD8+QhmLmHS9wa145XxqP5zn2b/eAAB3RWaQ4MSoVYBXwGxk6qiHJQYdshtMQ6Tr295GVHyxP96CVp5cPP/zF8ugxdSLOJnVoUyQuy/V33lnOnT8z5Ns6o0HrLdaL/sGeYuzIKv/X3//7SUdZXXZ/uXy5BeVfu3xplaaPzcl4A/AeVfdk/rLXY8hs/S7lEc8He1P9SmOPER/Kej3fjdqQPkg7BQm5RxmWfSJ/5XdoxslTMRjQBv+k/fcfPAgdSDQihepHqkUL1589dz7zgBz56aeftED0ZCzgO6KoX3/92so54Ci1Sc7EcY35Ks2rDmrx1JkGiB/MNFT5bzamzfdJM2f65DPubWmYvIBnIq9gdCTdzwCIjR6UJjMmjQdeYwzs6wLh53CIXzmmqH+I4xTULWAqD1DHUuZLPvrkuV9jPvZXeu2+kC4oV0mr0ImkR7xz5h3SFe513MoKnjHlOa7PfEx65RopH0mP/F5+5xiVDxy/8gt7fOZVfJam2T/168hwgx7SJ43avFMZWHBdOUkapvytEVaaOtNR55a+2ibrx988xx6SzrLmvMM149lZTpnptXP4H/03/+sr/NUD9xJ/v1qElzj5X/bq3/ntv3T87vV342F049MbAepg2q3M3grqKkwvCrRJa5FchsdhoiFo5CwmJ/BOq2tDHGFMEdhGEUCYHAUE+Z6DDWCVfNCDwEu41oDoCA8fAhv9kNjyd/tXLzMFeQmtQJIWPxmTRMLrtHOa0MtRACF9GCGyfJc0FMNTxO94b4CGQbTw7z25u73sP92L1x4gtWCAAqnCrkoTnxWEmZeEdm/XE8K2Adgw5/M9oA/gHs+gdANsl9lU2UI539neDVO/8tqVEFAEDYtsIrwDWvPD2iB8IERwH0SU56livLNdS7lVsm2Hd+lxHuFhKJQI/7wf71uAVcLnP799a7n52WcB57DWYz2HqaOE11JM+GA9oJ3DMLwRnZWUKTt4xPT7rDte5MOKOjNH92bmjf0wBPjNDRT9pymKopKE8Jo2kDqHoUPBn6iE5I4dHj72a2aerGU8MU6djmCphxOAGt4ZzMmFGCKaUqPF3Yl4eJY9z1ySDshUGgi4CGTMN4LMwwf3l2tXr0UHIw0K10jNQGj0LCTI+OibAqvFaBJ+P4BFvbPIB844rRDPWurxrHIjEKkCwP16M/as1rMaZY13CPYorBlZwL6ZPfAEtVepH44bNgwYjzBv3jSBQsajgKIS9KLgpcDBezwvgMEK3QqjgjqzJ3kACLzttuvF7DqbX5qx8j7aMz3IDMyq1LPfEfgcv4IS/eFvFU3Wwrzk9MvUHoxRAVHQTgMZbfAMv5k3wWjpOHMFPZjBetOt8IxrJdjOu2hPZdM9bXE02uHdMwjOfmIuzEPNu/XqmfeIdJjnzWO7BhOavon2eT+577mHHJEC6vRRA4Z7RQGRNeFZQn4drx6n/NY7lf4ISrEeRHNwbjBA6W1oyCvt4WGUwlOAs+SIH4aZFfAYA2BDtfU6F2wXqOD7FnMqMCYIyn3uG8+sfEtBXTDEeWLNVBCjNKE8nKgRQtCA4jgAKtxLP/ltpAGfE42y3VoC/KQg1gBy9MyVVrIf6K9GCPcun/VOTl8T3dTcuhrVuIe11FNXw5EGI3PCO9ZlWRcyk47oEU2/aN+zT5sCO54zaYDn3PnIOg8PdMYvkPkiSIuXWRSKEW7smRMg01uS9qRbemPK4+iDaaf0xOd5FZUZxBb4NMVI9gB77ZgCaqfDE9nLnqEZCDUiRoXM3wKsGlak+bzfNEfMD9dpQ9DcMbJPmNe7dxsBwXg07tBfnoO3e/5MM6UCKS1ToZZGznNglArt87znFLmCMc6pkHi/Z437BchYC+dXQCU8c0QfzB5QRlE5bmmYxkKNt/Jo94VzSH8E1HmvnrrKooJkzJ3GUuZK3iP4oxFHuVIZlv7znbxnBopcA4FCPmtQmPc3+8S5Ye4tJk27AkYCIoIt8krl5HnP8Lfe1ZXza0D0jDkGz657Q/mavlizRmMDnxPtMIBXQWj5EPMn8OszGhzkT4IP85wzN8inGnsFb5SNpYPyMsETwSbGqaGDudcoIfhi+gaNYoJ8ztdct8ZoK9rm/NIez3Fe6Mfsxc9e1aOZPnGf503dhL5I+51/3us+85xJiz3vAi7KLPzWcCT46xyzJjzv/Dhv81oLAM+GI/n5rPMJlitvCM5wj2vLXvEZdS/3ubqOvMn5mdedZ4zK8kzzW74Dj0ZXNeWItEcjrk4YngdlfueF+0wPhpxvf+c5sN/SJudC/vQMhx4MiAfliXiCkwalBSTRU44T9RPv/81GHeJ4cufOveXRwzqh8DdJWbbQ1UifgqFhk6i33UTW1oDZdJWJ0CVt6DCQh14cHi/nL1xY/uHv/6OFYorsW57BIAh9uJTou0qKqW2SFDVHyx5RDCNdRtoZkcwUrFe2U9aZZVOdIpRzPR+m1UyO9GFomcFvntP46Zo4r8iURDSjR128cCE6NnPGuKgf9vmtOlnh7X3u/Lk4/+QcDQAXJz3Wm7NIgVAc6xKxPXCFpD4ZKUygoQWq63wTIJnUkSdHHZlR/2WmJ9ERJi9j5S0BWH+v52KdXkfeyHeeV2XJeX54n7wvdCrpMytvsWdZgxl89X7WStlIms93rAN7Q2ci5kf5U3oib1APoB3XqTK3OfdH+pepWKh6uHKWcpOAsDJu91JTos1nkc/SLefFe2YZj3u8V14qbZ+xAr6bcSO/8/rMB5137+eze1xepM4kD6zcWyxGWc15V1/jHcqAygXqA+ojPM9caSyQnrk2ngnvlwfyPc9Cp4KrjZRAzp3tzDqEuJnn0TX7D/+rv/cKf1V5fom/Xy3CS5z8L3v17/613zr+4IMPAkRTeRYmcufuvXgM5TAN72SZJW1IWCosPA8zyaGMIgPjObEq/hewYGc7qR/MbSYwLEEvsfti8RqV7pmYScRmBbaMqUAGnk4qJRIFfqtIyUwkHIKHEB6Y6xHA0QAtQ0wtEDM8wWcGxEZWiaP9FCsMMPE8xQspYPnTn/50efvttyPEz0RRoN5x2A/aQdg/JE3DENBQSlNs47hpRgAOSZmhQlmAsqB5AK4jrJLb8QInbzdEHkFYIBAiquct96u0KmjSNyzlF86fi2eLwiNjVfCH4DPnPIvgT58AqGjPsCyEtx28j4eXOcA3bXHf7dt3Vt6UeDWEMWTMLRZpWo0lFdgRzjYjuLkX6IvMQQa6YoYJ/2rOXdYIQRCg9ewZvN/ZglqW69DP83jNKSz7fdN31Nrrd00X04JL8WxIXr6NeHiodCF8YODhO+5j30eYf7afYqMoUszbgwf3824MHE2zgsffZoTVRB0gHI0803QcwZnvVEQE4lkv2lGZ1ztJ4ILPrA/rxD7E09zK6DJLlXAFGhUDQXK9ytlLniXaQ0CdBdumJTmbMQKk8llATsUn3j/bWzGI8H6EYMdg3xmLc8/79PRxzRV0PNvSNfYRyrjAMf1gvzH/ekRoLeeeR+S+3trOnlWoUCHnHewhzp8eHwJkszAJSM5ex4gh4KDw6ntpi3G7Rlz3nZxflWIBE74XdJmFr3nuVbrrwdxwPdaNMeudyfrQF8ZMexh47t29u1oTnuE6/WLeBNJYb/YMc6THH+8z5Y5nzfEpxPNZhYB7FbK5JqDmHLBmtM/8KUBzn6kp3FcCXtzP3yowRgtI0/lensF9vKdKT8+qSpxrxD2CPMzr7MlahXJdeNM+KuBX2Wi7/C3gxnzynEo/3+n5NIMvAuWcJ/PL+6ypI+jPYyJohuHJs8ia0h/TBWnA0RjluaEPMYLt7IYOzoYQQTnXmc/cKxhRXjrSQSWipmHfnkXGxRzxHPPMGOAN0kD5K+9UQTs4qKc3/xj37BmjN4v1GmZvQs+ayqRKhsCSwCjzpdHMfvhslFW9a0bYtnuO7zTAMHcaHFS8nBPaFxwXUBLYVFFVoYmCPbx2DGGFXuMggJLLWkIfw+uHchSwYqTkCK0avENgdFZ6BWx8h7KC9Bxgc1a+lTO4Rj8eP+7edy7d61xjLVlTDTv00bOnsUVlcFZGVSLnCADmmLVgz9KuXsfQKPOle/YEp5kP/uacz/vMvUQfNd50j7PHymMFoukDc2B6Gvec6yw95/PcJ8ZJX+mbgL/zz2/XW/nXc8R1AU0VT2mRz6s4SzP8fgacGQN9FjTSwAetY78ofyK/8W7ptyCd9Fbez3X6w3MaA3iv45cmqngL7gtC0o7AsZFdGlJYT2rA8E6e47M0Z+bPgpPSS4Ek3q0s497mN7RDY5IgKWuk/OAeF0xgLMor3l+ZrgCMZ5rfgpj00/HI8zTE8bmOO0Qm1VPaeZcnOd++h/7qPCC/FczlGY16rr1yi+1xr3PP+rBW7ifukafIs9Q7XF+eZ541eilP8BztzIAJ7c17QGBF+kMf5ZvKhe4r9S+um/fc88PcMwbfrYxAu9Ii+jKntpnHxj0acKVTAmHuD4Da8qJG+q5k/oH2useUNWhHXqN+Ay9knk7u1PCqYUH+N4N87tVZ5mbuAcHxfoY3J+fyYR29kg/8+bMY06Hx0DC8k4l2xduaiMqN5UT0H2jw02fP43QVUC61jZp24403Xl8uXLwwCjh2/XHvZf7qbV5Q7tKly8vv/6M/GI4tOIJgjDgZ/Y5o4u04MtXLmUKZRCqjb0Ru29kOTw/AN+QW+T5z4p5R95kBS+eFa7R1cNDoCXVv+sla0kflbX4j27CHNJTzN3Tt3Nlzy5mRGpG5YB9FfhyCfdoedY6uXL2SFJl9H9Fqm5lPIgwPD5o+pVE3h8u9+/eGTFDwHLlJ3o2Oi+5W3si6dT8JGnvmHevKMAWeMaJ+NRqxdq1dVRxCmb06XXVVnS+g5fJW6VHO1fPDGMnZU+iJ0ivPQMFp83nXwYZr0hTlX9LXEpIPPYCOyLM8857hRGaPdDCszUybIuduQosrr/ke9a/Sx3WxdfeIc1Vdqw6Oysz8Vt4ey7rSlxwX7ShDKQv53KxzzQY821LG8X3K+bOM4jVpoNhBcax6X8/03rUsdrOuF+E9vEteSp+KY63XXDnQeWAM0hf1JOUFeYEAve+e6ZF0UP4hbZV206bYEve496Tjf+Nv/d1X+Ksb5iX+frUIL3Hyv+zVv/tX/+IxhTUunL+wfHrzRgjTn/zJjwN+VzBrsYUSxobXSjwEQw+eNbS7xH4QksEQUPoAvbCcQzBgNtyHgNniTvWGgEkAeCo0K5wovMg8ef9sleZZUyGYo0/CMhMSCaBgtOCBCjcM42nCvrHiF9SymFbyCT6vRy+Ciqlh4kEzhPAUNYziypwt8aj+8MMPl1/7tV8L0yeXq0Ib86bFkf4b3o4CRnvk8YKA6UnFuy9eQihq0aB67hyMStpbCYHjOxTux48I/zxezp8tsEcbglMAFeSCLfjaMKDZW5fPVcIK9JLao7m0N1aKIUAsAOaTx2330uVLEbru3rmzEL4GgHvt9ddjBcYocubc2YUwUkL2+CGcHOUpgv3REm95LP53buONztqSH3Q7wmAKtizMBdXVH5aBJBvNxnJ6hEA/eVxPHya9hWmaezopbEh5sXVieXD/3nL1ymtJkYDnb5heis3gNUcI4eWmDThCaCM3NhZw8owWNDTc9+KlSzHuUPQzqQ5GAaCHI2UJe4BnUXp4f3ORb2Ycm+QqHgoB+xcQ/O4dCkQ2hDUh7fvNs3v0/HA5fwEQoEphijcOIwf9jRA7PGdnsGpmsICaGLUE8PAeZX8xLp4nN7hCn6HGCtcKwZ4jiqzWU70eRwVSmrNbkEjwuefxZNYYgRtlEmGr4Y6AsZz7jeXhWE8Lx/Kc74XuqDgZbk37WtL11qM/zLWKMX25du31jI3oAdZXgJcQ1E8++XgVbhkvVvKobxRwEeRiTAKOetrpCazwIw1hrdjnGE40MtGOCrHnj34yxyoGrB30hvfoIa1goxAlaK8Ao4CpkM73Ks4CegpQAv8q4jzLc/xgCJlpqMVaaM95pS8atixWyvcCdyqztCmQNHsqKJDqKaF3PfNi0dPZU1ClQQF2BvAExWbwiP5BX6EdphwRtGes7KkqxC0uZZ58eBl7URCPfnEvkU8Yh2iXfPeff/5Zzj6KrQCPPI/PjMOzwW/2rfMr+B7Q8+Ag9Ja9xn2sv8CzShbzK6jBWHmed0S4BrAYhYwYr4K2bclPaFdAxryDgmTQDQw98m1Ba5UKARjWQ7rCvayx60hxY94hz3CGFn6wAAAgAElEQVQtnEcBaI0t7g88/nlflYCmP+G9GtVm2vVi6OwM9M6gzNzv2WuG+ZEWMA76qlLvPGFcFiiRB7LmMYCP9B0qKu5r5oUfrkuXBDQdr/PlswUrWlDVvcF6ZtwbjaSYwe8CCVVq+Zsf59gz5DlQyWfPwttKBypDNYVX04LMwJoKtEWo28+Cl9ITwQHas6/0RRrCvdJ96QnvFPgSpFS2mcET2mZfOi/MvQqvgOusKNKuRkCuG0HDe81fz7mpbMNerfepyrqAuUYCo50EEX2XaWzgVXpbs4fYt8wzBlpBBA2zjFPAlP6wdwSr5V/KVXzvOrDX+SxdF/yW5gmoKKObl3+93i0sy9wIaLM+gqXKx/Ifnvf9tM35kF9o5BNwol0NIYwh6RGHHK8XMu3NtE+5nLWVH9KetF6DeTxvhy7hGs0KvyBC6CkexSPqxr21BrVqhOM+zz190ODpWeS5GloLptdAAc3GgaEGSu4NWBTDalOlzUBIZZoaTq1Voy6BXMEPskXpNt6flW9oG6CzchIRZi1OqFFegMd18awILgkos4b0R29AwZXIkiPtxMwzuSb4Qd/gidIYxjDvSw1Tyhmus3vr/2PvTWIsvbL8vhvzkJHJjMhMZnIuVpHF7q5Cj+p22W33xgtbEOQJ8MLW3BJkGLDgAZJhyBZkwRAMw1DDMgwb9qItwxC8NGxBvdGmW9CiG9Wsrq6BLBVn5kAyk8wx5oyIZ/zO//7eu4xKGVp1buIRyRfvve+7373nnnuG/zn3XOUP32tPaleo87AD4Cde6n1lrGAy/fNln+kXY7G/ykb1jkGscXcK4xCApT12JTGPAM0Gb/V9LMUEP2Lv0m+eYaC0AvoAvvgIPTlK+aW+URdzrTrfuRd8O6jEloVWVRKR3UcpwwGeCj8hly9uXgwIWWcyAIwttdu377TzG8+0mzdvFXD7aGe/bfdDwuscI+p/Ly22K+zmXY5dSW1wwOvyT44pW0I2aPT5tWvPtR/903crYY1+IBsvXdqsucd/y47WlPWMrzJpJ7Vbdb18cmqbF49yeHiXJSOI5lzKE9CVtqGVpZmiWwB/4/fLK1yLLNW/lr88k8SdHWUvUaKwDjBN5jG+gefn0Ff+zfW5JDgQPdnaWh3wfNzPutpty4s5Ywi68Y+gs3YL7WpjwMcpldgB6o5VsKbxX/Vxat0xd13Pik1wn74PtOCVRJ6efDWUbcS/MDMdn92XPrn8Vnq+/8NvwhcVKJWmYizjzg7v15482Mcng99mJYxSljYlR0OfzJVyiKRFEwmVbdBvcQl/OpgP4xQs97MAOZ9pW3llf4P856V9xd/0VXnBXNj3PDvyfbwOWpucwO8VxOp8aAB0+qBTf4zybaS9/Mi7djX918fjXRk7Oxviywmg3Ks96hrxGWU792oCfGfbPs8Akn6f9JjRLjTjd1+uJe1y5dE4l9qQ8krhLH0sv/6f/8YZ/vrPYpQ/wu/PJuGPkNj/PI/6i//2vzrh4Iitrcvt+s0bpTBv3/m8srnv12F73TErwTXb8pTM8ElbrDp8OCpEufvW7NqWRHmU1NmadCCViLO1mj0c4qgOyqxA9zS6aCRZAaYRpGE1fo4BhcCfbV1SKGjEKHhUWDrmRqRtt7Z997Iblugo0LQDkHS0jLLaPhTjbGd7u6K41G0rI6Uf2Og2fwwwa2sG/HxYgBgCTkeFMVge4eGDB7U1X4WDYUN9wctXLjUy9gGRydBmDGagXb68Nd1mU4eMLC2XE0AWMs9DAI/Z35weTg01gMHUYk72vjIbWmJcrC4vl1Hg1kMcnBglyYrDuYDWtI8RAPjGNfy9urbarjx7pZyDMjB7/VEMARwQrnvu2nPt4YOH7Yuq6fZpA2wFOK7s2qrVRmSc080XUme8DsU5aYcHKckB/THgAgLN6nVheMBfRsLvfPZpBRHSv2TfQQ8MIZwdeBWQvWPnU8efgAQGmU4Sc85WRYxZ+sm2vS+q5E0ApMmx2+GOC3iKYZF64gAV8Ne5OrwkNf6++OLzXsohxhcDTuBhvjI5tndDj4MqmUGNzTg0/A4oHCV80jY3L9YcQEP6Qc14xgTAyjh5xyjib06eD9hN5nBAd/qj8sWoGLc1C8wBOsTIyRrn3qL/Ywz3BK84AIh5CEiQA4wE2AWlErBobf8gB17CxwAQGpUaBQJkgkPKAtrWaGI+BOZc87SZmsKpz0g/ADgZH6AGfcbwp5/lJHRDmPsxvAMmLU2DB1yPHBGst2anRh28t76eLCy+41ruF1gT+IYXadvgl4a286nxIkAoTRmrcuy0QTQa62bP0Y51iGmDdcZ3zD3X4MBCWw15jUmNWAFHnmsQQAdJoJV24IvRWbdvAqMCgMpygTPBrRHUpi3nz3ZGI1TARWcaGgEuG3iAh6E3tIbPBZR0JNnlBC/KEx6uBFAhGEpJHgO0lrCw7JTOv/pDgM/AxJipaJCS38hOeumll2q9mt1Hn902L8gg4CHIw3sBlVUqK+CjQRODmgImVVqsZ77Dm2buu97KUalAdjK1aFdgxOdBL9rXMeMa+TLgVE75oA0NcOWvwNgITjP3AsbWkud8CYEG+uuzXN/KH0GxEfjR6VE2CAjbF4E4ZCLtmpmvzCj5jczrhx6b5cuzBKMFZxgXY4ceBFkEStVzgqA8WweONniGgI2A8eggcR/b+KlrqrxF9jkGnT/6pAzRwZUfYs9ltwUvg0VxvgNkZFv6T27fNSgi+MCacI6VB8hHyrhBP/qIrNB2cu5j12W89FlgGb5TNluCYqSP65tnjc6za8ssJvokCMZ17jCg39BBgE9QPbZLZL3yiLZoQ1DNMTgfOrrakSMoPCYFnN5dNQIW/K38pX15XlvSwKTP5t15HYFG5139dxpwUs7yvFu3btWcM3aDXa4TQXDBYOUw95l963iki7qNa6aZjl0+yIeC6tKM/rn21XkCibTHPI1lw6RxJQZ0nhWQqqSNndiCAZ4TdOTZynPBAegj2C7PyLcGFwxcJRCZYH+tmF4v1YDEaV3H54BGKZdiAD1AeLL8sd8EsZwzdy5KV3caqkMDjCVT3cCLNHdXBZ+hI/TlurI/yuZOQJT7DHqMAQPlxgjE8Dwz9ZXxzC33GQCBztBpDMhIJ20awRdpz/X000C+O8J4Bm0bQNUuYw3x0oazrwaIDSIxNvWl8l9Z7npS7sRuW63A8OHjgzoYWBtCOYGN6k4KnqlNNK497L0CpI5nCR3yA9fLUwbSuFdbxAAWu1vJ7l5do7b0pO3tk7mbncjII9ju6rWrZUOmzjQ82HfSzi22zz673e7c+bydzM23O5/HNq8DF0lkqoOwKQeVnTD6lLwfn0BrgisE4lYL6P/gw+vts8/u1JgAT1944fniF9oqHw4fhwMPOdOoSm/kUFFe8DVZ1WS28yzacCfhqHMMZCnzpG38T+oUc0hnDjtOgDWJCCY7oVP0VdWnPqt88PVzdT4S5Uzw+2JHP54exo2PJ6i3jn9ZSVpdDxLwxv7hzJaVc6HDAQle2R1B+x66LR+ol5QLtE2ZGHx5xj2WI+Mad+4pc7XX6KfBTXcOx66JT6mOVF4p/+yHss41DO9s7+60w6PZIc91BhdldXp76k/pwb2M2bV69Bi5kR27yCz14GhPjXKRv5XpguIp63NU4P8ISGv7sA7Gden4Rr3Kek07sxIx2ssz+Zk55LMyx9+0r077Bc6dskq5Oj5Hu09fYpwH73ddSzfmQpvZ6w1+eYaK7Y199Lm0N8pkrxWoNkDANQY3pNtpu+R0H6WrdErp4Pjx9rH0Rt9pSV9mcxl7DTr9qf/4vz3DX2NEP9XX2SQ8VfL/5MP//X/tWxMELQDrvfsPSmiioNHkexx61BUkJSk4M7kWaM+GRjlV9HqBovzLKddwdFxALfWLFaAeulEnICN0AcWNlBVSlbplZQx0R12hoeBU6I4OhMLKKKbbm3RYdZaNutHW6MQJCAjoIuQ5pETFB4hchlFtCaJ+dA5midG80JYqYolhkZqyOGxE3gFo6MPXv/71ciR//OMfF+EFQri/otsdaEIAC4jzLOpB11a6g4NyfKDt2vrq1EHlsB8BIcBIQFjBhNp2vLNbQK2nbuOACJqqdHB0AdPv3k3ZCl60hXFVB2PUVublKutRBlHvM5nfL7z4Ql0DqBzDPRlRfLYf1Eq+dPlSZYrjVFQ2CgdO9vqt9C2ZgvDbnWkGDcAD4FWcl/l25fKVyjwvp67TEN4RqOL51mmtAESvSwefVgZ3gQ87VXMOsP38xkbb7mUeBIHiFORAzBgPs0PayuHr5TuoU8fWPegFz2DkMnYA78/YRdFSIoH5qMM+u3FSWa9k5PTDWs1O4trKzJ1M2ubFZ6od2r57ly3ZG229H3YC7aBT7VLoDivzosFpHWgPA6T/Hvq3tblV4AvXwgPwKFnnOuuu0VFZu27M3GOss8y7ZKHDu8gN+qsDL2gKLwjwWEfTjCGez0E1ZMbDb9xPvwz6CMBxvcCc/YC3zEBnrpLZEQOeeTP7iTmLI0AQJQaiIIE1VDF4CcgxboI68Iq8y/NmoGq2Ieqss37MaBJ8GbcNapDq2EIrAUG+0yHWeOZdmSYAQ/+51ii+ziJrwnJDOBgaboxBMFtawTO0oXFmRqvzJWgFvemzzjPPNDuZ7wVby2HqzrpOrqCwjnwcsdnWcNa1fMV8BBTIVnW+p/86/joCZjbqjGrQRR7EYIfu8J4BBkHvODAECBOgC0gRh0+QjfEmaJbMFX63bILGYpzZHKzKdTrHOCMCP25pVYY7JvpvkJPn1C6Tk5MpbxpgEih1rjXqmSfuq+36tW05tKJd5E12c8wOoRLcVGYxHtqg3wW4r1Pa6sJ0DALvOnBca9BE3uRZ3M84yvE7DlghTwqwya86YvKrIAf0pA8pKZQMevUva4rnGBQegWPGoHOj0yB/jsCysss5dbsz7Zr9y9yWQ9Kfhw6ynzpL2hw8y7Uvv/MuYKXe1/nQgRKg4V1nn7YE+5WLOOfYD6wFaOEuEB0W25XXTztVkROpIQrw4Evg3nUgGO330Em9L1Dob/ImfICd8tprr9WcMGbAA+0W14b8OcoZ7Spkin1Xv+i0J0AVYEAeUBYIlHKvcloHUVuJe6Atn80k5TsyL9G30MQAkMCvc2f/BCADVCRY5vpXP3IvPGv/uZfrDEryWV5VhgqSyU+C5awrrhU8KFuiZ2YJMksP3s2KVwdyn2cxIHvQndKQ37R75APGwveOyTbpl4dpjkEW+8K7c8B6UUbwLAML9Il2nDNBlTGIamKG8+i7+lf5wT2eKQKvObfKJOWEQRoBSYFyr1e3CY5znXxJEkjs+gDqY1Bd21HeVEZID4M0jBdbFDDJwK/PLJr3s178DZpMQe0TSjhQUiolIgPsxVaBprStbtQ/UffJp/TLIAhz6hyU73HqwDR1vYFGnqPMZpyC4KMP5PMFnASi1EWu5fE6A2Dwkf6MNg7jG4Ew+uDc2D/a4hrWmPOF3DY5QF2ifeRaLbCpJ14RkiXJhnnlPkFwP/OdOtD+uM7oN2cu4Sv4TEEnxub6ct27puVN2tmvnTdztWO47NryfwEGc/AqdaYph4lPGHoh9+YbWbr7+4CyDysTfJfa4PeoLT9XZcvwvXa32TU2V4kt9CU6Z658CUBwEi7wMaHn5taldvv2F+3mzU+m+vLKlUs5cLRKNqaesOUV+Y62w7qhJ0HT4pNeYqR8vb67g3mBF5E7jN9dQ/IFfB/bliBJAitFn/39KfBsEhS6jpc7Ot3hWfOBDVyHj6UEB6/aEdd3VCX7faXKhJQcXmcHYgLB7n5iTa+tJVCqrjERRdt9tCkqENJLXJG8hz/wxRd36l1fxB18SR5K8FF+k1e0iWeH6ib4Ax0ESOEvbTaDxupTebD4k+DXyVGbW8i93IP9aNKEwCr3uC7U43wumVDJhCRLJZmJMWiTuAbUrdrS8r8yiUQpeHl5JSVPRntHXSEeY4AsoHfkktfIa8VvPftcWaOOHMFuZat2j/KIz7QrDUcfcQSSlVsmYKnHvH8MvnutNIWP9XW0l+hPbMvsKpROvDtWfSB5S10sfbjuSWMcZar0tb/SQb9Q2ilP1YN8r03Eb/CiclNdQVvwC/z+7/2Vv32Gv06t5qf3x9kkPD3aP/HJf+5P/OqERfKVr3ylLZbhuN+u37iRQ7mqLAhbsNh+hhGWqJ4ANgDTCVkbayvtyqWtHF6zsNjefuutWaSQjBkc+/392u5DSJrt1ZVZRnSa/+YWKms59ayzfWM0WhRAoxBkMFyroX1wMMsuU3jpdCAcRhDI9hBEAsClTI+P2osvvVi1tHE+Pv74o7a/l+2hCBUEpQfplXDp24krU/vS5YAXOzvt537u5yoKDl0FXHQQEZYaGvTfrU18B/3Y9sYzGT8gEkYDADyZ4NBFRwIgEUOCbGIEIYCNGUL3791vN2/cqBI31m7MHL/Sbt36pLYy0hZgKNm7/AZt3aoPYEBGOu9kJAsCprwFWbKZa7b88XxMqtQ9TN07ggAYcWRRuy3w3Pr5ylxgnADdXJ8ttpZ1SdYq4P3MiGgF/O/u5LAyDCOcJ8B5+i2wleBHIp4Aq2TG1XcLRLLJwowTZL3dALLJhhYAr4NuunEB7fOclfbF3S9yGns/6Ia5QalVTeIHCRpVP3DADqJsOJSmAj2NSC3OY4InO3v7U8OO51KXjgNvqkzN5Svtzud3CpglKyI162bZDLT76BFZImsFlgsUMWb6KQAinUYgxGwbwPyUjIlRpjNG/5l7rrOsg86OwK2OfhnYfau4YAPzLZgmPTSwdJw1QDCs+e3BowflMOhUA5QJasHPGs+UESKjVkOGdZdagAvt0cPtqTPJ97ShA8Safeutt/rOhYDy/EbfHRvzhFOBPHB9C3rqdDrXjEMnAFopQ1L7LkA71+osha/iOPBcwRCDezqm1p9lrdMH2mDN2w+dQp8viEVwTdDEzE0PpGQ+LF3CGhuNKI1l1h+OCTSD1mb6C/gyz/xuXXfL3dAv+VJwQ8eWcQrECNIwJo1ZDUYzxwJSpHSEbUgDnXnppWOibNcBZz4FC7gWEBzgQ0BBQ1LgTNkrv0JD6Of2Z2QEjkfKqESmuAuAa+gnbVseQT6hfYE1aMU1giIjGMFcMDb6agBAuqjT6E/JqtaqjBTtMg8EDS3RMGbZ8Rs0huf5nrb5jr4TLLNEmaVtnCfXm0A0/RDAHgFu9DRt8gyzovgdXqEtd0fwG/1WfkJbZH2czWShO0boD+0sFVClwDrAOWaeCRwp40YgyLVB3wgmet6CgIvrlHHjaFfdzZ4lY7t8NiDNd/SnyntRq/T8+eq/h3zyHIMz8qlAhYEuwXdBRcYo2Iq9hN1jppnOumtEx1igcrRTlH8J1GYXhrYEvyVQmjr4Osg6QN6rzuBas2+ZG+6hPXgLHc2cQjuu52/WA+NTfpoxpf3lPEgL9Qr9Zy6hr3XKDRLKX9CY+wQllBWCCOoNHfnRyWOekb2RJ7MzWrhX0I9nC6ZyvfKGe8zgpf8VpO+2pwFc54k+cZ8yRR4SUJQOzjnv0A69bha29qcgm/TU4RX0kHb0B9pY2ok5cJeQMnwEQ2hXJ34ERA3u0iftPOdcsEEZKfBH30ZHfFy3yjId9xGwVf+Zwax8cey0zxjkP+WNwAlyiLUm3ztXPsM1x7Pd7XEaLJVHPdBS+VQ7PDuvw4vaR7TFmFyjgi3YbCUjWnT6CJrwt3pEvcJ3lmNypwm/kVSTOsyz82XUtQIk+jsGNEfgyTU1grF8Z/8F1dCH3K8MMcAM/+cA8uwoEjSa2S/JKNR+kT8FQp17fmdeac+ApDoIXuE3+wUNeY7BXPWgtoG2lr5MlaLsZUtG3pUvtdlqDNiviwtlX2sLKX8cg76UNON5U+Co18iucov94Hjup6/KJIMu8M4om5X9tbNs0tpGL/G4f4BfRMCIHVD4B3OVCc5Y9vdIqAFIBDhbbI8e7pTfgf9yn3MLeqCGZy8vpvRh1md277HzlDODCCKTnUsyFAAl/LRS5XYm7b33PuhrOwdLkkAjCI4+IxGIjPS5uUnqjmOr9ixd9BH9wadXVz3//PPTUkIcXq6800bSFs08Zhcx/OQOIOUmOp3vX3zxxZJjAoOsD3ddVkB4eaWtszvzkF3CORRbupPxnzKVSUhgVzIBEAJMgtjQG9lx7lwOcdf2GkFFxlyAe08uca3V5354+P7+bp0T5Dxbyx9+H8cn8A2fzAJagMBJ4nP98gxtU+WKwUNlnwGD8oMqWWq5rawnASY+4sY0WOR4XXfqG9rQruRQTOrN81x2XKtnRhkuAF1YznCwJPOcNUSgmjrn2eGrXFdvOG71nPb7+E5b8KkAsACya1TfwWfaD+2XMaCmzae/7zUC2PpveWbKh4wyW9Ba2TZe57XKH3W6/eYzPK7dqvzks3TQfhltF5+pDFPXVkNTOs9kr/0df1cuK8e0U/TB+F4ZNdJZX11aCIL/u//h3zrDXyXwU3w/m4SnSPwnPfo/+VN/YvLZ7dtlfG5dulwg7I1bt+rADmqABwAkEzqlJw66ktZJOTl+3NoxAPZJAXk/+7M/2z795JN24/qNciTX1tfay6+80u5+8UW79/BBZbctADiT9XOSk3fPrZ6r2lscIuKCVwno/PB5zDpRWM0clICTowGp4EJp8ZvGOQ4FCh0ng8MrUY5kDh4e7LU33nij/dRP/VRFzwHgKBuy15VKovI5xESwjetv3bxZDnYBWZNJe+nll8sYuX79+vQwyWQNx+HUedUogPaMrTJUANKOT6qes6Dxq69+pb3zbrK0Pvjgg/r+pZdeLJAKINGtwOXEHB4W3TmcETC/MgpbKwAFQ6RKlDxzsZx7wFBqi9Yhlss58b4OpKJO1vxC9YWxmmHLs1BIj48CmrNlL/U6U/dZMBXewPBf61ukuRZlvrFxvvjEGmk5uI/SOclEgi6A6ABzGBf8XTSqWr4YjhwOlagwGWBkwwH+8xlDk/k1a0HAikNrdFIF+jHSRseYfvAdc2YGsIpGsOvg8KAO+awDXnGa9zg4dq5qCJMlz0Gk0HwGCrHVPo5XzTuZHmvU4gsAhpFLtvz7771X2enMB0GEKl/Ro7plGHdwbX2dgxX32uNDMliTcSTvOz9mUGk0AB5zP58JfFR5hwO2fC7VDgOzDDQK6Kcgl8rV2n/ZOZDMUB1zDn01i8qsELcM6iwLHpgdi0NGW9u7qZ3pwZO8j7Vf4UMCZ3du355m3zpn1rMlODJmHrDGzCxj3ASiGDdtmdWBHNAh3KUu+KMHU4NJo05QjDYcB3wFT1RW/+A8MWcEgRg3vzO3BlAYu3LKjD5lAGsEI9vt5jyHdeuBcFynUyvAwXeprb5c44FnuN/AhI4Czzd70XlULgo86zwTZNJpFzyCXwDS4RFejIu1oUGnESeIy/N58SxezAHPE5Q34IUzJBDjs6DPCCQ4N/K0n81I1LHQEeF7aMF4GVMc2AS3DBIIsOkA8UyNXgBrgz+8AwTyHYdTZbzZBQBP6AzI0xqeynHmiXZZVx7Mp7HvGEdAUp7USLX9kuP9UKH1c8kapm/MFXNCmyWHezkP+FYe5zuDDNCqgggnyTrke55FW+6y4Flm/tKuutKgWrfYa0cFz5T/5XWuM9BjKQ2BTp5pNvHe3k7dayDJABrgNU43tBBk4TeBFIFn+04fdLb4WzCetc/64TcPnaXvXGO2jPXRBYr83bWh4wU9BZV0iHUc6Rc0dDcIvC+fmU2kkybP1Pzt56Dxu/1gWvqgvBZspj88RwAKvuIz7fkO4IBzKz0MIsrT3i+gq8OsHLctQSH5kz54jzIyOpiSeAFI5HP5T36pwAv82nfMCKZorzFOD9XmubEPZjtGEpTOzi3Gw2ezdwX2nXfapE/u3qjapYsp56Ez7Py65uARnVaDFbRDH5hP689KA20RZadyVd2CXBP8EMB0XALIygL6hOw0iKS+GgMYAsrcw7W86LPlHfgMPZRz2jbONX0Y2x9lsTQdwWLBaW1tgSOdavXcKudI9GwzxgFd1NGMFz2uHcLzPbRY4MVgjuu+kjw6gGymrjR2XWmbjXJTUFIaO8+uD/lSWydBxZzdw7XQwAOo+duAhwE/159rkvesl17juO8o4jmC3wJsyl76iyzjXVvnZBI9k8PWU2NW+SotocM0SNYDjcoc2uJv5yl+SmwKvjd4KvhC35QhBihjpwccVIbIs4Is2pG2K6gzAiyuCcs80t6oR2jTXWYGrGl/DKzqf9Gn7OJLUFEbUvCSe9T/PIN2eD62M+f8JI/5y4cEMq9cy33wEG0WANzPdODvkutk8/bMfvwb5SF9cQ3xnVm/yhLGGz9jqUo0YoOScZts8N3K/k75tN0CmLGf4HfOLMI3gZfI9AYEx99Bhj+ijx2svHcX3cU5SdTtTvmCK1cuV3kT/IyD0h9kwIcfOIBzcXG5XXjmcvvOd/6gl+7aaJcvX+oHQB7VGUPw9ubFzfLjjmpHAn7aQtGx7LcKym4UGO96dm0yN/KAekbwWGAYgDD231zpX/5m3Elwmh24zdyY0Yx9BV2xtarEzu5eO39uo5KG8KGq5nu3cein5Ti5h2xwMu/ZURz9kwO8OWNpa+vqdK3A/8p9x6GtUnLzaAYA4+uT/QwGQMa9Njn9r0BYB9DVa/DACMzyd5KwsrOU+3mHdiYX0Uf6Mfqe0JlnIDeY0/ME6yl1s56kPdpRf+cZs4MjXee8OyfVz0N86O3yFf1+BEUFkh2LsmD0AXO22nzRWZ/I59En1q4+h6D2zD6ZHdwKPbXVBMFHMFy7nLa1ixkvfxss4Df1iL6TaxYsoOrc9yClQPoUm+ogv34L9ysrR7tKW1b5o3/jfWTVq2u0GZ0P6KG9PfZDEFy68pvzZ2B/7JdBn2LmDpKP/VAXaPOrA7UjuNZnOH7tNq/543/mr53hrxL4Kb6fTagv2toAACAASURBVMJTJP6THv3rf/JfrtAZzjZAKYLgw48+bnPzi3UYBcKUEz/qNOyeEVN1vEvttbaIwJybtEkHTn7t136tLS0sto8/+qgyONlytXVpq318/Xr75NNPy3hZ6ocmss2aEitrK2ttcpSolgafQJOOvEJgVEAKpBgwswMDdSoUXAodFRefUZIoY94rE2Fvt92/90Xb3k7G3QvPP19g9EcffVRg2tbm5jQzigxShSjlOj54//2ixz41zVZW2tbWpQLTAcVpH6AdAcUWOfoAOI6hqNMACMB4edbVZ58tABqwg+sQZIDPm1sXCzCk75TeAAg3uxzjixIaGBUIPLK3OSyT+tLWkOU+7hnrdgvm2I7b4gGqOWmbgwOpUaegx3giQxmHPsY+9bXjtAKsoszJhmCs/J466QCwVwqMxChRICfK3vmoHwRa2073qOdGZlrKAlg7uujbnVaU4Ai0oJDpC+Aw7TLvGr8xhrO9mT4INFLLm90OFR2uQ1+zxUme0fnAmCswemWl6nlDR7IF4BGyv99///328ssvl2HNzgCDN9ACkLWcABydo5PW5jE+UyeyskT29yrQwD1kKmb74lHbfvho6uBYKoQdCDuURDkCtHo0zaYyu815Zn7lMwIplDnCyS8HfpGMkjhR3Ee/rSPMfYCqIwDCNWwPxDjjhWEPHQkO6QCZeQXdoLWGHp/5m/lmTuR1/mZuLlw8X4YyoC73jQd3aZjRT/rkmre+PU4FQOPaaoBJHUN4zmwsDRueSz+gj/VwcYhjJO+Wc+BhoYIdAiO8Qx/APY3yMsR3d2v8PKuy+ZdS11PwSjnLOAXPzJTyO/hXgEeHesyQ4TsNYZ6lQ8F7SgbhdK3WnGhw06Y1WaHrCJDBj9xTwYWe+SYwonxkPPzNsz1IlXYqqNYdTDO1dIIZKzTSUWDuDESZQUub9JugiUG5EXgZgTnmhfEwDmmnIS3Q7do0EGmJEfqCo8l2Y+lDfzTgNcAdo/SCr9yRQ9+z84dDhCIfuE4ZqQ5RL5X8GA76of/I6Vr/dchwDtJTfo1gJHR2CzftCvZMHQVqiZ+/UDzO78xF6vsHKBX88bBAHQezAJHblWnba4K7FqGbOzKgPTLMEh3S3QBMAZRk3nVAxnk2k1iwz3HzDLNv5duAxAGB5HWzxQSA+E35zjNHB0EwVftAfuVZ0Jj7dJ481A+epQ2Dcsj4cuDIjO8v6Mr9Og8CMzp+9l/QkM/KS/WY/aT/gnTKJMFx2oVHcXAf9aC0uzcEihib8y7wMDqWzjWyL3W/4yjKN8onrqOfjEF6KQuhm/2FBOpIA2JmbHOduwaYC3dH2D/uVYbYR8cxAnb8JhBtgMw+G9xSNvC9ILxgHG0yt9BxfJmpjexLMCK7EdRdY/DwSUAh/VJeayvST9Y+9HQNcJ2gtXQTiNSBd14M0nE/L/qiHSSopBwSrB1BXYMABmAFjczy04Fn7LanHSR4TZ8EHek7bXKt4KO8ol6uAFkHUZwf1g3XYXegY2nPuWY84/PhC+WGQQ34WnkqIGkARSDV3ZfIM64R4BeMVY5px3GfskM+t02BBz4LHsdeoK9ZB9DCoJWyWNnguhPwoj+0GfAV2zCZs7xG8F1AQ73MZ0FExsW1lKcDpMG+4Hf5Qr+FZwtYGEzgPvUef/M9fZKfXD/lf40H8PUdJ9p2ozxxpw73QBt/k6f0A/hd2Uc7PIvnqsP4PAaqZroyelLZboDaXWg+08Aqz7BP2ivaj/Ktz6FN5T3JM9jMVfOZAx9bK13NHGjX0LZBGP0ZQSrlC/4RhzHyO2Pid/7x+wjUOx6uMXhWvHUCCH1cOzPZbbq4OFfJXvig+I+MiZKRlE6Uj/Bt8Gt2tmdn4RwcHbVPPv2sEpHIAF9ZTpAaEBy6w0ec10VW7s42yU6TBu6HH3Z4SDsr7fkXXmlvvvkH5ddhi+I3YX9guwCC1/hWViv5iM8EZNgBDLjMrmWec/Xqtalvg+/wzjvvTA8dxy4fgwPa5swx9GFcCWIG/DXgbJBQnlGHJvkqgV36XAeYss4mnNkRwDnBhA7KLy221bWVkhE1P1Xakd3p2dFasuEkdsDkJOC59hJ9UbdX8KKSjxJoAECN/CQ4lMNHEzRI0peBRvW6vMBnQXXGxksbpva199IdPA9a0Qcz5EOv7KiKf5ySqNqBFzc32zl2AC/OV0a4dqr6zLEpA+k/fysTyh7awVegLGEAfIFQx+F6Vt6or0c5CgBe4PIkNuZo30obgX5+K/+1l+JQfvC82XkdvYzusOPEOfL5M/sm9dQF7rVzx+u06aG9Mkxd63i9f5S547Xy4KhbeBY0G9uPjZidQiOt1PPaN1Obvctk2xj5ceQN5Zy0VZ7bfz/zu/7PaT3knGrfaYOpU/RNtFX/jV//62f465csyafz4WwSng7d/5lP/bN//FsTjeLXXv96GZvf+/4PKvsbwI7Mb7BKQEIyw2MAsC0JY586D0dtgUzI9fV24fz59ku/9Evt+WvPtc/v3CnnCYFPO++89267eetWlUBZoWYyW6momQzA3uYLdMXgVDizgM0GUMgrOEbhF8GUuo30Z3SeFYAqEx10HW7aw9Dgnt2dR+3a1cuV+fLyyy+1y5cuVU03QIfvfvcPa5tWHdi4uDg99XptJSBXZQDXyc5H7Zd++Vfa6lpq1f3u7/7uNFsXYw0DA0MZ5Q9woZM1Gv1szQI89aTzAExYvAEZUZxEvzncknmLgXJUoDlBB36j/jVZ2oD1Fe3voDDGEcbi97///emhcvSB73iZXXJ0mKwuMuBHkAJFx+njROaTlZtaeNAXw49gAX1VyTMGsxHMZqQvGJAoaUE4siqoXRsjXDB9rTIq2AoXIzSZY4AAgMhGh5lLFLLZfxoZeQ5A1qTqigPmwk/QCB4rp+j4uLKwyTBhy6CGkk4f13EQCxk9D7e3pzXJuZfrccIxpOELtvLBKxoNGHT8DXgNb8wvLhUITuYHfMoc847So/Y32fnQ8/zGuSm4xXNqHN1ZpZ7gyup6Ae6srYD/2TKN80p/mZdf/MVfLOOb4Au/63Q99/y1csi4DmNU4IHPjF0lbYYi6wJ+ZZ7McONZgOcedAX9BTv4zjWqoUh/rKXMWOCT4qnF+QrmyCuWMnCbM3xuZrcZ4PB/0R4Q/ULA81ovPQPfLZYa44yJOWKNW6aBMeucEXjAccCpcNsitGL8fOZ+gXDu59muJ8YUIA+nK2UhdMKhA/QHSHCrrwaUTjZ90IDib9cg7Zg1LuDG74zNOWK+eFU9+R6cYO3x4nn0s2RVB/GZIzNOmFP6pZzVoCaAZikHHT7mApmhoY3cgjb2SyMfmur81E6G7uQI8jBmaMLYGCfXj1lmo4MvDc3K0MiWVoLSAiaMccyo57DfHP6Z3T/Mg4AFc8rYzGQRBGJc7oBgTAHEcSCScc19Oisa2+ogjV/uE5QiaGIAtGRId3Z4nuC5xvcIsjmvXocwXVtPHUrXFbwgKDiCa8oBwVX6VesMZ6+DkQIxgmXwmUBV6bEepGSMjMdSPQ+Zu8ezPmh8m3Gn/cD90B49Z8Yg/aVPx8fJ+pOXpBv0cJ1prOsQjY7E6KQJ5o7Xu36Uddwr4EW/CgDkgLBOF8Yr6O14XSdmTppBapDHLHaeq44wM0d7xUxP1gMvHTrGCVCCzmGeDdzp9Ohk23+dd3lCOQuQQsk6nSS+V4ZCW/rDnFouSKCHvit7zWg28MP99NsSKPSJuZXX3Amhg+v4XQvqPGmq82VQ1DWsHTeufbMDuTb6P3NEm4wFnhEQo38GXRmLdbLJvlQmGeDU4NXGUl6MfXW91tz0MyGgCf+cD/pgcEZdaka2gLN0H51QAUyeLxihcxqQNkETf5e/vU9Z7ni5luf6eXSiBVx08pUfXGvGHu/wBfRJAD46C1rrRBuQcN0JsozgufILHaJdCT8h7wysld3Td1HRBjwoAKVTT38MZtIHy4HRN+ZWPSkv2F/oo+1HW7Sh7BYo59qAWwGQXYfKC57hXFB3mN2TpwNsOUR5rlFeYJwbZZPARPF0L2XgdTxT/sVuDz1iS2ALYs4bTDAr3TkUWLOv2lYjEKWMUEdyLzRgblxz3O/aoj88R35DdrlG6bOyyqDd6CyqO5Vjzi1r0eCwIKn2ie1oyxnEpF30g0A/c8dc83KdMSaDmozHRABtjUqKWSaxJIFla93DZ/SRMRqckT7Mt/xWtZ85jLIfVi0PSh/tWsvzGbAy8Fa+ZGW97xSQSmLM4yPozq4IdEpKWqCPLm1dmp5Zg+3++PFx4+BCAGPW8tFk0j748KMCkkl8YsNAlUHrOoKxP//8c5VMtL+3XZm5yLq1NerUExw81557/uX2gx+8VbZgDvp+XDYvfaG8Z/lY6AhKOlDneXmpXdxMjWsCsh4gW7u8Dw5qV5Y7bZSL0FTQkvbUcdqOBIuYH/gq/mnOK5DH+Q5+hHa+055l3PD/ty5utoM96jInkz4HmWd9s4bwOevsB2rsF/g8qeQiftPOXJiPfZG1nR2MyAFlj4GukqELs93DXEy5NkrFeK6Y49ReYXwCso5HukRmLwGSdEA6SWDydYLpkbdgBeVn9SQW9V3A5bW22DPf4SHwB4NRyvuAy49rZ17t1q55TrkmeJgEqYUFAl3ZuTeC0tBDUFb7S/k6grr49Fk7YAuRX2As2XWVknkFgi8m0IoP5DpVBkTPjpIkf3O9slM9I/jsPI42gP2SnmMb6q4RvNbG9Ttt/Gkgre8O1A6w3RFg1h60r+xUwOYSIFd32BcEOnNQ/S7ePanKAMo5ZW35DDlIojAF8K6y/zjksgdblWNSjt/AEKC1dpqyeLQBTR6q9dLHaBsGOf/yX/8fz/DXn2TJP/Jvzibhj5zk//8P/F/+m/9s8uGHH7Yf/vCHBWBz2Ma3v/37tU0K4I6s78PHKVuySFmRfnjgNGJNnTG2+nUQ6Fd/9V9qb3z99Xb9o4/b7k4AtN39/fbuu++2m598UvXAlzlxHSDkiIOJovzJcGWxmzUgqKBA0imZKbkYpyWIKhtvdvhCCVeEcGXZJuqc07KzjRAAMsJiUvW7C0zcWG+7Ow/bxx9+UAAnQr4Omdzba2+//XaBtN/4xjeqPcYmwE+2LWAztVtX1tfbv/ir/0p78zt/UAITIwDjnnecBgFao+aCNApTnkV9NEALwQGyce7dv1tbtcjsJrqKYH/jja/XO/3EOGD8PAvD88L5jfbslSsBfW/froxu6IbytvQHn3WoaIO/cWJ40d/d7d0S7NeuXq37AjCydS6KmRPRyRK4cwfwLbTV8Y4Dk7rcGGBu+/fgshwYlZq5cWCyxe/2Z7enJRTKCSe634Fi+quTJehlGQbuVTGgDHQWVfjU5YOhmQN5BlozJp5fQHR3fDESUWA4KxrV1JNk10LtlOhb5NzWJhBLpgVzhmPO2NkGyfxcoKbv0lKNhXUAoMTzCGIcdHAmDsx+bdUkC0LFLQDNAoFniPAThGK+WCcEEnIAYGqgUmcQQxgjuDJacAQXFyobPLx3UOPnGcyRGVmCSvkt2/DIpoXXyljr9fh0PiurcWW16hUyFujIb9xTB3r2ra6OIzya7apcz9+PdrerpAzXWHMW+hqk0KHVcBPEmAXHkjFF3Xsda4Bg1jVzYwBBEIVn8xzGR/+TkXtUAYjKeB+2byIvfK5rcyyzIoAVh5yDmXKOAfxvFqwGsvKKNpMVlGx12mO800zVHvE/DZRCKw1B5smyLDrc8DvZNLTpFl6BgjGbUwDPYAbXmPWEYUvf7Z9OvE6sJR90ogUVNPKZh2R/kUEHAJGMG55F1hFyIwZlgFkNSq4xo4S2lPXchzMkgDwClzzLutg6t9BSsBDHlIDg5uZWyRLHq1yjLemiYwffSJ8Y0QmgIVcFwZlf6C8YLyhucKMA515qh4z3zz9PiSX4Sh7iXoMPcT7gn2SiOXaewbwISK707Cqz6g1QVHC5Z9gre9Wd8gx9wlEyiKZT5FigG7ICeloeRVrThynQRiZ6z4oX8M48Zj27pgRV4WtBErMCAcEF/gUVDQ7wWXrSJmMVwBHkFeg1YKehL8A6OuzQg++hPW3TFgGv0sk7KZnF2NAnzifj4BnyobJI3VgBh35AqECzoKiZ1AIBjrkCLmvJAqeGLbuJcjBxSqi4Xb8coZ7t77pWdvK9vJGMTMqmBTCWb9xd4fwL/DomHWlowrPp1wj8ch20wEaDH6AT/IBMiT5LyRzXG+0YNBTwYp6iFwJO8T72jz4ZWPR3gWD5UkBMcFbnET7hOwA0gV1+YwyxYwKW0VeDTwVW9R1PZiXK0zr1lFNDzlBqjDVP21xbTmwv/SMQb+Y4vwkMCpBwjQEGvlNPGtgt8GNvb9quwBt0sJ+O1bIxPkO9I5Bu0Ez7w76qkwRp7Rv9lp4GGAWoXYfKMOjs/YxhBHIEvEZdpB2mjCT4x0vb1Z1erit+MwAiSKG+VrdBx5FvBeJdD9BJW8C+aPtBowL9OnATHs+YDL6OZ2loNyp/aEcwPHIgMj8HrcXXcJ4MODhefAV+U+4xhvQlSRz4DaNe1eYSVFYvSKskcMRfMVgzygSfr/yTZoxFWxb+M4FAuea60YZ0zD5XYIr2lMmC3NjPjE8/gjb427bpp7a3QQBlkbY460DAH3rweQzq8lxBcMtECEhiR5fNcvy46kJj3yqfTTrgXkFa5bJyhmsDCsd2BIzQzpTv8Y9GW9Hx8VzmIyB4q3FixyRoQ/mV7XZwGNpjZ1LKhHJCBKGxSaDvwT6JWoFAdvf2293799v1GzcDCmLf7x/m7IS+iwOf4dLWZiUitHbc1lZX2vZOdh+Wv3D+fLvy7AvtzTe/06jdja0FnUniQp6xoxQ5AfDKbtg6H+lc+serEkrw/R5H7pmswD3IUc8h0DZizAb+BPhqLDsEmU/KV6hEtJYyOPK04KGAH2NVn2cX27k6rNREJbKhy195TMmX2a6dpeXFAr6z7ieVoKTvCd0fPWKM2fURO4ZD2JNdH3urVTIbc833FXiYUELkoAcMFnKIaN+1wdjKfsd2nc/OA+x91yRAM5/rOmquV230ghp6kDOZ2PDkvXt3h90srXE+E/oHuwSgMzbAQgXKoVud3zRkRNd+xh4YNhGHcTHeWu8EIYpHCbitVi16Mv0J0HFNbo88gwVZOwXElt+xmNKnjJOa+xyW2ncRcK8HT/Nc5JnBjCqts0SSR+SAmIplQMEkWGu0O4LQVRKX4OsxcpFgBPhMq+BG7YIgaaN2rc0OAy5514HjkiWVvZ+MeUqUKhuVRSWv61wfxpYgDfeXLVU7AZJhzTUEiPTTanlCbM6r64HQCgiwi7EHrg3m8yxttzonz8N7KeHay+ZW0IIgKbhC6ZEEd0q2ElyohJPwA7uSGUfpJRLTiheDbRWPlVxIv6MXZ+VgnN8v25LgIplXXn/pv/i7Z/hrSPlUX2eT8FTJ/5MP/wf/+29McH5+7/d+r12+cqU9//wL7Qc//GHbuPBMLdKdnf0qh0JGOMofAYDQrIMy2W4DTElm7sF+u/jMhfatX/lj7dVXX6kaZp99equUK0qJLPC9/YN25/O71c5eB/QA1efnE0WtnesFZlfZ6FrkMAwCCAWMgVyGbt9qhCEEmApQSoYAfeLQQMCFOCsI27kSNAiwEm4ILqLIPWIG6PnzP//zbb9AuUftoLJNHwQcnZtr9+7fr6x2hNq3/oVvNepz8x1jR4FjfNBfhNejnZ32zZ/7hba9u1sA19tvv1WRWQARQGm21ZAFjeEUQ3VWJxBAs4AsshDL4E5tuCj3h3XQieU2Ljxzvg5UNGudMd/94vMyjKgJ98zFi4n8dycLmmG8mm1F3zByjCwikM2IR2jHyeYQFZVzwCuUPsqswPgjakCerzZx3HSSzKgiikzWOM/QYWYszGGeQSZFgPkEPGLgloEzaY0a3AFTj9rFi9SQS1Y39/EPAx9jzWADN3lCuZlwXEebly5driwDgG2dWJ5pVhN0IpCB0YCCKQXct4EKqpN9Aj2MxAO+mp2E0Qx4YOYKjpbgutmV2YKYWs4wN1sUsz0xB4gk8//RdJsgBoXleuAXHf7i94rMl9qLkl9YqLp+Xsf3BBYSuDipQ28J1mBMc5Apc1IA/YUL0/I1RuG5D8UZgyfOAmPA4GcMKFT4Az7DkOT14EG2kVs6RmCM9gVF+I52zCqsLI2jZPrB+xiTBAbixHEoIweupoSBrxjaOUCVtUCpnsr4WlyoTHrAvADz2SqJA5ws0ASkBPrI/iIwxJhY/4LXAlAa/fIjNJZm0BTeSxAi2y0xAhmfQMUYzS+nZjiME7oLFkIb7qmdBEPtQUFsxj1mQug4CGZRPom2Bay4nrarzmI/dBJauU5sV8BWY06HgbbIoJbHNdZ4Z7wE/uTrEWTKHCbTTHCDsQmkwK9mbFWAbXe3eDGZOpEpFQBcicPPVlgBLJ0Ir4MfkbuscZ1dHffMX3ZX8LvjQKlgfPKZvgoWMh4+w+sAODjAGuxxAjendXl5Pv/kZ+7hbwNrAvHMUcCOAIH09UKXFQJpAthcx3iQlZEDyX4VMMDpx9jneugH7/EymGqWGvPPmNz+Lb+Wrq5zHbKeDSwIMLPucHCYUwIHyNkq0dQzx7nfvnoQFfQNOBJjnmcxdksBMAbah44l09hyXfyTgEetkYUcBkwASkCQ4OCVy5dr3slQo9+CdYLFyhOey9xBH0pTGUSzdI9yAz7TUaxgy3yAWJ1I+Xpct4LT0JO54DP3kHn4oAdbGF85k6xPMuj6wbeM2Z1FZbeQJdqz6s2eYndOgfK9fJLgt8EwgVja5n7nm34EHIougJcNuvI+gsIC04xPYF5QV94X0OF72hUYQHZk3KlXKmgfmmKzJPMcG9CgKmMhAGu2K79Rnm2URYLLCe7MDsJNECKZZ/RFuWLALXoKXRvdUfNeNVwXa97rkLpOY+UlOg89ppxGtmgLCbzRfuY2dgj6gu8I7I+gNf0zk1Ubx+cpo+B/+q2zaaBKQNwa0dBZWtMfHXFBXGUc824Wvn2nb8p16G2gVrCJ3w1i0mflCN+PgQO+nwUMv8wfrlsB9KmD30sMqH8EcA02jbwqqDizJ1KCR/CYNgzwwR8JNibQa3kNZYrAHNcj29AZ8KlJFQav6YcBF56DXBMocOcgdjfgoX4Ec4Y9AchWwcJ+ODNzx7gNnGCK074BYXgbvcBneD7nwuQgXQOVjjXAdAJOBlAZG2NQT0I7g7UC4tBL25S/HZsZ28pFAWXoYIIIY1E+jPNkYK6SNrrNKMBruzxLEN/gF2ORZgLv9Bdbi+uVvY5LHnEtTsGmvsuD+eZ56j7BZwNo2juOX36NjfK4ZD58ihzCFk4STTLh0bXocHYqlrw82C+ArDJsy65IIgiv0p0ku/TD0gXrY9+OMoHyIUmqiC+WJBb8AwOJ3Istm5KGyZTd3LxYfcBGxrZdX88OvQLUjmIr837v3v0pSIudUuMmOazXoWdN4Nfha1X288pK7fIND520i1uX2/sffFA0jf+xUgdRnltfa9QZT0mjxfbJrVulU+Hd2FSxseDZh9uPytdUrpReL1BuvmgqL2jvqrOmYHIFJHP2kokYsTdy9oj62DJ+ylSu1z6OX5aya/SFoLH2pHYeh49iJ9DnO59/XjROWZM8H0wQ383Aj8A8SQBZWwkI5hXZV+XFOLQWoHyOnbsB73npD9APrlV3aCPav5KxjwG8F0Eqy77hBb/yG/4787i4xHli84VxAIqun1svP7AyiTs4C6ahTA9wnwQz+6BN6zridxNJ9KPZbcC5OMyBfoXyRttuDCRqb3L/1OYneaJ2Q0YWwnv6hNZhD1ibbH1LPgW3AXfJ2Wn62+rH+K55Tt3fS46NuhXazeaggzan6mTXGuzosDpH/at+diy053NP612uUcfym+3atrLa+6Wjckodye8GLqVn7OQZFiW/+AznNvOW4IttKKNHH4yz9KQddJM/ntRvn+VvvP+Vv/W/neGvffU/zbezSXia1H/Cs//R//U/T6jV/fu///sl5L7y1a+2733v+3VIJoJ9/4CTsCftcWWEPy7hWkKllMRxW8LBXZhrR4cHBYL/8h/7hfbqKy+146PDduPGx6WgUAAAwcSI73x+r92996Cd2wBkR7IttqOTSUD2nsHxJBKx6BEoKlYBHPpMRByBjTYjgobwLWEHGN5rU02OyTRfqkMHcVwLQOxRzp/+6Z9ut2583J69dLF9ceezcowQQhhmbrtFeXKw49Wrz5bQhxaA4/QDxwkD5zt/+L321dder5rnKFdqqwEsYCyXEtlPFDmnaQN4JEqrMxBQIqAfgEUJULJVAYPL0U3ggVpdFy5sFAhOZJ8MegDKjY31ih7SdmUTErnvholGPcZXBGiEqGAGBhmAC4ZSORKAoP0Qq2wtS+YfGhtDqzIb+nZFDQSUPkZQwIeDcjpwSHXQoClABQrRLD2FumC4gJbZxnEMEzQQ9NFhlido3+2Oll3g2hjg2T6OsaEzwf380wC3XzyT73jmuDW8HMohoCAQqOFdUedes5znmmGuE0I/o5QC+AmCasjQT+aHjFTmhP7wTIx5vpMXBaUNAIzzQhvFlx1M4BrraRME4FBRsmM//fRWPT87JNieaGAAnpwFJ6z/ffcu2XcHBfZhfNIf6UZ/WBMBw2KIJkiWyD/0hs/iGMU4os9VV75nBFUd6g5EknGuMcT4c/8sIwkajkZHDqNJ2RmDbdbj5Dv644GtOrcCwBjP8KbgLevcrCKv0bAhwMB3OAOA81XmpwcSmHczvHgGr1mkPhmTAmo6D9bDFKx03nwXXJBv+Gz2icawfKoDj/z52te+1m7evFmOD3NM7XaePWbvWBuV9SJQDK9vb7Nb5WLxRAJecWo0tmjDDFozQTLXAbT4W5nMu21XtgVBpr4ThnuhSepuJ0tudDwBFRLESW1AnSkNWcEgwR3BPB04jVZp1Gr8dgAAIABJREFUq1MeRyKgB2OER5G3OIgGhBI4gO+yM4AxKOPG3SXMhWM1YCIP5nkB1Fg78BVj9zVmhMo3AudTR7/vRIA32YECHdQLAXlmhwqazcm6sYyOQD80QYYTkGb8jBf6Cn5UQLnLSYK1OMiCKAYm0CUB/icF9kZnznYnGGARtBBkEaSsLdFraxWIpo9mjxK4ZpeMsrNAdEoL9UOInE8BfzOLdRYYtwERwTve6yDOuaxJ2iqngp00HVSA1jpmzEnRqPeNsSub+c4yKPQZQIVnctgzzxEoHGVhAI7UtnYORiCR5/3oRz8qnjDw5u+885w45qknqi4cQW2DW4wdIIrAITL52Wevloxn8DipykpBb4EBnUvXNWPWCVSvJbhLwIfMvuh75HbOTojcpH3mjHawcbBXyuZix2Ct8ZR0M2jNWAAhAiinlqlBQGwP9UNsn5yBwLhdf4JpBaQAXPQgp7VdXfc6uQYHeXeXT+lZShN1hxraJKCGPZNarYJ5yjB0HjSSZ+RX7Raex33WJOezIDjXMBb5he8FEkYnXued5wgKy/faJoB79JfvbW+cU/lIeauNI2/DjxWEwqbroAB9ZR7dEcR8CMgLFunQ66BH188OapWf6DvtKJvUi4Kvjs1+CXBrj8oLPId2DMaouxh3kiICLEk/s30NSmkrAT7CUwkIEMzL/SSiYCtbHi1ZugG++RcdHp4PKJcgJPMyJiPwXJ6FjQEoCQjOmh5lS+2e7bWrBWZ4hiC5Ok27wD48KQijLcI19oPr9B0E2rULXF/00TkWeFavCcLQD4NPZmFDNxJ8mCeeyWdoJtiurSOYxTOca20t7Tdl5NhHAVBtdwNAXiP4ze88W1tfPoLW7Kw5qLKM2S1joI2JryA8dj52JDuY+9wSlMQPNAjJeOVxbTftf203rkUOIO+c91pnJA/1A8P53n4oOxg/wWMSkvBLSbzI/CT4j0zNmg4wS3IRfVFmmxlbCV6su4XsrkP2sWP43oP77SqlR+/eLdtMm/q5a9fa1ubFqY9D/y1LSclS1kX0NLsT1tqj7YdFK3jJJCZ9DeeF56fPKXVUwH+XV/Elk53qOqYvygLuJTHrXj84luv4Z/Zy+U74t5w90ueyfu/gb3zm+EVki1fWLZnu29vt2rXnpmUqmBJlkzwn2E1/GKs8j86h/6WnCUzV+VSTSi4j0QZaA0/gH+nXVOKcJVq6bC95WhnPZBpT5oIs5djE8lHOh9lp5zZS1zxrOKUY1e3qe3jGa6ALNNC29m99vBHsnYGm821vNzXaBUIFvLmPZ/MM5qTsy5504TrWTl1aXildwfWVqU0Zmr7bkaBSZNdJ8SJ8hD2tjpam2J4jCD6Cwtw/+hcCutJB/WpZqtGOEqBW1/I++oWjrB3B4FGX6bfot6vXlc/SXoBdW0xQ28+jfzraCdJTvoWPToPk8qJ0U8Y5Huei+gSP9sOV/d1nOC51v2ORDvb1P/3bv3mGv049saf3x9kkPD3aP/HJ/+T/+XsTFMSbb75ZDtqrX/tae/vtH7XLV56tUigHh49LQQFg4wTzjhLPoYaTNke2aL0ft62ti+1XfvkX2+uvf7UtzE3a9esfF0gF8HLr1id1qvb9B9vt+vVb7dWvfq0dHU3qMMkC2I8SbdWJqYhpr6HEYkb54/xwOjTCk+hugaKVBbJWpVXYsp2DSthKQqZ0lNgxNZUnJzmEEDCd7XBVzzr1s19//fX22aeftB/84Xfa1sVsIXzttdcq80SDlEw5+geggbDBEdGQ02C4/fkX7bU33mj7hwfloH7wwYft8uVny8Dg9G1qSwEIMI4YQHFMGDVbmfb2U3cqjiYgfRxjDHJqTqM0GcekYfAlk1gg/9LWVo0FxUSmLv2GPsk4NxoZcEYHXSfQTAeztHUEVVpmpCnkNVCYE7OcdIrH2qxVy65nFjKX0Jtnqlh4B5jhmmRrpq6WwASZZzjj8I8gtw5jbTHvBqOMLTCmgw8NAMEL/Or1YFVuOoca+L6bcaejFSf/YhlftltgSN/hwDMqU3DYBs5n+sZvRsAD9sXo5Vk65hp63s9zBdepz4fjoXGvo8c1Kj7nUmPDIABzKQg+KsmACmzTzeGYKnEdsWSepDYg31ljFRrwzyxcgVLmX9BHJa9zNwKZAqbSGdokg/B+P8gngYRa272UkOCx49Yw0vh2XHxWbrgt3QwInlfOfz9ETidPvsV5ZS54LsYhL/mTe8z61Bkwk0/gCJ4YgTTBaudZsFwDlDHUFtVel1M+4zPzTl98luuMPgmMSSPLE8gvAGHMD+VkKMfB/DI2MpxZK2bxcL1rTBAWYACwk7ULTXVgRoPQwJXZMHw2UKQDLVDrXDsHOqjSfsw8415opoxi267lDXQk+M3xyzfKgRjpyd5x/UOjMSDEb6NRKpCjs0E/S972wGcyRKNnBEA0LEewRSA0mTBxDF37yJzsmLhcvAfdmFf+CWI5rzyDNWdQgO8FvjkIStDCUhZuSR+DCPaVPjm+0i3lRFEWJQCPQRMNcJ0PdRqf4zBSdmO2LgRLlbnyk1no8K7ZaDoY0AQ+5V3QwYw/5417pL8Oy3i+g32WF5131zvyg7YNrkL/meORkgI6b/Kp946As7xmQId2AXx0pq2JTsCO9pVB2ihsL5bvdFJ08uiDa0o+Yay8oLEyZuRz51GwX/DT0ifIZb4j4KW+Vt8wTukq8KXj7DpgXMotnyv/uu09O4VSKo1nKX9dZzyDZ9MH9Z28qwPGNdhMjp+xCgLyvaCma0kgDb6xr/KW+oR7kjXM4b+RZ4Lg8r78JQAwBskETpXD2CXIHMEnwWbBGmUD7wIHzjHzwfXJTk2gJ3ZHkjYqCLS6+qXyPtq5IwgpvQqw6jaFGcLKHtcQa4573dlngIhnjuD1qKPoN33k3gQ5EgxyzQmOMGZe6rmRlw3wjAAYtqs7BmcAU+oLc92oU5VXBu7cRTMCqtASGnKtAQMD8rSvHh9tU51/5amlwWJzEsAJgOO6oE/OC+1ZPkF9qP4HSCJwo76Cdu4kMfAxZuyr851fnm+WpnxDX9UXjoG2ZqBP+EceMnlFG/y0bJNHDJLwu7bgCB4rY3mOJWec5zH4I/DLmoN/kAHOG3RlLrT95B3pr1w0OMa99MXAjucgwYf025066mrt+AQusgvHILl2Kr/54jtBcwFgxqL+0B41sEN/5S/tPHlMuU9/5VmuJalAOYlNrPx1vhgLc+surDFxQ3uHa0c/IWsL3/S4djDaB4Mo2oHYbwKWBoF4DnzDNQ+2CVxfaseTSe3kMlDDbiQyx/GReS5lFvHFSKCKTZldIwlwuOsgO9gMcGuX6ntDA9eleo0+MYeMBV9NsFq+Lt3Y7Sq+0/4Z+bJAz34d4Da+M76WspR50caAbtDf3Trc61qKLAzoWgGQvmsPGkeuZ7dH7MxZgLlKStTuwfgec+yAXkgQ2zNhAoJnh540gtaUX6E9gsPsLy9chLZ6GRPog56uA5dPjmpOpBH34NcrM+ib9qi6f5SnIxjrmlKPat9wP309PDyqmufKUNevc+pcanNqr/m80qV9pwE0iO2dUh7qutQIn1TiQs6Zmh0QX/zRKwVoD4w2uLpOPnAc8suIV1TVgeFATf725boSAHdNK+toVxllG/rw2pGjTtHWUwfSjoGf8ZmjfNcHVe8rF8Y5SmAowVtls7aNtqjP9H7tcvtUOvc4B6Grk6XXqKPtm/ykjuea/+i//l/P8Ncp9zy9P84m4enR/olP/r3f+vsTBBvlUH7nd36nXXv++cravri5VcqALcDblMfAMGUr9DxbvzgM5rgyrsmsXpon/+e4PXPhfPuFn//Z9rWvvcpRl+29996tCCgL88MPP6q6yPMLy+3OnbvttdffaBwW8ulnt9vB4VGbkCXaK6YpsHhmKUm2z/STwDXgK7u3gOCDAsLrQILK8AlgVNHdXgYlmT/gx9SDyj+265wcRzFSLoKs8b2dh21nmwPcDuo7M2N4R5kBKmpYYyz4PcISxbyzt99eefUr7catW1Xfmns4YBQjBOd5u5Rm6j3hNGNgc/hFHZrBVj+ylg/2qzQMgDb0LRDt8LCy9MrAmmvt0faDbCNaZHsbWZ9k5h0VUI7hgzJWYXOdRrxOAIK0shSWlwvUxBmxzEO26c1OlR4j+gJRzgmGh5kh9BNnwrIqKj9ALejEszSweIbCnmdxb3RbMmcEZDngg/FZbmVUOIxJw5h+mR3j9/62spJt5NCZ6xiP2xLpDwZWBU0ssdPr85r5ST8LPOmHWGF8UiqB098/ufVJZbuZnSeQquLR0YqDn6CNEWHnxcMfaXd0qAXaNRhoG+OeNsr4W1ouA0SHFPCT5wmum5Ghg6KzBK9AazMyBUl0ngSydN54Fv2iH8wtnwVk+Jv2dUQ0Gkbjl/YFojRgdDR0xN1CKU10XHXqBSO8XwBKcE1jbqwnyr1j1qT3Cka7jZZrxoO7NNZYIxrS0MIDxXSmuc8ggsaXfMhnwRf+pk0zhaAZ7Vk+gt9HgNmzBqS/oCXzI2/TnuAi44B+OGtmX/Pskg89C1wQgGfBQ4Kq0C2OYg6DLNnU51NATQPVPmo0Clo5Pp8l72tkej99lp7Q1vEb/NGIzBoP/UbnVeff9k8DDhq39EcgVIBNAEzD06AJ/OM4oAOf6ZcgtX0TJLFPZoNBRwEdwWNoGicDMCJbaOEvz0NwzfDcbMlnm/5GPZO26PsIkpDt5XNYf/zOPdJVBzoZtqmDrOEew3oSHd0PpZL/R6eEvoz36kybpTlmK8nbAmKuVedPfo6zfVI6E9qYrS0I5NofHQq34nuopvKU8Qi4ClYo1wQHRidF/TGCkvKpfCkfnXawoCNjEshxPmp7OOUNeiCDv13/jEXAUaDS50lngSP5VrAToMOAOr/xYqzOicEHxkvfCtTY2JiWBkE/KlsEXWiPuatdNn3nkfOhY2xZKteE829WMM9h3tU33O9n+iTdtCW4n+8rMaFvH+c7eNwyHvTT2sk839r8ymaezTMK4HnwYJrxKwBvNqa8lkPdEgST75kXgQZoKRAmsMV3rg9oynNw9ClZoJxW7jhGbRdlC/drP8En2ADFG2XHBOzR/mDMOvuOs0CGvgtGHlWH0AdBHANn6jJ5S5BQoNn+qT8Fnkbg1KBeBfT7+RfqaWXrCPoLggsw0LYOvPeNDvs4NoHl0c7kd4MnvPNZR92/BWEYjyXlDPQ4Z1zrjr1xfpTj6i/BUteofEA76iKzqF3r6oNZYCC7hkbwTj2hLlYOqhcFTAUmBDO0UeBV15G2r4Fyg8baudJH2mt3yyt8NslFOaVcVP54LW3Ka64F7Sjo4ZxAA2UtfZen4JsxWIDfoD6vBKVeCsQgAfeNWcXoP+ms7NSWFNgZd4Nqfyin5T0BWNc433v4r3alSSOjrlXna+86x64Rvnc+kDPKHMaJ/NK2YgzatNDUpBl8lBHg0neULvpVyO7arVTJZGSpm1Wb5AiD/NpI+pkG7tTfZa+3SVtdW29r5861t956q9ZUAqqLbbXvCi2wux+U/PjxQT+AL/YVcgtfwHOmHI/+Gv0z+x0axH8JECe/AzLzPWdiufbUKczVVH/27G9tCvhSvyHlP6mLzBlkCaDp9ziH+jn0ib5Y+sxDrMNbke30P/XaCW7yOZnPlpyb6uaF7JquIFAdQBg9kp2sCXbrB+Sg9NSW1lfiWsaOz7rfd8HOL8x0OGNPoOegZM7G+ZRBi20OuNtLpg0HoTpuZYAyjotxkbX79KFrDZFs1elb5+08ZgxJ4JBvnBPXnnpKXeGYSi9x9knfkRd7LWNyh+YsE5zEkYW2vJLdpsoaxkByHuXulCGngWplkTpHOcn3/ONlFrj6RlpMadL9LG262VwFKKbvTwLBR12l/SlArczVTnC9jfeMf6efSTwRfOc7Ewf4Pnola+60XrCfo6/jNc6Zzzg6CYiuvhz1AN9pa2oDabupO/+D//J/OsNfOyc/zbezSXia1H/Cs//x//2bExQKIPhv//Zvt3W2mS2nnAdZy2RwU1aDrHCUVG317lFCxPLK0kJbmp9vcxOc+fX2zW/8TPvKV15ubXLcfvxPf1T1tRGQ169fLzD96rUXShlduvRs2zs4bB9/fL09ePiothJxYEFOz010uIRf1UwJkFRO4OCsIBBSH3ChraxmqxIOTYQBhz8ACqO85gpQ5nMdvMBBiGQZPD5sVB1/9uqzVcvz5BhlOFeOO1ngOqNsOcbQIrtbo6QEfTceMd4w8jiEkoPM7ncHDqCd+m7QlzrH29s701OEyYBGSFFOog7XmMwVvR8Bwh+lvAcHeLKVDuD0lZdfrnfqRvMvQvW4Mt4XFqOsk+ke8L8n1U8zpGiPfxhr1vblsxkXGHsIUp15QS2BRMaoMa7BzG9PAsF18mJIxDBL6Zc4qNwfA4F6zbPIZraOBjDGOMm89zpxHRRT8KsYUTwCQDp3Oqgq0qpzfJTSCypFnVDeMXott6Li0Kmmzbqnl36ARjgDGsqC6BXwqANa42wIenAd/MYcx0hM/VXuw3DjdwBMSxTAKxh2AvMa3xr9KsBRwfM8+sS7ytdnaKgVP1WGOlkbyYTiNwMeGrjQzDlSqWuU0kfaJ+uYedfwsa6fToS8At24RroIBriudCAFABkzz5K2thfDNE74aIDTnsCQ4+V+/kFH6CuoIxA6c3DnK/gDPVnvGs88g3t4nmAMB08yR9TSJ+OK7GrW0QhUQxfBS+fBjEozDjX0zDTW6YbmZhIxj4xFYIx+jeMXKKCP9N/sNQIzjJG+0kfGpePKHMjv8BbPZ+3yLwZS6pJ6EJh0d950RAR66K9zp2EnMKP88B7m1HELxsdJSSaSwSvpjuOC0c0cajgLtpzOlpAf5FnXCPyl06QzLa/Sb/752XUkf5nhJ82QixrIOhD8ptErjys7df5zCFMOxYTGltngXQdb0HLMoKc9voc+dQZGr70NDaCVfML8C/AIuglu0IbAFo5d1Wvs4Jx0DVCfLDCz17jPmsv+NgIxjFudp/7TmaIPtm1fdeSZFwMK/O364Dr5V1kkSKSDLFisnJKeYxBkBixEdo3tQwfnXDtidGJHJ1vgTOcDII5xIY+uXrtaO7XcKWNWrTbIGDjWaRkBROjI55zTMKmMSp1Une3RphC0ZJzwgkFMMzWhi7WoaZO17rxbSkJH2XVGv0YZKmAHvylX6ad8RL8qyMMuB3bUcH5Hz2oXXLe96LjschDUY17kda4zeEr7yNzi72EXxhisl56CJmbMu175TBakh4RyvcCkvK1DHUc+2aWnHczYQmyTjz1nf8zAlRd0Ms3oNdtUeWEAS37zeuXDaWdXYNXr6CvzzLuyQj51rj1XgbYMIikTR2CR37Sr5G+DFDM7YBb40i2gT8o25mp0tpV3PMfvBR8EZ/ne381S53muSWjEvHm/z1NH0Geey2d0mIe0KjOVRfD9GHwUVPaZyn7BAGWWNIPG9FkZ4hwx9wIGsVsI3KYcFfdqczL3JgtwnTRm/sa5M/BEm+oQ/RhoYBvWErd/jlNaypfaldoAyosxeOCYnAttcdoUZJdneJ4yWJuMvjBHtK18YE6YC3QPf2NDeGilCQLaPgZ2fb7rDX/K9Sg9XCuC7tCOZ/LZvqmXBR8FzVyXjNddofIEfTEgpT1vUEcQ0j7QP9pwJwfX0Q9kP4lN2o/ysMC9fKz9z/Ncd/RRG5h+2kdtSuvRV/DuOIEMwcrRH9K30T6mz+M8khG1srrWNi5caN/+9rfLttePWe/njeB3WB4U/xd/THuKQ+y16fBLeDEeeIDnMHb6RZ/4Xr2gzOcdHy9zESkSfzylhRy3trf2i/pO+0cgl/Eo85RJrhttCINJ8COJP8wR19DP1dXYudA/5wIgz6EZO4XSogFTAAa+z5oKRgAQzlgoNcNYqUsen1Hwcq52c1eZkF43XZpg6/E9gLt2jwkLBYBT+mQ9pU4ylhwiKo1H+a085TtlgTLS9WDijnaTtnr51EcpPUbfoYs6Rv0f4H4W+Brlr/qPrGPtJfqqrC/Qu9tzlVhYmfOC+rM67uAq3sfzx3/64foQ2u2jbeLzTpfIVa5oTylf9C2U3/Kgetbr/J7P2jyj/SXNtTNP23XaduoCdYl+0KhLSRaF8TKHKQs56k4BeOdYW3r0t+QF6Ax/KQedb9fHaNdo75zWP2cguLPzdN/PQPCnS/+fePpv/Z9/d8KWrO9973vtze98p7KUrzx7te3u7Nbpyx9+9FGV8qhDEZdXeh3vHF7J/5ZQHJzaO5m08xvn2je/+TPtq6++3CYnx+2dd36cw/4WFtrH12/UISDXnnsh7ZzMVfY3dVPZVpTFHACckKdRQBiGmp4ccMLJ0AglQDxKmpCdNc0Qqwzi1KMsQx7woZ/eDFiMsrqwcT7beip6vVQOXZ3AXEVeAg5e2krGg4YUAkWnsiLGPaMRYYTBoTHFNWS6I6gwEnlpdAZUDDD6CMC/6rPulwGBY1NZ9gi4k0kdqrl+jn6iIHfK2ATI8IARDiE815VpwOKc0EyGOH2lDRQ17ans6Ad/a2zpfIxOvwqb52p0a0BqyAma0bbGpOUnME5QzB6ikm3K1FZLRioAAvRO+YyltrO70/b3yHgLSwaAy1bcMiZq2+Ncu/+AA4fOT0E3fjfzRACCvvAPA8ysuJmix5iPYQIQXoZ4PzgVHqKEDt8BKJJdnYNZcxiJjv3eTuo664CbscbvjAdHgHnis8pYI955I5OAIAAv5mEEALjX7AsMXnhVEGRU6oIV/K7xpXEhCKtRK0gq2MhzQ5vUu9ToZpwaFvKFRreOgzyhEauSjRGcrfe86AO8xvjoB3POehb8lmcEpw0EAC6z44SaiQYwNFYNJjgujRLmU+d3dHgMhAAGayhyrU4JY9HQ09i3TjZ8T1uWbNAJYo0mYzClInRaNdQE3gUJNbDkU9fTGDQz40dDiH7L21wnP4zgDvPEi9/oD46lwCNOG/NCHXnmg7FDX+5hnhgT1wqIQRNoS/swfTJ1A4AJWEkraS5v+1lDdARBRgfb/jounV7l5pgRp1zFaYuTFoORF3QVLGVsjH8MkPC7vCWQIuglIC7oLT/5vNNzwv3Ke56dclTJJNKxk08EDnQidFpjzAK2JwhEXyxTxJxpfI9r235rhPMbQdEHD5MRazY239M/2uNdwFEZr3FsX1nryGCCeNIM+gpKmxHMZ/qqHBMwpD11mU48n9V7tClwqpPu+vF5tK284tmsIZ05aFe6s5cBGmWLuzUEFxyrAA3t8kxoY1asQRUDA/R1XPMjeB69E/DTvwWSybAGqNXpuLh5sXacse4Yl1u06Tf/mGPW0Oiclc4ZtsDq4DN+9KSgnUCV65M2BHYEPeg3v7vLgf7yzHFtQi8zQ8fxKGP4jvZsk3HztzIPWqjPtHXgcXWVNtEIKLkWuVe96LzTZ7P6BVXoA98ZNI78SZKD+sM+8q5cYwyW8tBZzFkNKWUEbQTBDS4qlwQeBVDUmcoUkwoEa+gHzxqBT/poZrZAGX2XF3mWO7nG7wViaYu/5TX4UxtD2aQe4zeeMWakQgv5XX7mPv65PkZ9KB/73By8vT0t+WR7oywfgWXXkzxLX2lr5G/7wbO0EdXb2p/KTgFm2h3BWK+X1rTDvcg39C7PH+ddPuF3+8K4WXt8Rz/523I6yl91kMGA0+t0DLa55tGLgEq0L3iiTh/lo7IX+hrQVG9pIzAm7Q5lKnKA9qwnz3NHIFW9oq5S7so3rmtljPygDlD2Ke8FNJXXo1yUH8uH6NmuI+20bZVVgo2uRe6jn+6y1P41UKstouyX75xvbW3m3MQb+uT9gkeCTjzLZwtAKzcMvo1rRntXEFLAjc/aW7Qnj9M/5oW66LyjC0y2oa8G9/jOYEGyflPmT3BcHa9sgKbKB/w/3F2DCviG1KMmcQufVN+WszPKNq8SGqvlm5+/cKH8cupqX9zabN/97nenABs178+t5YB0fCp88STAzFXG8Oz5JCgkEC5Yih/E+hntRX7TtlVnaAtiM2Ln0FcBWf0xbTB9BOZDe0x5UvPbdRAZyPh+2hb6XNBb+537tTmcQwMna2sA8kkIi1/TS6r2pD36HBl+VMllI3hftmb5KgmIUN4ltjMJBfFh+Rt5APTLdwUBTwBTj+p7QE+DJdBbGcEzL1++VCC4+gKsAX+Q8iUpBxo7Vzmh7SCALW+7ZtWVsZVn5aPqgNC5hXZunQNJw0PRryRu0Ndkutv/jI21FN+Va3jW0kp4M/ZYkh+mh16C+fSyS6FPdvUoI+qBldSYZAzlEO8CzvKg4xr1DNfF9o/9P9ovymFlnJ/lPXWRvsMIgo8ANO2OALJyRdvA30+3px9gvxJEiR+lvLatUWZCI+fS6xyXNoL+kfLdZ9ing+4baUfo28kDtudchL+DZfDvz//Vv3OGvxZHPd3X2SQ8Xfr/xNP/39/87ycIwPfff7+99faPCpitjMdej+zmrVu9luhRlemomlcsLv5VWZGURJmcHFXZj29+46fbyy+90I4fH7Z3332nDi5BuAOmf/bZ7bZx4ZnGlqG9/cM23yOxgJEUQ0GhKyjLOEGwkl1b33K4xjOlvFRCW5e2evkPTg1frIM1BF1LSFKk5eS4rqE9QHCEdgHqPbuJU5rv3U/GV07dTkaOZS74fgSTVP4KVJ1gjTKeS01eFLrgJtnZZdwCfhfwm5rQfHdunVIpySZBQZEdzxa3Ko/SDwkiogpofA5wkQOhSpEf1mFd9JdMJsal8tnZDsCscadRqxHCdYJdClzHo+DVWNGQ1CFF2I8Au3Xs+N3sRZXCPIeeVnZNHF2fG2GfQ1bqQM5+0EkMD7aDJxuIMULH5eXQz77xfMEMnT3BQvmHNhkT28MwrAUqLfmA4s9zychJ1iVONe2QFRHlH5ABfiEQkcBMm56YTvQfnuE5yagkszUZZ9DV7Jj8zsFqOTyHXQFf0+E6AAAgAElEQVQ5TAQAIgeTxQab1LZCFCZtYyjxLohaB6OyVmqLVRxgAxWpeZcMjIyBg27gC0AeHOUc2lgBib3dGoNlGOTpsc/0SedOusMzo3OOoZwAT5xgQYZx2/wYMNHowFm1th9Z5ZQe4jN9AiQcHR5pKQ3k19N9hZa2jwHqYbUaYW6R1biRT0Y+km8NKMA3ZmthhLMTBJpBGzOHRhBoNMToi/zus3QKzBYTwJjyWT94SGOYd2ghQM48QQey8MmU4z6cTj/zrlGm4cP1gkEacNCK33U24wiy7Zu6hckCku4CtjzLchUj7XToaY+XAQ8zCZU9ydRJMIpr+L2kege6zUbO/MZYlp7QQaAT3oFHaI/+KKfMIqO9ESgXqB4zwAR4lB2uC57J9TiPnm0AL427PKYBnjokeGbU21eBQuQKa5V+wzNmyLnlm2fbd/lCgIB2Sx9dvFg7g1iH9N915loYwV9+G43fOIFkNy3U2RE6juop6e12ZYOG1po2I3NqgPfMUM8A4Hk6GGPgivGxjnV85QP6qvE/rh/GyvdmwY7yQhkuUAG9dNZpX+CLtnVCoIHZaM6FzkJk4aw+vLKA7/hNMIA2LD3j+sEIISNaPSQwBg/yHXRh7IK6rj/1pY6RIJIBaEFR+dZ5431cW3wWMBxlAnYK/WbMtGX9ZGjH/QLSXMN8CZS7E0gADrCZlyVKPOiPdpT745o0+AZvK18EmqRrtuYnk10HjT5aQsAdN+qsEXwTaIK+rhl3sKhr+B6Hn/scn2CcsmV0ki3H4BqW9uhGdLMgM23Rd3lR8NIAg8DyyE88z4AZ9wmGqaOhgX0a5bFzLABq2zxTQJW+2IeRrwSbBFtG21TwUPCLvsMjzNd4wLFAo7JEx931r151TCPQMQIcI3+Pzrhrz3nhOsYon9OGfK1zj/xgzNxrIMVx6PCbrcw1XMv4oD8vQUWBVmU/Y1J/G/Qz4CCQKUgTkDO2ofWO6Ys7taCH8yINDYbJzwKujN25ca7ot2uTPgvyycfKPNcc92knaP9yn3RXXijfxt/UU/RBkE4dLz25Rh7TNzCY6e4OAVDLomj7yePSzqCaoKOyK/Z41pnyQ+B+3B1HP0zKoU3nTzvU8cR+Duhse+6UgV6C1jxz9Gdc9+p95ZW2yLh2kYPOO/ehFyy/ol0SOZRD0A3EaY84n/QhPk1kMC98E74zyMPh1Ak4AqqxK4KSj5w/tV62BPa8fhZg9e7+frt3/0E7t3Guvfvuez3ANin+Z+cO/jh+Bn46Y2L3szKsdkeXjZXdFwLPZpIb7LUE4qg3Z3LzsJ8PlrOdaIP+af8rB7Q79Q/Uga4FDjjlGnx1EAABYIOZ2vq27zqDT5Sr0HNlJWBtfKbsKsYnU3bFjlrtyXHsekkWu4Cqtum0/33HCMkIlcw0mbRHlIbs/if+PPgGyW/bjx4VCG5gVduSseITUk/+/IWcx0AfUw88trl00A7hM7QykGQflcX8rg7UJ1COpTzYcnvmAqVuwpP0k+BH6RqA/R6c5+8pCO1ZMj2h5NzGRoH7lhuzfIs79cuuKZsf4Dx+8Zf8jI4PqSP02/Q9lM21EAY/wDaUS2NJlPE616r+W7CEBMT5TR473Z72gL9rU8ur4/s4ntP2hHJ5DFrQF/W4skV9Z3CBOTa4o8/0JFCbdkYfjnsEweUHdbHrSxqPetn5pT//1l/6G2f4qwz3FN/PJuEpEv9Jj/6t/+M3JmRj37h5sw7ErO1Qz1xs9+7fL3AWg/lwmm1zWEA1h1YSCSwhQbSPCCORczLBv/Ez7aUXnivH+4P3328nx0flPF6/fqPdv/+gtm4tLa8WoA7gS+by6spSKW3AcIVYAO0I7jKkJyft/Mb5KofCdiUU5ObWZik0gFKUOgIZpZ5DJ8mmXK12AQj5lVPCKxOFbbvrHDLZ2vwC2eh3y8A4OEyWik66Dq3CTYNeR1hByGedffpBaRWE3VgPlTaI9JMdSwkUBBZgNVuuKgM5UrbNA0gtATiRXZaa2PT39p3bdQ+flwCFKfvQ+4tCDQiScigHHDa5l7Ibgh0KZzPMdD50cnVKxgizTrSGEcafhq5KQedB0ENQHOV19JjsFwywHDqVzEiy7maHRubAjRgCcU6TfcNYMHYuX2HLc4AgxqBzrwOqw+GcmNEDPXTeBUmcT8Y1ZhkEsKR8xDPVD56L48N1qT950hbmMMZXe/1QHBJonixa+KKMzDpdfVZqBFrkkBWypfcqq41XnAmN+8XpFnuex/zevv3ZNGsMIzgHFiYDWIPesQBeqnAxtnSKoAt9qkNjiz/3sxviAjXMd6ukCe3pFDn/OuXOr44Ov0tP1wG0cQ0IVNgvM0115jXaoLUBCeiDsQ1gbSYJBrzgsNfymfYE5DRg5GG3zBuEoV+0bU1cjWgBBo1snTPBBp8noMRcCDC544E+jOC/Do0OqsEt+EjAh3vMhmWcgsFjW9CdZ+kUevAlnwXBBRJ4Ju2YFQP9KIeCY6QTlvWW4JPt2kd5EHrowCMzkZOW4lEO0Ib9FzwRHGIeXEe04/oU+JI36DfGuIeRauwbtBiNwJQ/CggsL7te6ZM7HFxzZv4rx+Q7nT2u1/kXPBYAHAEBaMR8GxxiJwH9Yx4EXjWY7beZygZKBPWg78WLmyUbaFeAgr7JW4IQGqlmkcEb0Bze3dzaKsfQ59GObQBM8JLXI8NmDoWOEvKWQ5dxfOBzM7KdN0EJ12fppZ7ZLA1HR015r3yY6b3sijGD2jUs4GXfeL7Z5+onwf/SkY8eTXcwCcTxTJ0C2qOvjM/ggoe36WAxZ2aH8ixtCmg0OvPqMvmRsbsDR3loIJNgBDvR5Ekd9Apud6d4BLLURyOwoqMqCCtorvOtjra/9E+Z5zMEDOUJ+j5mxxmwh96jg2bAC1oRLKMvyF6BanQTY7JmNL8hC9SnY2Y6NDDDTH5Qthh04hoBcvoiiGkwRzoaRFT/6+hDA9eE88vYlavwBsFk1gp2hXw2OsXKDW0EQT34FNrMHO3WzzN5pnhTPuF9BhoFrOU755HP/u5a9LNrSLCVfurUylsGWOy7oB7fK2NHO2bUqepegynyEvPGd8wd99IP7rNN15iBK7O/uUcAUVmgw26/BS5GuS2NGT90ke/H4A/XaEMqKwv06mWbLPOSOV2vAC+JOPCswTmz2A2eytuC4Fwn0OgOM+0UxgEPQAvmXt2qXJHWts14s96oj50DPnnxboAN3qGvgoe0pe7lOteBoIvrVj2pHBIIN2gh8CXQ6PX0h3HJf/4uL9E/n+W4BVmUvQKUzpH2kPQZ7SptIe61b64j/QLetTOhBfR3x5IBJ9ez9hu0FwxW9kADaWkw00x/xu/utZGn3IkjYMhv0FzdTr8N2LojcAzWCugrU9zpZ2KBwUBsHksI8R0B+Bs3bkwzekdAy7nTTnPN2W/mxR180C32VM7twCfELud7xsA9+Bj0ZybTZnyJT7Fx/kK7T2mgg4P23nvvZQf03FyVxMPfwPethLEWwJskKvwT5jlrO0lK6nLoNM6h/MH1BqUMVmvbRa6RcZydOMmizs4J7SF4ieAs4x3v417nlx3onu0l+OguEgNABifd8cEYTAZJkkvK3OE7xxbN7hn6VeuGZKby24Iz2E/t1pRTna/zwqBj6Zbjo7a6slq+IWA984cfj9++VIkjnIX1qJLUCDaYBKJNS9v04YUXn2+bmzmPIfxBElQSPVynYh30Vdt8BEqVmfpKoxx2DvG78VPh/SkI3u0T+UObRftC2cHv8htJhcq8kg9dBsZfD/jtfcpH+bxs2sJzjgvTcD5HOx+QRhBdH9ps6WSAB2ciUdLyuDnbbZYdTg/AdHiNdPQzuwrGe8CsBIjpW5UX6ck7VXPdbekA0P0sOp5dZYBD4LqmkkCHZxZwDvhuAlrntzoglQBUnfc2XxgWiZm0p61q8qJgf80JtlvxRbCsYB7zVa+A7wTBaWNmw4TO4iN013XOnPL9v/6n/9oZ/jr1kp7eH2eT8PRo/8Qn/8O/93cmKJJ33nm3vf/BB6XECgS/d68EAcZMttAstIPDAB2A49lek8MaKIeCMgCMfenFF9rWMxfa/t5eu3//XltbDXh1/8HDclaIqm5eutwmc/NVCoXXRbIP51JOoQ5/6NEyjTmN8nJa2Ypc9WtTOxFhhkJKlBnAJmAOQgMlWnW5O6BCZJw+AD4j2MkqR/DyXEpuPHz0qDLK3XKs02EEW4NJ4Ii+a6DEGDgucBrJRd/MmPCwSAAWFCa/AUaiUKKQk4VG58kCX15drUxe+kj0HpqT9f3FF3cr83j9HIc9UqIm1yRzo2dU1/askzrxegSraAMFjBEDHXmnXzpI0six6iCgcFWMgoZeOyokrjODAgMVY2Nvl6z3ZJ3y4nfppcOh4z+CpTrY8NTVa1eqpI5OpMbr6CQK+KhkGZtZP6Wgeoaqjj3zSx+5XqfaOTUCD6AIDTC4PATW7F/bGx0RwajpPd2BVhlV5n4deBae4TodSIxDM1CZy48//ngKPkB7a2NqmDEmjX6BYEEZxqFy1FkRBOVanGPmQSdjBL9VqBpj9FPgkHHIOz7DwIQGpYpd5eu86xgJAMo/Ovg6tM4ftCGrAlkwgrAjWEXbOn0CV9DQHRzQ0Wx2+k4feD5j0skYnUaucbu7wCnZG2P2im2b2cjzDCSMoB9tMUYdMYEGy1jIPxqjjFFgXMPSzCXbtX/02fYEchibdf5pawQd+My4BQ5dN/CLa4/r2QVh/T0dV55l4Evw0ucjw2iLf/L4CBbojOpI0UdBcOnOHEIn/pl9xhwTsMEh1HgTuCWoyDNYm/K22VfKYh1QHNY4RMnU9ZlpP5mzp0ESAw48T4AKGQ6wy/3ygnxt/1wHCZjFoY3DHQfMrFr6TW15HUWB3dG5V+egkwFdCfoaiBqBEYNOo+OtU+T6r/XUzyFATwrSxsFOFhRjkr7ynHrFdWumGPe4RgT3BTdpi/kFJIBm9MHfRn6CxtyrM+xvZlCNcyWv0l+dc/mF36Cjso35V47wDMc06gaeCc0NajAe15Iyz/acY2jOuEqW9N1W8oFgtiAm15pBbBBJmWb/XN/QBnnieNStOqZ8VvbF/4qTUzZNz4AUMJTnuV6wyWvkCfvseHinpirXEURj2z/0oP8CS9BRmYWO4rPAwaiP7Z+BKUFkHU7aUA4pswTWyq6srNsALXwWZBa8cMxeI9gJgISto86WDvRnBOn5nr7QB0GrEaDCdsKeYn3Kf9LedSZor0MvX7lG1MeC/MyvukEdy7s2kutcGaxO0JnnOsYtkOTYmCPGW3ZJ31VDW+Nzy27suxKgQ2UxdhBX+S39+V0biWe5DrXPRmCmAIC+vd35L8CjlwyUZvQLfaTOEZTXBuV7x0F7Jikwr8yP8skAjDqQdg2YOZ+8a8NqE9QBez1bUj2svuBagSj6I29IlxmQkDIZ+BLqgvJj7ueg4vgMKVPhnLpmpZm8ouOVcngJ4GnLQAfm0p1qtMEYrc0NLQTMR1tMQMsxK1ecS3mH/nr2ifzvuMcAmzrIduRH6WGAAh1He4zBvuHXWN7JoIx+g/LHewjWa/8KfEs/wT/pSv+gheC18p3nCqDTP8vZKR+dX+Z6XHOOTXkyrjUzip1bA+QVjN7crHlHTlpqx7b0IUbbedRt8oB9h345kHKu7AJt7HE9CnIqW2jPHQzMA/dzzeUrzzY8K0BwDsbkWbTzyisvt3t375ZfyYtyKtgBAQR7uYteShTaGxxn/Qv662cZRHZeld+0GxA7wT3rZusjjwCtclsw2zXjemG9li15clxAs21LE2nN9SYJGLAziJ9dGdktEX2QpCruESiHHNGPKdFBX+kbvjZ/L+F3kFSH7wFgin1E3fyTk7a2vjY96JV5K56l7jaHSOJT9113nkk26hnmbmtrs/x2fZXIgvhxjN21qC0t/aS3v0O7cSeCeoxxZzdPSlaR/KQuZYz68NJWGcxnaMS16qvyM4/ZXU+yGABqggImrMlX6jV5ZbRZYtclcc3rtIW8XjtslME8h99zzWKBxupeGLgCFJXwGByenfH1ez9DjN/4r06X44y57v/brtdTcgh+q/GDl/Tyi0G0Uuu87q2EyqXp52q7H2xdc0NN9PnowCqzenxSPAFm4BwW/VdSNpT5gw7avfoO6lb1qXwg/ZQvo11az+y7FdQxtu39fqb9f/Mv/ldn+KuEeorvZ5PwFIn/pEf//f/hb0xYnD/+8Y8bpU9w4AGZUX5kEycTIVuBy2joihagmsnMNpv5XiQ8226WF1ODFFGkE1GHBGAAHh9XzXGUJwdIotTOra1V+RSUGEJGw7aAh8M4zBV1PeoG5/JKbRNfW83J2rwOH5PFnW1CCCCEYTm9HQxG+Vepibn5dv/e/WntsIABibZN5pKla/02lAJKS8HFc3Susm1tVgdKgJLSMNCJezkUNODAhVKU/DPyndIrAMM4gNTBTlS8gOW5+arHjhCFTqkftlB1k9vcpJQvjhtCvKK0dWp1tksHsE002G1bjIGXwAVj5TsPbRyBvhHgUTnrQNA3DQfaC2/EMccQ5cU9qQsOCJ9obg67RCHm1Gqi4PweAyCZBCpWnf0YWNTBS9Rc2ph5qwM4gkCMw/vr3m7kCGphPJAFJwhOG2ZKaTAI6kEbjAp4AYcKZSgIbsYxfRTIsEavtIUuPL94s0q5ZJvWySRzBj8DcEEfDZ04XSn7gkKl9h99d2u+Co1dEqyTAlD6mtH4YzzcAy3YKQGvwydbm1t1PdfxDB1O+slzGaugpmCbgRDBLLLHyTIZX/KIhg1j1Al0LDojPFPwVN4xY43fpL3OnuMVlHOORuNLIFWH2W3dGlJmxjEXZpbphOpIm3XBvfI6Y/QwKLPMCpzv9Vox1pFxPIff+V6aSmPaZy4sp4EzZW1os4t0VgUtNIoEqV2POqN8Zj7MjmKe5RvekU+0AZ/TxghWKbt03Ma1RlCOtWngwDG4pugvfaUN5aMgotfIF7QrCM7zeR5AMi95g3sNRvA948kYk2lP0Mi6mq47AGS+wxl16zttSEv5VqOf+fL50I2+y1POI+9cx/PHQB5t6VybdWb/5RGuFyziGsHi1DVl2+tSyVgcf/rImPm7dF6X77QZGR6AVge6anMvzE+32JYO7AEcgWjBBEEUAbXSIUOmCrux+IZnKp8so8F1Oq6jwe1adI3YT8Eb5a6yUCcDOhokcr25bum3ul15rszhe/7WIaqAeHeIBLKUUQaprM2vbnPcBp1HcErgB37wfuklyCIg67rlWl7S+3gyy4Cmr3wv+Egf1fsCKIIZgpSOzd0LXMdvXMc/9ZRbls26o13b9JlmzBuk4nczXbnetSBfGXDTMVMeQgNr3gq6OA/0iXXLO+AIfRV8o115QrtIoNaArnMqsGopifE5AqXOj84642KeDEpoe7D27UuAAWyZJATwHPsnje0zfdMhVm8zzoApyM2UK9CuGOUCzxltJ8bFP4PCtKu9Is+6lnkuL8Ew2lGWGjzRIVaXKrf5nv6hG+ibgCBtyVuMl+tjK+YARl6xa2c71Ogf9BFEUofSzigvXBPaJM6z/E2f6I/0cFzwEN+pt5gja5rTvmuIvplVql2hbOM6A3HMH9ngHkCt3DK4YL9oT5tDOSrgOMqw0zLR+bH//k57tI3sDi1mh4XSvoAa/csOvfCGz7b/+j3ynPJOvoFOlvpRn2ovsk7gc3clCIzIZwIm9lXfAxoL+loCkIQKApO81IUGsuSBgJgBbWhL8DHrK/acQUhtHK5VvjpHBgsMABrooX1oxdyZCGFgxgAYfadNaGEteMeiLSfg4zice2Uc9IO30J2M0fXA79oI2sDqcNdg2eYdDNSeG4MZ2hk8g+vU07wbOOM++VL9KA3p8+gvQkcDBYLaruMxqOocQy++x5bMDptWwCwJU+c2zrc333yz73BYbi+99FKdJ4XOh3aXL13qwfCDKt/hLlRlJH2EXxmb8gD5q82mfaBeUWbPbKsAqeV/Hh8XuM+7gR1oIh0YD3PAvHs/IHgFVTgLqifNaVO6LuVxZaXywB2a8WFydkv89eyg5Rn4LctL2Q1DYoJrX7u5/IGllQK+KW2SBLSUw4Tm2o0Awjw/ujR2rWMB96DE6hI72Bez0xj+p3/xK8gEzu6jvFJ/Wx4edYR/uy71AbTFTLagfenBWLR36T/+v+uPZ2VHcg7EtCZ4SoJm52XWeXYt41/S1/Tvy3NnHXTprK0QX3t2VkzajN4b5YhBH21CdWknSl0r7TLnX97h6PW26To7/ZyxXWk+ylHlnfJ/tH2Vr7ZRuFcHm+Vldcyo5/2NsaiPlUHwBH3VrvUaZcloJ2hHKf/EErThtJWUe6MOtB3tvFFX/Dt/+W+e4a8y2lN8P5uEp0j8Jz36v/urf2HCgkHpATJsbl0K6FwZW6nnbZ0pBQZKi1dtzQC0XgCkpr7VcZvgyKL0ADw4hG8l27sB/AB3UTLrAMhlRBHRX69DNY872E1fUIAs5hgjgII5zA/hzm852C9br6IwqH8akJcMQgUtUTnA94rk9q3gjw9ziAWAFEJGAJi29g9jzPK9DrsAsk4UdNLYH53N0OOkLS/m1GeUSeqrpmZdDMwoG07lFlAz06eAtn5ABsA3gQgNZ57NYaIAKKVYavvcxvRgUA0ln0PEu2pYt7kaN/3gpcJUKQiaaWyrWDTouYd+aQQzjzqp8MhowAp86DxWNv58Sp+oOGfCOgdEjRFm2mJLHePjGcmYofxODt5QyWtoKuRRDBXF///Yu7NezZLsvO9vzmPNVV3V7CbZJFo0BEGfwtYAS5AuDJuQREiWbgjaMCRQkw0YGm78AfytdENQEAkZEiV2i82easzKrBwr8xi/WPt/TnSyKfuKeZMnkXjP2e/esSNWrFjDs1asOEBO11NentGfxm1O51Au2TwTlfddIIM+lFVU3fkFKgpOnC6tE74LXAQ6v/POu6tvOdMyIgJ/M6IZHStCvQ4mmeAF8HvAK9sT51DWe/cEEqYuuLEzdvAlAxVtAvUDhdDFM3h+asEOPyvtg354MCPOeK2Ty5emdrb7UtpjQA4IGb/H/96lHxmv3/jww9n6dWQmptTji904ynhwLQVuPN6jzeouc3o6kC/gpHnbAYIc8+RQRoB7A8TKXPRO72KQ7w4OWgZ6BT5ldKJD9+p7Rry1VrkAz2T4DZ/OD7rtIEVgx6pxeAAQ+pPRpn3rLofUe/FDfdi31e9OXwa5d6JbjijHWXs5BQXpjLV1nGzTzzJSAlbxDsNZP3pH4KrnrYu2PJMnOZwZ6jkp+1rKMG09dkZCwFtbyzlbns8wff58sugDCet3PGHcZYUbh7+bn5z23ZHscL5AuNa49owx5yHg299lx+agajeAZxyJAaiqnYn/XA9sItvI/rLIAjEzijNk0bHsswCG1triy0NmoKF+lflk/eCd3hkg4/oe1FyOzCphRn5NmS50ADAZe6UmzEWZ1cYQIBywkdNf9k5Z0P7uIOiAkUChPYjmO+NER/MFTErGBFYlU6JtDoI+BD6ks7xXoKfMOvPgfb1Dm+mF6IGermvDZxnrZSD3XmMNUErPPHz0cG1jNX+7c78HmgY8G2czoLL3pUdzhAp+FWg1dr8HILWeki/psoCy3UFKRrY+kova8B5ztTvzrUt9M/9omU0TmF4CQKVDyIR4rfndwdfejZYFRnIQC1C23gtmZJMUqMvuDIzxHv1O15IT2UQXGVSzDtGj8gdju84hotkNyZdsvnUg+RGgpi87nCwQKHrE58n8dEXgl/Yae2CF8Qakea65b12ji36hU/I78Nn7ysZ3f0HtQDvjiBcCnjy70wVtCpJmi7iWjPBcOkWmoyzRbLPA7uRT9pH79TcQvPIkresFYh2Z9q3RSuNpOz3RWm4doE2BHfeQSen3gFPPtHYrcZYttIMTgTzJoWi7r5nAi2jUnPVs4x+wbHa/pX/OkyKOBA19andTdsMAcCOrG3fr0bjqm7ayeeLNQER/44OCxOnUZPEO2GQvZG+kv/XLXPEZslMKKGWDvRzY0d/W4IXPMnp5t5PxZEGfl3eE5Tu0PpNfBUGSVcnz1vbuX0W77NOAndZe/mE6yXXtScyyExfdyIp9t2MA4gI8j92z8cVOz2Qjmic/dx9wL6WkrdbtDrr5vYD67q94b7qS/mse2P78WXRW0vD+fUkA47dcBB7Hf7OTWDtLRigj88Ybp29+8xdO/+bf/JvTj3/8o/Xde++9u3YQZ4s49+r2LedVPDs9uG9HtuQNdsfwuPHpc/6KcbOvKk2YfZQ897w5GP4XCJrxtk6Tx+nQXXe1vgROsqna2U0W8Y3ihebKXLSzWlv4r6SRAqzuJccH9Ls43BUGgLbGZ01ru90dI6dmF9IVSUmrDvuThXskVzwrUQ29tJEc4nutrPUD+D2dvThdvXJp7Xw3N8lf/VvvfKZm+sWuvilrMXOafHgZaE23ZB+5tzlKd7on33t8pwlojVy9cU6L2YE8QfcOwly4wlGaI0xggqrXTi9Oc7ioBLXBLSbwGw3QGM3j0+HzK+tQ13wcmeQlf2UbLWzG/0PntMaXThLAXZUGrp+XOYGFhEv4PC9Zc5RcaccwP2uN4ShLYmzrHUdwCwYkyNG1dVD8URLNd0svdKDqETyqn6v077GbfZ1Rt9dVPwrDLFtV0LCDQI/xeM8q+0JHr1r/X6/fJZOueV28NzYjU13pFO14z7MjWc24WoOtn+iW3o6+yens1u7Txv/wm//qNf6aQnqFn68n4RUS/+e9+p/9/b9xljHRNjLCfUXmgZ6HoM8AS3HlsC4DfGVMzUJf9cGPw/4InPfefW8iYM+eLuG2spkJa5G1A1y5ARBdJy5fbFceMHMOF8tYSeiWiRIIPtnEz1d/KeOi2mPcnK0tKhlfly9Pti1jBhgOQBzH/J3TV49mi3zARMo+AznjJuAjEDzltGsCEecAACAASURBVCKhT54tkJqisbUqA3KcCqO0febSosWF038cAvf86xVNfv71iyUEtSto4FM9sVWu5vadZSisbI0jU/Biy+4oLrW4vRuBORIMDvMXQGZcS6EcJS4CRJfiOAxEv2fkZeh5JuPYs4EcOa0BT5OtfdQCsyNPpv0CTQeEWPS5eu10/cb1BQYzOii7OXTjopaVsjtXrkwWeVly9V0/J+gx2yV3ACHlrr+TUTDZ2GMgvre2fjOSzePwgVPdJwCyZ451OvUyfKyFazKuZovXGGNTVsX45+DJoWl0dG9GQiD4hRFxeb0/xwcvM9qNpcxX33tX20Z7tiwK7+ogO6U7UpZosYIqh9NaDb1ZAwO+Vlc/WuUI5LwEXHhnDm4G2+6MNR+NuTUSf5lvz+e4aNd3AKgAuPjSeIw90D0HL9A8Q3s31jMCyzrbyzEkL8a5YBDO1uv4dmX5b7wVeIJ2vsv45gw4FDOnRb/a+ZDsLMvaGAoOBVh4X8BZ8sWceMb1xu+dOYs5iYHr2ohXjd91QG1AiP5oD+gaIIxuwJ4c/cC/l0HHAU4neyRDvEy3gGhtB5YF1uasuicwwDor23Bk+MXWv4DrnNkCJ/H78CCQckAZfUGfHA/360cHY+L9DO7m173en2yojZzgHXCJr5ZheqzbQDBzrv2yifBSQHbOsbZz+KxR3xcU4hx+8smn51v9czLco91AbP02n66VbdaaXHNxaQ7cM3dlt2mDE61v7nF/taDjq3gPLZ8fpXkaC9oYnz6Qh/rmGt4xt72v/iTXR85NaRlzhm7dE6jWOtBmpZcKNgbG6qv+t6snXYLG6BFIF828z3t9X1AiMNqzOcRlzQYg97kD4s3P0q0HmLPrvOY/YOocHLBD4Qgy6VcgmrYDTMcJHQc0OZD+T2Zlh6BlNar1w0+AkGf2Mfjdc8lQ70ansir139jRxPjaZaCfaF15gbLHc4LZBd/+9rfPM5rTpTlO2tzXX31vXUejXfZ5V3osWuuPPhpvsmMPMqRPF/ixticPTVtn0YIsI+fwh7bZb2RWoHw8Ga2Tw7tj2O8lQUw25mR3+mwnTBnHlXJB20kImYzRPpf9e3xX8KM5T4abLzzaHHpnTi2a5MDu9kcH6brXHHq2sjzJwWSb9tNx6dqCH/5Objdmfc5my0bawYj4OBmcLGmNazMgynvrVzycnPAe/wuw72Bjc5h+6ZlVhvFIQklPJ//dU9ASrQJi80myF+JL/J2O2UECvNPaGdBskn7S5cOPU5alZJvGYb7I6mRxIFcywWfrtX641vuzpc1n6zG+iD6tuZJT0k3ZVPkj6dF4sXFkY2hvlxEF/fCie7KPtJNcL2Dcuwq81odJIrl3vqMI3bIDdkAsGg/gOuV5Wj94OnrRP+Zp/KOppZ4fuACzY5dUay4d675zgPE4HNPfaKrvZIUAQLqj/veeAsjNR3aUz+SvZ6ov31oukWGnXfOdLGhsjb2ATfZttjnQVsY2+n3+uXrZc5Dj7ADiy+HDKUnBh3EGwpx9Jav/+enel/dPb7z99gLB/+2//d2VxGaHsT6/vfT7BPiN6a033ljPOR+EX2LnMV9yfIsJcBUkKdhjPgpoNsZ020oOOsD0WctT0i7ZlPz2nHf88Ic/PH3rW986l91KcRWUX+uOTn3+9So/0rwWgMquTc8G0Bdgdr97qvVPB/n73hf3Vnbz7DqYJAbP8NvwVTsfAZd37rxxen52WiVRrfGprS0Jj43z1fnhkmvNCRYdOnn5ZKtO9Nnp6qXT6e6d26v0iT7kQws+LDB44RmTDV7i3qoz/VJ96fAE78r3iv7T7wHOW/c7MNo7uz+fUVu7nZNMSj76OzvJuM8uTZlW+G1tzXsHBE5H4EPXtYOeK/Hw2ddrx/rSq0cN8V3Otq67lpzMzqy9uT67LpJHuyzNpvfZOPN1sttmrUzJnvRY+iRfp7F3X7ICvZI/6TJt7Lq/MaQrk+FrsR27lNxTLfVs2uTM/q7s3vpVoHjpo8P+2/khmjTW7J764jO6aON1Jniz8mo/X4Pgr5b+f+LtQPDAEcKJQcLRTLAAbovGLeOAswa8PBdMA1KuDOWjmP/XT5+tmuDXrlxdYGML/ubtW0vJADuVcKL4/Fx3CINDAA6HPvA5EJbhFQCRgcy4098cgOdHKZQMj/q/otNnMlEHiNMfB2dMxPfp6Q3K6rJI7dPTzVtT7iDhwhEyZkZBEdMMxvqW4FkZHoT/2Zy+vDvP/hYo8Ck6OpnAoxAFGRykGWCKvgsYOerxigwuAG1tzZwa5uvAD1sfzyYK7HeKNqNAPIKDSCFRxjJOMsAykCn6nLac0PpcNl2ZImi+G7iBRmXyrijmke3rPRmMAyjIjhtQq+gkg2R3/LQ38+j/KF9jXADOAWDmEAX6pDjxgd8DGQNlM0S9V+Y9oN09O/ASsGJs+srAre85Iq4vPnO46jHGgLSMtDIdMnAyLIbHnqwa+uMAjCGSkur9ObMBd7/yK7+yQA1GXcBIGTcpbP0qUy6A1Ngbg/eUbRIfZ1x+8fmUIeon4zAgu4CB7wOF/L6D8jkKOWSNPefU/fqqjxnM1jE6+N/6ReecKvPAYG1Oc2rxSnXTAxt3Q9H4coAKbgTYkGX64TMnMGesPhdkM58ZDjmpaKpNDpX+60uZ4e7xY4xl/0VrbRpPhlQgkE9zVPCiTEPvCfycoMzU9ssx1H6H1uHDgn3GoN87uG8LdI5nWdYBGAVQcjR9aouMByg1fve1bb17cuYCft2r3UDw+MWnsSePWruBlOjIKQLKoKXrKzBzHIB4JFOstndwewJPX63nAmADLgLVMpL1vz4EcOzgfzLOPYCXMry8A+3RUxsFJpIx3hcNzY3+ZSi7pzUpqMpBSOYlY8jMyqxkUHs+p7GAZrx1+eqV89qh7Q7wTvxY9rn+lg2UfM9QJ3NeHEHPSkElrwAGbdeN9z2nrzmWuzPRmk7nBigWANEvz/pZNc2PbEi0NMf4xPeBNfF+68Q4WouBFY2jbLwO0fVu9+PvwNrqWuew7OBwwSa8XvBJP8kV78dTgcW1va/BO3fvLBA8J6axlxmv3/GX73KG4sfGEWAfQNxz2S0FRfCD+cnBTa6OszkZXO7xE53jtcCYAgXmJzA0B9Pz+NAaT7a1ngte9Hw6qzEH2qUbAqGNAT+Rbcm55E5ttHZy9BpfOhVdAtXTS8bj9zKk3TPBpC/PQfDAuHRHej59GW1a99UonsSPCcQn3wp2Jn/TE+PMDuitjznt6dFsleQfuiffkkFlf7f7wBzE92iUnel6azG9g4fxRMEkfVk7GI/dSQHJ+ocnCjgXSI0P0K5gRW2mp7Jrs59ar9oKvEivo0+6IAde29k/OezRtf6kYzzbemp9GEsyuLaWbX0Ed9L18WDrJltWP5LH7N58B31pvWR/+cx+ab1mA43OGx+hoG4AqHbLUk8HZCPnOwTG6Hu6PeDVWPz4LLBdBnwyKLlQwKm12XhbT8nJfY12b/oluxBto98ur1qD+mKs8Us2egBx9AosQ4cJHk02fwBcvNDaT2/sdnF0Ic+BmssXOkDKXZ8G+GlTf7Lzsxl3vyB70frweztgk0/NezoS7ZI32rdW9QM90rXxVWBXtlBrs7mN/gFt2k4+ZsP0d3SWOIPWgpJk8JQ5uSgfUdvR1pzhQX2Ywxgfni6xEa9eO33ve987/eQnPz790i/90uJNu1a/evBg9OnZZFKvOshfK/0xZfN89+47k6TmvS/bAMZSsMv4dt2R3av/TyR+HYlBK3nuoKH+aztbIhvce71faUXfK4u6/AL2wdcju/ywvbRVspLrxq+8STs+kwvpFe9iJ3f2l3aVeI0X2bnpCL7mSmhzXsqdu6dLV66dHh0HfKZz9KM1WJCgteNvc6FPt2/fPL2wa/3s+enO7UlsQb8JTo89efeNKXE6emVqgmejJgejYz5K+qu1uAOffbfLrl0OJmfDQrTp+2zmfT5ryzzfuHn9dHlcm+W/X/D+AOBdHzvrYveIe1f52bVWZcpP0tj5AZRHTe/FS0quPJedfWTuH7uT8itb9x2aufSD9x1g9u4bJbNXFnblZo4DLFvzgeDZ1btOP7/naL816F7vXXZPtc0PZd98Ldoe9fa9o/8v0x4dugZEW5jY1xICT+fZ6fW99bP6eCQG+v3B/TkbLYwjgLs+7jIqm6RP/X1dE/xlqryav1+D4K+G7n/qW//l//LrZ7sQLQOmhSVreRy2iT5njOzOIKW6DMVnz1YdY4JK5Orq5XHWyrgCgnMkKTtZzGvrjsMwjvriaogTODnZa3vKAYJm3OZctS0yYzMAPmG3R/TXVqZL2n2+BNaDr2wlvz0n9V7NeT1b5Ug855BMyiJhk8ET0ICYlHi0WA7qyl6SrQYAv7LGp2b55StqlLelZ4SfSKsDQkWYOV8MFFuX/Fy1bUvdua/H8F/bvd95awUNvFN0lZy/cm0AoQUsHfV6lyF2BpR7enr8cIycQINAoxQ5odr24eZylNtEzANZc37G2JmSHAF+/a3//k8Gw2RSUO6MvBwn7w/sCDQPTB9wxGGNk32rRI6osnFot6wP/Sx7GqCjrxlKO3iSks8pRTPte5bzm5FtvAx5/aqfATmBEcAcBoxAxQqWHACZvuTERZMM6tZOzsXKhFsnsY+xmENm3IHB/Y6mShW0DlLQDFtjRYvWa0b11GCfLc7GHCBayZEc74wWWyNT1gE3tekT/XJsAgHRI2DLuDOiGZzu9Q7jat1opznRr+H7G4t+u2Gi79rtWfd1zzKMj2wg6z3aa0ebZS7mlOkr47MM+BwG1wM5d0DWPAViZtSfy70jC8Z7KtfSPR2QWQY3WhQQ0s8cOn2P581nW8gD+s01uYne1Q33e1mDntFW2Y/xRMEcbeuvd+qn3QDol+OirbLJ9KWMvAypAEvrbvoyh/9os0xo7xy5c31AIrLvWOfuy0HY11+GfY5HTqB7ci7xUHWp/Z6sRY+7dydrcnemMtLd57kc8Pi9oF4ZkMnmnJidPzMWA2XRN4ACzep3ARzXkiXdF1iUvChwlPNy9+6ba6z/+T//5/OSKB1wa74CCgtGte6SnwsAunF9bY8MaA1A9V11kcuiTz7vgaM1P2udPFx6NCe7T+Ms+zs+Mr5AuRz6dDhatoY9q8/1KTo3P/GWfqFfvGodFnD0nXcEWBp7ciVwxbvLzvVu9Bo5NtnYeN4ujXZrBGy0jgosolm8l6zx7tZd8xY/xdf4cAWZbs95AeYjMDggu2Bxjm+ydJcl8a/16Dl9D/htvRQUyAlrTWS8FQjQtz3TNxkWaG7s3q1fyfFzO+nYWuu64A/ZFqirHXyVrM7xTg43j/rXnBTASe7jR2OMBoFW6Sr3+Wn86czmtr/RIoA33aYfgYXaEeh3lkHyQ1/0y3eVg4ju0dA96FdwdOwStTrHVvGu+pwTXEDNsyVEuFbgylzoNz5MNlc7WpBmB0+ykZKn6WZtJ2d7v88A7ebP/ekac1yAKUA+oLe5az2XgY9+HcyHDv0fu2sORUWTgJ50N/rtgfPoqF2y1zjjy+hkPCUKoGXrw5rLlk43eH98uPTMcdZMMrpyTfVtD+ImC7TR2ukzcLI1hmYBOe4J3Msmac0OIEsePVk8gcfQ3XuziawVfJZNEbCSLNzlVPZQtqcxJmfjD/xTiTPvqRxZ+ip9qK1Aoh3ET7+jlTatIdcKdrXTtzkuIKQfyecCFcasj8atz+6NJwIpgZHNVTajPia7A8UDKFs7zVM8Vw3pEj2W7jv8r91xLXiqv54pIaKdSyUXfPOb3zwHdNHK+727wNUe2M3eTCagQ7sAW3OVTuJzZB94f2utDOhAqXgz3Re9koFlxSvBxO8zHm1ZH+m/9Niu85qTocml08NHj06fffHF6auHj1bikPn95V/+5dGRL2Y3zVq3N8Z2A4rzQZQo5evq5y9++xeXX+xe494D02hSACG7YvmoBz/o4+izse+zdQuoed4aydfEx+hmnrTbeUpAU31WfqKzvDyT7CEvskXYUNnb2tZOO5+MMR7h78/anpKY8eWUs1TTexLIBB/uy/y+Api9vkq2uj/7LhmBLgX8XrYVjOPGjWunJw+/Oj18oNzM2AjeHw8BwCVjGdP4z2Tc+Drp+ewKn/k9O+gd8Jteat0mb7wrfyIbYJdnu6/TuLxHe7u8XGd2nb4+Xbl6eZU0XeD2YXMNxjxJbCNLZWFfgONAcICxeTTG52cXOqZ3JIOz0RtP7wiHWG0fh5i61vc9n58fyB+t8m0bo+v7u3c9kW2/t5/Mqb090NZ3tdGa3+2rXWbVrsz4Xfdk5zdW/ev31t3umz8XwKKvD1+6MffcDtj3+66P3PfX/+f/4zX++vLkvIK/X0/CKyD6f+2V/+K3/qczAt+iolza/qUsB+BuMpZnS9sStg4qOBxQES2ZzEt5yf5zsvJRJ81iPVt1ZgewWkAV0O/RGJNA3FXP6ahZujKgt23EGfE50wn3jMnq6SV87BLj6PsJRJrMBwaCaOUcxqidBcRzeJ6PETwCidE3B0IEbOzOAIVDuGSoUYgJm8AgQPXNm7dP12/MIYOivWPgTKamd02Ws/InE+VzTdRef0T6gOCy4p89VRd9thDfunN7GdsyPN986621ncs170V//SyDZpy/q6fHX02mUgZ0ZSb2LBQASMb47jxk6DEwMsL8XgQdDY3H3xnhnmHE+/Q9hd/91WsPfMj4NlcZLr4LqDqP7K5I+vDk0G6Mf58Z7SmhDAHXd6WqH57l6P7gBz9YAHPZCZ5hlBmjdwRmpIy0s0AUc315nDg/gZ+BnWV7mQf3u47uKeMx8Kb2eLQNLArU18cAcc/vNX4zihi9ah5mDMf7ZShlRKW09dX8pHDR17bLP/fdP3cO4Gdsmgc8hH4CJxmsni9bTJ9k7Wg/x40B6L05Xn4vy80Y0ToQr75kRM62w4sap+aGY7XzWU5ZDkz8nBESaGscZYUUpAmsD3jJuO0zYEyfm/PmTN/NSfNQuRHPFpAIqG088WUOjfuMRd8z2HIQ9Xft4jgy9sr88z1ny7g807qLlo3f9x2y6P3WsvEU1DEHftBkr3+rj9GjORtA1jkPAxAEsHm+AKaxWiu78x2/oVNz2/gGpJo66e7zN6CkQIq/Oa/xKIdmZP5kybSjISehNeC5nOtohr452J5DU7IoHRE/tv6iQQG2HOHqI+sHmslWRw+0J1fLjDd33pmTFiA4AP6c98Cx9L9DzvQ7Hi4T3LwFYqODfpSNpZ3bd26vbK9kdI58fIEXC26gSU53ANOsjdmhtXZwHdm03uXeMsHTmQUDqteZvjPOSmqZQ+/37gA2PFoZnhzpHK59fZsP9xWkKas1J3APLAeq6EPyo/dp2zW0s1bwJefYnOtLOgI9A+tzhNDA874roFgwxr2tSd/jB+8M0HzybM73qJ8BeIG+9S8Z0thzGAOG012+D9jtfck7fcnpTjen4/XXOFw3Z9ZfOwi8yxwkiwKw07U+0ScbJz6OLrLp4/X4JCA2YErf/G8tBnR6d/aRZwoMBRinq+tvPLuDJ9kB1lKgazRqLsruZef4jzcD+ApWBTy1rnZQQH8HuJjsZskIsgea2+Sm74zROPxvfO4LrI8Onmk7vnklU73jXXXrj8Bo8jK+jCe1G5ht3sr8LLEgGxVtPBuNe27n85zi+L7M4uij3/S7taidSnsUMB9baYKr8XE2QrwZD6WbOmOgAFI0aS4D0ALYcu7dt6/VQIfAzIJj7g8Q3n2Z5g8Ptwa9q/kqAJHNGwCNRtoMAFl29Lab0fcDVE45hOR9QYKx7SdZpzazIXZgR1/1LZswfaGd7HHfVXIHH8uOtQa9P58ru7R157qxpxP1P13Q/OPxgF39aA0HgBfYyX5Kd1TGob8LohuHLONAPG22azg7YbfNkg2TCTt6aiVKHTQLoEr+RPPklPtf5sP0fr5Ya7s5yM/s8Ny+1wc0HvBzylFEu2zlQNnxGSc4Gx/RxX6nu1qzdIK5TkfWh94ZjwXoZ3NmK45dxdZ+73x3R/qj+cxfymfIB9IXSVyffPbZ2gX86bHT15zj+XXw5fXry69cMumoD71A0y3rWx8//MaHK9CT7U+PokVlZdrxULAo36b5ZeN4L5+0dZHeQ4t0ERq2E8V9dDZaHIb32JVXLq/6yMmzANrsGc/7n9/AF9Ev81KAe+m9p6OfJHXswabRR2Pnpv+18fkX906Xr8pEv7EywfPttWks8WgZ7WET65yVY7ePDPBLZ7J7n6wkkWRK+lfdd6BypQolwvnZy2suTOLFHA4fvXf/NvmYfxw2kj0zY57SMMnGfMR0WfJ2t68CZwtesBkfP314unZ97Hq72+Ej09ZkbucHTJ+cATfQ3ip5eo5tXF7l/JJJ2T+twfRC709HTzvKxk75lXw917s3WqTnA8j7XIDxedb9hX/Xumztpi92vdLvvUO/ardrtb9KAB87dvc29v4sH+fGYGRllBeU6ZmlYwVrBHJXNv0kEsLU5iyvSUwL44p2e7/0M7nWGkrP+e6v/sY/fY2//ryJ/jO+9noS/owJ/v/1un/+D/7mWSAZ4JpC+fLelwKiS+F0aAChLTJnEc7Cs+3wyumGA/VOZ6fH6wCJp1P7+cVpRZ0pXNnQ7l8L9OqV01cOtHr/3VVHC6i3QNBBwtdhHhZx4G2GpjGUQVP2RA50EdNHXz1cbehfB3p0WvGDrx6uemqj0OdU7vff/+D05PGTZcgZl+yB7/+XP1xjKrM2ZzEwLcMtY7RSLxwJ2ZTGdOOGDKa7K2NMJHSE9tTm1t6XXzqkcuokrtpbRx1cpU1QwVaqpzIErl8//fEPf3h6/4P3l1Im7Blely4PoESYimAr51J/NID20jWvrgjubMcKgNLPAJ/ATvQLeCFYCc2ML585NgEfARYZ6fqfg9h2dIpYNv39+18egDCAZx1dca48zakxdVCM7wHVAWf+HoBcbfLJpN8djowE/ckYMA58kTIIvPrgg/fOyyhkbDN+/L4y6Q9jh/EXMNKaWEbtkXmnhl4GRll5+pXxGriYoaj95ficTfY/xyfHXh8ZhvgvpzFwRXv6ksLlsAb0ZfBkILYeMkpykAGk7tG291YDGAj+C9/8hXOnUbspzoCTFCcaAQP10+/KtKjlt48hoz5e2Z1wBq213XoOyM3Ywo9AvrsHYFuGtOuzxfD2+WFHy8FZW8gueIGTWsmcMhiNJUAYjT/77POfOTXevHIM8IoahepL63tADdob48wVI1p24eMlRmXuzLwNbwdSeWcBI30S4CIDOCHmMLAX3cpeKZBQhol32QERYO59gcvxNQO+urX66brn29HBsXIteVGwp90P7RzBpwEA+s4JcsDrnm2PJmgwh/F2aOXw8Q7qcYLQKJDXu8+DZMpJHYb5OM/KrUz2EPDStYC9jNGh8YASBQ7cx/ju4COOBH4uq1Efye+CUiNnp3awdgKRtGd+ZH0GJg3fAkunBEigfc7TOAuTuWOOCxCMzJ/6o344pdXr9Oynn35+XkanzOtkaM5sQYXWrr4GEC3jni49nS2At0z3pWcO3vjss08PmTgHEKF9ZR7sonHN+ninbF/nJxzBlXtffLF4p10N3hvfpFvV55wDryebrmCC+/BfGXBo4XnjLjMcXZWrWDbCEahF8zIdjWEBc0f7t45t+IG7y3k8AniTwXbh4KGf/ggIc/C1qy8BLjmCAff9bRyjU8ap0WZBhAAqpdJmPT9efTUegbmbt26eH3oUiKqdwKJkZ6DK7rjlNI/Tz4kcxzp9G8ho7IFT+pAjPQCbXU/3z/U3nrC+2Th40z3mpHmcM6KmNAS54Xc/s94HNCTH9CVgrNIy5N9kFMoinfr12ggE1Zb3BNIFsMYP3oMusvTxBt2BBpXNKYB6AUKaj4ss3oCycZYFneewzR3sDaRkJ7DpslnG1hx5hX7py/SSd1ob7JOAS+vI+jc/2TvGEJ8M2D47RLIJc8YDzApmuqfMVuteG9ZT4AP5Y122Ps2rNVLJk+SP9vWnEl7xQ4GX7DA0b4yBfAE8xoKHB6T66rzMSLZAet9n9am1p53GNbITaPz1Got34dP0fYCUNt3refZKdlFz1jopOIsHzMkFT12UmUkOurcAC56Nv/zOZqd3Wndrl+c6fHx2QBRUCgTCR3RL4yrIHCCa7WbsI08GQNPugFWz+0J/ss9KBMkGCzhFh8YZ2BEdlGUEiGlff/xNr6HDH/3RHx0JG6OTRn47QH7AjWxSv8e7yz49Anp7sEE/+Qv0AR7Qj+wBc9eOioCl+Dowca+tHR9GS89PWckpqdg8ZTdW574M3dZSvsWAfbPjQuCynQ0lx9SOuYnXykgOII4X82eMXbuB2fpgrl1v13Cga+D6LvvdX818dCpwkQ2WLRGf+N5Pgan0XwEs/SxgYG59n203Msh5RnyPseO8JzvBu1ofzW96K1vM3184JPP68KhnRgZdX0E3vrbd2GjAh7dWZIBnJxQYunvn7rJvyKwyyfMb0lG7DE3uXfDNJMfpQ99FX2NKljff+QDoUTDROWG+lz3MS8ynWz7eZediXeyeMkfZYCMbJZpN0O7aVYGhkdPKxZBb5Gr+3dJjayfzzeUj6zOdqrb6E2Djqi09OxCzsarlvGMRN48genpv1vqL06V1ACKdNclOBZaXfj5Kgo7uG14NG9B2wRI8P+c/jizzP/AYjeL7aDu25+j9fBBze5GMMf5xNkhrsb6l4/Z2+S+Pn0rQmR0Zw8tTo34A+On7/Myn52XfL14AQL9QF/w0gY3t8M+wiubf/btu1k48b+7bqT90mQz0/Z5s+8U/x/f1zbXssP2ZbL2wo/EvLvqxt8N/rQ3Xk7vxaHaQOei+3fZrDufaJGWkpw8Cno8/O7C5Mm/JjGUXH+MJCxmdMFjcLsejSbos2fiX/tZvv8ZfI/or/Hw9Ca+Q+D/v1f/k7/31Mwts8dX3oQAAIABJREFUZXCJVtracgAVHbw2Rh5lx1Cd023nEI+byzk8E1lVn3qVzHi6Dt0TGaTcnz5+MsaAtq9Mnb1333v39Ozrp+uQTO9eBumRjVFmQkKG8AM+WsgPHz08z2Atm0wfHLL48Kupf3b/yy8P52Uydu/cvbtqgCfYOEzVGAtoOXsxzpI+UVirnSNLMUWtH9ojeAKyGIKua28Z6bccCDmgyVdfcRznUJOAgGVYKf+yShPcPC9vIeNvDqu6dDrj+L34egm8Tz/97PT2O28vQxEA+bu/+2/X3wA2pWWqecfQ0Zf3P/hg1X1bmeI3pv41h9b3C+x++Oj0zV/45rquTfO76HpsWb965eqqjY4XGAnoTRAzJIAUQMilUG1hP4DLAgSyeM3ZAI+fnT7//LMDyBpnrkzNFLpo55OnU7e3rKynT+Z0cPe7b4F8aHppwIYAbMrC/PvJkQtoCYQrW3tAzEeLP1bm+8Hr+vrk8eMVRMhx8llmZk6H9xj/OrX66sXBTGXW5BjrW7zruwI/jXfN+8pCnDI7KTrGGmN4MsEenT788BuLfkXyvV975su1996TpX2YHytLwZb3oW8HvhjzZKB+sBwt3wXuusfa9Dc+qERHtXHNY2Ci7xnHOR4+tfnJp5OBMQY54+O06Ip/KORAllUW6ABZct7XuI8SSZ24nUFonmRCeb+zA6qRtvp8nKTOmFgHBR1ZzrUbWEA+vf32W4tA40xPeR2/o2EOI9BywLRxqM23+1wz5hy9HVj74ot7axsp52Jl1Tx7dvR3aLAMraMWne92xwYfkFUOL9JXBydOBu3ba52bM32dLJ+b55mdGWhjpE4piE8/+3QFDrRH3rb9UnsfffTNtW7NBXAnJ3IMbfWrZdyoxweon8CgQIH5+2JtMb6zwD7govFOv+beAl7kDsdjGbdX5sT1czDicPYyZGVCfvD++wtIBFYDv8mROVtiABUg52SyjnwBvHaqfGAFWuqr98w2dQDCbGsFags6cvI4/FPjd5zUAdIGTEAvv0/gSdmgKUVjjeGjDM7u9+7vf//7a/dIwUJytt1S+HJAyynblPM3WdFfrLVlDaAdGUIW64d35Sxrl37ijC0jmzN/bOO9/4Bz9mRl4OXIdyCrPuDn6otOO1MOqAz/AVAmeBDfL2Dhxo3TH/zH/7jA9dax5/VTfz/++KcL1DcuYxHgFswIUOuAU0BOgCNeGCAAkDvlgcaZVFf0wenWyqy8utaH3Sw7kDNO2hz2xI6gH5OfBUdzWAJzZhvugKetbeNZbbx4sWRo2XtsmgJG2h1wJFB3dktozxxov9JJxoAmq7bwm2/MNt/lFI2jmgPZeQXmdAKyE/gOXM7BRK9PPvl4zX0BRu/GUzlmvsvBLXjoeeMfvcJ5H7lj/nN+jMvaChTanUK0Tl4FplwAHRPYoUPK2jNmfF2pFLQLiMuGvHAcZxt+wF8gDQAuWhZkTA81nklIUFeVrTi7kMjgSRCY3UbeYz70V5vGaB2tBI2zs3X47OirqRebjJpaznOOgmvWdo63z3aBZKehAV6fknZPl4zO2bSmvD9dHDC2B16WnXrU50b7qUs7ByuSM+jfToucdHQIJM0OrjZ5/N4OGX/TS+2KO3d6D3nRfGS3GK8f/cDvBfsHxBhglRwXCCabp9Tak3MZ++D+g1WOyVz4MTfsM/a+A8I//2LsAjQZuTE7AAtiCRKjSXLF8ytorFzbcYhwYHUBiwIF9Jw+lS1dtp+/9aeggue0KUhhx581jH5jIwxQU4a4+R59OTyVzRf4FN/O2gZ2TKBslRY8dsiVHGO97jZa5Tjc31ooi312BF0cvBxA0pjrk3dW53rkirl7a9HddeuzYLdnez7Qmm7Fv66jozWr3/ilwEb0ju9aE/qdTtKP5jB94vtohheMlz/ie/zJjyiQYn4C9dJJtZ8cCFDUN8A//dpa0z4aBvgli/Jh0psFBAagmzrPfvLJXI/nO2Q2mVf/ArXQyjg8GxCfnk0XaLs+BOgGPvp7BxoD+9E3/rfm9JEcyB4QWLILBX28rx17AZreqW/66buCzZ6nw1et63W+1OXTZ+tck/FPBS71TRKaedXv5escO2qzc8b+nR3O+um9BciaD/ylDf3zP9so+WOtzrMXpT3yjbKJ0knL9rg+u2v8TBAXsHp1JXSV8R1wyA7iKxRou3HzxgLJyWf36g8Zzw5b9sTlAW3NITx6ZXCv9UA+vLFkir4qocXmWnrtyviHj50JcewMWn74oevZy+xb9uhFEOnpsoey6UtkYTOzRx4e+nDtIr1cucKpMz/JY7OLBF30PxnETmMbJX+yXQOR43ljyJbN5tSX5qageDZWzyf70+EryHAE1PZ79NkhpbXp08/YAD97MKfvLkDfAan9SN5YfobkvgM83u91XwGSi4DAzwL/K7ByGvygdZ5dmO0V0F3/xj+YoFDP+L2x5pc0pnChdOI+1jWOA7zWhh/3+Z+dsfv6teHewP76tQeom3vfNSf1VTZ4dmbrwPlw6cZ4Ygf1o0n92kH72nDPf/93//lr/DXmf4WfryfhFRL/5736X/+vv36WQAEsXDkyLJZjcQiflLkIIcW6FtaRyWs7kLImlFgC6N133l0Kv+3WOXqUDYE/ymmAwMAiinYXyCnJDDVKTJucPwYfJU8JUiraoeBzWPcMzTG4RHwfrOcppgxHSocTBThLGJXhnCBJmPl+GRbbATujhOdAGGP3PWBff8rq4vgDrUfZj4GSgVFWSmVJGCoAHQ4yWnnXd7/73SXQGbAp8hwhYFKOco7aZHBcPr379junrx58tRzHtsQSkmUVajNjt4BCEXBtLgfu8cPz+oeMsPgkUMzYjZlz9p3vfGcZkpyDDCmlc8owci1nTDsZ281zAHKGegqCI4YHzF9zpN+VJilYoT28SfHqXwZqB0CV6amvsn8DvlI+OfzjRAyYiwY5kzImcpzKXvJpnsr0yPgNiEHjtr468CVnwlhcB1QyvvxdtkUKO8NKP7WHLvFVcxfIUgbLrgz1pajznp1iPCsYcmTOmrMymrSLXvh6rak33jjPSKlkwCP1odd28KkdmoNoTsq4yOjt/QEZa30cWaPmAJiBfniHM+RagFaGnjG2XuPPZYyo9ff0InsvnsshdY/7gSY5HzlB+Hs5q+vQnMnWy0haAbvD6NcfoLW2GdAFJsq4RVfri/NkDtAymRdIY24D4Mro5/QZ5x/8wR+cvv3tb58/590Z8a2RjC7OOfmb7DAG95a1FMAugxMfGPfv/d7vrbkdYAQgMcZbJYDca/6MBz/oO1m1AI8jIw6fvpzJmREXCLHkwFEzGZiOJt5j3H4ALe41fu0VqJJpLKAWgLbA/KOkgiBZYBMaeod50K/q9GuzHRLocm74HmUrylQrIJbBjAf1L/4OVEBPfV6gwSqrNKUBkk36HqiSTM4B1rfko3v8lwn77//9/3P6C3/hL6w+9732tWUs8ZTvPING+lEgVhYU2YQW9dN8VobInAUK6af+F0BevHRrZFT6K6O/4Fc0xL/KhNHreKcsMON3gJENr9qgKzmh+qv/5MU4naOjjAd9y8gLHLn75t01NvrbOjF+Y0x/+T3gIx0buFZAY9kNRzZuwQRt4S887Xlzrf/WrXu1sWTD/QfLOY0O9T+Z4F7jCEwJbN2D8qdDJk55tallnsPlPv37yY9/shxfdCEzcvgnIGeX1dBu6atnz9b7/K2fOwDemPHpZL4O/f3eTjfXCo64Rp4WqI/X4qvo5p3u1fcysq3HbDT9aU0BtybgNUEe749fJjN4AKgBNw7AFPD44MG53t+DSwGmw/9TpsxugZztgvHmEc/ie/fG93t5I9/jYUFZYHpzXdCv8aaLAw2TP2U0A6EEpvER20hfdh3Y/CbLkqezFibDrrlxbUDZATnQcc+idL/vdqCxjMxkO/DV+NN5aNScubf1El/Vr+6/ANOnHrz79SPA2xy43u4Z/fO7a6vG+htvrgSI3f7NRkuPeZfSfNaO/8ZMlqLbi1O1gSe7vHkoSWGAnwn0ZP97vx9rboKVY9tPdveU98HXZTdWj7ldJ9rEK62HgIfWuDlFQ3o6oC2ea/03r9Er27YyaOnb1kxz5Dk7IPFVgIN+XdiXc4ghW4Utu+wNSR2PJoDqGT/k7wou2ul52LzjK43s5hcE0AZi6rv3u45/k19ooU/atGbQFQ29D4/Xt11PZAcbR4ETbS5d8GRsxoB99yYvlAxboOxWZipgrrVbRnb6OZul5xbYdHZ23tfsx+YxvR2tLgDKsWeyR9Ap2y3AEQ96v3e188ocFGjzPLrsAUfvzRbzez4E5cinednOrQ38li5Ml3lPa9h3yXLtCrp2OKb+Rd8BpyeI7ye9amztdAVLChzjgdalMfibDNFWtsACwg89g0b5WPgATTtoPGC192pP/81tfSoZyXv8FDQy9oC5ZNoeYA/MbwdOdpR7hp+vrLIb2VPo791Kcqyg/jE2fbx2Y0o3Lll6+fLp8+Ncp0unsSfWWWN2960SHutowTUGa4HuBtwXdF0BNgFriUlXxhadccnqnh3s9Jw5Xrba1aGf8qv5DT4ra7mSEmTkHzLOvXx++jKei85kvn6Zr3ybtatSGdojmN+aMU/ponlm9I/vdxsyDKVdMemm/IiAUuPpWjqpOVzvOsDr1lwgcDLOvZ5r7bYmu7bKfqz/Ax5nj2QvxCs7OO2+7NMln1dAchIA9vHvvLZ8wWPOtJ2eTy7sumCXH4Hd8Xq8ugPo04epeNCz/JV8jeZmvUt5rUOWx8M7zVpzybLo1XhX+6uKwkVWd7TVt+zj+CS7Iz1dO54JKG+uauev/J1/8hp/PZeqr+6X15Pw6mj/c9/8D//Wf3dm0QCul8N/c0pULMPzztQMXEL9yGDNYZINUqT30QHQWph7mZK2pFOyQACKsMwEAsu9FnFbnDJmdvCMgF+A4dWp/Vh2akZ1wkG72tozuAOiM/rck/OJGAn/MUwuryzbwHJ98KP93ZjWRllunM6cfXTxI7OIcuNAFl3Xd+25t37m0OR87872Dmr8/u///gLCU7gOWnMvQ3VvPyEuI2qVoHkxkWtzanza9AwlzRkwr5wPf1dX1PXqrOWMyazZ6YD+ReYTtmXoMLzxjv6NMzHbagOt9cMc1e+UWUZz/FNGhP7JhimzM6Fu7v3PkEoh+yxLn6HhvYAI/GWu9V2/gJt7pmiGQ45C2RsZK2UPNS799Z6Uds6VPhXs2JXWysQ4DinTx/13f6e4U671B606FEa/d1DI39aTZ8vWCEzJKLLm8EWOX31GF/xZ8MN1/a6MiOfHmJwghu8C3QDHP/7JT8/HmcLPsU8Z7+CDewIyMj7KsszJ9YkP9cEa4VzlQOPR1u0A/7MV/9LZGKc5ZPglh8OcVAPePOV4Z8TngNrRUJ/Mr77qR4BdzvJ/+k//abWNbvq1y6r4P8en4NIEVCZAxgHLybeGAeHJz+YwhyfnJUOx9VFNRO+pDm5gNXAx57GAUxmcBW2M2TvLrtplHPrqo/aMsdqF0atakcYSD2sfzVa9TVusH9wf5+Tq1fPt0vgnR8r79C05Xpamd2lLlqC27linK8N9MvbQMHmXE5hMrc/GZJzG6FAogHrABLoWqGotB2bgi+bGnM8Bby9WKapf+7X/ZsmPyjiUCRYIYF5qO0fRWAPA0j+eT/+RC4FT6JiBn1OJvn7XdkGTtaPpzp1zJ6it6uYqgDwHIH7FU3fu3lk7dh4++mqBLu7HdwG2ASTWGhpbe0vfH/WYxxE8nZ48erJ2wdgNFPDVurfmvFP/rLdAWNd/7dd+bYHe2vzsi0/XuqqeNV3RTqQcs5yGDH399KPfGf3mLbqTITtA4HdtBnp1YOaSq7LSj0Oxcgq8z7sDQIwbLfwIYJCP+NI9b7319qoXWt34ghLptAIXAQDeiRaBlHjHLhKgxwcfvH8ObKJT4GlAbuCQNrSPd/AQHk5f4IHGn/z/D//hP6z1ggaB1tkVyWP6PVkcuE0fkkm/+qu/utZCOizgMDmBvpUu8B42oR1f7ivo53oBazTxrL/3QJL7BVNW/dCjrMoO2Po+4Mrz6QT8w+YKZLZrRRknOxUC0APqtTuA0AQOmqdKQxnHshfufXF66603z0uupE+y+1p3JVbkZOKdbLkFMj18uNYrvvGZrhCMCajECwVkAw0DgyeoM+Uc9AEvmmP8oZ/mxt+V/fLOaI5eBSfSZehWkCl9buyVkcrZb7zmiNx78+6bi88CnNPdBdy1GWiIFvisRBWyyByRNXfuTj3d7jEez03G+QSzsv/8bj7I3hmLLL7JxE7OlECDloFO2dDa9e5VyvHLL8+TXbyz5Jl4qkCqvgVs7TI8QDPdnb4IdPMZcJ4Nmn1Zf7I1zemXXz4431lZYH9A7bGNjV0fC5L5Lv2/AhurTNDsfFoA4BE4RBf35VMkK/EXWnQAYbot3Z8OG4B9dkdkx2arBCZnB6Op/gZYZffrT/Z9SSfpn/gvOam/e+BVG4H6+Rd7ACmbrSDSytY9/IfWYPMXj2RnJNeyx7Jl62tr2zizmXZ+dD36ZIPsALFndsDNvfFytlEgerZX61yf4yEZu3MewYC0O7AVwJluCiCPb3bAvHvjoR3QS/aUDZ8eKIiWvECT1rJ5qs1sn+73/uY4mVDAYYK8c7ZT6ycbpwCNbPUSfOKBBeSt6j+TSayNAP2r18d3di8gXDa40iJhB+4PzD87m/JRjwUQLklsmR1ldkeTKSPjBNamzXzRVYf8NOWHklntdo/n4zXgt527stTzY62tKat6ackw62+3XdzfjrUSIEa2WQN2Z16cY3DjyJQPGN/B0gDkQN94owA6PhqcYMDp1nUg6s6D+trYwkH2Z9Tydj1e8l2Aazzj+/gpv6C2AOCuBaa7b/197Mx82dft3a2jZaOtEqrTz+6PHrtvlG1hHrInPF+wcAfrz+d3O2hzaNbO5otdNumfFfA4wO/dr81OimcDuLOvotcur1z7GeD7oGvYxj7+aJXNXbvai867X73Pb3MUXf39l//2P36Nv56vjFf3y+tJeHW0/7lv/r//z988G7Dx7eU8/dF/+aNVWNoW9h/88Q9WBJnhCFhIWVOIAQy2fVNOgUwtUIuZARZYEdhNwSVcdkAj4WDB+z6nQ5/K3KVcfR8QnzLwzjE4vzzf1pfj5h3eWearNjjlOWfaH8Eji2eyLgKOM6KMjZEeKFdGoHYoVhmVnhlh+HTVC87ZIoiL3C6A4/r105eVTznAhrLT23KWctXnQEJOiefNVY5EWcYZiJQBA+P6tRtLgWQcoI2x1O8ME3TTb20HxAaIM9Ao6BSL7wNiy6gI8AGsADtktqLRAJGMjMnA2Y3KFHIZZ9oNQPB7GZNl/K+Tql+MYiqrIoVbhklOnnEFVBdI2cGjjLTlANsCeBzoF6hSkCRDL0fJe/BR2Z7eU5aTcWR8t609Ay6HPCfc2PFS9GhMGc4Z+eZTn3KuA8pS/PrvO/fghYDy5jLwxf36LtvYZxm4OTToGKixshuO+42pMgs5ZPqOt77x4Yenjz/5dI2h/tRfPLYbHEW/ywY0PvORcVaJiN1RMG87OLyD6xnD62CWy1dWTX9jRv/4rPkgzwIMtKev8fgysMiYw4kcw/jy+bZe4FnbU4070BZd/e7+AIgpvzEyAx/XF3PimrlDn7LltIHHAznKBNVOztWARPNsRl9GdTwOzCrbJ2fSXOasB1S87LCiZztDcoj9HdCINtbz9773vTVOY2oO9FUf3Y8uk1kzGTLr/62bU2/9mOeCVDnE1gxZHk/l0BtTbQBabQmVedb6QYv6XfZ225XRIOAoefjZKtczjlKyAv0CQOpP42v9o904u3yoyeb0vsAnMkl7Ab0AU/SoD+43j9pxH5oGanh3/JuxuoD/Fy/OM3PTi4HoBVbRpywyNNM+/WK8fg90LAst+SOz5MlTOzeur7I17ZLwnnTIX/yLf3GB13ienDAW/fP9Ci69865yl6cXR21cfUo27U5gDpl50i/jIg8LUjx5NmeGaLss65V9fuyK2YHuwGm8WMCwIJy//Ue7nL+cwxwIf1un+hrob5cVZziZVDBidNXw167rkiM5rQJvP/nJT1eGFxoFsPZMAFUggL7jacEj9DXmn36s7IRg9OwayEnyWVAuGRXYhy4BWOkjPKbNducUhEsmxNcFZckb/XJ/sgKY3H0+a8s79BWvmBs8j9Z+t+aMO4eRfVDdcesku8qcR48FXjx5cr4jpR1rY8dNTeT4ouBSAWSfgiXkjfbRJNk5WeV3j0z0ydBMjsQ38WL2QfaQ/mhPX+xI/P3f/71lwynF4sd7rBE0SH4ac4BeIM/KfD50XqXpktPdny2RvVyQRF8DvpJHap9Xtzp9nAxFT+uloKR2Agi1ZawFQ5KvAY92a9q+n/2aTbrs0VUjdw5XBzyvPZ5nk/zhZwVvDnukdxijZ9pR5Fn9LeD14KGdbRMAaf1mWyXzdmCjeck2AF5Vi1sb3mU9+yzo6rr/7dxot0/2QLI/2zeAvvXPttZm6ziZjJbaHTB+eNe4A1fS88n4zqdAy64FHo8N/OJ09UpZswOAtIa0hb6e44f4addT9vYH3/hglVACpFV3fQUalJY5dA85Wx/xRbaEsaAP2rgf/QpyZqcEouw2azZYNlOBwHy7wB5jDnjVXvdZW4FQ9TOQPD3RuvG39+WDtFbTMfheP9yX79hYPZcPYpwB1fGnd6OZMQbsBh7HB/oZyKRPK+v42NFkbNlUeDP/M31REKN15P7kXjZfNHTdc95RWSSlD+kDbWvjwne68JFbq+nUZHE7GLVfELU1EIDfGsuOCvjcgdX87uiQfAqY1b75zI7J74mP0yfNK1o3tyUGaNtao5/IsGzA/J/Vn+Owyg5WzP5d/HXUQl5BjJVhPWe+5OOz4xcNHk15pGVLrF0BdhEJIM0ZAWTgc3Wtl/9w+fyMoVW64ziQffkm56U/BhxddoWSj9cma/vxo1lLyp/kZy5b7ThU3ncByBdgdudzjA8oM1xAHD/O3/zrJ6tfssHjm4DW5jBeC1h1Hb8XGJ55GUBXG/rfPOSvNf/pqIDhgNM5vetPZoqff38A3NlbrvfdOaC+MpvnIMjkRn3OJg+kjsb1+byfBwi+g/S9J9A4H+ZlerkvTGan3Q5AZ2+3hgqKRZ/8xK+fPV27AppT19M/3evv5OJu17UesveixR5AiI8bZ+Pf11L6uHvDvtJV5wGdIzt/EX370c/XmeAvU+XV/P0aBH81dP9T3/p//cPfOGPIvfveOxdbF9XP5Xwcyo9QJfhT0i3A2er/eGWb7YKfcHNPWQoZMBa37wLYKNQcet9Vi7f2czAJhwXuHiUXCIfKE+RABNBqM6CRo0cQlpWdcZOT1fZ87XPGKEyGhOuEKwc2oKmsvsbmGQYWo8Qz1fPjSMkGz6HLeHY/QyYnxrNoFhiRIWM8jFrOuzbLROT8MdxzwNAoZyenTVujsNX8vTgUruzLMhDQSp9XvdejbqBrOVzjGM0WOIo5Janvfi8rx+/ejea2pCtpYQ79TgNe0HUydzNsPFdUvqzDXahrR+aTPtk+d+/eF6uflWTZDSDtmCP9CDRCV458gL7AQdl1vssx0uYyemzvfPbs9LZgz1HjPb7q/gA7cxKQj4+jSWUxtNluBG3nmAdwlnGhv+idodq2W9d7R0CINspe0U4gHH7OSWWso3drBuj12aefLYPTmIw/EMx7A8S1XXZ/ToM+BSz5Dt21u9YTx/bpHCLYutwNi5wd72iO0TADyHPabu2hF36xvRo/ujfHdBzzi/p8GRrW4ovnZwsozdDzDBpa64xta0j/ZDhOrdfZ8trv5wDQkVGlHc/48XzvKjstQykQ8mK9T4ZuAH8ZhgGrOaLGjR4ZTz7NB+Cx+rkBb+aqsWfkZHD6zjsKAAV6N/YMP3QMwEFD96FB8xrfuV977gGsFdBxn/7+4i/+4noGTcik2kke5wSrXQ0gXMbocehVAKjx4aEc7sAfY0kmLCDnNIcxO7Txh388GbneU61Tz6N/c2ktVNdaH7Whj7Kr7n3x+UlmLNnX4afNYY5zjr/+7Ntz2e0Cu7JMVz3oo/4wmme87sEh1wpYeH+7oZLV6GgM8ULATvRoB0Ygys4j9avsfm10poV5k2lqfO1yyeHUxltqyq6yDI9OypFknOPpQGJ8QseQKQEGAa+uych/9uTZ6a0331rzE/+Yg7Ki0Q9YWcY7XtcfMligwPuA4J4tY9/v6IY2nms9ppsLnDX+HJKcwGQnnehHX//wD/9w8a9gLJposwNYlcpaZ14cYAr+z3E0TwXiyrI3F+lgbSrRwMlVy39q9F5f8mbnX2POKdbmXirG+lISiy7THh+xecyxSzbis4Ac7QVqGKd2y9gzXwHo6FFfAviT0WjsHfF9zpyxulc/BUHMU7K3jGvvCphP96PVrHvZ3FOSLRAnGrg32bADJAExAAq/AzvbiRSAnM7NZgj8qjyLceF7oAT63Lo54LU+FMQxf9P+ALF78DW7YOmlBW5MTWn8o2396WyKApxokI49DzIdVnXgmbWZTbjbpfGytgv2aW9fS+iudrgkCv3NLm7N4ol4Gl0CjnuP55MbPRNYGCiq3/6n79E7YN/v6gNLnpgMvKFnjrg2u7Zky1tvndPVuzs7ZAXkrl1ZmfWBpPGCeWx9oQN6BR5rPxDRWhMgKeDlevouPRigGNiBtvjDM95hvskka9jvdFB2SMEDfQ0AjVbG6yd7dLdZkxHZvNnB+CUAMv2AzsppDfh2kRwQ6BgwUxDTdbpWn9rlEVj0xpt3lwxPf7cekxsFu7KVChZE28ZW4FDfApfTOY1Zv/JxdkA0EMdnvlAgZrK4nRGBW9kg3htQ9jMJQUeCAH4KONdXc22s+rLfH/9lD8cz+olm3tfc538V8NenJSs2ns/2LyihjwVYjUl72W3pd7zUfBvlAAAgAElEQVSUnd38J29zsuOBwM09qFvQY/oh639kvZ/oloxcvHPslGm90BnxUDq/pBfvzRZJRmlTG33XPAbYeS8aZze67l0lG3g2uykfpnloXOgQ/Zub1pW/W8dsSDKskjz1sUBZa9k8DaA8pVha6/wOATKZ4NaDRAX9m91Iz0/37k9ZLL6855ef9/zFsuXyUTrccenzQ5+SucNrAp1XVhnYQMfzgM+LOVvm9ip79mglUKF/yYHeJ4gI9M3unoMlp8xbMnC1fxyyXnC4daIfdt3PuwfEjcb1R5+by+RD/my8ohSKa/FvvmPyPL+0dpIbrdEFDp8uQN9lm58fhDn+8i4vajdAeH1/ZE6/XFYlnRcWFL8G/AZur7YWhnAB6Le+9vdke3guEDmdtcvxdGK83Pvi6Z2m0edQeCsJrzIlrW3vKFDaOk0e99n13Y+tTwH/tdOa79nmJF5K7u76ybX8w9Zp9NvnK7q9BsGjxKv9fA2Cv1r6/4m3/6vf+vUz0WgL6r33bQV/fjp7/mIpQY4jp42zQxnN6bSjFN1HAImyEngUWwZMZQ0yGiu/wXHRTkAUBe2eord71J9i9cPoKDN0bZU/ssyqRZfyLmMxkDmnLOCkzIddwQdgzrbiMVrVGHO4ZqB6jnqZCYRX0fnAFfcGQLfFyfsHxJ2sSb9Hh8AwdDRm4/J7GX36XIZLB9DIzHRAWgBsDrj++cl5XUb0lw/mgNMjGlw2o3ZzBo3HfyABB8G9ZRuOM/5sHTKU0t2dhASsMQHxONDmtOwHvMC79D4HkOyORMake7UTmJYjgV7AuBS3bDP8SdgHggcyu8c7Ar/3jAUKqOyr+Gw3/FI6ZWF4/+Lxw4jJWW3BZPgDxTzr3WV9+tt89XdZXOiToxB4GojBiaw+tucD85sPY1nG4HFQUIrf34EQKUHvy+hM8aKJNgpyxE8Z7gFV2sNLBaDMR3QrCyqne0XdZce89fY56LaDrc1pQRnzbgwZcoFOgRMZBPG+ezvYqHFk/E9AZeqbrprtL2abo75xAgQ6AinQvHGTE+2iCIQLLDCWwF70W5mBB/COPox2IJs59+laGZSt6fi37KCMmPqrLwGm7vFcddgDe5qnDu4ss8P30SzHFx+WTaevHGfzZZx4KjAyg9g7AxHQWZs7KNVha8Yh+GRuzLt1HTjouUqF6E8ZUOhdhp9SKADXBbActZfRomxgbZgj7Xp//JkcMt+CrmjhgGXnGeiHH0GSdrHEx8ANc+HvQD3rCe3eXzVQB6D03/fpjdaKcRpf4Lx+VwN1HcR6HE6Wkem5Mi3xSkEObVs/yfLmO2cwGRxQ4LrxG692/N41bTb3yWP3dKCTawVlyspHL+9P/+Ska6cSNbfvqK25HTZ8lIWKh40hpz8Hn05YAMSlK2utKX/mMFb90Y+AP224z49r1h06mQulIQqy/PinPzqX4fiiIFI87touc9NFOcgBZslw4/XjHebI3PXugE9AZkCOs04Cnlob7BYHEQUKBUgVFOnQwLEt5rA6GWY5UjkkOUb61npLXvs0lgXC3XT4Kp57a9F7d3B3AMTv5q8dBuhdiY30YlnI/jZ29GxXT6A33qiNAMmyerXvP97JJtCWNRUPLmf4GJO5Cex0beSS3SqzLdzfZXMaG9m5ePCo5ZqsCIRhH5gniQdlkK6gy5H5nt5tlwpaF+D0PrJEiRogulI92kherSDpsb6yVQP3PBvAtpz7y8B6NPz8HIyKv5O1A2iODMHvzWkyv4QE9K6+tu/QYQ+6toOgdZd+19ehiyzKizIu2jO37t8zLhvTBFPGpUpfBpZkUweApXvQWFutv+xU87tAl+dnK1ikneZcGwXX3Z8N6p36oM12yyz77tIcgIdu5iwb3WeyL/A1OZf9PvaXEiCThe4HnYzZ/wIjxuAHr7tWlnT2cLsVvbN723mmnYI7zWHyxd/6gK8DYIwzXVTQQfvGzCZPb8Sz7QITRF3A6uPJ2o934nGfgULkuv5VUsp4/A7wE1BYh48fsrdghnlBN/9bZ4E6xhefGJO14Z4SX3YbXrv5XgMizo4dz3UQdHavMVYuM9CprHtr1XgLdOhDtEtu94y+FZTzngLNBdnj22jWGmnN9K5syebFXBijMRT0KNgRuF8fouduJ7RG09fadb9xJc/yTV3D+3vAZHhndKR56Xnj0WdyMT0HAG+Xa3bXDoxmO++8v3xWhw8eAb9KjHmvcZYhbp6WfDsCgTtYlu9TP1tf+bZoHe3whXfu85e+77mR48/XM/rRGsxmzTfCF+ytdlTmJ2l/7Pw5J+OIwS1fQ1sDXHdw/LPT81Xi5Nnp5q1b671sXmd+PFbxTAbwcU6F2vsyqyu7lZyky9NxdmvANwbXuHS6c1t5v5GRq60VNB97jV3qIHu749faW+eYTIBhBXxfXAQNl619k84cfYG2gpzxx7xz5Gdna7jm7KkOo0/mZmOll14GTFvnyTUAuv7gZeOIPwOH9SGeaq5cS98vm/Xq2DnxUH4NGmbTpveTOT77nsBa/Tpqgtf3eNrf0UX/+nvvx5q/K1Ojvb70fdfyy7NvXN/pllyv/7WzjyvdGB0bQ+9yMOqUWJzzT9wXL7UusgWTq9Gy73u/7/fgQ7SrX/s7PBO9vC95kmxJNq41cwTMdlr5fZ+31yB4GvrVfr4GwV8t/f/E2//Fb/6PZ5wZi8UhXO+++84CUH/y4x+vbBjRTFuJM2plhK97jwOUZPTcvnt3bT2yEMfoe7wUlEUKUH73vffW84BcdRwJAYdZ2MZE4XCIKBtbh2T3ENw5MmUFMCBcE0llJDNCczACOnYlvgtLQiPjn1AZUG+ytYH4OV+/9Eu/fF7jTh8ZswRqDoJrBH9GQcZRBtoAiLePKLpanp+tsfh+sr7untTsHnD4/poLEemAh4zBqeP37jJqAMoBxL/zO79zXrahrfD6gi4BeAskcsDI86mPnsFFyAaYlK3rfYwSBi76up6xzFlfDtnhUO4gX8CcNgMYKxWwSsTcv7/mWdSe4ZnxGXhc9DPHeTf+0Re9MharhWjOzP0YLeMomssBda+tsfU+BvAYOZfXTgU04kg0j+juWmBI2WuBGbshZ9wdvDWHL6ljelHf0Nq5dWuy5abG34D7+GAdzrL4jQOt5MzX5xlJAig5eTnF5gsIbr4Du4xjQIfJzjbeajQaj8NdrRk/OeNlrDKGvLetosvoZWg+ne3/1oCsiXG+J4suhyqgEv8GkjRvK0v23XfPs8mjV9vHM7xy0gMqAxX0NZ7oEMUMtQzKgPScY9dzos0zmeEfQzQHwGeH+gV0GPPu0HhvQOEKoBx1WpM5Zbj6m3FdBl4yojIRvi/wEwibI+PvwJvWk++MKcC638uW9nfORUbmyIkpSxEQkrOK1iMPByDJCOrQSGuzDBz0zuj3u3ZzpNEjYzYDzT0Bvt6P770vZ2U5B0e5noIGQFZlUBawd5RM8A599OzU2r7YXu65gJ3m1Vy6BtTyu3v0bzfktU9eAf8B/+jre30ke6bf19fhQtaHwEKH9a7A7gGMoxv6xHfGnjFsTXz+xb3l7Ou3ceChaOJv70XjQEg0AZpGf/fjGe8oU6v5cq/3NQfaCRBZINLhSLpeLc+ytJPD6EA3GLP7y/jCXxn+V22rBdo6bO/sxaqLLdj72WefLpnxxptvrHInZb+9/8H7S0cbm8zvdRDYs69XeQTAGG8SvdDVM9Ey3XNRzmBKk/m74OL1m5NdZU7RAdiaEx4QHqiD/3pH9+cIolM0cU91gHNK0pf41vd75im+QoOciN3Jsz7QMFAO3wDwApc++fSzpUtyGtvVldNjvgtEtusIL+AZP2t3wB1nUswBd8ZFd7AHWqvmtID4Dr4UWOGM65N16LODMI1VP+iU7Bb37GsYj6BVwFS6J1nTevC8OSt7tmxG9AlgjfcFqNM7BXt7r/7jzZEZbDqyT/3o2Zo+juRkz+nbBGXtjnp4DtDSS2R9srzdXdlgHfK9gPQjczjgNgdb/3Ism6OcxjXXt2RnOxjz80V76yzAL5kfoJ6MCNypbXQv0IFOeMf4XO9cjoC3wL3d6a89JGk+At1b17uTnMxNXo9tNECCTzVuHx8H5O5Ov76ZD//9XiDGXA+IdXOVGAM+WKPJomz92vdsOxjRIEBSu0v/Ph2bz/zzJ6ybgIUBg6bcTIB4Om0OjZ2kDuuiZJPsh/RS8nMHg5IdrZV2U2nb8/GAOS45wT3Gkf+QzxHwsIMLySH03AMz7mlsni9QPiDUlIVahweeBvRJ19W2Z5ODArvtCkuOCS5bZ2RFsij5UnuBW2g7cmXKiwT++74gue/QP9kdGJ1NMDblAOjoZj5d87z2s/l3vyg+ah2nf9L36cl0Xvy+B6aTiY3BPfFufmX86O/kWMGUQNtko+vt1GRjVdYkUCgwawfDdr2bj4FO+VrtoIhvo93yeQ99qI/ZvQFh+oZGZHbz4Fnyzme+oD67z/t2HVsf8Qq5kF2Fx0qe8Tu5tbKTjzI1419eHFptLPm/2SLaK6kiPyQZpZ3oXOBGX7SZ76udxul69ongZGC68qB3786669nKqmiHX8QvUYJjWfWXJsN7HaoITAVa37677JB7X95fOuLJM2ckuXZ2+tGPfjw1wg+/YBXzgKRLVhKk54c+Gb2zdrosIFO9a0Cv7HlBBTqJ3TtBPfSnf+ASiy+WPT27wx4+eLCwEnWik8XRTib48iOPRKnrK5EFmDsBPOuYfQwIG1vq+soeX/r+8iSiDU3GVt7nC+2TTfgsvgi8bW3yUZNF6ewdDE3HtL7CSvpcfvqNizr3+GjHU5J32jaGgFx96zu0F8CrNnj6Ljm867nkRX3s3nWi6VEmZ7fVkgfoVGCq9ZxMHJ95dInfs9N89n9f+7t+Tj6tMS9bZc6UaXyr0eOndvd3eE4bjaf5iTa9K7oWPKivPRddG1s+cPZrc6tf6YB9bluXtfdXf+OfvsZf98l7Rb+/noRXRPg/7bX/8rd+/cw23VEEs3g75dZkuU4QWFxqalFMA1Q+X47H9Rs3T7du3z7dv+9AyCnVYIts9bU5FxQgZao0wW7AyXCzgFf0/TCw/M4RCfxjGAzgIio8GSqBEAEUIuptPawGF2cro5aStY055ytjirLs8DHf/cqv/OpysP2MEhxB6n6GQqApWvR9wk8fi8KPgnLQnMMTx5AgCBn2+l7WzDg6QJupCeYU6YyWMoLqKzrJMvL3npGUogwoknkNAGc4eIbj66cMA20wbAO0yvZt26BnltNxKGhZB5MVPtFw/arUyYff+Mbpy/tfLkf1O9/55eXgqufrYCTXntlKv2X/eH7PIkiBlBmw9zMAH73UzkOjVebgnvkR6Z5SMuZlggu2Z18cuolOxiaYMHXGx0Hk4KNVWfeudZCJOfA/R0J/GEkZAB984xuLrnhSmyL2npfxw4GTcaA/5tWcz6nSk+HV2ABQnuHkZOgHDmW8tn20jJNxZib7Es3MhWcn6DJZQit79VDwxo1ugSvLqLk2gQJjC+wbJamdKdOzZ6tmyBfwmN0gs2vj/lcPzksF5MzqYxlBOecBQJO9Peso58sn3iQD2uZepn9brXNwUuI5jvqxMgTOxinwvRIaDE73eN6zaEBGWONklwwRY0SHwBI0QueMSuMzluSO62119p4MIXTPqciJNz/LGD/qPLfWzQfQNmeJI+S9xlsAJnCA/MkRqt34sfebG/wHdHVv2RBlSXvOuI3FMz5nt8vUUs4Z9c7kaWCqtts5UmmXMnyi6cpGOmo/o8EKaDCIr12dE86PdwZ0R48Ag+hbnVfvWQGYY83KuHHYXc68Pl7ogakL6z/e0ZZxmQ+0Q4u3VsBUeZx7o7eOrYvG4X7zmfPGQdZWB4gJvuGvr4/SWNFH2znfyYjWBlmC9h2QG/jb4bP6sO8SaS1o0+8FA8iI5GU6xjVzpo85pPhb1n5BO7TxMzJnMo+WLBPcOmoyTmb7gI2BPvizbegff/zT00cffXMBeGTCgGQDpL44dnPIBi+jMYe9TG1z1c6oQLaAwZWRfOfmarPM1tYR2jX/6LGCINuBhgUH3F+mc+UCtOtefxdMC/BAjwDjAjYLxDzqhcru4agvB6fsvVW79N7p1u0BiRzQ+uVRMgQtlv5+MnIVLdEAPcy3fqQ/AtT1Qf/bqbLKNTy9OMcAOPD221OGjgwX4C14y556GewEltiRgk70GrlWEEA/dnAEPfBrctz3lT0KVLYGrCG8mbNd8AJtyQTPBXqjiWcmW1NwampDD4AlmHqRjYge1kTBiAAjtho6Fjh59GhqvGs3cC79l3wybnpUIFuACu21vbLhn0/2fTzdGshR3vugvQ5OzXYw10qusVM7M8AzrQ2ffibIPrsAA6aTo/g+QNW4OwuHnVWAwhi1G7iWHZRO8xwAZtWcPUo3oFHtZg8Ze/pq1r3A1Ogo87ADGrvtpX3/zRe+0Wd9y44Yvfjm1Fa/NJlu2WeBZDuoWtvprRzxBb7cBjxPSYtsjnHS2VZTGo9tZC5nN8GUPEBrh5RWBkGf8E16tqBlIInPAj3ppvhowMUpDzhJELPLy/jdi9f8XtY2uhVIyNcR7CdjAyMKFHlHayE6tQvBeqRDZi7QcAIKEg/SYYHC2U7ad7//BQ3TZ3QqvkC77KHkT0EA48pvSUehe2tVH9NvZQ7vIHhrfAU/33rrZ3aURLdsiWy4bJMCuWMrT1A4oGsFZI7D9ZLjJaLkK7q3YIc+aTf9GqATjdML8ZrvC5AUmAmk1VYAGZqih3cG8Gqz39Np2TLuQ/8AtbG5L3ZbatccG1sHdgeCp3+z1f1tTOjeToTsYgck64NEn2zDZGF0ro/13ZyaC99nw3i2++PV/EH0GL9tAo/xub5Hd+9oN040T7+15pOnra9AWu3kbxRMC/TD/9mSU35kAOIB82bHQUCm3SNPnqDD+Fx0CfuFTwfPVvLKd/fu3T/df/DV6fGhf8gquo4seXT2fEpobIcw6ova3fSEMY0/9mLZAePnTxD09i3JPgNAz/PKfCmRyu+ZQ8FlgLPj2ad0UgBw+Ah5Me+YBIexkef8EGdP+G52dYyNnP/Id0TPl+esYF0JADuYmv+S35IewZvonLyPzwNSW0MBsTuIW98XYS7/bMayS7tuaa2HT3i/MZz/HL6osir5g76Lj+LLfNaA4OTFopHdvkcwJVmXPd94dqB7B54vOjK/9Z7GkbyKDjsIXl/WeNdOOGXCLg603Mexr5eu7/hBAWprpHc2/y/3cf87X09baFU76Nx6T9bM+9D+IsO/dwSOe+av/b3//TX++l8j+p/Rd68n4c+I0P9/X/PP/8HfPLNAGT8Ev8xtAt8iWltnj4NWOI2EwSzKiVgSUrL/bE8a5XV5RXM5ioDQD97/4HTvy3unt996e2WV/fEPfrCcvmW4O/Tohz88vfnmW6ePPvxwsqOPg4gSbCnsQGhKltGhXxQ4J8hzjIIyqBh7ga07IJAg0Vbfa6NMTU5BDmBKHU08lzGuX2WB79vOXP9Kzcb3M2qmbznn2imryPvQMKOwbd2+n8OVzk6Mo5yfnNui/NoiCM2PdvQVndzn2go+XL5yunF9nNfJSJnD44ybQWhMHLTGuQOjZVZyDr/eMjfjh4R5wE3ZId/5zndW/9FR2//u3/27BYIXLAisLwiiL0XPM+pycjJgfcp2q66jfpbl3NynJM6BnwPILpvC3ACeORH6Yvwc4bZIGpd5GuNhIuhlU2TYjoK5tACHDOO24QaweE9g4a5w0XqBhMsYnqzYQLEizmMIT7DH/QGW+pOzP0aOLZm3DyB8DrLU75y3nJ1doeMzfTauHEDtVxc1IC1ns6yeFZg6nOaMMfcCcJ0czhhkfMbLlTEpiBMgtCv/AGs8VuDDuHLIm7MOeEsOZPjs4P6VK5OFIEMVLzVO6x+/ZERMkGDKzbgWcOn3flo/xtyc6IO1BhQ0VrytnfgZ3QMHxqifjLCyzgo+6Ze5tVMC72UIeT5HIvAnx7cs79ZIay3ZZQ1o03XzGljmmmeNP2fQ2Gov8MsYvDsw2Pf6nTNcXVt99Q6Aq6BNRvAuvwq0kPt2/6Cqa/grvkM3/fSO6l+jV2BmTqh7OBj0xzrI8CiPgz7JqICD+FVfAXn6h9beu7JrlkF+sV25TDE0KiipjTI10Rof6hOH7dnXz9ecDzg1fBEIEV3iq4If7ikbF7+hnWfNu23zlbtJF9R+DrP5D3TJoNdO+sp3+qsEiLbIWfowcA2djMn/pWeef70ywT3ncLyCr+kU4yAL0kkBnz3v3WwBtPd55/adc36zzvx4di/NUTBMG/qW03Hr9hy+F2/ggwCMeFGbbZdO17pnd/C6XsCsHT3a0GblBAJ5dsdyv1ZwQ/8KBLf+ArGT4+ZwdnXdWiBh+iGZkiMYYBEgY579uM9c64st0hxyn4uPjh10HP4VhBToV7rm2FodAE3Waf9b3/6Fo9TIBOrQvlJFdq7gDf1ecvo4C8J7XEvHBZY3F9WM1kdzVGmCwPECZ96/65oc2Zw+fGUNJxOM19rMYdVXY0wOS44ADn78iYNsr67dB57VXvR69713J9B3bXa9SNjQn6VD7gzwiwcakzGaj5z7gC1tmGeBQ/PiGbICrYe2s6U4mY4XtOWZAmXWdvesvhzguz7sWY7pogI66a9sR2NMbhvrRfCKoz271Nzjx3fZD4HBxlJfsi/cmx4xT83hLocL2mhnD9ykV4HR7EY8mE7ZwbjmNXkUMB9IWLbtnTfmAOnaiGfSvT6NqzkpEOzvdB1eKqDcLqIdHN1Bv9ZwwMwePArs1mdtttYDFQq4BKIbS7bPHrQIiGq3WzRM5wcWovtFyTw79IByk5EYgIH2jb9dF75PtgVc+HSuwwDDw/etpeyXZE9rAA3IAO/Ah9afMbUmAngCrIw7u0YfdiAJvYzHe/W3cmN0D32bT4HeO+iW35H8S3f6TG/rR8B0a6d3Z4Nl36Tzkz/el02T/a2vxmrc3hEIBAC9f+jiAPbkoXYDlwPuA5cD2rUbUEuOZ4cUeDdGz0RH/JY9GpiujXycAmTeLZBpN6b2jc1YdlAuOZl9GcBd4KFAR8Gezn7SR/Kl3RDZptlArccCLs1JdpH224FoTad7tBtImcw33naXpEfcM/4tG3OCqbOuxzYZX9XuqAdLn9pVevX6ldOX9++t5AcBe7Jo/MNnp68e4ns79cYGeyyg9IhPRc7Pgd9LXt68tnauNR5gU8HMyei9vHTvGCUrX2P1ZWXFXyGTBQqvHhneE5TThjImS7ZKqnr/vYWJ6AccRD/Ym9a58nMFHGatH+cc3BLYn10U+e3GBhB3DQ/4wUuzPsc3CTB2L3p04OUE1kZv5SNV1mV20gwY2vfZMc1dOjrbbAhyUTrjSMD+mV1JrafGp63WfHbADrhKLJAwaS59H18nt9JvrcEA+PzR6Y8E/VmjgeCeSw8kC9P1L/t0yZHoHmDdWPNn+r7PXf669+mTx+c7CO0mtGsh/3YfW3Ob/m8O3eNa9yZnC0wVTMl+rB/Nf/3u/sbbvO3fN6Zk3E6bv/S3fvs1/hrRXuHn60l4hcT/ea/+Z3//b5wx9jqsQratmqorSnvUHiPsLFQABcHf1h5CCvh75eq1lT3F4M6oayGnJP1NWVXChMBfxj3w8NgSrM4XhcrASFmWOUBA5Djk7Ac8VmOX4mFkJGwyqjyXoRLgEpC+FODVq+fbf3PoA+oob0at59tel5Pi2YT7nsVQpk4KQ/sZTxlZhFPGhvHmMOnzRx8B8SarNAPJvfruf9mfOQIpuYDmS6fLy7jwjHty+nwGugPKOpBK3/TVu/R9GacyjrbDeLqHoZXhX8YSY4tTBrBmgHNa/M5AcJCIPqcoM8L1OWMxBz0QvOyTeCbjuaBGRn1gXhkR+mMMAXqVFPnJT358npHPIFOXGMjZmM1dmVneVXR9sr5mbirjkxIuk7xx5ODpo5/qfRtLiv2NNy4OUSxoEzDpvYx47QO3MvybQ20yhGwBNBf6Vv9zTvVzB+f7u4CKNhcQc/CQd7cetOH7tgdnHBYs8X3g69dHQCFlbqzWNbpp33j1z/3T7wk8oY135hDkaOAZbWTsZ8B51u8ZTO4fwG5KGqyssitTkzgaV0ZHPwIxtFOmVH1c2RnHNjJ9Qv8OhnN9AYCHgY8GzjOYQOFkNuSwGFNZhd7pWdeSFfu1wMYc8oyjeMH1dqYULIrf9E9b3mssgfDkVY5w9eTxHDloHeRse66SUoHS8a7xmy/jD0DQF89wbNC0oBN+TC4FhiwQhL5Ypaqer+DZGPdTJz/aFlgoA3yBq0dWd/0DfgvEkl/mFV8FPOXIBx6bC3LHoarkmZ9xMmXzjHxFW3QrOBHPurbzFboLjuHFn/7049PNWwNe60Ogtf62Xidjd8bb/Oune72rAIPvPCODl0w0r/Uhp1I/diA1h9jYjAe4KYiCr4CbHQCHtgUXvCOHFV0WqCOodkXd4wmWuYaP0SrHVl9bo/hb+2Wq6R8aCijIir596/b5zouAEzQqKJsOIzuA0d6TQ366NM6n/tqNFJAcwKU9fdHPwBF85v2uGZMx+s44AvzwAr5HJ+dnCNigS7Iq8AqNG08yOvCl9ewdu0PifvPlv903sls5Zel86zAAKEfEd9rBT37Q1NwWnEOrsoMD29oanvPluYCX5J/PQFvOu+xlpWvosnWw+bvvrk+0j7cDo+I3tM8Zi/7t3tlBJGsO0IXnsgn0O5mpnWwxdE5WZne5hnd7V4H6wNIBQYYn7ey698UcNJouso70C59bR4FoyVLrQR/3cXqXuQuEyjbUlvdnGyVPBsS4vDIKZ/fggNF+jLVguzGXEY/G6THXA8U801j7PpnXWsz2DgithEhyb+j8cCWaDOgxmfQ+9SWe1n78v4Pe8Yz704XZV9lFJVCkX10PFJ75fH66cW3q+uKdAOTAhBzsdgJpx31+mpslF4WGh3EAACAASURBVBboc+3YgTeZl8kb7/SuZJf37wEBbVfWynf6gAdWQs6hjwJw8xP0K5vY/eaiPro3G6y1uX8mg92fLxBwUPAnOa/P5GdrvTnJr8l2DqxdIM6xW02GauBlNhK6eO9eYzteLYlGsAxYhjeyV7KLksHLNzvmIX7783/+zy+96O/4JBs1WVqAJRmr3WiajGtNBMiY8w41321C97X2kjvJbXTVV7qidZotql308Hfj6559Psx9IJE+tsNEn/MRCwruAQLtZ9NHr2RBYHC+TT5An4H87cCKtq4bI/lUYLE28pUHBJ6yNIFXyRbfkUOTATylDFqzgfHZYQXGjW0H//BNwZTWcXOl/wUs4nV9T/a4Lxt9gOaL+ukFFdC3WvclDXlP4wsEz2ZPP2RbDnApAYjsfbp0tP57l/NenCu09K+EDL7ndUDhk9MXKxD7/PTG3bunN950+O7T049+/NPTl18CusnIx2uXnkMxp7zZ7HpTtvP51bPTVw7mPXbvansF1m6Mj7/8kOcvFuag31MaTeLei4V1KKEnmWMOBj5bYDiwGX/Zqf61gyvPefXZaseOKHbRKh33/DhQGIC97GCl5M5WoLXg7JqD04s1btf03dpmo838TRs70Bl4He3jlezXcIbkc3hAto/P8Jjo4J6XAVPv7ZpEp72d+pONUl/2tltrCwC37tRZP85Qyb9MD/rcba0A7eRO/CPTf36fndzZMuiY/xu9ooe/d5o0juyT/J6A7DAJ7158cfg+673LHphM/amMMLXSo1Xj0f/ka/J/fNQpEVMgqufSYfWpPu9j2XlA+2Fg+YTJlYId7mkO8lN3//m//fV/9Bp/3RnwFf3+ehJeEeH/tNf+o7/zV884yxyeDolamUz3Z2s55WABywRbNRoBXGpVOeTN9ncbkJZgmIOSbF9itHmGgyPaPUYDBTr3Z3xQMCvS93yUkGdS1FMfcCLCDAUACoMSmOC6bUaynkcpjZHtWZHjOWBjauN51nM5E67ZXuhQJVuaCI3ZXvzeajcDjMJnnDI0dtA7gKLsmRwKn9rSX8Kw6PQ4r/eOeqKyfGWFT61ANKH4MyBkyaPJ6TSOzgIgjgOe2p5HqROOGTwJzQDGReer19b/BDODzRj3w+68c2WeHQA9+vQO8/75F1+sumsTPHhy+uSTj1f5GwYRw9yhhCKidLYAiIy2Tz5VSuD6ER2/QRP9zBavPRCQcZizuWdQlFk1GRSPVh8n+HL1HFw25xlzgGE0Gcdtth6ag8qUoD9gzI/3BRhEW/emlFOyKbqZGw66bJzhM20xyjJUPQOcYTTm8OVctmNgDjYSuR8+yWAP0Pae4fGp3Vrg4MKAnwNe8HcZDDIp8Nlkfb0437EgWzxgNUf6Rz/64Xkgp1rls0Xz7gL4x8CfU94ZhgEMaGwtTikfuwnOTleuXTkHPoy9rPoAzYz1QCQ04DiZn0pYZNR4r3fshsmeJab9gl6BbXNYyqiSjLbJOhmwaoyCAc9XeaAXz89PiCdnBsCczErGrXebDz858zld2sfzgJfF248fn9fBD7jcgf2MuRwz87BvVc7piP9zwluHMn211/Z278jpKktOf7WLb/Fc5WMCOjnn+g+IxOv67e+AiJzLMlmNydwIhGa05VQDs1xL7pBJ+uN6ay7AlT5YxtcRuMi5TpYCWGVidgir7/W14NcC9GVl2vHx1dTsjzf0oblBo4Dpavj6jIcAttZD5aXItZzIjPFo1noHUPtO1v/ihUv02Tio3ktuZGT6LJhpnlvDZWKhb+WlctgLSBWgCFx3nTwokFNWFXqbYzSyZui9jHbzXFa9eQqYD1wpqGO3lcDEOF7j1Fjf+l4ANUckByNdlGNgLgpiLeP+ypSA6nyGdIjDHtXXl9mLN/SZLGYrfPOjj04//OEP1vsrsVO2TDonJyAgE0133TC6fZzQsuxnfU/GfSCzddqulJyFBQSRMeS/Wu6HAyiAvwLkhwxYTsfaTfVwObHsIoeBKrNE362a9xzw02RV52BkQ/gsq9W8oJfx6t9ehiCHpmCt90YH44jXA7Q9ry18bz453u+//97i0zI00/8zNxMY9Jl8jHeSu4Hb3uW+Amj6LXgR0LWDMvsc6VvAyszL1Pxm85krc1AtWLwSEE6HVQpjgEGl1iYY69Oz1kiBvrbY64d7Cq4WLImPfF9gKrsp5zCntmDTDowBwadMx+yuw+uBvtkA3hn4oY8FENDQ9ZIeWls58umCbMMAI/0rY9W72q3UQXmtSe2iY5me/u59aJTeMvZADn1Lbrjf9YI/vdP40UowqgD5AH+XFqDDJrcGtOW6PmYb4wF8W0a05wUOjanghIDo7VWe6t6x83P0dLJKW9oNJDUmPxMkZpc+XMDQ2Pmzk8sP2u+7S5LP2f76WQZ8+gvtCl6MLTsljLIl0CK+0k6JFcn69J2/0Ty7uWSZ9Ls+BrgHDBkHmrKNfb8AwKM+ufEEbrULtCBQem8FtW4KatnVeVHaTDvol/yJv7ItkkM+9btsbu/LLjW/2QMl18T3O0ATmJTcaDdDAbySJpKH+pYtvesr78jeqK1sqcCcgoPxZzooED3fMDC1NWmM6YpK7HlfMtX37vW+ZGLAWjTMV8rOKcDRswHi8ZznSopIBhn3rhPSZd6r3fhQm76TcMZOTd57Nv4wVn/vfl5r0fvYfeYzOx9NKwen7wXmS2bB+57TbrwTYJ180/+CVO6rhEtBGv3s2WRKwT/vSe6FNVy9Orv/2OazC+jh8hf1/e2359DY5Zc/eni6defW6XRlDoAevXhzlWfix//0408On07iCll05XTtup1Uc74Rnb12Pj8XKGP/X1vZ2tYdnOLKlTl7Qrm9zjXhB7BtxoeYMpoyugNX2QTWnZ0ESw+sOuKTuMWPU/aTfRMwyi+CnQ8NZkfF+BCTPR8Izodav1+f80mePjt8qlU33HkOnp9SJC+Dt+mz8JMdyE7XuJYucF9B0ebEd7t+CixNxmYvKGPSvcmz9H8gb9dffnbR1K4S2feHH9b7k0kvy4j6v4PMAPApjTMgeAGd3TfbeW4f+2737Ho4+79+NE/J40DwgloLyH42Ms1cRy903XVr8qMgQTIrjCCbI3vq5b42jt1O2+fJ84H0+Sy7vOn35qjx7e/5y3/7H7/GX2PEV/j5ehJeIfF/3qt/++/+tbMBru8ugLvacwDiZRhTVEdmYzXDy0ogCFYNWOLhqOGU4maUUKIfffOj5TRSbgSFWxnZnGNK584tmXFnp7PnE7EfR2QA7eW8HtvLvv/9/7LAa4dXen/G+yjKuZcyS2DOtYtD4DheFNUYNTdOH3740QIdGSLAIllklP2nn35yvpXOOwIHtJsBlPLOWcmRBBSKwM9hVyKtA3wC4gIc9WEcranNXK3nqT0mQ+at0717MiamzIl7GTplacpEYeQAOBx+pI0VqT6y9QHWK7vvxYCHbc90ny35e4ZrDgFDJsPbOzkxaqGK6A7IMwd5VuOt06enDvvz03vvvb+MzO9//3uLdjlND768f7q1jPg5oRoNA2zKrghcykgoezjHCAA9bY6hgjYDMAzPojMDx/hyps2HufzWt35h8QoAn4OeU5jRnBERyKX9ovMZLtpSt1Q/RgFePt194+7KONCe/0BkvLy29x2g2UWkfJQ4ml26NMa4NVLJj0Bz/feufRtiNVzHScMPDvmaOnnaMDbv1CaDjHEJBAYGzyGeDoR94/TTn/5kgRPeBfQ2b2P43ji2FHIwJ+ASTcapmUj28OGAKusU9atjrOtX6wIdcuJy1rWRI4Au1kb1MssmzngHNPs9cKWMdnOKls3ROTC6DraZ6/pn7IEC9aNsMPcE+u3GxALWnhw7Xg4newc8KxWBl6ZMxmRiZ4QFggdu5EC3VTe+z2gMxKtuMRrqe5lwPnMqWx8BN9ooWLODKGVdNvaMIXQHSuAD/Wo3SLtavLft5znGwK8yJI0hoD45lMHob86mfrgPPZwhUCY4wBEPZHxqs3qYwFx/64fnBeaAMas++sEvQErZoWX3TebomA7aNTbvb1dLxrh+TIYh2SircoCtDN/AotZgvJ5THb8IkD4+aj/PgcYDRmfo5gCar5zQ3ejGY2gHWK/sR+8wr3SB7wOBdhArOVDf9cmzHQooUGG8ZUCXia0vgQfu16bsKHrC33b1BLoUtJpyBrM2Ro4JRo0jN+BHjtDl5VSOAyhIe1G7HG2tk5yGAjj+1l6HOn/26cfnfFgJj3jbM+OMTjZNgG5rfwfvln46MkTTNfhJ39DA+7y3AOkCsY7ao+7vPu0UnAps9n3Z6HiyskDm2PkeC5Alf4+6xoFH+u45/QqoiE4Bb+6ZzPaLHRlAYno9OaavU5JkABD0H5tgdlOMXHEArYMxHTY+9WHxSpmRBYqMc99FweEG+htj29bTva0bfZUBTg54Hl21i5Y5Z4HsHcZMF7FdjMvZHR9//MnSRQFp6DZZzwIEsxOKzTXlXiZIvg62fDQ7ANlOxkYflRX92WefrzNHfvCDPz69887bi08mO5oMml2DO1DdekouoKtxG8cO/uG1O3fvLLCefp4A8GTI0UcFqDw/dsBkPXvONfd4Bxqh6QR+5oBj/9uVlA27goNHwHUHLQoyCW5UNzd5Yb0bm/vTseamTHJ9Tn7rV6BX4G3ztdvF6RvX8Lh1MKD3nRXkwt/ZtNHDZ4kfrdMy5JXC09aUSLq0StbcWYcCzy4ObQH7stMGaCr7dQIJ+vn5558tecTuUKO9wKDnjXcH8QKICl4nF6wn35kT33m2Q8h32Ru/uFcfC8CU2eu6PqFNwG5BFrQqEGnu4g3vDoDCJ9Wvt1bKaNRWgG02prnW/8B5v2cvr0ONHdD3bOon73ImICYQOT3pPnwR3+0+TPZP7yyAk45E89ZL9o7x0Vf6Rad5D96ftTwyJcBmz6iPb0voGH9nfpIP8WyJBOkxMjdAMv9GewXTjMN1P67pox9zze7RX/NdQEy76YnAwfrQemgefbbjqN1Vxth5Ft5TcD6/w7UVUD34IT2T3amPBUPTjePHTla2Z1vjAWYBWendAoIB1GPPz3lb5o9NZdzokm2ZjR5fxlvNd7o+XiwhYrdtPdPcZYO6lozSln5k/wbk02t0mHWw/KcXo7vb0Vpi3JOnz1ZizYtLZ8tPIY/H5pwscfeRJTLAFxB4VXKeXXgv1jk/a61euXp69LWgggzxORh4la64xGd6tuSu7OvzbF5nLK3yXtqbDOMVA1dGpFIfR/LVJGdPEExdcDgEHcZeLWgKrF+295FNzFmTCb7sdkE/QQKHaz59sgLry8ZZSUV2Hl9d7116a4HhYwMFend4Z3NIjo48HYxhfMtJEuscqvRUgPnYcxdg8i7Xk6WtzXXvVlJlB9L3dvbnzNfQ8LC3B9WZoNCRZJaNnK2X/RafB7pfjBNYNHZ/19ybXPB8fFrfC0L1d/7rDq73vvqx+wkB7dmz+IZ9s34Onvdrspd8SV6itefSne57OSiYnGqOW0eNL99yp4V2wgmyYXf52bWXx56M7/pf+Tv/5DX+GmO8ws/Xk/AKif/zXv2v/7ffOLNYKK7KnMgCd63aqpQvBUJBdoiHhSfKqnaqTHAKL4ev6LAFnoJeW3mPGsMEAQPa4pS1t7LLlvK5uhSHrKsl7L5+NjURV8b0bCETNV7C73jfhx99ePr0k0+XwA2gWlnQ/h1CK4NpKdar105P1yGGI6D9/fEnH6+2OXHA3jKsai+jRP/XuI+sxIySHJEOUbx549bqp7YpTie8MzYXqHkakBgosQwlBrLDkNY2r69PH330jeUQqhOWcen+nCvzlIM/NcTnx70Zqve++HK1x+jqcDBCN1DCOMq2KqMjR2qcnaenByvzZIB0ClrUXM3fZYg/eLAAgQwjAA3A3Fb0FKYk8a/uc6Bv/YyxUIac96TMtDn8NnXMKZMBIx+dvvWtby/nMmVS5pv5K0Mu4Mi1wHSOPIDt/v17CzgH/ua0MdTLpvG+AMLeWx+1jxb+fuMNZWBm7qrZrY12ERRISMmhQ/yCz0QlGFlzaOxk4ZTVVVaq62jAmK2UADrVD/wl406fyvbkePq9Uh74ozHp03e/+92VQeg+9NG/gP6yrNDf9QVmHtv5W6sp4NYLY/3+V8r0TEb7DqTEE67v29j9/v+y92e/m2dJft/3VGZWZmXta+/LTM90D0HOgARE3tCCfWPRkE1BGyXTAkFIEClblmDDgAHbgE0Z9r/GO4JjkyBnXzSj7uqqrq69siorV+EV8X3/8ts1PbpU6aKeqsTveb7LWeLEiRPxiThxOqwSvfQnYwo9ywVsbGub68opd3nRWqtwvzjKMf4cj7uI0MNp44DMW0cu5kNDnPvkjDJH+T9APKk3Pr/7+Sg3KYUpMmgKgEiZzIGCLhkYKWT6HfCiPe67dway9Sv6FmV5dkJ5L95vHp8VPve1CQ9rY8aiv+dILt8BWSnnGXNojh9KF5VhXH9Hxh8Rp+rPqaD/GZRFcDfPmnejrDMYrq8zytgE+KNBEeloXD/Kj156rOnD0RfGyfvvvX8VYVlbU/bUHyiCJgxftENPkeaMIFGIDAzv+BifUj8UpR1IUG5bvOH75Ki/s+Vpp9/unY34dgehTQ6vItnwGVqWozTDoG3+OUUqs2hhdRexHiiSoUkeANXI2mQnWprbOXkyvAOEjIeDq5UBCF4w4vrV2ruRmXZoMcDXQNKWjIOcnMrbnSwr06wFUt6YN2PA37p1ef+9947oz4+G/sbltddfv6LB5dHKHXXgtXao+J2DIeMBXeq3tiTT9a9PYxcAGkibvOp+AOY66xlTHG0iM9dA2XrWWeLa8tPXjgOUV+chbz7m0J28oLstP+dE4ME6i1eGBloYH7zrWXQ1Vnsw125bBeB+85vfGoPa2gI8NhbWfrzgo38cmQtwbfuevinlyoL+yvRRT3MOP7Sm5bDRD33Uh/JJx68ZisrgZP/+978/PIXfGnP1ZqjteHDYLfAfWD762Z09n0VbyPxSAKHBK6++cuXgQCc6CqCjyLkFSx1e+drVIZvqpA8V4Sl4AX1ylhYskBGeLpGRWf/1o8AJY9G6xaGNJ5js+nF2yueoCrjUV2Woux1YaG+em5/l3waINwfj14DjTa2zKcEG0DkcTnsfDz7ZKamOdhYkA9HN2CT3y+Pe+nV2VszaeID6revamDPAvXYN5eS99tT1AasCODLqAzn9TifRluauNvkn2nP0YAe93tuo03VEfX4FBGfQT5nXnprrdhFNWpxbdlIegNAEkiz4XyqX1s4cDbWhtTIg2lpVSohskPi3tTAQFW3TN4q8XRDuScqb1pGzwyVnt37gAfpm9K7dl8tGvXMsxKM5mltH8Uhrgr/KCMQWCQ6EIaezPQJh0gPQoEjjHDStEa1TOUcChtVjLJvXgZtnsHTl/gLc6jKv6fj6c94hdn7OWOW80K7WRs8kb+tHTipt0g7/fM/GOds2rQmtj5UdyFy/yYnW85weAcytHwNMHvNOHdkd2pcjIrnBfsrewnvxXWtA8yL7JRA8/TwHonpKUVeqJ+P6ta+9caUnpkPWl5wIzcXs2Rw1Aev+omW8W9uf7DBZ5522t7ZH+8aiddn44Zn0mmzL1tFs4fgiecC+WkfDpqpZp6zUiHYjXS7Xr+0cu3v33oEJ7OGYaECXuGtH9KNdi9nGOw+ujS4p5YlFYtPs2bUb+PvU6PYzN+1kfXBnwO4bEz289qQI8bt3Px1ge3Z1CRZjb+L9u3tI/OwKfWR+XiZwoDF9PG3YtdW/cS588vEcvA4nMA6t+0uXDU5ant9Ibv1IT7bGwFQWQLXmHOlWZo4vJpAuDRhv7Q3ATf9VT2tH47nBC94B6C9NtCUQ3DglW87vxltnHpPLe6K4j/ebw9UfEJ48e9KGrRPoPc+ecoKf5WKy9IzPxGf1dew06T0ergw6g+DpK9H6DGr/AoB+OuOgcqfMY4dMddaPgOfs5LF5J3Di4RyM2Xs9fy6rd882UTLvXE92dDzWfAqwTkad+/zFNbw1Pl2h9eMsq89jlR75FQh+ZT58qV++AsG/VPL/xcr/yX/1nzwmKBk8cmJZOMv9PcrCIQgZXTyqLdQU5U3l8eDyeBT3jaK1iGZcEQwp4hZ0ZaeMF+U3QJGDB+UNPA7kyRvmncAjCpgPRcQ1dVioz9up1R0AR3D7tEirtyho5fte2omJ/np2I1+1GYACbDgrXIRKhlfKSUYuBWEjeEVbf3+MCO0McFQ+xUJbB9Q/IhpSqJQ9SuC9zy+vv/7qKAbvvPOzeX8U6ENpK3JQO/SniFv369tev3t5cG8jeIsMKyInhXWj2zaHKDpGuzUYrl8++eyzUTDOkTWBnp4tT9xEcD777JSVET5ghoVQlOvkg16Fu38JeOOQ8lae2EBmNNqouY3C9Vw56ooiTqluod+I6NvTHhGn2ggEpxjgX4aKNjR+GcMZAN41/uoJyFzj5Obl1VeBT5sXO8BB+0tHERDFyEQLZbaTICObYgTwcF/6IfWbd8pp4bW1eLcLvjxG9YK+LwzwHQguWkK78IZnG/vAopwj+iq9A94yZu5LSZEBjX5oVcS5+jyXQuT55rSxRxPt+uCjDybN0YJoG8UZyFAkv3Ldb56jhQjhD46Da3MkBaKopxQfzVvvtu0zZ416OGPk35t5dESookdywTOeVx7a6Jf69bvc1tNXZxwAvy477wOftcl75b8PUG4OB2aXuiBnWPMtJa8onMYqBSfZlHxRV9GxygqkQgd1nqOygV5kU463IuGTE/rtGf3x/QzKBxBpZ7LLGDUW+DrDPFAg4xltyDS8pf9o27xbxf36VSqJSZd1GNjmYHM78KY6vYcmgVPAUzKZExSfZOimMAb2Rzfv4xH00K4cFxxvHBzWp+S2enIYGVe0yRBE/5Rk/CaN0md3Px8ATz/KP7xO4AUj0CmFFt8ZP/cywPWprb2eN2+KMjauyTBtSIZqf0B4dZQ+pRQVATg5QYw1flFfxkkyThT4iy+9OICiw6UCfYoeb23Aj+aD96PNk50aGyGFHzKkPZ9B3fwP2ELjnHvqQ0POpKevrwOk9Seg5AyOBPCNIXVERrmWgdE7G7X67NVOFPzkH3mW08d4FjXo/ZEZgOf7GxWcYYBWObg8px8dkNr7Ay48Akhfv9y7+/nwykZ1b3S8dgVANA+LFm1tNz74wy4D63ORqh2Yiw74zHNomLMw569+vfTSHix585adcpv2KWdSUYbJYeu2OaF92qAc95RTlOWusVtOTnD8VAqlgLUBMY8dObtj4LlxNH784dIgIDI5mXz7IgCEz9MBta10dtbV2hDgaXxca/yLwuwaPrWWrkxdwFJb0nMyWAMBk3f4uFz7Yzw+4tR+YXQu77SWJgcDkpSTvqWsgCc8nvxYEGjT6GlvTvD4xG80yHkeiPnEwX97dmcF+LULJSPX9XTrdAv8ezbqx7lw5DvXHr8DuALzswL8blfAgjUPLs8/u2eYpAN4P96Iht7vnAh9IN999HsO7p7cvTsnm9/xT2t7ZTW3/Q0sB4Kv03vTudQfbSxFQ+lIAnGVGy83j9txpQ85Pksjk8MqsKA10RglR1uf9KPy08E9l56WnGvnRXrAjvskohqHQHMxANpzZzDyDMq3i4AjE3C2wQ2fXjnXk6Xpounk6kxPCxzPbvEOvmnHQyBdffe7Ndc1tPWuPvve+SDa31kH6kq25IhYh92TfLi+x4sBSM3XgiUCfsmMwObW5PSm5kHypvUoAFq/CkjwbrZjjqdkCn4aneVwQpGd5lXOyuZQ6wn9Ar/oq74o19xsfrYmN2eyc7QrGZiuHIC3etujy6uvvjLlaVN6GNqgd3pma20R1mif3Fln6qYODRyvjtbL3stGiQ6NvzICFNPfs7eTUaVXSda0Rree07mUxzHqY24899zqiMDwO5/sXP7gg3XCrV1+bewaKane/+ijy3127uzYJtN3dznnkQCrJ9Hau0ZPXvCTw9AzDx59OoEUjx+ubub7a6++sufDzHkiz1+eubm7ph/co+N/fAW2T5Kzp/b8FB+g5x6muU5JOIjvnFFA8Nb3eD25tgD1RnOnb3unwJnNjS6yeG1zO5FmLtx38O2nuytm0mbuwZPxaTpL0eVzj4Ph8vig0aNxJm40uBSP24bWoGRa41Z52eKuT7/LK/14eaIyrhwDh957npOtJ79Q1jgtHswYnvXl+KVnq08ZzZ+AbE6JDjI981uA8Vk+nMHjylHmL+PX83oZHapfmQHT2mbc4RecJs2TJ2O9zrTwg3TWwT+OFHutv2cHl+eu6PzQzu5S52yQ1nkskpe1z+9sM8+dnRzN67Nu3bP6+b/+h/+3r/DXmPVL/PvVIHyJxP9lVf9Xf/9/9ZiCaJET7S0yxtbnx48eHtFQm6+P43IF8vl03i1RNDgBkSJzBZQfYEuLeUpBQEFgnFOXJdQCRk1dhwGckEvZaaud9yhKGeYWbN/PykBCNuGvrEDXjBL98Y8y88bX3pgFTv8oz0WPeI+C4mNBKeopwyIFcwER21GfmUXJcynPGRLKDFRUXtFq7vuM8v+MLc7rSU8pSnkJ3Cj/rfeKUihi1iI4AO6DXcQoU94bZ8OjRwMYpaShg/6hwVn5obbbogZEeeHFF6+2Ynu/9AedDo/2+AfArD3alsPhpgXiOP06sMQ9/Wk84gERaIyIQF+GFYOKoax8dC6VBtp6L7A3GngmQ/MHP/jBkbJBBBulbA+YK3Iu0DNaaFMRIdF+AfCNmuddN74pq71X2o6zgaHt+ANtnjhjRJnYJr0HbSmTUeFwM2WqXz/bgm8MW8B2Oy+DkqH58qRACTBqfL+4QM8CfizQKR7lTw6UbT6iRY4n/ToDXtpVRBr6T77BTz+ZXRM5qarbe/go500AQqBlUUjKG7DziJzEh/gyRavrKd5oiV6l5wB8lxpmFOWJMFkaZuAM8HXkIOVNnAAAIABJREFUa80BEAg0SvBxiO6A57dWxtXeIobVm2FqfJsvATIZkxn0Gbkb6fFkW2PKZYAAR4d3A7j1O9qc5UrgVY6JkbVH+iPvBgYWwY1ncpBpS6CUPvqXoZMCFg/XN+WoU3uideOfo8z80Qbjl0yZukQZPbUHwsqdjC89G6i64Nmz06b4JbCnOjgkxhHx6PGMT0pd89p7ZJVxAq4qr2g8vKJfE8n8WM7bTZPTuhQo77f+aheaqFt/3PfZ3RjPjJEloj7ZcnaEtJ6hU2udeeF70YcTNXTsygjYOwPHOdOUq5wz2IB2rpU2RR/1y+/NrbnbfpW3xmaHNz5JxzGA0NM3Rn5fv/705efvvjv9zVGE9vF2B741LoDZDundPJm7Gya5EehvLHKezpw65nNzTx+t08p/5uYadq232p7h3vraeAQKxu/xZI4s8nUMyANYRi9tV047BLwTjRnQa2jeG4Na3YFfaOkTgKWcgKLW1GnXrWcudnhxrszW6wMYS1/JgVRqmCJWM5jimT2/Yg8U1E+Ac07ZMYCPtRgtA0Pi4eVF4MDmJzUOOR2KPAx8iqfqZ/zdOtfzyZAFJVaW9rd1N37TF9+tifQMwF46Wg6hxjJjTrnNUe1v3dr5KNfmk0hT9HA9ZzRZEG2U4V7AgnucXLOV/HBKpR82JvrSjkM82LtoYC2b3PEXu6NErK4jQBviswzrQK76Fj8GkplHvhdFatw2KGKdMtqtLPcDgHIy5TRpSzswKZmi/eai9zyfQ9f1QOAcra1NxsEYpVPiM/3W18Y8wzyZdZ67eBzwEP+lGwSs4U/PX6XlOxyZaI4+du7hD45Q49GYDijlELwjYCN+0//VrxawGN37uWfH4SMYpXf0P/DC+OTsin/P80b/9K2zI9JfGrf0YvTIaZIsikYBDMYLPfWtcTYmygyMwR85WwIpcraLjH34YAG7wA99DWBujdf+6LBg4QcbGPHQ4bxAwz2stfe0pTYmS7ITtLWx9UzvKU8daH/Wzc7O5ni1+RsQ5930l5xB7YhsbVeP/nintTcHSvMg4BINkk3JTtcCdwOn6uNZhzrrqJ7LrlP/WYfJyaOMHH6tea41v5u32pqDMH3B3OGAbrxd5wAUQJHDLGdy4Fnzq7ad9Ry0QrcFvun0azfH24GWAXnJ1bOOnh53XnvR0JqTXIhvm9vxb87/1ol0jeiRTp/MC1gvLZDrrZ/Dn4feRN9a596m0TOP7aCyTljzfvzfOXD7uZmTrj/Ryx5ePvzo48t7H3x4eYAWB3i40cTskgN8PHCHSS106F2znnPyOi+K7f3MUxPtDby2C5sOKWWJJZN83V3n1zc3uJ3jEySxevr9B48u96X2OnabAc7Zrvo4ttGkBFL2Rpij29nuTH6lA+06iseVUarXtTFWlj66PHN7d89Ee3OdvjV9nzOwFmB1vzUuWy69sTnZuo0OQ6NJF/kkJ3jvJYOyVZJLzbfm7VNHupXakG1WP+PP/jafp60HoA7Yb0d+OExr81kONLcr4+rvcbDw2V5IZtT+2hNYXH9mQTmdGVX/znUl05IDvds8bu7ZmfrwwQaq6Z9PtvkXQfDs8ez+xsU7k3rn+h5Smk1WOcm0xro6ut/4nfufHOiad7TnLLPP7/+7//n/8yv8Ncb4Ev9+NQhfIvF/WdX/5X/8bz0ORA68maiYhw9mi7MFzz8HY1pcRM50mOMKNNvgN51FRpvrGYMpD+v53vQogeCziNoyd+PpyysvvTSnKRR9ZeHZCNg1TDxrQSbY8/BTQjKEz4LS9xb3QJcMIMKmiLyidgAqr7726uWNN14fIFy5+pMhmQLldws/AYQu0ax0MKK8gPmUBu9lxGVQ5jlOCGqLtqbYX7su99x7ExGkrQH7CU5/89Jv/vHdch2oQch+9OFHk+v4DKh6RnkbQbXKdJG33s0oMU5yh05O3GOru7Hwrwio8/hm2Ikw9qEAjUECkAPwHCB4UTpFaqvTtRTFonb8Vg9laQGfVRprQ231jH4Y6xSzlG99BIKvgiEiRRqI98awoCi2UKSsel55xr1ocePRIvPMM3vg1xwCe1K6AyeNJWAGkKKcosjz4u9BYACqNXRKaaFfQHDvBVLOXDsOrdIfZc0288kN/HjyoE7EwpFbtCjnIuz0EV2Vrf6ijDMQlJ9h7LmAY9dauJtLGSfucXqgnba8/6Fozz1cSltbhPF6c0R/GGKe9z7QQbkBp9obYO4vYDjjPydVUbEpEo2zeh89fmrSL6jP8+UCTsnSlsYq5cDc1ccMyI+kZJIC4oV1Ap4N3fhLJHNzy5zxr10ogf5FzOcgyVmWDIue/npXbv6A9oDJeCUAMDmRgaR/GZ85OFIA8W+R0N7L0DsrfgG9Z7AVb+WQKle4vuBRfcZbHRBVxF3y2TOBujPxRQvr3509/4ChARhPbpOx5RquXfp6joLy7ORjvLFbVn0CxXISoGE7GgKEU0zRcJw0ExG2+a3jpXhLmefI73jE3/Jait77+JNNK3R2VCofHXMYFmm/c3P53TgUCaou/J+zLmA8R0blBe43FvGANntmFeh1VCYLol0yMFpkZA3YL0XHbHt/OKBUBq6/2h4A47u6gf7GoEjobY/o003NgRb66X31aEugT4Cjd/BGO43QGl2kQ/EsniltRPKj69XR3EgeaWfyMcdWbY9GnjVeRcYEBnoeI8yc/PzzMcr0IxlQih9OuACmDA70AB7i3ddefW22dEufJFigdTnZot6u6ddZBjd2yZ7Hj1c/CBhNPqRP1N/Kyzm7AMrzl4eP6AUbmamNZPO5PTkdA0iTDepPn1NnoLKx1GZj5X5rgtRCRTC202GNtc3Tqp23n7n9C/O0aMnmpLa0ewVdk7G7cwFgu05TvxvvAgXSF4299p0ji2dcxxhdvcQzAW71Ux/L+x4Ijk6e1c45ZP36tTkzQ1oCcyljWvnJumRwhnwAYZGg6jeH9C09KR0GXwVIt1aqP90nkGOBOo6mTamjvejrr/c8T0ZbB8yteOS8bgSk5cQ3/vqkPHx8dvahETDXswFsM3cu14bHA4iVkc7r2ZErJ4ewvijb302l8yujNwKvlBFYkx4fSJQ+p3z9qY73P3h/HOIAp3Y7aBf9qrrjYeMfAOo7+uuLse0wP7QrFSMem7XpiORXp+eSIa352TJojA+aK76TBdKeGHtzAm9H955PBwEIogMHWs7p0V2OvLbZM54PSI62u1Pi0wHKfOiO+pbDz3c8l6NIv7Q7h2jOAX0sQEW92oznAm7RLBuidVlblN/uouR0+m56XlHcOYC6H5CW/hgYp33Jy9Y0tFd/AFNzy/XWbO1wf8DIY57nUI2ns4/SfeIZOkeOGM+27qXLZZecZU/PN0fxd85S9Ss7GzOdsnU6MOs8x9O50C0exndkuFSN6H4GG1sH09XTZasjZ4N39Afdc9ymJ1kTyIp4+2xfJOOaP+lZK08X5B2n8bFTFG2TjTkIPev+tm1zpFsTkom7luD7Z0afEwGuHOcrOfdh7eu1Ez++8+nlzt27F1lP5nwxuaSP3SjNF8DqyNZDv7WO3/l0nVM+2vv1r728O2meunZ57ZVX1gafXdh3JiJ81qojQvzWrU1tioYz/+7eu9y992Cc5MOjc37DOuaGH+bAZvbGtcklTtcdwJ3N+9wGmPksX+zuqBwcIwOlR3H/CE5yPlQg7BVw+bQ5/tTk4/aZ9l2Ts3x35vQpAKJ1qXmBvhz06Lp9ewKC+11/m59dOwOvs8adnBEGl400IPgBAJdmsrna+9PGU+T3ALBHIIpoat+3rE2dWP3wkgHLjzPbfPf/lrvYRPLiDAJHP/fS2WpT9OqZeL46o8EA3pwSx8GX3h9575yGOdjz+oz9tP84u6GxaTySXdnkrUlnzCaMpvZ9sV1n4P08P5ODaFk99Td8Iptb/a6dAxMCwZX/H/7v/99f4a9Xs+jL+/LVIHx5tP+lNf9f/7N/7/HZmzUA8ION8LGFCIBnXXj2yijYQ4zk6y4/F7Ajo7JF1GRkzGaUWkSVuZFEa9gPMP5ogQ8eW4djjqF65KJbj60FaqM8M6x5dF3znkX5vfffn+8il1cAiA7YqCFboniXCZO333prFhRliTIWaWKBHrDnlT1QTf5uZWUIUsgJwt1ef2+EpW37Y+jKz3jr1uXFl16aa8AGCzwQWh8Y2IEA2mkVpLA8/9zzswXM910sn+ROt8jeu7cHJLWduTywC15s1N9uzdocwRbZVU6kSbl2+ehDUaafjec70MYzCdKAn8DlPIcpqYCsj43T07t9MsXOe74XTWB82xbJSKFwplihi0VDVKYc4jkl0DWAOUdA4EULQUDpHrq1EVT4Bk+1NTNvfNF6+lLUA+WRgbuRsev1D/gXUWNhdQDpHKBje/jzjMoFx9ao2YiZDnMSueAdRs0CGtpy/ThwU0TabkHdHKKMpif5D/GgNuMtBruUN/qNt0WUAGKLkEuhP4P6A/qLnvpYygZ59Z7k9TYeGSz6HE1SXrWnaBXPtpU4Rfwc6dqcy2j2O2eTdhX1g67vffDeKAUYupzCm8dzjbBo4FoG/LvvvjfRdpRiMsX8xMO2TzIGcjg92Rq/gDqaMxS02fiatwxD0Q6+iwpH+wDClJ+iQHNo5eQZBfeIJKHomv+T4/gAHHOGBDKqtzQFKf3eLzJ3nnv29iirxkJeP314YlDcHKcYvnHvzid3Lq+/8cbIVg5F/ZgcukWlPTwOIj2i6cgVkXFy7Q4wYUfHcUgeXnKd7GouzU6Uh8DTjJjbVxFcZK33c1CufL9xeevtt6b/cg8bG3kUjfmC2Avc65/UGurbQxY3p715Lo/rOLUOgJiB4Dq5maOl7aBFmGtv28mb26OMnoBwzwRimSMZ/sYop1npAXJ2AnD3EMc9TCylt4NfXTvnmde+dTw9e6xJtnJfm+iknLrmlXeUpX0DRDx+dHn5pU0FRQZbVyY6cfIcr/OKvNaeokMCP9AgEA/PnLeUJ8OSyR99/NHQ/opudlwdkSSMwD2H4tE4xyjreNPaSObp08eTn1MKjQWz4v2coDptrgDEtENfyHH3U/YfPVqgIoO7VA/AgZzLRX167jd+4zeuUiSUruXuZ3sY4rTh2PKsDvQiJ7xHbnJeTHuPrfvZfg7A0r85RBIw9FhKhneu1jzrxIJV94fHOYGN2exMurFR8/hz5vDnd2e3lih5c0nZ5JTzBOyEw//orkxzhb7zw1//4eW9d98f/h9gjFFynDtiDg0w8nDTrbz37nszJ8ztBZz2AOEFSHe3hRzjnnGdfMgYH2OTXL/72VVOZfXNXPj4ozG873zqkN5bM7aM3tdef214PiA2A2/ADHPlvfenXQIZcoBuJPXml5Zj2yej03iYLw6hDHTzXM4jstt3usiCcAIV9lyKPfBywa5x9nJOfPrp9JW+YC3VPusfJ6bxBNLp90svAoZ2zgaWT2S/tt++vbtn7nw6ZX9yZ9PhGZt1rG8qPnNlUkjcvDW6mvtjZJ9432K/u7KWJ978yY8HBM+YD+TSjyIr1X0G9gOfAzACjdBldMbjoLoCOYxzudJ7R/mtO6VKWx5eYFnbV0/maHg88wJQLi86+hg389+473qzYIF5PDvUROQehjxnrsPirMNSmZEHIvm9k8793LPPDf3QK3ByD27f3QHWYt9XB1ugBx8uGPzeHCr/xte+fqUHDOjXYbcHXw/4JSLu2vWJcgZY0W/o3PquLZv255NZb6wJ+ISetOD0k5zhEzV6AOHN/0CMSRMsGOeFF8YB//Irr8yzH3z44RWg5DwefLO8JsLVWUIHoHL8NUeMjT7jIWXRccwLY+SwVmPivnEyTwJqBpRnozhw1DlFjx+NXKKzTOukOr5WqpA9fNL6NOvJtevTVroUmbY22tIKkKSd5rfUDGhsnNHOXJuzGA6wvnVXW+aA4CPgxfhP0Mjh1Bi9/UhjmI6Efxh/yh/95VPpJpcXklcZlavz7rkBG+m65y/sob/rNDR2AyYduyLwjz6fnY/KK5DEd23E3+nvORS1ofW54Jd02NEhjkNNs1XSk9Gs4CLvNeebv+4lI31PFw+Myp4NfA1ED6gPJPd8Tmd16lNBSyPzjwP38Pnq9bsTBx+lW6HfBlaQpx1SvWd6eEbfrJdscesJHh+ZYl4q58iNbazQD0iNx43J6kWCDLZs8qKdqzlG0kFy1u+YXhs71rztHIW1FZ4ZWaodo4sNT14uL79sp5Nzd5gL1+b8LvPE7vFx3HDQS7d1/+Hl4SGnPTrrIKD9wQKQ6Xd0ZvJj63g0dvlcu37j8r1vvXGkhHl8edXB6R9/Mvbn6tbPTJvxO5oBxCfNBYfkfY7Rx3O2Gd111q/JY74Hafs9AOPw/QZv+UywyHHGSc5LbRmn2DExAOmBkuaIsugv2e/Jf/zjut+PHj85P4D8WGAb3Z8A0nNYphSERSVf7fTcQ0MbqzMofAZIrwDoQ8E6g8bKfDw5y598zkB5V5MDvwCCH3KzZ74I9taG9MZ0TH9zJvaOPo48mXztAPRNFULvGqfDRIqPxN7zXo6o/gHY9xzLcWRMf2Ynyy90acpYebQ3nsiPHfMt29l3u+Mgx1byRR+y2ZMLOXfPYHf0mdSb41wB7u9JrJP9YP0+sz5sm1ZPPhIjzBxZHj348HBGRP/464tjGh0Dwv+j//L/8xX++oss8KX8+moQvhSy/+WV/p//4d99zHib3M2PH4+yaSJS/EiNZyclxZ2LJS+FhKJFMZvte7YdH1uli7qS09WkVSZD3GJlQRqDpAhqucIojLOwbiS5BW0NxY1mZHio8+mbTy9YBfz5ZPO+AfC+993vjQJAmd2zMSg/e0gnhYxibMGiWAKyCKqN/GL0bmS6+tqyLw83pVHuMAquyBZ/9auIuzzDRQlRRKaNA9g/NX0o0lw71E25sPBToPVho2NXKSG4tItyoq27OKwxk4cfYPvzn797dRiTOinv2q+uIqm8s9FQC+65z9POoDYOk2LgqcuAvqtIXb/aTm8BRhfGyOf3718++vjjWTRmjCg91xZI0LYF2/dd41S+2xa4BcvvXxwscpPD4AAZtQeo57CfDH+KNpoxpCa/9RGdiuYUJge7tWVcX4o+CewBsPve1jR1GYvXX3ttU/zcfmYOQEFbp44zdtBelJuoHmOTctrCHCAbKCAC4Ombt+a54W2R1i+9ePng/Q/GYMNnwGAGyvDFoQQx4KasceAwcO5P9EKR35wljCD9QkPvcl5sJNOLA2YZq1H6nLT+0OK/IJy2dQiUfmgT4wctKbFF5I/T5Yi0AvKoJ4cVWmujOQm0RHNtFHGG36N1Rqp6v/u9713efe/nB3B4+/LOOz+/2tKHBtonVYp5ooxV6p8cvFnEn7ntXgDoRnI/N7zmGfPENkp8NAbckdZHG/UdbebQnROorbw9fA7/cUg9PfRc0H13MwwAc/PWnH+gDiAcmuGZ5IDyjTWe8nygjvJ9iqDu9HNGOvoPfxyGU7yUQaf8ItWKsFrZdP8qSkzZRQy4nuMop1DvF03H8VQUFT4ucnkB7eev5IUyjan7no83ilAiS4vsVoeySj2Uwa89vrvumaL8lR1QZi5n/CWb2v6bg6aI5QBu5VyBTwdoDpzhwEMzNF1DkNPk2lUkdBGrxlr9+AI9OWnUjW+sP4x9bZgdSWNgbKyR8QEKiBr3bmDh7KgAaL+4+SzJEDKjg2UDWfA3GUwuKh/IpH6GnfVS2iKyYpT3Q2ltDfFs64d+FBkNPPN84/jJp3dGRvkA05tHxspz5YNGn11DdldQivlGs1wu16SumNzAAIad56Jfz2AdYI1T2JwDWojQje9FIa4BsA7qDP3mck7SIizt6vjt3/7ty49+9KOr3PqffbppNKSlCugNtDWPd55veoIca+tM2wgr75rHm3JsUxO1EwwttXeNejncpX7Y/OwdGPz++x+MqVT0urEIPNEfY2z9J4Pavmxc0B1N/41/429e/vzP/mzky1mW4D/9DlBRbnm1m6frUF2Q7+23f3Z55eVXFiA58qgyyLU9+WQdBtR7Bw8DF4C6Gf9vv/3WANQbFfziAWxs9Nc46o9D6Jaeq+cALbVjAOaJKH/h8jEnwcsvj5EVyE2f0ocBRDnEOqxamjV6oC3qnpnDol+8OlgxkNdYxe/kU4aYeV5qHPITzXYuPR7gDv3RA2A/oOQztwawm/RtxseBzKKWn7p2eeutn+56OQ6s3dmDF3OIpQ+kQ+ZkLxBggIgjqEMbbIvHU+l53muc1RNY3Y6J+oQvZg05zq5RFl7kRDI2AWXtHAlQV4+yPBs4pxx6yQRLXEQgryPSGG5U9IORKxvw8PzoYZwHga+BIUVQAteUuc7xTWEApKar2CWHVuqLZlKsvfzSS6OX0TUyqLUPuEovNOb4kZ7BGUFe4AH6OR1mor054o6UVd4bcOeIpt55dmvmU3zaOhBYqR+eefPNn4xMRUP9XTmwh6StHvoESFwaLkic/RCggOfffPOns9NMe9Ox1aPc8m0vUEk2bpQqeqsv3iGjPPvee1Il3h69Qj5n42Oss5nODg734s0cqGd9IjAtMFd/s0ncK+86Hlc+mbbt3l2KycaiZZt3ylNvtA2YxivpIe6lM6d3BEIVTX12bJIf4zT6fCN5tWmDTAL0nBuwetSmYpA6kA22DsbRmTm0DgeA+rWruvxufRvd/tjVk4OxHcWzq+hwfPibEzt9K76K3uktHRauTvx4Bq2qC+1bm9Ypu6mxkqee09502+pUVsFC6kvnRT/8O8ECR50FZaS3oOMTAJ5cWttX2UWOtyatnmU3jV2bN2fesSvYEH/6p396+a3f/K3Ln//5n0+eac5IdrG26gt9uGCkcQIeO7yBsdZFdbWT1brAQbzvLZg/QOGxvqB7fUr+JS/YFPAEjmiyxFlKH398Z+Tp5/cfDEgODM/ZMOfxXL9xeTSHYF4uD488zHRJetqDh5uKZHXEyx6geX9TS45ePE7sPVvqB9+h+zlI8+GsazNXbj87OpQxKZqdPU2OoeeAnZMDXPT5Opcmknec18u32SjqPIOlc5D74fQClC4AvuBpTrjh8UMvS58a3jsCGfRxdNljl7sypo4DFPZtHWAbJd53NGj+7Lq/zgJlv/j8OpqfALm7Jue4DQ36IvAdFnGNvXSkRytCG4YTsh/4OoeSfiEKe507SwP1DS3G/wH8PfKDLxFXNzgas4BzoPaBYB+gMf6uP7UxJ1wAb3p2ffQbHwSMr2Nyd0XmhDoqfHKQZw6QAdR3XtCN0m8n8PHQr7aeDfxyPyA6+b2OwF2vpm1HoEPyZcHu1W3HwXLKBe7aWacene3zuzMm9fPcf++my36xzPQCdPqP/4//36/w15j/S/z71SB8icT/ZVX/1//gfzMusiYvYXv98PIS7LP1kmE+B2vdHPBo0j083JxWJivAlFAorUoCgHAvTQQww3uUGMpQQs3iagF47tk9nFHaiYm8EMV8gApvfO1rs4BPNMLhzaYgvv76G5t3aw6+EOUAUN48WtpQXj7PAgK1mSBkjInGzGj5tV/7tcu7c0DhHk5p0WKQvfOzdwYcoUirX/sIG8Yh4cdIe2UU4fXWE5xf+9rXpyxKgnZMRM6Rm2tTV+yhIIz6InjWS//plfFIkNW2trcxeLQj4MEzZ4W7BaeFvmfVP2DwM89cHeKo7LacuwcoyGCngA1AYMvovc2VuydVb8RqwpkRzSCQRgZvoLEyv/Pd7+xWS9uXRf+fDoEIrKkP2pFiELhZepi9J6L09rTPqfQWoIl+eeml4SWLg7J2gXs0PBWA/SSq+tblhSN/6B//8R+PUf3jH//4Kmq9VAbAs7ao62eL6SyY154ao1wbtcPn+9///vxtUaRkDzh78EiRC9q2ABTDdkHUFjw0KycqZZii5hrAzbxo2zPAY8ACh1YeJ6ObW/paJMoCf2twaHt5hLVfW9xzjaE142PeHgdh+o2O2pnBz7BTVgAlPtw8fy9cKV8iud766VszV84gqsgFms+AOMfWae3OGKZcoDuQUOSlOjzXzpEx2o6dHBMReUrH4zkG6J4Uv9EReCJe2AhF0aSfXIHsncJen9CDEkypZNQBXdHDZ6OC11jMiFyjeJ1+ZAo+Qm8yRYSj74E6AdXoTuZpV2kGlFtEozHC13MA1hFRHTBSDl1jq5yMKn+VN8bVAH93JrrzOeDWcdjiRI2KOnz++as8paMwHeBXYCmFirwqco1TwW9lAwwYLc03fCJSOJBXf9umXz/RTz/03319MS7k1q//+q9f/uzP/mzabv4VcZwSn7wemenwt48/GRlc3ld14P1oYU351V/91Rkf5dnRkfwrBZRnk/+Bcca0+en5FNH43m9j8vu//3uXH/0GANdOl5enD/quz95LSd1twOu42Sg3h+++fQBX1rO7w1uBFvrbdvz4NeMsIE3Zw2tSgYn0P9IZaDsQ8Ie//utDP+mnvvPd746c1Tb0B/iPE1PKB6m0ZhvnRpJu7ss1PoETjEX03R0Te8gbgzqaP5mT0gcAxTZiPLrhUf1CY3xurMlV27BdQ/Oi182NmbdHqhzmjp1fHcpn/PUJT5qXYyBmRMxujRu7g+E4f8IYksPANoYO2pQGSrvJuOZJDr+hyZGGItBiANDD2eS5QGg0wkcd+Kd8KRDUS16gg3fTmcZo5ggXffjxx0OLb37jG1Oe+Y2m+oc2f/Inf3K1S2lylR9Oi3YadChltG6bO9oMoHjr1uVDO9deemlSaU00GgN3Ag5uj87kr/VIezno6HdFWw4QDsS49cyA4UWiGR9O/9/6rd8aQKW50fziDGht8M49egEA+pBdOfT019o4QJaghsNZ4YDmd37+84lcxUzkFlB3eVTOzYezzvpv5K0IwIePjujYzS2qTHxHTnAk7E65J1vHcw6NUQh4OJ4nf+l7xgu9lYO+9MCJXn/86PLskZ+1nSedC5NuUVQkuqSP2FmzAAAgAElEQVSzZMB2T9sASa236iuNFXm4gPTmBfdMvNdf7c5Z4juak5sd0OweHhg+bM4f66v+CBjA23TR2l2O8QE0neUgNzrH5aQOUd6mJyTvA/xu3pA2Z8Hq2qbfvucs9psMOu9qGUe1iNYDcJFWD7+29mizuYAn8V5gCToFjiuX7OOcDGDLuZeTfuTGAXLol/nQrlA00o4BeOlBR5qQnLXmiQAJNPQpMrh5oH6yONAGD5NJ1lsySRtKeZUjZfQpPHukZUsWKD/emHUXuEm2PXo0Bz/7BHb6bq51aDqexZ/m8jqvycXNU6zNs84fQUHATrtRZ+flkcKhdAIcF1vHZwMI0afMK9GS1rb6b+13zXrVeJhzIvw5pCcgRhQ154DAJWmyPt5dD8r0GbBQtOaxAxC/pI8pc52aG32LHu7RK84HYZ6Di5IpG2C0kaLR03iNDnmkjOxMB20oyCRgzXv4O9shR0C2TCDWyAcHrwM2D+BudMWbN4fXfc5gXIBWoHU2VE4I7Q/cbx1SNn0lPTBbA7+as0+cLsvHOfTS188ONYFm15++Pjs7fud3fvfyox/+cHcaT8rFjy7PPrMHmhpTdpS2k29FL0/O5scPLzdvsUXXbmhOfv0b37hwHKtvAT6Rx3Yz0hON8RGpbf2cIJKbw9/tgHMopj5uZPWjy09/+tbl5jPPXN4f5+AGphHdGxDy+HL/gYC0jQpvdyF+dgbG2Gh28F4zn+hfAF76uDRKCyQq5wff/tbwlOfJzOxo+hvHZHp4eklOhmTl9RvskNURc54Y+2zJnEwBkek12Xg3bmx0fDTMpjDm6fBnsLP7OXqUY90q/cmAxKeznZoDvRefZUcH7hr3eHXA4ANsre76kW0XLpQjQ/g0+See/QwyB35/8b36i0/0ZXYJHKB2gF91n52B6Jo9XBvq4wSrCBB05seBE+j3GQSvrNp4tq2njxPNv2lX8JL344kzzdLpW9tbh+OLmUPHuUHRPtD7jD2kE1ZP7Rv6O/PuALvra+N7/t2a0LhF61nvDwdJ4xCtRv87sh2c+aVxjj7//j/+J1/hr2dG+5K+fzUIXxLh/7Jq/+t/8HcfZ5C/9+67R07VT2Y70WwlElH94OHF4ZW81DcmJ5YtvJcRUJTDt95++wqQKEJrjXu5hIHN1y+ilxjHDHJANcFgQd7t+7byWRjX62zSngU8RcvzC4BtjkNKBeXpV37lV6aN773781m82ubtfYpFyoNFssjUBSQXsHF/D3kUjfz85YMP37+KJiVQzidxb1Tg5jBM8Pg90dj3Hwzw5J1vffObV8pfEaIZler1DAO7aAz3tA/4RJgFhPqbEkbodmhLORi9fzZMM1QCl4rkKCKphVgdaFN+bKCB9qBrINE39EG/5rCOW1eKRhG5/mobhYKSoQ6KIlpSQl98/oVDad6I1oBEtEdz/xgzRXYUoaOf2qU8DoWJSHywB1ylLJRDUplF9KFr0cX4hdLr+QFIL6soAU7QOOVaW4qKrSxloyNjxCeA+NFl02Koo5z2+jDA9BEhkQNh0nQcp5Gj0fJseU9vXkXr47kzMIYH8JLxSNk9K2D0PXRR5jokeNzXMCjFg+uiuiiLLaADoH0MHN5IafTxAZToK0MkoKYt7/qEJilwfuOfnFrxFDq5t1szNxqvOThRZHfvTn/MoxR/9wEuOWrOisU5Wsn7eCEHifZM1Oend8Zxhs5S9rivj9piDDIkXPcdT2WwZuiL/htjT9qFYzs5vgjoRXftDpxyXT8D+8ii17/2xvSbsd88zYnTXFRfUVn+4uPyuuasyAnVO/62jV69KTNF6mgTWQp0LJprc0zacrwG44BQB8iVQhUQlrFj7k3779yZNjX/S5eiPuOZsdj8U0fjpC3onjMoua3OIh9FHv6zf/bPrqIVlGsuAhZTHNXPmNImOyzspvgrf+WvTD8YjQOOcEYezi/0z0HIwBEBlXGj7nbjFKGF7tqpL3jBWPjnWvNJmdr25k/fPFIRrPwP0NXnHHnRdKMSnxwMnQwSASV9gSjfaKS/gRu7Fj4zQJe+eQ9/+RgHkR+Uf2PGcOwwZO+VZktueeWhYSlKMsi3TZwRIksX/EZbawq+yIHgPTI7R1MKtvFcuXVv1mvR4Nobn+V4yNmr/BweQFTlkbXNTe08O4h6bx3An025aOqZjMv4Dt1zQBlPMsGYtIZlpARyFMWH7u6hsU+gSQaM59BT28hF9ZW3Xv+0v10Oze+MsOZkqSdacwPR1JcRpF0BLOh+BtwDNHOQraz+eMazfgcsaF8H0pIP5tTf+lt/a+Q4mT5A6BHB2IGZgWU5kNR999ON6P3Jj388vOQda4A58jf+xt8Y4FV70QR4jd45OY3rbNE+tqPjUbxyThMxdRzjqF738arylYumO1cZpvdHx1iQTNqwjfIPiIhezUMy2Vw3Tp/e+Wy31h9pmAKXve+To5jcQoeMRt/Tsd4Yh8nmdbUmDUh7OHw52q5SixwHtsW36ananQGKB7QzsNh4Nb9aF3IiqUN/fdJR0ar5ayw73FGbAsDTOVrbc+xMGjGOuGMXQA6ddn5pRzuY0KVc8gHN42Q8Dq20Hr76yqsbaXmA38mldLd2BeHXgMMBOq5fv7z9s7ev0nXE+zmlWovrq3cD9ANT8Hhns7hm/mr7OiwWMG+e4aV0IvQ0l30KMNFP60+7tPCNa2jqef1Jp1VXQFBR/+qNRu7lWM12qO/pHumGgS05eFuv0Mg97dSXAFjXNsjHYYmPx1H2R3/0RzNPVj9a4DontvLineyZ9An3lJEsd9138hCtlZlemq7mmo/fgYXZT67f/XQj8h/OLtonO+6Sg8lHbU03bD1rjVxHlpztG3hT+8+BODmz06U9oy+tR36XL78AluaGceIYZBO6Fw8EJhfIMP05cknXhmzO7Eb8om/ajjbmTzQ3Vn4nW5NZjaH31J1zvTEPJNRffOS99FPtSK/S19adZFm6lzLaaSRi986nn8yuNQ4J748T6O7ne1DknE/06QQpcXq6V4S4NpG9tmJff3rHxHhp05Qz6WQ+nr90mdENlXvstA44hHXOvLl499aR5nPTIM1OO+kOZ3fp+2MffPqZIIkZ+tFvRsY8vlzufCrafIONJ/hn0mk59Fsw3KZlffDg8wlGs9OU7QSP8ClY6Fe+9a2Z58a+VJ/6WYBBB7UnJ860RRuAu/5lB6BFQSLJvzOQ7J30bWuZ53c32pO8/+YDXm79zHFydqag5YyN4BEpwp7eCOpAbfcb29ENj51/XevZQFW76+OX5k/gaPMrWXcGfFsfZ4erAIMj3Zt302dad7LZ0t9rqzZxSOKHubZD/QuRzmEh2nC+dwbIR36OnrG7fQOoteWLIHU4SG24knvH4aAYLpu/eZZcbp65HpYStlN7AswDt2tLbe/dZGG0yqHtPY6nJ+lbVjc897e6lb3juimSKmtodoxHPNjY1t/oGV9Ufuvqf/Bf/Ddf4a8HP36Zf74ahC+T+r+k7v/7/+F/95ih6zM5guVelF9sDqoU4SgNw8PLw9nmJRfnRtN0SOZ6hxfkLFKjyDCK4eQQfu+9WQgyGFZYWDQXsLkjsvPBGksWMOUw6giR0hIUWUiRs4h5NuPMArSR3BtpQklaD/OCmcpUtwWEgq1+91sIGHpSZVAEPv5kwdaM/QTuRKpNDsSNwAhQD4iZSK/X39j0GoeCRBhReNTJ6Erh7bA9hrY+qGvAnw8+mLInouvI76r8DOWUXKk8ylGZYptA9sxuqb1cRU21qAdK6ZM2lA5EvQRmCvHUA1y5fm3AxhRG9eoTACKAQn8DJIAf3nVNfk+RM6LBlatP2uV+v/V5jOrD0+u7fjGA1PNrv/bro0QFjGlHCrB+p6S3qLoPuEDP0mLMokJZvPPJtBMf6Me//Jf/chRxAJD2+hRFFEiIPmOEfe2Ny6tHqgLtM27oVWS879qVYRHoqa4F758+toJu1GYR1kUJquPDDz4ceuMHOxPWQbR5G42P6GoGf7xA4dJfNCtfN0VLWoM///M/uwL43NNODgplcUqhibZlLOHlxhgNAgiLvkVnbTR+xhiNPZ8jCe8rz++MRmXrZwpDwKr+xasB6/oA2DBPcjQ0B5Tn3QxyvyfC7ADBA6DJC3QyNo3nHOL5/vtTprHM0FtH1CpoZNmkfRI5dv368B7+xBsBuwHj+CIHxRieIuWvX5u5omx8F1BflEPAjPqV39ZKoBMaBgzmsAokSP6kvPl7BgrRJBkQ+JdCapwzgjPEjIOyi84KsFGOurUvQCDgiVzM4CLHmmfoo/8dKuZ3Dg/lBcoqD/Dr2u/93u9dgQ7mnLlojN3D6wPaHIfcTh70289egR45nvw1n/76X//rI1e9Z9zxmnaOEXHk6DZW6vE5j6P3S/VizHKq4hm/9ePTz9apIXpOWiL0DfRHA/0NjECrQEv9jnfsUpLCijGgTa1bnldHh221LgbkKCNH0htf3/ZzMmeMdQZDcj9nZOADXvcdn/ncugVA5pDcXLX4G70Cpeu3duGPZJPxUPauyVJOrYwrZYt5HPinf8rFQ3/zb/7NKTuQq3FWd8a/MjNc4/+MO3X6uF87jWsR0vqWsyZgM9r+wR/8wYC5eOoc8a884xytOzDMeLumPfriLxoEBHgvMDHwO+N1nKvHLh/P6C/5iBb6VIqbnHKue1e7XMMzOeDV2foTKHjmWW0rXVg8rjz9RafoqYxAUnX4HkgZEAZE4KyXZssZKeiC54CDxu83f/M356/6/A0YyVmmn+OUFPF15CTVX+OmHPxDlreGtEagTWuMdu0uhDsDmpTmIhAcjRq/5Kp2xo/uKfeF5zeoorRA8XDrL3oEMAQCuqZv7dwic771rW+OAw7oom3tVMMHzat013Z1mF/pMulX5GXAnLnSPADitlPBeHg3UDQgNN0y4I2cOh+YfXaQ6V+OPPW1i4KzCy+Jvsxx4rkcPYEFZIixFbHP4WFcxjFzOHoFwOAP/csJPzrKkZpKH+LHZIb+DkBxY3c/ymedXud5fVGPsUuXDwhAv+SqZ4p2N94AzdYsbShydvp5HHAaTxpbdbc2JRuVH+ianA2cau1p/W/MCwYYPjvSyaG1eZs+oH/nXa2uB74pX1nRr7mRDq9c5Wk7ncKz8bF3zMeij+3QAYgAp6JZOpzfyjZP0GN2lt26NY6D+qqeAPYAtIIBzjIi/aA0lDnURkZfAJbPzbZ+bSfXz32NV3J+eSZnprZStlZvYJfs4aTeyZmQbpZ8TQ56Jv2SfGg+50TovXbPFQCREyI9OZtRuegTYJUt13h7z3hrVyBnu8tWb3wSHRvIlSOmOhuj1oxkcWC58cVvgbUBX/5u1P+TtGbKCCDLGdYaOKk4rssbvpH4nlO2f7dv3Z6zqXx32K0+OE8CGC6IzVwWPGYn4+1nb47OA4wWuDYOOpHhgOEbT08w1KRhvLd2nOeeHL640b9zWPKnG7Ty0cefTM7v0bGl5jzyod9+9rnLQxGxp5zGxuOBILjPYAiXy7UbO6cAyR+89/7l+eeddwD4BCKyW4wPp8T7l+99b+UtsN/5LLfmLIvVTQsoyh5lB7AN6ITG0e/Wi2SpXNxfBB5zaKJJ8kSb07Wbf5Oz+7IYQwdixivaoA5/A5EDlnOi5VR4+hYg/UkucuOaLeVZPJK+0nqfrXEFnHvn6SfntAWOq7sy8FA2QoB5oKnUJw/M2av0K08O5jzb2p5PDzrLo4m+PuDvAL8z6JtNeJ4n5+/T3gM4n7znR3DIGXzW9zOIXN9H1hy2/I1JkbVpfb8IgqOFZ2d+HClL/A7cb73FIz1b2a1V4Tnuh2MEUI8z4Nhtmm2zmQg2jVe4krZGU23MGZdund02z50OTI1e0aE++FuQx1lWee6rdCjDGl/65ysQ/Esfgl9swP/pH/67jxf82HxzBAYBRiG2BQlg+OiB7aq7rfuRw2x4Vz9jlOyWJqk8bh0ROYRiH5Paok5hYpwGLlsQMvJmMZ7cqRt1Ww7GQDdt8wwlp6guQoXiaCGjrJCRUqGk6GZkei5FjrKUguB7Rqp3LI76//rrr15efW1BhIzxIoEycAMjSp1R9Ln+/MYPfzS0se2bAisChSAqOqgUA0VkF2VZdEnRfP4SZPpo8Z18ap9/PoZEUQ+UDQu6+lP8PaO+QNG23gMoAuulJlAGIyiAdfJuHn2ONgA++ckAfIFqBLI2FN3XFkPjiz7arf/Ky8j+9re+dRX5rn1okVERWEORca2t3zkcRC+P0fnURsGfAYIAtBaDPLqNcwAd3vn87hr6xpnhhxaMYPyoTO1tPI3jeG6PKJCihW44NOnYLjlbCo9+Th7zTz6ZSLc//MM/HNrgqUCVoi437/2jq9QbRR8VUabdDD7lbf7KdfaoB5/7ywjZhXcPYtP3jIgAX+W4hl6///u/f+XwWQXuxuS97aBV1/AKfkghz/HUoXfmnXuB4ymXaFgUv/HKoNM+NMArKVf4z3xuB0PGsf4FDpibDLeUGeNSVFSAiDaMMiMySvTe8y9OlKx6GH/KEz3c4t+Yes98CeTSdgr+HNQpDc0zG2maMuI9bT47F1I2ArX0k6FAwd/85KsopuQG+DR3PB+IneGdAXpWeIoEbEwCSYriU34GfMBMjrOUeuOas84z8VgOxUAmkY4p3IGmOQuNs/bibXIIbcyf6gqALPImsJBMyqGnnXjXuPzu7/7upDAhj60FAWwZ3gEKFATbKQHh6IJX1UWexqNoagzx/L/6V//qCiBVVo4F440O2mJs42PzQl3JxhxmruNP/EgF184PP1xDSf99Zt27e3d4CZ3QKOAOfQIKVwl3/sQHl9defW1kTMAiHgQ8oQHa++0vWgWsD6DooMCXXxreImcD9DiV9YnM1Q7txjPxt3JSnNeYlnt5c0oWkdcOI/W0Zhg3bUl2BO5r+3e/++1xWL/33rtXkWvqzQHafEZT7UPvxlfbA9vUT5/AazmEcmy2myDQdgzxwwGbowKdGgvvo1dby1vjOidBv4rw1heyNTmQHPd+gKk5oXz8jN/QA88oI0P6vMbh93gpwwn9MjJzIBa5H5ihDGOvTcpWhnoCRjK2A8SS89qpTwEkySFjiYdzSgaw+hs4nk4Wv00alHu7jT0wluw1x374wx/O3BAVrdzao7x1on5tdRzpFQ7AdWThEZjgu3LwgTYZr5xX2pNjtPXVDoNSOKgrYA1tciia5/ibQ82a5rdxev45B1pvNCF6t/tD2fU5sExZPtpkrUZ3NAagAC3+xf///zd997y+62frQUCvenK8qyuge8o50rT5iyfb5WYeBKpnWBeVnJM7UK61HP+dz6QI9CiwI54NCB75Mc61dSDtgaC728OYobnyNlJxDxRUJj6Unkc/Z627u3n0J1/w0wvEecd81qaiyWtvu7S0y7/Rbx9soMikNpJS75T3vPVq7h+p11rvA4ECyfFejpWcDdrhWrttAoSUlS6Hd9E+wDJbJJCmOex5Y5wN0bqa800dOehcC2hPXqKF/ntvHTq7CyPdOJ3J78ASdFNmcsI9/GZ8lGFdSNaoXz+UIye8lCPt+gtcMZYBq/rZzgJta9fP6DrHmSDmjWfaZZGemz2S7hKgo23R4etvfGPWR6kyZ9fWocvjQc8F6mQ3BfYEGC5PsMc2ynVT/j26SlvRTs/kjTYUEIDOntUn9eQ08b1AAM9mV9S2aBs4rC3JgRyP6JYuHqiNpsnRyk2nimZoGg+fgS1tSs6kp2VD+Kvc9MTsWX/xtjJbb5TtOn71XT9bb/TjvWPX4+PLozk4vcj07MTPP7s3qbvSL65du3EBCopIdQ4OHlD2Cy89f/n5uz8b+cEGJ7ulNdEe441n/+RPpd16YXKN65+gN38DdSEG9+5tepqRO8fhfle0vvH0pCwSKc5Yn1RGRyDO6uocq7fnzCO/pZ6cMft8z2q48fT1iQAXVLVnK8EdHl6+8fWvXa3X3/j6Ny6XB+sAIMvQGt8opzRD1kpzHv3OtgE60G/mTKNjZ60xQstkb0E5AebpbMpPj9Cuzz7b4ANl5nQPbA6gbB1Aw4LDlDu6sLO0Tml3lJVO5H7guTLiEXzmd7rC09fXrk3e5/w819/atrrq6lJX4/nUZaL3geDN6/g6IDrZbK0wpr9Qx3H447xT7u9Tzm/PKqcyk9F/ARQHps/uok1pkg5VXdEm2yyw/4reQfEHvzVf69PCXZtmzbVsrWjc+hL4faZxoLr3WjtqY3MjOT2YwhxC/aTfteEMXienKjObqnG5fxyee6ZXNDzzRfzVGCdv/r1/9P/6Cn/9nwD++tUg/E9gEM5N+Ed/7996nMBcwHHza4uK+fTOJ5c3Xnt9AHG5R0XFUcREz9h+RRCaoJ/NYrXe9YyqIkIDRj3LEC0iiNLj3wJjjyb/tHsJ6jz8KaLKschOPu/jAJkMrD308tp4uikLJn9RvxbAjI3NwbzRUsov+sPzf/qnf3L5zne+NdvLElBF+BQZVhRn7cyb7zmL9Le/9e1RZL/33e8OiKa/gYyBAuhQpAGjwSKYAdmitUJVRPimc9AXYJttqn4HWKgXXQC66KY9gVcpT5u/UF7btye6RNmMn+hJOZFnVrs6hI0BMwvGo4eTn9EYF02iDh9tr2+riG5kDk86fvpcPtz79y/f+PrXj6iDBQgoW4RAHuQFbQD3Dg9d50jKOBCJcqRcnn73U8qNnz5ql777bvvdz995Z+oTleW6+z97W8TbAi/+AWUomwx1tAtYUHfR6aX5mAV28jjuAmaszhFegeYZIdqR8RkIuKCdwxP3EFf9a3eE91OA5EyV97YIMO3SDmPeYgfUin9T5jLc8mznmKHo4RVjhhYOxjJ/W5wdMru5/jfPur95udFZOcAR7XAPrbQVnwAkaneRLt65WrCPXRMzzhTmU358W1Y7PKyxo3zjS/LAmGWcWNwnevypzWPbGH4+B8PcGGMALwI2vMeB0DPmTRGnxiSDYBTviZb95PLMrZuza0E7MlbQLcNbO+LzlC10me2y16/N9sUOx8lowZvGzTPJM2PmPXVkKKONuorK0C73U4yK2vJ8UV14Qz/xmXfRS1qUFB1tTF5lqE30/AFiuY+XmscpgoEVKfTmQcBgUVJ4wXMZN0Uje2cNiY1mcz3l2lxrjqTU6W+RpvgA3/iMPJ0857cv3//e92YeeJbcVq5xLh2PNnHoBfxrgxQrHTqZYpvinMHROODznG/qN2Z4ZcCDd+XlB3RvPksGEnlivHIWmHs5VbWhPqUQY1i5tycf5xH1hz7uGy+fDN89UNQZCnvmxEQTA3Hv2I2z0dkZS/qZQxjPA+yKVgrsz5BOtr700qtXUYlt7Q4IbtdWwIF3gHgBnlvGGp8OlFKX8QikyNll6z6nb5GRysjBoU71+J2TNZkbQKfPyTjfA4mNnzKjPT5Qp3Y1DzyDxt5Dm9ZC19SToxhd9OvsdA6IycEWeIquf+2v/bVZxwOblJ/hmXPdOCojGd0a1rwn07SzdGOTz/iIpg7cMF+K8G+s8VkgSnqWsS9aSDu9ny4QABHIFe1zPuZgJvfGUfrpZ7NLKz7IcaEdAXBogFY5CIs21benRdDfvzd8Wt/VYaeQd8wl7da+5A9aua5fO2dKhWI8HdR3e9bk5EiRtxncZB1a6dus93cd1vckVZt1Qtnu+Ys+2qw92lB/jOMYto8fH6nNbs46YOwCj1t/pIDgLA206Tp5LGUcXTinvffxy+jRx/kg+ov3k29kGh4I0Ai8z+nZGpLjsujpnP76lIMzXXbH+sEcXEnHMCb6n2PPfWv2WQ9OnqgvR960026a27cnbUJgozmjjFIGcWTlYELLUp2NTnP7mU1bdUTuF8VovI1njp+cgPgPDRovdSbHvKu/6UjxcM6U5Kqyk7s5KbTJtQWRHY755pTF0WFXUsEKrR/ulUKvHV3tzLRGJa8Db5Nj+mM8G69kTvIxgCkABR+pR/9znnnH3E6Pt4ZpL6exzzpefz46KB1I9G6fgN2ADzQjn5WnXGOC/3PAowe6nO0DYy0lkfakm3gmGSQo6jvf/s44nMR4apt7aJDTPLlqbNoN4Vp9G2f855xu63hEtwDL7AnvRvt2eiYvW2uzMY2bfqElGrd+NNZ4/ww6qS89Nf0q4Oisd7W2BKCnF5onOZ+yXTybExft/Eu31k5trq5kEV4PHM15QCakhyUH4nnjiZ7qyWadnbuHrf1n/91/e/mrf/WvXjmdtYGtZBfaqy+/coCHziq6OylS2F4Fl1jT7XL98KP3D3D+2uX9D3YntL6NTvTii5c//MM/Gpn8yquvbUqGI8/36ljXL5/c+fTy3pE/HI94dg/RPOT7AbR69qkrO3GdkitXL3MQ8xkE3ChygXG3LjcP+5NtOc6Ue7CE70+KVTQ0l9D7hdu7u6KdFeRZjlHjh4Z4xrPN13QF6VasZx1UmtxJl05H/yK4rP3rrFn84949aV12V1jOvnNdBTYFdOIFz4ZFdKbCF8HNZH02SECwvwG5tVXKol8AtQ8gOp3kDPjmwMmJKP3IOFfnUNJdp89Ace8GYvvduEULNOJwCQA/r51Pxvw4GPNoW+2ojXPo5hz4tvZ3dmV1ZYME/AdAN48GEJ90LEdg0indybk/tSfMIZngenVF8+xKv/FH8vtcRkB87UmekJtfBKp7xnX1Z79X3tnh5hkO5rPsiodci/ZflG1hWej0v/z7/5ev8NerlfPL+/LVIHx5tP+lNf+j/+jvTE5wB+Ywfgjjn/7kzYmQNNEBH0/x7Dpx+aWNGp0J+fm9ETKM9Pfe3yhLi09RDpSYjDtKJCOZckZQM2YsBoTMCr09UArg0HZHgrRop7Zwe3c9xw/HQBUF2NbnZ28vgOfjubN31PUWmYl0uXXrKmpZW3YrPeV0D/MiMPQz5fe89dVi6h7D6OWXX7laJN75+TujoDIsfbyrrFHqn3vu8uOf/GQViVdemXaijcs98tIAACAASURBVLKKfPrpT98coBRdGGtFEgV4BO6VusTvDCKKQMCda7bHScGRYZBn3GFDADuKQgBw6WFSXgO0ADOUiNIkaE9RXBZt71Hai55IWTc+rhtrDpVStyjfe0UVafOA+08/PUqMcjJA9UE70NDBPO5RJBrfgFrP4JcM9ZQbbZholSN9ivynoiICRdH0N37jN+a92b535FjW5tJ14JHpm7QhtzYyhFZWVFcLIqOolBsZStoNBMohs4bR5qpGw4DLFE20NebaDTQI/Cg3ZoviJx/fmfQwZ8PNvUBaKYxsXczAKQrZOBpvW/be/2B3T4jqVF9R4UVAouk5mhCIaX4UPUQeePY7UvIcaQ/Me/SS0sX2Nd9zEOHxDBR0AJKcwXNlZ5hlSCiv6HIyBi/euglM34gDThNyRzkLUjx9dZgbuQBk1zflFuWU0ZTyaCfLKDryIj6+XO3WMK7GYIy22WWyShT+LSpOfZPe6NHDNR4OBSYl23jgqVJ0+I1ufptP7fjosL2ANzRWhzaoFz1W1mxUvLbnZKkfaKs8AKQ2lsfbPCv/c7sKArzQrYi2wAfvFRGFZozRouqMmTbijXP0W0aethTNlMyrLPMgYKAt88maZKH7gQuTBuuIrjCPlC3601zCF+ioPc1hY60ccgBtc9hMGU/tNvEAcePYrpkcSPpQhJU2o+Pv/O7vTHSVOrSn1ATajYZo4V47NDJ4tKPIX6CU+9oHrHadXETXgGxlBaYGsAbslr/8W9/+9pXzF/2Upe1STmiPcouMRCtjhie1W5kcic8+u+A++gSmaYt3fThu0VW56NMuhlWgGfMbgewALn+TP3ineapesh7fopexCpwvOl8d+u63fqYrGJ8cBBlM3g0cy0GjP0VOF6WM913Xn7NBWfox7TDvlO/dM4jtt0+yPENCu9B0ZeaTFELKaB0LnNQPdEvm5nQJ6GiuFc1fVCkaokWOb+OCH3JwBthk/Co/MFOf8bW6i4oOMGwXhrKUn36hvuGxI9/snY8/mcMpA5DUk/xBh5xJyRnXchAPWHjz5uxUsD4WHKCuQOAcMcrX3hxy2vBkDn00fUAjnwDZdMMcG9bGeCTjdFPYyZ2+h7IG7OQoL3JTm9UZgBvIh55kk0MSgfH4IhAhh0KOwhyVghKcUxIAqo7ZtXft2ugToqq9gx9ygKZLFkignnXyCBbY/Lt4yjV/49WAac83J9HX94IdjInfrZt0O2mPgOGt4QHuyrauFcFckEng7OjVxyGDQHDOep+A8MC59DDtw8vKRDftAC5bl4En0iRqJ3prH3nWuAfA1+4cqzmX0/PNcWsAGVrfySTXs0PihwCDgIHmlzYmd5Otjc/ZsRzYiN7KKNiiHXHxUw4ZfSNjzL9oCBw+BzAYc30K+GysAz0KCAosc19Zyb4A2JEhwLWHT3bXKSMgKnqS740Xesjv/y/+xb+4GoOcC2cAJx0w8FmZynAotJ2+BQbsmnz98gw97MgvjraB0DnoAv+9lw4dqHrv/jrQzbfojTb6164z4+m9gEM00W7XjF9geGBnupLreP6c9iZdNeDOMz45wSorvQrN9N0Y57zxu4CICeI5dr3Ef9pljqm73TsB/9Gi9bS1AP3Sv7KHAsHSN1sLsnWUnxOrcgVGXbv+1Oy6aOcrHtC/G9d2nV0d49bl0zufToo5fZjrhyN57MG7m85w5ejdSfOnXYI86MYO2bQr97pzhsbhIDrdjllr2KYz+ejjO5MCiVxjz+sPQJU8Etm8gRCbck3AG1kzO4mkYaM/A1uPQ4cXyBu4/fLSiy9MAE2y2W+y5Ec//PXLm2/+5Mp2N0bfOgKucsDGy+nSyWI80Drdusielx5Gn3MsGetkbY7bJ5jFk+jhHF23b4tgX2dI+jJaG+tkRGu+OtAoR1HPP7ar/YhMzu7zN37wt/6kzweYV54AtDPgHU+dQdzkBxoFQGvLODxvXL88Zdftg3VABhp7//xp7hlLPJjOIXVnB1Ia03S62lEZAez1r3G5AqSPfp8j0ld+bF1hD4HLyf7ohqeA4EPPAyju3fOzZzA5+p5prs7aFL3OfwPkkzNroy4WVVtE51dGQPUvcw5UVv2MZ835h+MYWjC9NaQx8Xw8Vd3xQA6Er0DwX2DfL+3HVyD4l0b6X17xP/h3/ueP8zo7sTxg8LVXX7mYuLOIOpxgIuJuTn7lBHngEMOnqNMEuAlY1IcIvXLgZlSqk8Ji4ooacTK073nDAkW1OgOQslHe6ZQoYPAbb7w+4LNccy3mlCQLmH8pELW3LWkpRdoBOGbw2xLlwL0EDeHSArWe6dvTzoy28kZnyMwW2SPfJ8CComwRTCGzKFKG/HNPO8tjGuhFmTIODgV5552fj9ICgKBwaAvQImMyJSmFOZDe/dIurAJxY7a0aXvR+UU2AOMYcAGwQEf9puBSOKrLeHo2EN8Yea4+lW5EpKN65tDSzz+ffrbYezfgJANcX1MS0EU9HdgVwIHnADsZ2cbMc/rbguXZeOqP//iP554+zpatx5cx7NvC6/pugdsUAI1toGBpWz76+KNR7jL0jNeUOTlh9xDsgF7toZh9+9vfubzyysvTLgokvlugep0rnkfbItY6VMnzFDhR+1zgATgZehuFsLlez9EoylQGHkshKwLIswyNwEkRD34bhzPw5LnApq1ngf9vfOPrEwGE/vhJm12PlhkME5l3OIjMIVEgC1LvtkDfjbE8tuWr1K/al2IXkCUHoPyExuYMCKh7wJJJx7L5/fUFzxUVaQ5qX1GJeMZ4qiMgy84WTMHZR1EKwPbcFQB/KJyB9inO6IMPXnv9tQHAfReRXgRUyl6KkjYW0aTtaKlM94ElZJh+t8OgKBQypXnt/jq4lh7xIWMdjf/1v/7XE62sr3/7b//toTMQj+NHnzPAMjr1QVuKQtkdDhsxHvDuu+hfMijAUP0B9eSI3xlnO952HWxu2qKp5G8ku4ARotsCBDMA9SVaic6XCgWYQAbj4/rqd7uAXFcO2pHBeEr5ZK533/nZz+Zsi+ROkerJmUB6PPj6G29cPj6i1weo4Bi5XAZ8Ie/Ub67rwzpV8Nw6YxlOZICx0mc0zyH55ps/HfrqW4ZVYFgRLOvgENm/hn7gVbtxWscC+bQbLy1QsedNBKSTMcYEnwQkAgmdt1F0anJMOdadgPyMfv1WrnpbA0XvLTD1xGBqrQoMCFBSr3H90Y9+NCAjADPgKIC2aOXWav02hn43T5dm9I81AD1jHmkXGi2QuGvzAHiHQ/3nP39nZGdpWQI1PNOOBnxalJg1hdwoXUS7aPDVgKQHmL/G047jGIrH+QH6nfMDbwWaFIFTuqBkR6nhciQEsPidjFSGTxGcRWQqM7kccIxu6WOBjvp5BXrfvz/tVX9gNaI+c+vW5ZWXNwLx7IQqkh6djZeP8QrwZUy+dEQyXw5HZEa0eWG81KPfHEp4MecL2ST6EJiWTmeHlvqNY7vTMvxynuZMzlGXDLXOlOs+4zWdpHRHxjcQLgfY2YgOlM5oDzDddckBay/9AmCnfFv091DqJ44G40J/Np/azdROqoJB/E7naSyMTVGqpWhBz90ZICJzHSP4poCC+F55PhO4cYDpnBKBuOiW3DGGZJn5iN7J8QBXZcoVP87enM4HPxdQ4i9aqs93ZQQO6Zc2vvbGpvAbJ8ihR6aTJKfil4BO7c0JlOxsR0lACVorN0BpQbWNVEz/U65yBjA45EGAN9oVBFGUcIC+PnmuNTZ+yeGr3lLmjdPjSL2hnCKa2820oOM6ENJptCdZGoihvni2tUB5yq5eZUa7wI7mhnL8q93okW6gTfjY2TK+56Cjy/30p28NwK88+oK/3kUvc1YZ6hh+OJwcxuejDz+8vPmTN4dH0DgZqK2BYa2p/W6MlOcdoCi9jj6QDtP4tnMzXkunzcmYbMzZoU+ByejbLhXj065A7U+W5nyNbvFIPJQufHZ0u9a4pi8nL8w9z07qx2PXS8FS2oIW6cY5FwtKSudNPzZWBR4kb9V7drhGh3jcPPcBgv/hH/3ROOFcmnO9joNt3/nZBhkBrWcHzREYsLtudueV6HyBMbMTd9KPbUpNzqeJxp30np9O2sHZGXhtgzJyJmvF/QePLh/f+XTSmqLZ8I8UHUcEbyCiHSrsl5xenkMLcs6ZY5tLWgTupvdQz3Nyk9/YSP9o89GHH4x9NTL3g/dnB6Czjr719T3cWX2dK2VONxfbhaR/aB/QmONyz6jYSP3RA4/0ZqVXyqG1bV4bKV5XBz1pnQMbsZ5jyJgVKJH+nU3h/QD+0aVEPh9AZ2BqukR2hfbnrKucnF8j7x88/IU0JL0XCKue9DZtq570fs4O7bBrO1kd0N7z+pts8v0MdA9fXnb8cmzMtQmqWOfBGcz1/S98DtB67ILjLIQzyJwen+4Xj1X+XH/wcJwr0/8v5FlPDgSmt4acnRznsqOhsdWmMw3PjuJs2jPdxuHwYIH0cx/SQwLx49PK0JbWktGhbyztspVqg+fTJ9MzzyB59P67/+n/4yv89S9y2v/oV74ahP/RSf4/XOE//vv/9mMRs7Ztj2A7oi0fP1ovmpVVBPijB48mJYr7tv4U0dbCYJE1ASmveVAJ6hZ4i3jKnkUmI1309ygN9+6PEVRkS0ZSEQWEACU+5cUiZ6Ir97vf/c5EFwCfGb+BqG3T1MYFMlZxJFiUn/D2m0GlnylNGQkJSYInpc73vGtFiGRsBz7X/oAswA6vO9oUgddChsaUmhR6ZarDoj0C9PCmApS/fmz9cvgmY/TNn/xkInJFNI3xc+QwVRaDLGPZ+DBKlT2RvN/5ztDpj/7wDy+/+oMfXEWtBv5m0FNm5IgjcDM+0etsnKAVsOC3f/u3J0LfoZOUQ4aHeltk0UK6DxEA3jHu6sk41ddAOIpH0R/eSyEEfKELvmjxaWHQRsa9fGaA76KAGKUiWLSJwoSe8cTsdDh4IoCqtB5jzH/00eX1N16fPgBefTKiOoQoEMK9gBZ9iYcY6nYJiNIud62t38CaOYj2iO76/d//vcsbbzj5fCNmJqr0OIBO2o2UBQ4fjqMBmIHVRzRd9/W3vKNF2weCtqjOgnssnnL4ATBEpol24wTy0Y4BQl966fLG1742EbkDpj311BwUGmjOQKJAK/tq0XYI1l2H7Dw3wMc6Cp67iigvetWcBSADR+OTnFfkQYbZOi02nUQGpPFGI7/xRbsV0Bh/c4QUYbdK6gL7C+BdG2P/QNmuotPPRpZ3U/YDBfGOtqjPmIgcMa7GG93dLyIohbEIVG0PuNB2ZZd7uK3FXXfv7KjwLj7LoYf/8Z92MFjGQDkOaC3Sq1QOngUgZdBlAASQmPMrVx36uOmIzC11JX+SWRkQOSbQVXnqb6ePPoxBcffzkcc+6Md5V0oDNNQmbeDAaAeOCDTOKfUFvLlHvuDlmWu2Wx4RTZ1LgFaT8/RwvPzkxz+eNa3I5wxV7TgrjwEEeAXwKXf5/+zf/DeHdycX6bFdH221IcdbfB54jHe1V3+TC+/+/N05CMr18qoXGTkg7CefjAxHe2lgxqh4+umZb88dW813h9J7V7yi/qI7lZECrf4U+Bwnynv77Z/NWH7jG98cfkL3QMVAdPyKDn77GCPzwHt4yxbfdsloP7me8ZdTylxJpgZ6qA8PSluD7h2ICnzfSEu7G3YtXeP1wcg/Y9UOG7yJF3KUND9qL9q6XxmbvomTalMsnNfSJ8AR43sjitC+NUjf4pN1jD7ZwsoJbbdWcjnguHUsMF77Wl/Ojm/0yYGrjIIAfM+g1kf/tAtf5XzWxi/Kb+8F1nm/qD/08m4O9nPU7cieHHvjHF7gufzLeBTwHxCErtoQn+mPvok0Ni/G2L8td7u0C+9fRc3Txe7cWWcxehrn1157fZy73/3u9ya37ACtt25dfvKTH1+lrFB2+l1OFbzeOoM3yQJyoEACz8V7GcLmhL5m/GmntvuI1kW31orzQc3Dr2+/PXrC6BC3bg3PyqFup2KfgEjlouf008GEDx7u4eaPHs5B1i9MFOONkXsBMNqBd+2epF/rjz7Yii9SM31NH+jOQCrpDXKQZvwbc3PIGI1TjP57AM9F7Lfr0fg1T/CXNojatkbmWHJfH9Q/UeAHn6STBox6ztyM93JQodk43l9+acikzpdfeWXahJ9yeAZyVt4ZhG+91P6A/w6i1k5tQesAhtbIAJiA2Zw2rivHGiENCqe4+VnKHXOkeaRcfIRm5o/+6Gu7AoC0+u391t7AYPM6kHr5fc9Xyk7wHT8GuqdXoEFAePpswK7r0SEHQKCMftf3nBLDQ/fuzdhyOuUsIGvp4PoqbYb+oYl/aNtuz5xFaJVenp2m/TmJn31mcy2j4aSEO/SSZGuOkhxv6ZEji++tA59zCb1cK6VXskK7lX/ezajsym29y5nrPfR3X18DxJWvHLLNJz4ePf6IUo8/Au/RMsA6MDenxwCyR5olfwswct2Yey85ndPDONeOHEA5UeOPAFfjlwxP54on8J33SplljOjfaP/+B+9tqsznnl995ZChc8Dl7XUUm8/Lt8/ueV/370/6kadvOvTyk7EfANHqE8BgnQOoX3/66cuv/fqvTRS49XKD1Tbi3k63tXnvXW7ceuby9M1bcz5Y6+DsiD7sKjYkG6MAM2WkN45Owp68vzvL4aE7Bg7TfXnk0ICz45jZ8yZeZ89N+rPbs2Nv6PHqK5d7d5/M19XxF+zVphyQxgE/GUPjXUo/Y/jMMzcvUkTmTMIXS5OnRg/yO34OdPR7wcwjSHDSiayNEtDcHF+HxKamTG/UNr+TYfI+98nu9zsbMwwlAPUMROfQGZk2u0k3jSc7D488fUPw3uMZCx87JWeNvLa4yPnjGaBrOlCyub6EizTPq1sZ0u7MoarHoZS9457v/fNb+cnO6r+SJaWwvH6082hjgHR0y26cuo9dtEM7IPikRFkAvvrOcjQc42wXt9akG9ae5mxtDtBuLGpPOkxtGR65v7rC2RGQXEpeVH5/z7rh6JSfr4Pyi0B39UaX+K7+1s6vcoL/Aot/aT++AsG/NNL/8or/k3/nf/FYKhQTbsC1O59cXnrxxfHkylFq0jmV+dbTNwewe/RoT6C2cFmILISAQoaP7XoDWE7+8I28tDgAvwZ8uHZt3hlgzdZx+SGPSI4FmxbszJOqxRaJFO8ik1JWtY0CZLHUXn9TPAJfi1AtmjDvM+XLgqo+dQPAGXPeC+TMm9+CiUaVW7oAwomQSTmn9FM0AQnKzsurjIxJbfR+Sphyi0SlXGoPhd37AAf3tF972tKacVt+VjTLcB+Aikf4WOzqozZqV0CaNogYdU07cxQwrIpamAiOQ1m34GmDRQTdfbSn3OYpHq4Xya1c9WfQ50lNqVQnugyfHfkPCXH9bswy1NBL24subrHSpnNUTyDCLDhHFO7NIxIVfdFbnRTcjGFjlpe+gy0nDcjdu7PtG5D94ksvzTvy5VM67TxwfQzIF+RHvAxdZjfAGH8Oo5TXe7eDi1xe5flJLlN1+Y2OjN633tqo1o2S2i3T+qz86KOtwCM0FXlLQQ2ARFfRu5RgoKBoVuUVXWT+pni1NR+/BYgGPpx5/gzc6Ztx8ZzvxhedOpjTnM95o55SWsQjRSFFa6CL/jG8mhOBXkVjGKtxoByA91mhVb/6ihRtjiZHzgBxDqCJCvrMQVYiTZ4b515K618GPu0Yb+SX/o98AxbfX/lBe9eGoj88p53Kjbf9PivkY6AceU9LoxHdA6zL6a488y4nYwoU+nlH2wJ00NI18i2ngb9F2eUArM/mix0LK3fXmWEO1teiWlxXtvdKETAK3hEdkbIYEKh+xnXOoAxt46l/K3dfmvmoTdYKgJny+1R346he5eUA4dQyh6TbQgNANiD87bfeHqdoPKj85GxpXrQ3w9MYeR8ILprRd86pZKr25Mww/upsHcK/aOV368FGesqj+950RZ8AMYEqgXfJ3QwetMzhE097VvtyDCir3TxFAhethC6BhBPNdaQb61DdHIdPUjzcnue9hz7aF83x/KSnub6GSqByhqQ26XftqY2jSxxOGW1Xho/7ylcfUCnHRqAMGnSGh7pzjnrX74AqzynXmDb+ySX90p4Uf3xm3nS2QQ7GDBd99cxEgtvh8dlnV3MsI8SzOdq93/wIeLJGpne4lhOkiNgAK+WlM+nTgK337l05e13LIFojfw+1Q0t/tVO/PFP0mnu+x8edNVHbA7TQLCOe3jXg/bPPzV90xlueKQgg4C3nCj7T3gFz6IPP3J7c0wztwKei/vGccfYuxztdxq6wHF/aK5rafMcLpVVLNzN+OR0DnPU9gN9Y5azQp8Ybj+ZoDCwu3Zn56p34o11vyaEBho4zRnK2ZgQbl5x/8dU6+raP+AYPvPDc81epO5rfaBpQMXrzsYts1/BdiwNrGkt/m1cBRulRgWnVr22ucZoBtPBvQHtrUHLZc+rLERhg5i/a0vvV3TbyokWLSk0uFbGfHqF8749MGkfejbEBCgDx3IDrR4R0PGzsV89ZOpjD5k4AqHo7tN272mYccho1Lv62zpmrjVuAKTo071w7p21sDT7LmtZxbQvkNY9az+m2eMnHOOhnfJfOcgYrcirlnEkf8E7j2bwLoPPsOEuOIAj8NQ6oA4gM+BgQ8QgqKhBAufqjb8kJ9xwaTl9Qv/ICSdArx6h+6WvOifRjPDFz7fqNOQDeOptO0hxNLgZaN+6tBfji4cP7V3aQOqxR2SMFjmg3eoyMmgPLpZ17EsSk3fplTKOH9pMx9FCpwsgzckI/m4vKDSjKOeq3upSV0yHZibYB/dkdyiNLSlcW7yrHvfSsHCDar4wCcDbF47vDw3jV8zmd6UulKWrc1It+8alyCyATVCWt4cuvvjp2hzrQ8P69BYDX8bLrJr2OzY4WUp7MWB0R/58eqQGLVvYOffCjT9a+YYPYBTdplj69M9/ZI2wQzs/7DrYUOHMAmukKgfnpPzkYAlaf6HmPLzcBpo9E2a4t7GMMV2ZtsIoxeu/d9y4fffDB5Td/6zcn3eU3v/mN4cOfvfOzCTRqXLTB8+oKc0iWoiE6xxsr23dnb/p8zkm8jVfI1GSy95O7rdk7D0WHL/jdWnSlyB76T+MbIJ5MDIz9/N7n42DuE2iqHWdgPeD3rN+HJ7TmBC5XRuDoGdQ9g9/Jyw7mBIL3TnqAZwKUKzdQOQfnOC2u70GbYxQfn/ghXbeyBog/pfk4BNPIO/WWDqW2nkHw6OCvcvoXCD4y7gS+J/NqUzRD29oX9pFc/yLoHqifLpADI3A6HS65OH17uLsopz8nUF5Z6aI5B6JFeIpyRqc+QHDvx4NnPsv2aHzqa+389//xP/kKfz1PyC/p+1eD8CUR/i+r9j/7e3/n8XiuHiwQ8dmnd47cgJ9fbjuI7lDUnj7yYDsQc0C8pzfqk4grOi7lJ2OlCU65cE+Un+2dFnYLkMVpFXHb8XZhSaAkGBO+AQAZEeXCtOjNgvXZbpHOOC4aRF0tqCk8yk7RDgzgVd7ogo+vDLCUopThlGPv105CiAKWcRwI5t2AzbzN2lFaisAxglYflaNNgWIZWPrdtlb30DbQIjDgLFxb3Iue8o5/5wgNz4gE4ghou6Rn0Ep78jr/gqF3gNkBFmhJ6cI72kPBAWy4D2g2LqV1yakRGKCuFBTKm7b6fbUIH1tfKezaWPvVqY2ezQBTT1sFtXedKZsyYIDdA6BjqIs4zSkiSoLC0SEvzz8PhLsM4J0SQ/H/6VtvjdLnBPQFvTaX+yuvvHqVc1k/S8OCN9QduIuvHOC4CoLt4oCGjexjcAD7KbKlkEAP/4qgBT54Fj8rw/hsNLHtwc/NNkZgm8hb/aXgUubQ5IUXXryKnkU74DhgHZ2VE7+dwYMUxRRWvKJPDIzA8n/6T//ptFs/U9DxAuOj+bfGy4IqGX9FDWQw6tMZVO5+kTboHLDYeGesele71TcAxAsvTH0Zf+ZaubdTIpShDwPSzla/BwOCz0FgR4RChn+GvTYV3V8kcEbbR58syDrK3rF9M4CgiDD9T9lvi35AIxr5Bzzq/IEcDL2DVjkCjX/OpMA85RcxpM9FQJYaIzDI8z27gPOmGiF7njjajoPVDtA1gPbMKxnuaIgOyt/5eX8cL2iBV4xFOckz2jyXEyRnX8DGOgz3gMh4KICh6JkALzSWbsNzDEzPoW08wtizPsl/7JOSnjMvHsiAbr5bUwbAvL3rEgfYmXcb60AkY5zMmTzJB2C56UoW8BIxVe7YBf825UkGTXMkJ1Sy0HOueTcjHR21Hc8EggcYth5tpN2mXVCGdCjuibBO0W9dbuuwZ5WpPzlCkwNSjeE7cs/HswElZBy6FzGVsp2ukUMpIzQj+5//838+0eH61c6fDDbPBqLXb9cqO/nvd4ajPieLAK742bulNkpnaPyL2ssJ0hqIPoHI5VhFZ/2XSsBHkIB6c960Zkbv5KE2B4gZd+0rBUYOOteLRkX3gJ0MHGNiHnsPrwcK6XvrZaBuoHG8lgFUZLH2GafmiTny2hxKvgATS9FuhI+OFEJ2uMyhUtevTbCC3S6BzVdOAFGAA4hs2gFrVeBLAQTmaelA4lH9BKJsGrq7cwhtesWTnTprgOfQvmr3kRYHbRo3vBpoZ4yNNx6nG2iHZ+PFDsJuDN33Tqnc1FOqr3i9AAO0TOakR8Sv9OTXX31txrPo9fQV/V5n96bF8Dv9Dk0LNNCfQHH3ych4Jkc/2vmnPwF0M8b06zufDPjcriLtpoMqN8dh8kof0eAXdNdjPaUzAZQCWNBHm/WniGb8pfxS1HF2WMcmky+g5ACHV7/fQ8TQLFtA/1r7W+PRIh2x9CPokfNY/QOwnJykY7sc+rN60an6lBFt8Wc0bMcWvfWcdqW11vvtgooG3kUz9CotT/qKa2hO/zEupfJqLUcDfc8mqZ3JU3/PDhrtU5/37i5sfAAAIABJREFUsw/Sl7ORooXfaLSO7A/3DKcDUCKjOli9QJTsiwCW7BC00Gd1t871zOibjx9P+d//7vdm7TFm5+hndMrW0v8A6uTSyI7rdOOXLm+99dMjcOSFq915aFSEtvEsYMh7ylIXmqgnPSawvnXX+OSY1ofmx1mPTD6lA/gbbfCmsfGMMt1r3pAL2uEeGq0OvrRvfgVCxXPuaz+ZQ7/Laaoe9I4v1Blor/wcHJXTGjP29mEb/fzdd6d99x/QM56ZYDK7YNPBVsfbYKTZcToBMw4MXpB56iCLLjtn7O78zne+O3qL4DcOzj/9b/90Iq2ff56D9PGsAWc7d+Sis8GOqHG72OK9AFKgNl175IEAqgOUTM/RpzmU0s6dpzagTITy7Wc3p7w+SYni3c+d1fHRR7NTzi4WOknjqP1267QjXduiX7IknVkbzTd1B7iPTfDowR7EeESKRyc8bHxmp80RrOX5+CEQ87nnYAhPAjgCT70TiJ0OhjfOjrJs3+RnQGkOvwDVAM7A3/T7MyDbu/FxulV11J7A6NbldIYZIylEjvQb6c9nsDc+TR5V1lWfr10f7Oj8ycZqDQw0D7g+2/+jt8+/x7O2pcfXxupJB+x67Zo6AM6L6F/tpu+5M/Cu7enfrXPpIz2XjXzGWmpD9EmvTndWZmuEdlhXlRsdo0PAeP1Xl++Vow3SI4rqb/yTNdku+vVFgD0+yHnwH/wX/81X+OsvcOSX8+OrQfhy6P6X1vqf/r2/89jEYgBtJPfns8jMoiMC2SFbcnePIL9++ezwyM/EPAClvqekELIBWRlIFDIGQgZegjgBmBBK6fPcOXrDZFdmChAlRNkUHVuhpGmhFLUNOKA14VlEVEZPYKJ2WOQ2SnENRYLKR1Ri+ZBXwMgBuUqZCFyR67sV8tq8A5QkqLQNuPai9CpyTn++nu3KWsPg3uUuj/ytWwuM22p15K5686dvzvvuEWCUzoAHUY5+25pmm+4zt6VYebgHjVy7dnn+hRdmrCYfG3Do449mK/yAGI93q7v69VMkgHpFjO/BIKJa5Vl8MFuaAqGKcNioc9H69yeqhILTdnt88/3vL/hVtPnkYn5ZjuVN3eEZH3nhJkcXQ/W99yZNjH5RvIYvjPXzz00fGcuACc9Zz7R70tw8s3mRHeKh364XeWIBQS9GPPpr5/PPLW+s8Qy83MO41tDeQ9iMrfavs+HFUe7kAwckyectHQo6++gPRZbyCUjXTyeya3+RzOZHC9Ae0LHbX/GIOkRYABh+NgeE3rh865vfmgNUA/tWCd+UASLn1BmY4ZkW4RbLcV7MwSardJV6JiCdLgGUR0sKo3FaxXh3EWSEUPaGRw+g/JVXX51ov9/9nd8Z+v3+H/zB5Vvf/ObQQ+5lfPO1r3/9aitmgJA5I1WKcQW6GGfPajfDMSWSjFGH9BDGOGcWOk/k80HHiVw5bXPU7uZzZWm3vlCGOVCAG8mYtonrH6eHNuH/tsulpAVA+h2At3y7+Q5TUByMqT/T3yMqKSOhZ3MC5BwrwuTs/cffwCJ0CQRIuQx0cI+MNF45GJSR7FU+gycnlmeTxxlwGc76t+DXRjB7lwwR3VWUkOs5KwMPxkl65JfXvokaPOS0MgIoHaaqHT7or71FdwGLSw3iejswatvjxw8nktD8tVsIrTleX33t1Yscl5Ni4qMPL9/4+tcnT6W0UHiEUfjiCy+OfHr86PHlxef2gOOzgzaD4os0Qsdkx+SSvHVzAHApHDzrnygoBhmjkExhfLbNGPBEvq5hskb0zv3dFquPaEfmidhkHEiDgvfIuAxCzw7wMLk61zANqCqdgv4wqMkeNIufMujqY4A72bVgoZ0qj6/yp+sTsOIqSu+QGZ4JePKdzCCDkgnKr+wik7Ujfs5RFKhBRpMryjIeeAMIrt2BN2eQP2Mjvm9eo2dOjhwpOR7M8wBP7QQezlp4RDQGkjUfqjee1HZryjkqOOB914U91OjZZ1d+nY3XM1DSboN2iwWGoU+G+JN0WMCF50dO+eR8cK3yNwpuHXfa6G/G8FlfSrZ4vnEdIPKIsCoFgnbkMDaG1txzVLA6OIp9ihQN9HEtUEzqK7TrHJecFuRYjhvttmZkTKbvGZ9kKZrIEVw0cOWgOfpro/cDn1vj24GEdpzKyakM8YzSaOR+4LG6Sw8Sb1mH6Ul2atk9Yuu4XZGjx07KNjn/zecN0pjUgXO43d0FbOhg9x9cvjmpg/Y5fcpQ5aQOVIuP6UJkRaBKIOKC4PTJ3crdfEAb/cbzrge0B3SI5hy94nDKpnfoIxrmyI02eJVMCQT1zPDt7AD9dNK44MWA6XgofkwnRM8cFMq+89keFFuUaetT49572tf8y4FdNB/amTvpJGdAOoDA+8mV3sM3+qH+nEPGPX00B0s7xwI/ClIJUGrczKfGoPmXbG8ngjagDboox/NkYPJw58ketul7QNzaC7vTA53TZUpR0nofSEsX9Wx9NW/wj3prJxprD8clnl59gnPqZzOH7GDcdJF3DnB0y/RBG/aPORBQ0/iQ/84PkH/5B7/yq1dR4+mOAdPp0wWpkC0F8HjGDhL6vIAN94xx8yFHh/7k+HXPWJauLeC5dzzbWGlrDj80cD2ec+88z7IXWvsCCbXH92Sxv95TD17UFn/pG2jbOoJegZIZ2oHABQAko81fjqloq83kZo4P13OetpbHe2OzHTmkJyjm0OEA39/57nevHHQbvb05q6UaxCerjz49Nj5AehxlR7BMc4XtJ2UKGfDue7uD7YOPPjr0TekdP5/D+diGcyYKXeXGjfl3OdLioHs6MZuGEUVOKvuGgzYvdOqNzudo26Cge5cb1y6Xl17cwJnOrxrb5/6Chmw0OIQxRVvzhNPt137wgxkv9GA7tV60zulDuwjja7RoDHPcrFPAToGV8Tk3Bxs5HNSrD62u4286wsoIgXU7n9nP4RzpS+lMAaXxjPH2L9lz4+buYvsigN46EF+1rupf9k02Q4C4cWbjeJeNP3PlsCPcOx9aGfDdugF89swZXA+8ra1Ds0eP/kJ6k8E6jgBw9XnOv+jXHMkpXH/nvdKyHM+TGUWmV9cX+1y50ay68PocuLoHy1TtlSO6ORtYnf039DrGJdC5NqZjnNtw1juMC35u3QiUn2j0R0/AePdbG8KbqusMgtc3IDi76Pz5Yn8D0a9o+AXe+AoE/wXyfWk/vgLBvzTS//KK//P/7b/92OIKgJIjcpQzByHd/Wy8cJ99cmeUFQvYCAJG8vFcW42vvFOH94rSMkbAw4eTuwxoe06XQDBawEcxObY3tuhkEBESFqoMWPeLHC2SroMDLZBymGcE5h0L2GhBOgtZfQ5cbns8YwaQvWCSvMzbBsJlDJ454PCloZHoJYu5BfK/Z+/Pfne/kv2+7yE3994cN2d2s0+PPn0kONCFoNsAAeIEDhI4FuxIViLZjgDD8JQYQZLrIHMQJPm/dBcDEiDZZ2RPh+xmc+bmnnfwqvq+f79vU33sXB36gg/ww/P8vsMaatWqVfWpWrVcz6CaxebpbqN74/XXJzKHwkyxAz4CdopsTuEZZQ6AciyyA4La/nR4/sfwObzp5doqMkT5gCCGKdDT/+O5fuWVPXFd5LSIwGO797TVwTZSyRzb4NHHIu0zAN+DhwOwW9R3M9EaxdanQNhXX91UGJ1I36J+Np431c3TaZM2AE0DDVpc0aBI3EANdbxy5CMFisVnRT8V2ed60ZiMd2UBybo2USgOlnqwIJd8bxRB0QRSm8xiYzE6AF/0BkAtb25ONfPi8y82tcE5L3fKsv5uVOCjy89/vgeCis5Gt3MUzBqfFJH1b090OYVyDrVcJ8dGA9nCuYe5FgXGkFlF55krEFZ56loFcfuXkpByhl5FtZVugyG0SuZuB8woPkd+fz1SkrGjj3KbqtP8KPq6Z10v0mlB1QVo9S8jUf/0KUdTijqewH+MgYC9c/S/cU3p8K2vyjaOGQUZMhlkygLCnL3zyqQQm5toiu+Mb2kz1iEirdLr05e2Djc39BVQrI3SMLw0h7w9Ow6FDGp9ci2wKvmQEXx2OqREoo92+XYtozajVxk+gXEB7Mmc6NZYuo7WRdp5N0Ap8KEURBlyY6QcUZ36zsAIACvNSsCavs6aceQMH7DopZeunJalrVIvXjF+AZLKcj/jX5+TO6JoyMBbtzdfcNGSRTZ6h7GoPGODJ42DyN+i0p2NIJKJEm4ukyloXzS5/peKIHoWsacc9X786ScDsP/hT/9owHVj6tC7oqkGGD9ytns3A741a+TVbJldx4U6c/4EMhfVXSS1MQt0GuD/iN5M3psjaGzN8py2eLcULe4tX1+nygDINQc5N9QZz5CX+orXAbM5RqJTYC+5tvNvzzhQHv7LCAxYynGnHRk9Y+geu3aMu7rUI/96Crz7gJlAwvOW4wzaAVAO52Tz2TV90P/WkmjbHMyJG/Cc0wYPZfBUL5oGCGu33/qCHu7pH53AuhAw2PMB/MnG5i8a5hgqt/E64Da1VQa19rSu5jhVRoaXe/XJWGSE5/xc/WR3zSQzZl09dh6Yg/pUBLFyvYsfclZpp3c8Z34WET9rvx17x5kl9Q1vA1uio3cXlH4686tc7sZa29FS25Jx1uml6aaTQlfrXmNddKb/c/4ukPvshe5BfuN36yX65NBRv+dzZKqvczHiW3ygfx2ye+O5jUC2vpvnHJr0rQGkj+3wgY/DEwfdjAO6vfn6G6Mz0ZSSudpjnAPwtUsu5F0byASpb9ZgVvYZIOCg5bzywXPvvvu9cUQBKPGcevVF3+kotvJPjnYHyh06Qmt7acj0uTUgZ1JOgnXI72Ho+iD4xc5Q/Fl9gVv6fwaF9C9HtDG3ZXucaMcunQCanMGt163T+q1+f+lUOXvUj08C6MfBeWAZ3kvPQafmT/IJbyR7cyCmL6bPqhNvJDNdD2hEq9bTZESArr5w4OQgC/hQX3qKdwriaY5ly7QeGKOA/uZP4H+yLHnM4dSu1WtQaYEt89D7myaI42KjazuDZXVFDuF1BgXka/eAqUfe9NUT1sHFtvFb+XOw/ZEaQSR46elylqJ5azSa5NhLHiUjbj9/e/iZHus5dZs/RdnmQFAf+qGNMSr1TM5A7YuHjVdOhpyH7kXzrsUjAUzKLof2pvy6caWH6A+a6GdrQHycXNQ34+05ZQWyG5vW9oDYQDZtSt/CG/GTipNfyuovnS/HaEFk7nfosDF972c/u/yr/+p/ZyKlW5O0Q9ANMFud7Cn/s0G07+VXpGn5bPQjABvaO0icLGQbuja2ySefHDrp7XH8jaw6bELj6pkiwNMt7bAtCtj3w0cPNjDrYifvFxPgZcxefmnn2ByGfvPG5c4rm5oQrTfN5I7/yy/i6U0LxobGD/RlticnpGACuv6vPnh/2ldqL20jj+PDlacbtDJBUodetmsrcPvh2O5n+RMfeicej7dyujS/Vt7s2V4B22if3piOdXaYZLMNHQUx3d40NfFbqE3/B6o2F1o3wmBmTA5nWbZEa2p6SmWkdweaXgPQiwNMUN4Rze3/r4PQtS15FPhM92V3jyw8lZHOk15TmWdw/Qzsjs6hrMvvgsfJ2OXxnbfnttSvAfllGDhwlTPmgH5kRw6P5IkyjUN29df7f7ZFz3SNdu7jj3S02jLz4bR2xSPakc5XXWcQPJrN2nECwc/8ER179jyejY17/7P/6P/4Lf76O9zyzfzz7SB8M3T/K2v9j/7Rv/nUwiPSjdfQ7wHBJ0Ly6eQyGnBCFMPhDZfviUJ6NXlvrIeKwSzKl+JAiFhgHSglYjollRGjbNcoWcpQtoU5RThh0KKh7Awpv1OyCBoGrnod6rPA5QqxlHcLVYBUhqS2qTfQnICh3FC4PS83W6C7BUxZeY8ZiN73zNmTOZGLtjw73OorudV3CzNDK4U/oEAfihQ5C+/apVxtKjI3pShjIUU20DGFv9xyRejpQ8ZNwKN7wB7KQYdMXnvu11gdwf34+vBIY5dh6X30F83QQuyetjG2yw3p/zkM5cFG1gcWa0dAh3JbVDzjOhq6jk82cvfBjE3Rgm2B1re2ZVIgPeOvyB98MBGwt58fUGxy1x05CM/gQdF72hGgpFxjgW8G7LvroBaGmi3C69E+KyUTPfF483L7BJruCeUiwzfvMQWUIppTZqPdNievyK9o1yGE6lbXRr7IiXl3lZML5XMjVGb+PNnoEW164w07GiiMttLu1mg0bGvs5L6VC1tk6oAhG5mtbfpfe4D1jOuMcQ6iUjBogj7qk7mxUVF2O6zH3/gx2otUynjV3/hkc/Ch5UZYx/vG3XgqqwOByq2+IDXAZNPcqDPlVBkBEH63awSNigTEgwyeSdNxd9PqaICI9zMf6ps+BW4Wvea9ADSHhAJLRChzMKnbuHkvY1c71J2syTD2v3kU0HVlTDz33NA44x8vee4cVeheSnq7W9QRgKC/Ac7JoDVqn79KP3WOZAkgYBDhqQWwNqc9PjMWG32zc9X4GBvXmgfGLuM7Q/zll1+ZyDFADz52P4WPkZ5htwakyGkg/HPU3cuzN1aGK6vIK/1D30AzvMsI0t+i8fD4KJCPHs8hQJTggIqAR33Y9WcPVERPdApkRZtPPvv0cnnm2cu73/ve5YPj0DP1xb/KzBAqQjKHrXqKZP3yC4cDAox3W6iyk21dM0/V3S4hc3O2FzeHZheI9A6bLuzXv/7N8Lb5bu6t8+vxRK0bk90hJXp1I5hyUCizcfdM0WZbz4LV6N1W/8Cqde7s+r793gjW1gR1k12ewUPvvLPb8cnEDrbd9XcdEcZKPYz3TRsjnY9dOWtgkxt4JwfftUK/2z3pDeZNxrN+W4uVgUe1J4ABCITnWucag5U9DO0th/zdQx8X6HefY9KYaq++7VqwAEUH/WYEBZgHpHsm3QWfZZzgT+WcHTzKKFc+Xoqv0mN8G4MFuzbqs7lnPBq/wPZzMEE6S3Mm0FCfqyfndQBGepY+le4sIEA/1CdlirF47rmV22iPzrttfyOh0U2EvjNHyOvlVxGgm9d5dZA9FyCHabvd1Jfzyns5ffR3691dJ3vA3nU+0ZVDm6LIb9/e8WxyIlBMioJyUN+yK+yI8Et2tkbrx9nRG6CHlwuQkDaQ021Tq9kd98HwurY31v7X18bsbLima9Qv4+az6/7q0+URVqZ30/2KLLZzTiQ4fSsn8RlkwJPGU114rlRYymu9W8Vvd960CyVnibKSJ8pQnnvNEf3yW4qwAXePIJPWCHRpXQ489E73vZOTpJ0xeBTY5flSaxnTDchYPSwAJR0/XTu9JD7XR+MijQK5lD7qWo5v/QmUbh5VR2fc+D86ZmO4ln5NfubAaU5oU/qZsWld1xdzPn2vHQ3a6ro+LVi3stwBhQGu9VNZ6JqDy/0ipvG39zvIVJ/mQO8jnU7jaWwKLEpuRVfPAhnJVfrAj3/4o+EdfS4a1W+OTO8EgruWQ3QcbLNGvTm22iQ5OO6n2zQv9CX9PDAoh1Z1BoKrL0ca+qJXMrl137WcFLv2LmjW2KBJOze9iy+St2gVCI4Orp/TmGSnFugQzcj5+Ea7CrLKORjdcsoN+DlOrU0tlm2YjbFr0KblSxYJxljn083Lv/gv/8vL9773BwNGe3fn7Ivz/wS3SK3GHnu8u1huPU+mbEo1Noqdujsndy0HBM+hiTc29cwjOb+f33zn7k/U8LNSOxbQQz8A/m6EdDtcHgyIfXNkiXa9/KLd05v68ovPN4BF2hMA4Qsv3J5Auwloeyoae3fYDmD/0qYN/Pijdeam8yvz7hd7ePvYSVKvHM7ydPYc92i8dtHuXly9adfVnIDWLapa/JdMyUHcuLYG5Wjc/9dmXRF6HDx5BMMov+CDcSKcUu4EzPoe/pzI+gXEW/s9f9YHzvOge2dQVAR34LEdPfHpOEhv0MVubNqX1UzKNnI4GBepHb3ra1Hc8bf7/c7eC1gfms7u6Kezo/vrgLd3a+sZbI4uvwOoH+lQzpHgrctnsHxp/ruR3kOXUzT6dOqUGrE52Pi3Zio3zAQfNC7pTN5LD8oWS9fwrH6E35zrQ3cEzgES753p2PPxRPhaOAl3wNoK28bG1bVszquxPsaufvv+e//x/+lb/PVMkG/o97eD8A0R/q+q9h//vf/RRIJb7MYAOLZhr9f61uXGGKcb1Xnfgnrz1gg51wZknaiwPYV4DaqNKnbAhEhNeYnXKHVg1Sr3PL8m7mx3f/zkOPDpmctLR96yDGDPBDQTQm39DpxUj0jAMQqe31x8gR1F2CRIBpQ9IkrbAjXtPA6vVE7bMi2UQN6UdG0uUjfgvAjHhM+cwn5Ecop48C5jXzk+FuPAZvTQhsBg/6eoJQj1KTA1gW0RTlh3gnogrvK0LeNI/YSlsvtWX+OcAmlcKXt4QFnlrpT2psW6Ba5+6AvQIOGsTWevKmVP2zkELLzab8wCXtZw3qhE45Pipw/lYdd++QMzlL0fgJLSEvinLdqqH/oaIOW+bZzSKFD0omlKp7r1oeiMFroU8tr76NGTy3M3N1pqFcFVNIus0h5jY7wDbpVZ1Ai6Am/K+x0YqD/KaCv/pHX48MNpfzRHo12ob075DP8MSve0OdrG3/FIitTMjyOHtvzjgO6i+IzpHPI4+T5FmV0v4pN250tg54Ia3n3nnY2kdggtZRewEVhSv4CpGakUQu+vgrAHfRrvBb4X1BI5H3DkXemNGASAMoAT40955iBl07Pu3zrAuaKQm1Po0lzW7vIEFmk7YN4YEM9e5IanpOdoaguteZCi5f1y82eYGjPRMtIRiVgI7EbLIkSU4aPMgFfjqoycOf4PhC0ntfGSX9+4i3g+G4iB1kWsoavx1h7fyvYxFvj1LD8DHwJDz/PwcrkGtzky19jYqF+OkFkLJs/rpmQADKYAk/kb6Uder5I48/9LqVb2RHpbaTmQdj243l6Mh5LRcwDWV3IPb2Qn41K/Org3RdeYosOmotoUVvWFo3YMuNkBuUqjPmT0JK991/4MZ3JrQEWOu8dPZheTSKgA8BR0ZSavc0jkyAmkEO0ElA3gQ5eMW+Uw9jL4U3rX0LG7YyPxpCXoIFuALp4hU8y33V0hF/safrte3T1SE6zMXx4Aum4u09qcrA8I8C5aif5va37O0IzIBXIYVOsMMdZj2L7sUNrljV/96i9nbP12ZsKmbgCQrwNPO9w3n5WvTtcX9FtQy5hfG1bLk2tgbo7WjaAFVl2f+1Be+NUX6DG74+QMrmdQBki1tinrgw/ePw4AFTn25ez2QOcFoKQqcaCtyOxy7u+a1rpdxF+ORfdyaAbGGC8AXFFqOaoDxTO8zsBSDoAiizwTSKMfOen0tTYEmCjfffMw48y3/qKT382LaF6UeiBseop60ye8Zy1d8Jqj+PogZvPcGocOnifHORO23gfDmxuN+HjWD3OgOdU8ysGv/cmwswPPtUD9AUqePp3UZekzZxAr2ZC8Sw/KsM2RjpeAOnaqGY90Cb8H2J3DrNeh7KP9AfNo9uTh44vD5S10eAbvtN4m69NdWydaHwMwk9vmTCB+IJmy2vWgzTld0Fm7Ajk5EMmugPLW/Z0v94YnC2bowFDtcI+8VZ8gGNGWnIj1MceLtmun/rcLxft/8P3vX/74v/qvBggFgg+4cexmyejXBuXkuE02L2C3ATDa4btdI5NO79VXr4Dcs/4cjya7AyLUd9Z90+mA6c4LsK628yUw5gwoZCcFnrcLJB0ivdW79KOh2ZHr1bjl/FCOdpC11aNtyWD3AtHovMrK8ei783TQ15q7fLepB+Kd1pbW/dpaLuwOeO/cgc6q2eCLtX2SY8r3O906uuLn0bc+/WQcoD/8/g8GCE5nTkaky1ZOsiZ+H6Dw5gLQ6RXeiXauqxu9XPdpzfbbGOXwS9Yl091PVioPL7QOZ5s091sHkzu96710s0DQc0qdHLbJVXTRprO9lmxKtvpOFsbX53UnuRbdtTnb1LV4Ce3G/j7SoRjfP/zDP7z85jfSO74yaUAGLD4CN9xnW9+8tRHxHbS4usWmYxSoyya33smLAhSfYIdDT0gmWPvIRnLdThMb3OSK9hFlaywdCEmW06kbJ992KAuou82xb/frcZA8mwzgPc4MKbxmh4c+ru3G1sH/9J9JQ/n8CxPpzSb1joCmPZj188v9e7tr2jh/8sXupMQfRW0XBW6+FeQUPfWx+bmy6cUL2715ml5WMAlZ1CenahjF0mF3b+XkSY9BC+Un17PTctrEg7MuHSB49l8Af2tWbQpETR543r2cE1Ld9OndnjmXff3U6svNo/N3v2tLILzvyj7rxpwXov6Ny9JjQfOA7n2HPrlO9MWNjrQl5wYdQPyB1l8B77UzWmQX1L6rfgvIehaCtfUHOPdc/ysn5+S1TXOdxqp7yUvl1694JVvx3J/aMcD1OHa2Dcmoxj36nh0k2ngGweedy/Uhms2zaBsOUFmtOa2zvv/Bf/Z//RZ/PfPXN/T720H4hgj/V1X7j/7u/+ApYWxBILyB4FJpjJHDiOZJf/hgtsTy2I7y8/DRlZfWAmtrOLDTJC5KKaHQAVIUsRSqQJ3ZIvssEOPelEc4D7B+5LNNWPmf8kFRH+/v3fVcd2Kzdu/21ettlQGEpQoostN7Flj9yDOv3UW2BHIvcLkKbIuWd70XcBWQop3aNtvbpKB4+62pQ7SRxboou1IQZFS0PS4lNi9/UTEWcNcSmpRa7dFWNKAweEb9E7l/5NMKjPR/UQ7al4KQweB/ip469EVZ2opmjx7s9vu2MauzxUffXEdTffBXJJC6tW3y/fGaHjO+6JTa2UGS50WEAYgWylgQ/LXLxx9vnm3Xo4c29lwR4uhSZEuGiXtvOqzqNx8OWORTlE7Kuz6dDZmMcO1apfbhkcuaV3gBTONRWgJlAqWiAXp6Rjn66ltb7927PgDV+/FWRmUGef1qEXNMF0c5AAAgAElEQVTdHPI8mnz11W5bL/Il54DnPMMgxp9FLairz9Lzo6uImcabwqjMtgYbW+Nd9FOR1L6bFwEoRRBlHBYdpf05s86RUeUP1d54p+i7FEX3Bqg+HFQpmtWxgPVXcw5ADoCUMPQzpuqxC8MYkkmBGNfG0a1JoTRb5S4bbdm4ot+1bFkQmxKekWNOoXX5T9GEAyynjDbpkzFQrnmPX9TdeCozoy/jV/1FohWBhJ5Fh3s+sMDYKHuj918csFwb/d8ujyKGc6YVtXw2/lfGrpPjwQOHl+0W/uT4gtmiLr8a2VPEaWBG/GvuJkO0N9Ajg9Z979Rm/aieFGSKsa2zjx4/vDrokHMSHeuD9/AxOuGv+D2jeaKKbj8/W3utKQFprXH+148ATHU3D0QUj2Fru/a9+5fvvPvu1VrTPPJ8AEBGco7G+E66MOUwUEVHK3+j6VdGoUmGtn4s+L3b55Pn8Q3xCaS2frqfs6bINLwTGKpMfNkcCFTqWTRCP+02FgEUGYr4Q70+Od8yClK2MwA8l+wt/Q35EbhCJrZDSVnxayAewCzASlmtrekQXQvATF60DmlHzs62gMcD6LAOm9JIbbRwtEneBAh7LoNUfYAy9MZ37m0kGJBko6bSFQIuM4h8638gaTuKxkD/5JOZnxmgrf3+jxdyArQ+n3W2nAaNg3FMHhdB3jqZjpA8UofPgJOHIeY7fsuJhI9ylOk7uuZcDzhIzjrsGatk4O8Oo02To37/63cOSuMfwOOZdVKuM6U1NaMvkG+AsyOCz7i0nsTX5ZMFgnvH++rT3zPYdF6TWot2fm4KnF//5sPJ/Z0+o6xSIRRUkKHdfAgwm91ezz43ARwEaetGRmnjqy51q2+AqUM26V86lt90rwBI4+N9707agocPJ4LeOJEn2tJ6/JX0hRzOR8q6aBqfbdTo6iVnsFQdRcUDpAa0Bro9c532KL0y3U3dxqMdDO6TndOPWzfnupRy5pBn05PVhUfSubRHX9ohsef7vDGBLWSeMrVXeeZPBr364t+zczPbwHPtyEJLNKCHl0Ir2uHH1hZ0177AszOgGW+ld6lnd7/tTj3/64c6WuOT9+Zdul7PKcdfDolsk3TkZLS++71Ovj2LyEc52qdu/fdMcyVAFW3XMb27W/RBecqKb9Awx5c2nEEtdGvNH569z+b48vK97747/ckxlm2GT5NRAWPqjf/YAUBLdWy6wP2cU9RoV/RrzQpoTn5lGyTrmmfamB3UIcmt1eswvn0Fqp/BMuUNGHsEEPjd8815MkCZjanvxqJ2FuiQ/oav8Bda+J1Nhnbams7Quua57AJ9TsZlCxvj9K924gKDZ5fpER3KiUfOjuxylsGzC4yOrJndWrcGEJ+gowlAce4Im9vBkw8mnco6mtbeEhEONN8gtyd7vtKRytFCOGv02Ga3Lo8feXd1DzqY9v72ww/nUEvOc9c2nePaJrcPO/zVO3cm1zEH3u4yY6c5y2ltb844dJyd3jd2d5/AGWUYl7H5Dnn/xT08YLfcr8fJiuYFoti9xBG2a8vqOAtub534F19KE2Pc8f7MbdjA4cza3WLX0eP6mp2oX9KHdj5Y8/Os1xnrZJ7xbZ3Xz9Y5KS++DkC3pqa3B/6mq6WTjR5yRN1zZphz2ezG46yvtMYGBF+v66srDXB74AndS/dQZphIuk/zuTnjWO0d82sQPB26/p77UTvP7RrnjYjmZ68Pxjyvw+c6m9PncgDgApzm3tdA8Prd8zmOlZmzIsdYDtfkdnKy9s+aeejNreutefUHnlLbz3WrL3pHn/SX9EL3lWcHRwGDnum5+pBueeaH1iff//A//398i7+elepv6Pe3g/ANEf6vqvbf/7f/9acmOQVnImzu37+8/dYeCObAOlGj9+S9Pg4Ckdt5Podny8S1bWryKR+HiliYMsQD9SzMQKk9rXqNp1E+blk0nxkhpU7XM5QzAjpN28JH8LRVkAKyysLNEbili1iv7AIRPNmikAJrNvpiwQD5kSnYtkSusAIGraK5QMVu7wLSy6m6ivftqwhmXnT9z5CZyKZnb1xee/21UbgpK4yWgOWU5mii7IC/aOewzFfu7KGOGU4WMzQVtZrXFO1sm3JthOpkaltDsEXL4jF5Gg/jNkFdm/3P0IiuGbp3v7w79AyIQOcEMtqkOE8bJqf1x2MUoJnxMNY//vGPR4GwPTdwJeOckSVq4WWpV45tO2jikEW01P51KDjcb8GueGbS9RxbjccBcwAdja82tY1uF9ubs703EDywXnlti/X7rHSiu3fLpfrspDBZ5XHHS9oKOYI3mhGgg4dWId9c4rv4b9qSXVTXay7KltK1WygXVN8IaY6ezV9nzi34sukM/F//RW+koJwBvrNCZnwpf0ApdboXmEHRbDFmaKo3D/fZsDo7NtAm46pFew3ajU73AZ6uwf9glNRA0MY8I2QBm/uTtmWBTPSxHfTISSrH35FCx1hmLKAFnWzBOYanHKy75VYdGZoZ5sZOKiZ0Ri+01j6GmOcH3Li3DibKUiCL9iufQmz+am/gsr66p7yJRL+9O1vkW3Qvh0CgtrFLOdM+n8DfDiuNrsk87xbtDeSLD72nzerQpoxZMtX/eBaNM6oCneMb395NYQqMjz6PHzOogQCbY7n0NpvG5NHIs+YxHl1eFpm68kfUN4dRc7WUVYFA+uk94yYanEFk7EQzxbtkr8OJyAxl46HykZcmSV1FVWaoBI6gF5q/+sqdy+dXY7VGFT4jA+J1clxbyXDvvPvudwe0mUOfLpc5UMq5ASm1A3odcyWAgaFWRNgYz1LITPT5Otb2zAiplOwg2Yj/DO5NqwQg4dDZKPkFFLULgPHw6nA+xtfPfvazq6jedhDtGGx6jOZl440mA0Ao79bNC5k+69qLazgm44Bd5AReNh6llPIsZ7fIqIwwtFhn+UbC7LxaI9/44o9AwLZru+6vyHHRjAvI2Am0qVFWX+DceH3asLyzNDTv0Qhvqs+avambyOhNu2Tcf/GLX44cxkPm/srWlcXqx++tjcYyg2PW1St+FrG+oJx+cuSmG5DZ6hb1hq7mYrKt6Gs0X2fSHgrbmoK/9cm9M3AZ/byXM6MAgWS0d70TUIa3yLDlLTtl7lylLlo5uuB4B+ehgTWwtCFkc9vW8VuGNXpoH/70frtStMtz/rQjuuFTwJx25iwmM8kKfHA+RFwfjEljqxzPkgU5pXJE77q4hri6M5hbq/2PvjmGOy8jOUNOACM8s3rQs0OfdajuepVRa/22pnz62RczL4rO1cccsIETxtO1dJ4CFSaw4dkbAwYBichjzxl7/aY3NzcFBeRw2APj7o9MMbY+Tx7LQ/zZgBfonZ5DJum/iMm33nzrKtLVget2nIwOYSfmY/Ps6cx3fS/CP5qlN+TARJcipOfcn+OMnjGuRR2XxPSyjo0AH/PRb+02r+gt+GvAPWlwfvSjuQ9cD7wuiKE1sDUuB56+js538+ZEvaNjgTPWdOtZQKCyc2boL1oHwOZECMzWZ3UorzU4sFU5OVfxfEBxzhbv5Wxd3W6j4JWZzAgMwt9oeT0fllcqKz0gJ3xAiDK11XdOw8owDrvm0wOvz1yJh7T3LIeUEfDnXo5TvwN51G8sO4hx9JgjnUqgSvaBZ3PavP3WmyNv8POCpJu2hDxZUHdTTC2wV6qMncMDGon8PWxFQVbpSj//xc8v73733SnLHPzyiy/HrilvNL5xvT6P7HbG0LHbL5k+a9jhYElWegdfFLCy+t8eBG7NNV/SVzyXzJE+0bvn4AzjrY47r965fPbpZyNjcroZZ0EQ6DYy/+bNcYjMfHcWw0svTd+lCCoo693vfnfohjbK9hu/ZfMmF4d/8feLL41d+MH7H8xz+kjfmHNcXn5lo7ufPB29ZQAyKQPtgru9B2LO+QNHyirtYq9r7zOXZy/SQe0cXoc6mijTLriVlc9MShX0av2fM42kQFGWnVpjw3c46a6DI/Nf2N2qjx+tY5rc13Yg+M9//rOxvzdY48aUt2uHXQDPT5S4sfrZe+8d6VMd5vzC5dU765zmeNSnWW/V8az8zwuC5wz1fsD12LkHNuCaKHK0YC8OQH8V5LZrDD1jHUG7jujTgvT0eM6nzmTaNIF0JXoO3hmn1OFMaJeEb+PRWI99faQK4wiY1CWjsyx4vTtoyd5N87o6QdHa11Baa/jQ+cBROCMnD/sRTc2eFyWu0Ik2Px2M2Vlknpl85MeZbZ4d3fqIEHdfCzYTwPVOyspNpuEXuPW062h3ALJrAbjJTvT8OpDbGSRT9wGC99zXwf8h1LHOdk890vYGgGcjDD5wpE6JL7THpz4lE+pPesis0cdBoGEsQ/NjTej39GvaXXoc/L/nbTSOXwfUz2B1unVBGjuGlwnGc23m7RFsUHkjYw+9KVouBhEvPb38L/7X//dv8dehyDf7+XYQvln6/0u1/6N/8197aiJRsOdQQFFUx+TpQIHLZRcMg2eRLseX+wT7RMYdgCgwZA2FVcjW6F8vtkVoQXCHKt1apXcMtBuXG7zNh1LCsGPcWGjWe/l0FJkMH9d2wj87hwONl1Ou8Qe7gCegAlcsOgkd9xNqRT9QbhYwWMVgo5zvzIJfFBgAhSzaQ42WjddgXODS9u+JhDuAXe1VF6OMUCoyKoMopTpnQGUOAnOkMwCmy+E2Bt6jh7PAjzH44guXTz7+ZDz1Reyhx47NGpAGy/2My8pUX1v0gAcOrgLUGwt0KpqL0LbYGUcK7kaxLAACpAFYACAY45saZoFX4A1lWTQdBUIbPvzNb4YWFJBpn4VdpNHt3Q5VFIY2UPYmyvbuAkbqHqeBaD0REkdOtxa7QAV9N1aBesZE/4wbIMq2bKAvMK+oeIfezTbgY7u3+iicog5EVXz26afL1wDUIz94wHNR5xM99NLLA9zJPz4LzxEtGC0p9vOetAy31onkwFLDZGvgKHHPAJI3l/47b79z+fkvfnGkEND3h5dXX5NPdvOq6lMgpTrO0W0bkbIn2H/wwa8vb7315nHw0NJmD97cVDRF5hbhsg6iI7/eEdHvuQDadVCsp5wRoB1SpGwO31W4GEVFjBV9sIoHw9HY3hselsv3nCoFWLNOoo1YbKu8d/ympMcraOzaKG1HepGincgI4PfmIV+AZnleFPL1Vuk59PTLBQ9nS+bhTAk8DFykUP+dv/N3ZlwZ565r5/DqSy+NEu4bDYvMXCNrjc0iurW9iC10MmfKKfvppx9PlA4l+jqH34LERT4VIazeOWDo7pfT9gUuP7784AffvzIgxpn5cKOp/e5vFPMDmM9JqC9FgWufec2ZeA0OrgL+m9/8+gDbNqIsWdHuFI4L8oHhYCsuWlgzCK1Nn/P6yC3z2PvARaDlbz/67fSH4bsOlPuXl17eHSl4qYivgHlzYB0C8pvurobNcyq10EuzNokMslWXTAoAXLm/eZ07MBLPAhgC5hk1y+PPzqHBAx474+HLuyPXrVnJnZyCGxG2jtK//NVfLihxA1+ugwBvfWGNeGGNaH3X14AGclAUJ1olr/HAGcQ7r2OBVQCOMaqOSEHlzjp87JQapXjyXi+IuulyNhJzDoB6smkk8MQ6rR5c3n77ncsvf/mLoaP5WKoV84as1tdA7daTnDrAFGVlfAZSFAnaWQr4QrvxmO91im2qhHUAOYRyAcxAWWBfYCgncWCZVETGwVrzX/x//4s5LAzdyOL4xprJeJ80brMldyO5MsYCRZsPc47E0U+AfhGu+PjXv5aDfvOulhqj+eP/1lrX/DUP3TsDq3QL88WahC+lDVEnYMZ1dEhfWRAffUQBSVG0PLuGpF16R6qE42DwkT1f3Ztt7WPcA7E7aOvIM79z+/lZ48Ywm8ACwI4dQNuG/c1JuWmrrPPamjzanOrPj/6WIWa8Jkr4SJWHp0cvcZ7Ex59MlN04lR5sLmnzhMAPWE/24q0BAI98xAxvDqfR6zhfHj++vPraa5Nuj0Ng8t/OYW5k/a2L6MLVV9rKP9WM7MF/1nT8qP0iBof/H/3uLoqcZQMqH86CDM0cA9ozwPKx9dv2f+cpnAH5AJF223WmBdnTGkFOK8ucoN8M8H4AMu3a+AgIfOxCxBv6WBZUYzi60ZFPGB8OgHv/3ugkw/+Hc2TA65c32tHadecVDqRfXN75zjsjg9aAXmOdHJq1+PGjcYitjF4j3HOz9h5Aw+ixR0pE88ZH/5oL5JPr8Uqgb87rgMsBFD/7bOStsVK+czc+/eTTnZd2ZIw+djgejgi7AkcmjYJzBeagZincPpp1Hr8VAa9tAUcLom6UKt4HZpXy6Rp42jy/ZMQGBCwQ1lkJgc/KGQetXP1H2jb86HeOsVk3DoCkSOlNnfXMjF+yxxwxn3zwq9/mu8AkEbujM5vjB7CizqUP8G31VfNfSkLjXX9zxFq313m952EkD3OUtCsioGjzoG9UrL44vFX7S1W3YPdGDsf/OTLJXGvrgks73zl7OA04d8k/IK31CG0Dc9aWW5vL+rS25O0BVN3LGa6+dmD6neNDPaWaIc+aAzNX7u2ah2Y5+RZ4ltLmhcv7738wa9EAwBOgsYEP6rQObJT+6gv+Ri87AD88jV4bSLUgrbrJXSnH8OKkIHty7cxBt5w+q0fvOjCOhmNXrr63Q7JgkK++un954/U3L4+fPJqzaT79bAMi9AOf7Ny/fRHIg78B5+bprZubKkXZz43z4BQ1fASokR8bDPV05hM+pst4uDR3I5cvTyfliXVmnD6HHuBsrBcFlR0guMVGehS8tbtbVofB+wNAHjs7JyXK2HyLH9DBpUbRdzrj66++Pu0Yx8jhrEOPr+5v6sYi8DfN4s5psn7zlq8DixwesPYIVtozWmY2HesvGbcyDD+U0k17jKX2tzbGs+jjvrUET4xONs7ilVc50a4A4WcED64+ax21Hi7ecZ3j+gx2rv6yALQywzniQdfJ9Ll/jEUAb8DvyPVA8EDuI+o7GbD21e4gDuDNkTby6Ahs6Fpga+0b+Tr1cI4cOxGONGwB4N4NzA2gbt2vzQDwjQa/hq16NjtV3YG+Z0B42kY3iZaHnpHefm6zZ88gffhS/Yku53Hptz4kM5OVV1jOCTQXGd872aW1Jcwq0Dug/Uz74YtnV99oLJOT53Z1z7V4p/v/8//V/+1b/PWalb6xX98OwjdG+t9f8d/71/+7TykfFgqTbre+LTAyi/E9gNpunbZojkI1CvsepJmBl1ebUCgawTUTvGhKEzSj2KJ1lTplDgJbD6SJvbk4d8ITiJ2KHRDUNsEUhVJHXZ5Z7+TZA6YNPm1fXOBa3tlNp0JpDtB8+cXNZZnhQ/AUCaGMjX7dCIjx4h5pW4rm+Mu/fP/yPYCyPJGHsOqgsSKDlB1IOFvOjjQMfk+/L8/MVn6KBwATeLFRlA6s5Az49DhdXaTRRsq5vmDbRjbNIvXkOg1GERHayShoq7MI1zGA3nlnT9o+QMVZWB6vMhv43+E8RfTZhle+WrQB8AAhlEOhZVyKnKMsA6PwjvKK5kkBR0tKT2Blv7XBs3cmJ/TnV5G+LVb62wK0YPcekuq9wN0B0jgRnrt5+Yv33rv84Ps/mPYxmChYH3/y8RiBwMcUTADCiy+9ePD+GiWjcBw5Cin9+rK8KTpgt5gC5YDB2hFYAChWLpBuo9FWIR7w9ChjUztI/SISa9MBmQs/+9l7RxT05lM1tuuR3yiFMRSPHPp4NuWpSIqAWAARmrVlvsN+FkhkWC34nHKHP/FqisUoaMeBO/oALJGrfbbdPXx4+eTTT8b5oS3tOhB57x3AGSVwoklEtz13c54XMWec0JlxLbpG3nYgoCicN996c+aB9+a09FHo769T7TBA9e/L46CgosHVyWnyne+8c+XA2sjKPWTVh/I8itiR23gOhjnU34nWOVKWAGC+OCKuf/DDH05f9d91TpNPP/tsI5wOfkPD846LjEvjH42TWxmda5RxGj6aNCCAevw0B1HZ6nxrt1su4LCRYkXxAm6UwxgBjm3+/E2xgjeKYEMnPEUuxnPJnGRlzkZlFjGnntod8J+CpU/Jdn1SxzgGRHHdENm2W6s3aujpyDBGIXkm//JGD34+1z77/LOZiwAFv7UtAzIQbp2fuxtnd8dsBDbnFqcQJwA5a+zR497dr9bwAt4N/UWEADEcgHeZaDNRR/hxZLk0Ak+eDg1FPxVVaE6XIgjvFGnvW/+KFMwwWINJOowFWte4vo7UTmnNqXSeg8o6G75kKJooSxn6a+6S2fggh4ayyldbu5IBGQLAoHZPaYPfaBqATn5qe05qNGmX1crnV8ZYS9lvbU5mKxM/VK62krPkAp40NtI4LeC0Uc3W9Lat64tP6TuiU8D43Dy2xRonhj2eURbjEsD90ccfXd5+6+0BwHKWeWZAKyDS4aBEz4kuPACmQLqMqpzT2hTQvY5qEc6fzpiS07U5oxLP5LQqh7Sy0KTUX+so2PMwli9EvjpPYp0RGXH41QdvM+LxvjmlX+PMe/xkeB8dN4+7tGQL/OekuQaiNqp4wamNVgOYjIPo5hrS6D2A8ZFSxHeGvjHTbn0pMlkf4AWeI68cykhum0e//fC364y/8ezMMzqW/tKz8II2KxOvjbH4zGVkepG444g1N2/eHAex6+fcy7Vz0j59+cU6iF/dre/LN+sYXRB8dwFpI9nQuACIrKnGi8N0HJgTVb8pLnIs+62cDHdjsk6ylaV+TxQjmXPv3oyndRqdV769deT1fzK0QTf69OyaE/U6Tnu5oZ8fvXrWgSPNBdDJPNfmDlscx46dUEAmzzPArQ1HhB6ZUQTdzLUjat56ZVfLB++/f+VMGrDm4YI1wDIy4JMjijRQxZifQZeA0XR9TgV1eNeaBbjeMjZqMv02xxfZhXYLJANCP502oG+7DY2hMROdOqDOgwcrJ0TWHw4/7TNGAzocgTjSNQKARpeZ3Zk3nVQ6fE1HXifp7lpaB6DdKw8vH37426uzAzYtwkZJFoGZQyq5UEqPdj0tiO/snT1Q0VjiwT27wHg8uYpSZN+gtf4PzR48mLWxSHDXjW156M2jgC185mOekX8DdHLkO+DbLpmnu8MmuYQ+HK+//s2vZ/cAQNycQvP0hGRE4HK2zTrD6e/XKY6MqbmsD2hGZgmy2NSSggiAbxthnPOSrB478tjpO1HJAGvnFdy9O8E3Dp5uvlmr07c5BIzpmf/035oIbC1gCv3js+wq/Ur/QstzWi46DoBwonzpekedo1sec2KirJ0PcqRhHAflIR/RkJ0xuzwnN/buEFjQ8JnRDcvB3YHKBalw6PzmQ7szRbpLS/TSnLPlXZHX1ncRvJ3JIqqXY+oxfn3NLuiNghe9bA6+9ebbcy7DnVdfm/E3HvTSDTRiJzycMwLMBcD/w4d22W1wiHmmXGlSnh4G9Mi62SX5/MwhMhK4re/mHtAfsD1pJorOxXfWBqncXthUYOwZenJloQNZTL9a8HZTBBm3nOZk+edf7JksOTWN9xkIfO8v/mKC095+226bdZyPjLceTeDR2mbZ7+2SOGMJ2eXZ42RC6+7ZERRAOY6+0zk76fjmh/bn6E4243XluVcAQn3Qn4J1ArDVuXbLOmOUcwZ4z0DnGcEJ4xgd6GijvuGN0QMOgDs7rjUsgLmyqusMmiZHApjdizYBuOdyo28gMN17U9+Ibt8oa7yVjnMGiTfqfe/Hl1f1Hn2T4uusn2WH1IZspK/Tas4GOnaak3+1QXvOzoF0pnO7vo6Wda929P+1fbY7XvqLz65A62MH8RngztGw683ib9HhXN+MjXVxztda13d9P+NdXW8sK6Nx+TYdytdH9Zv5/1sQ/Juh+19Z6z/4H//3nu7itB61iQj+8ssFTkbp34MDKX+zmA84vodTrZB7biJsTN6ASwoIhXdAoxdemBx/PLhtpTLZ835R+hh6DKFA8IzfIhgDxvMcWoBG4D98eLWV/vbzFpBrY24FzHWUUQBd4CvDou3oQBTAGUWEUcWTO/08oo62b5tOwT3gmLopKxn2FDxb1d75zndmS2hAFFAphT9lbYzEI7+uewHDA5oAte5dG1i2t6mvxboDhyjB4023hZ/XWXqHQyGfxffGTrW84gvOrJOjKNaU4miTk4GSQ4ElbjeacwGghCyQn7LX4ogPpIRwONS/+Bf/YoyRt958Y/JP33n1lastlHYbDAB4GNsUUoslIx54YZskY4KB6DmGYIcWAl+1230GzWw3nGjlTTfAmAhYMbYTJffo4eWufOdPLqPwKhPtc24UuYcmHAEWDUqO6+bCAt03xvCg0FHYNmJvI+KVI2LUGExE+RGJ6RlKLoNVHzYCe9tvPNCKUpkiZNvwm2+9NYonBTwwyriKdmsXgWgOPNtimfIU4Fhey41OXZACnZSvbuMbCN/W7yIK0DIHEN7M2G/M4x1yYA67u7WROCmzHV6IZu288K75H5ik3AC8DEH1aONf/MVfDH1F6jc/0KEInqKmjLN2vnbn1StQw3P1gxwTWRTov0bh08uLL5ViBlC7ILi8timd0XS39j4/wJW+KCe5uKDJRviMkXREY5jvxs67AfJovlspl5blIe1Qw3hvIp1uMtpWVnKGkAk5CHdnxx4i0xjsu6sQqe/DMayAEa9Mm7TNM0UaAmMWuN7ocWNdSo0OMV1Q8JkxYjeK+97IMX3yu8gy8swuhvL95VAUcbqpRfaQWPWJHq8NaPn97//BRlFN7sSN3sqZxFBa4NghlruFFq/qc4ZCEZkpj3jJb3VYE7p/9wvg4R6yFsAQYGsO6Lt+zQ6TY2u1OtDyvffeuwJMrH2lvGpnEgOxqCLgCmM8JV4byCJjT6ZtWo/dxqq/5nYH5+ZcMkeTzTn7tL1oHQdYEcTo/v4HH1y++53vXN772c+mrehs/VSWdSJgfNakQ9FnAGuva2MgSiny2aeXP/qjvzH0loLKOrfpM8jm3bLZMDYAACAASURBVMmCH3aL+e3LK3cAr7+bxzYjkayfNty+PduWyVHvAjpqz/eki/r1+1O3tnpG2bODQmTuIXsWbD7A4MMAJv+trcgQYJbsBcBkPKDxyv3rg1KVP6DP518MoLo7iTaqPEB31pCvpEzbnSX4n9Ff3nltnYizJ9LdfDbPtIbMWSTHAOH/kenHmR2jn9AlBvC9M2NAPm//tgx9qv10LrSZCM8jrYE1yziisXUEmP/aq68NeHH3i7vTH4cYWmf0fwIQjl1FBrGDiDlj6VfkEeCFE1hfnl46J2N3s+Dd1Wmc8cEpcmfkRU7cBStfmjk16+IEDOwhuPqVUyUDHa//6Ec/ugImArCTiTkg9DfwDt1bv4yn69YG/cu5MgCfOh/ZeaAtm1s6XUq5OVSaR74D89sxoZ7deXBvnKz61fqffhkofdYd0n3RJgdxTv4AE30P6A9kbF3U9oDCZOCrkwLvcqU3aot76JwRC4RMB97dFHuWS067TQ3wcPgl+RJ/aWtrljKa342ltnm2SOQA8DPIkvNeX5WlDLJK8AMeAThyTP/6g/cHMC0YIJApmd74oWOyHN0CPyZymKPxoG/BJtUXYKlPrQ/jPDlA+3FmiHr97LPRLeKF1rwAaO/ilXT4An+0IzA+mWQc0rPi7xwmAbWBX+4rc3YdAKWAW8dOOfRqvfKeMU7HidcCYZWjDh/jVD3ZWfFoel1nuOT0Tod94/U3RkYrPwdpYFYATN8FVNB/SmlmvNUJtNbH3cn35sizzivJsYG2pVdUZnNt065YizaISF88246mHKjNlZxP+pjTg1xefgewXqfoaX4EoiWHkgcbub6H2pofI7LZNidHVgBZ4FKAmu/rHQCldAM03piADjJW/cnt5ov55Lc++nhG2/GEz+uA68ePZr6wFWaeXoGYu9toos8F3Tx8MAfSZ3uszHh6+c53vnu5PEOPvXF58HCdSiLsJ4hl9P9nZ2Px8uszA3gPj41usGkI3X8EIDxSOthRPWnEPCNF23M3po3GzT1r9YJrAL/dBeOA+ldfvjP5v42jQCFrx+ijz+3OZPT47nelC9p0IeSFtTUb4tPPdydZtGqOuYa/0dE6wAFhTfF/5dIl8OvjR5u+p7FIZkd3dZnjrrdzIP2wcc/eyfll/sdX6ssemJQuh/6YnmMdLuLbvXU+L07hO7A43kpeNZ/xbWuhe37Ti62x2aKtZ8nUbPAr2XnoWMYzep5leMBotmf9DVzteu0NZK3N9cf/ZyA5WeP+2J7HAbilZMm+2pm3IG72U7rL1bulfjmCHCYFyykC+tzW5Et64xmQdxjltP8oLzkRzc4g8bktyhpd+OjjmY7V3fPN6/pV/ZURXz1+uA5u1yujPnknO9S8b6zP66by5fFvfJRRObWza+exrX3K/ff/t/+vb/HXBuob/P52EL5B4v++qv/R//Rfe7rbvRbEHuXoUA4seBbE8rN6fw5+OAn1Dh9YAGMXjFH8Du+4Cel/CzgFoHybhEHGDsOUQcNruIJ/t8553p8oFgYmA1WKCu8VHaPeiWB4ZCvn5iwF3w6I+3QXIKi9aIk1Ap4doxeYQCESsSxqjZLBq1zqizE6j6j2ya125IO1eI5xCrw4cmgSiBZlSjbj3zY/dVFKS0mgvwFrLfRF1+elnYXftt2Hu4XN9UAeisA5Wsv/lIgOnMrgWGPxpU21cHl6lRc6Ieu6dyiwHBVFhrcwZVwx4AHOgTjuB3wEfAZOUTwoxYHqvnfrmfQLG7lssZpIx+eeG7Ac/doKa/wmV5/oYe+2C0CE4ZdfXH78ox9NehAGf+kAREJFf4skRS2nS4ucyCR0+tkvfjl8pe8BlugKeAbMiKYrKlofr7z1AA1R1pNGYQ+5NLbGAR+4RinDj0Aq41XKA8qV6wNUPXkyzyl7DZuN7EODomyLYNA/CpbnUxZn18UcgLQRuKLzPbPb+taD7n78lENKG4roLNpGPerQR4qo8tzLkNa+DAbP4OMME+0VccghwVExh58e0Vfak+JwNtaKcGgbZ2CkvmXcBFahIfoV2TARc4exn/GA7tOH114f4LkIqXLGbg7cjQRKecUPTn5nTKh3nQcvjHODA66IDW2c7fxHTvVk2VkBLOdr4EcKR4CE8fae8QugQJeRS3Mo1J2VsYcx4f+PPv7wageMcvUv5VM0pXzd6BiP4ANlcADpP5qgG0ceUIjzp5zBzXtGUxHUoml81hnk0Mt7R37z6xQU5oQ57dNOGXTC//hG+/Q5B81GIVsfNqoF35GrooLwifbJu20L7BiHr9450piIzmOcbZ83Zz653XkMm1oCLxRFGsBfdLP3ApWsIx2qNM6ol14aOenD4A5EGkX9OAAv56Tybc/WRzy447BG5PLJOq6Mq//dI9+VWRoNoDk624Hxs5/9fMoy9mcwS91FVZK/KdQZ3AEAE3E7kZMbnYo38V/OqowQ8zWeywA881BnYLSeqBNI5Rl8imczvoq8HID6iy+utpxzfnl/twHfvHLwnI2PdpQUwahN6PLTn/708qtf/eLKEcCIbefRGs2fT134LYA0Y0sqDfKXkxRdAk7HYJwc6g7lejRr8sz3Q6aiMcc7/rSzSrqyOR/imN+tudqfs8XYBrgZV3O0w3U3eu3eyJBx1h/pRrwTzdUZAJsjf+b+EV08zqQbC/g2v88O/9bgswF6jg5z3/zAY42p+hrrnLPGUz+13zgG7q3RtcbdM888vdy6vUa6IAAR0WQHZ4j86uYvgNj9TbG1YFyfSfVzOH1XLyxYAgCyBzkbe3yW4RfQGtgXrY2bPuQYbc0snQDZgV7Kwq/tqKHjGdPZ+n+koEmHDew77yoM1Kvdu/7QNaUf2R0zrXc5KXcn0QLRnvdMRqo2o03zMF1Pv+Z8gSPCuXXAd6BqxvGu548uL8+OGjnu1wGWbEun1r92TgRwB660y8kuwXFQHlvx042VFc0zlAMKA+laPwN/jOnqcSv/0OzrQIjxCPxOjtDJPvrth1ep3dJP+q5+ZUfX9OFoO/zw8NEAc3ghnSw+zqEcUJRuGq1mzhypgsjfzs/wXg5ujsrR4Q+n6DqrVldTbqD619t2Bkj0HX817+O91o6Zj0UiHmcceDZ9LqAdH8Vv6g/sT//Qzmwl17Q5WZ78wEfpojli0tPZPqKqm8ft3spm06aAnnX4bRtyHkQD/+M1z+AbfGVc01mSVWRO9h++2QCe1SPoA8m+1gf6gTECsjdGyeecrP4nP62towsfTvP02mSQtruvPOUbgwD3XVefm10GaC9VTLbpeVxdK5ih/uGPAkfU6f0HD6Sd2sPC0+dyZJZ2xnqZrpQM0abvvC390FdXO0zxwAKXe35NYLXIXvp+u1s3wOH2ANeTVuvh48vjR08GQFc+nXDqPgIKfM+9yXciRebA12Pn3rx1e5y29znP2PpF2R+7UYDggHp0f+F58/+ZscM3R/bmALcWAjoB4C/cfmF21xojgXXm0+rtm3otXRkf0PesreQv+X5vzgNbJzDa6ws7taAd7+INcw4PokcR/uiJx27f2iC4bAJ15zzKIdI8aj3Ds7XLmDaOykgP8638bPDwjeZZMnJ8K0e6yAIyknfpNcnQ5lTAbzZPDvBsOv8H3ioz3uv91pH02dIjJXcCervf3NOOMxj/dQA1gPVMm+qMLsmvZObVO7txb+h6BsHrazrEWQ5kM9bOefbQs4qAro0907oUfdwPbB8da3KT799/3Se7dXj6CH5LB1NHsvHc7uRTtly2/ZUz4nRY5qS0O9JSol38Un3977v71RVtzdNJI3s6aLR7OTC9k81b2dFDuf/4f///+RZ//a/lhL+em98Owl8Pnf//ruXf+7v/w6cWNQtXimkRW+OVmki3VQwtILZHNbHkSvXMKKfShRw5SieftHxnFtdDqTKJBwSfXJA3Zg8Mgc0L7vk5pOKIDNEOi2HRNR22VUQt4zblVkdtj7LN/v6DjdD1sVhoc8BxxscoP0eku/ooXgAfi7ty1RGglRGQcAmQDpArcnpAnTt3ZrHqICBlUFiKgD+DgRZg/6cgoWdACIfA/fu7HT1jWTnqUO+CoZs/lRJBEaAYXEci7AJEOcvrHcDpfYuq59FWlExbW6Nbxv9Xd0XMXUchBVhmQNZXbVGesgIE1CcKfLc2PxmDMCBIv9wPTDIegUhotttU5Qd8dQBq6VDUgV4ZD+orv6QxQkcKUsaRuq7A3Zdfudw+FPqf/OQno3AFtFI40bjcfh1Eon6KJ0VtlOTbz8/2TU6MopUBB97z3B7q5kCulwb4atsfA323Ai6YvOkanhsACCgJZNhotN0KCfibiIsjak304Eaabq46dEAD5anLXzwS3YoGQvsi0fCbfjD8fNSXwtKiH4jR4pkhBzjIEFAX0FQ/TPgUBGUMGHVs5wr0yJmVsuVbm5W9aXMezgGq+FIEuHtFT2iH5+qzdmeIj8PnwcOrreWBsXhiT35fp4DrPsbRjgT1BcTY9YGO/tag2V0KnilK1P/6njxQVvMuZbnIjGjsmaLaAh/0RfmlBlBfB8UtrzGw7u6BUMdBn8rXR466jercrXIdRLnRyKtoZsjhf3IoJ4fIGXygPYHEKUnNd3OlqBXOwWTSNXDiHAI5x38w0azaOjuCjkOJ8ccay89d3npL6oOVW/qIboxefGh88TtZLXVF/KXujZBcB9EqsstP8XfRafqKzsBSfdX2eMx7RfXZJRCIoRzPMwT/8le/uorWN+/QOFmAhh3ALLKRHG87eLQ7Ax6BbPoWiBr45TtwhcxYgxz/rpG3EYTSX63catcQx4XoKf1lzFozXTvPM/3ER+2oyMA2xs0hILP+KHvl60ZYtaZ2XX+MVSC4ets5tOlm9uCuPYRyDxj0jN9nY6y5r8/tNMr4mvRTk2biq5Gf+BOdf/WrvzwOa9zUAdqbEVr5rYl2X5HV5dzcOe2A1W1/BskC0LZdb4qpIj5tl/b7uRsL3uObonKujIwDrAqQUmZOF+O/B6s+Gh0juZTh1vzOmCoarXahaWuxnV7aEEBpjdg5hf+P3KhtAz6iwZTvud758st9PxneDpQiU91rjuKLs8Nx5daGQn7x5aYZU06yN14bXU/+3UPutC4Uyepe68tZx0Kj9Kh0Lm1o90UR9snNxiPec731Kf0vOgYU9q50UQ7WJXeUP0DSCZRLbgRSBwoGIlrHVg7dn23+k57pOCjw7EQNlCx6UN9d0x7P4Wtra3qq/0uzl+4V2BJgGOgfsPbCpMbbaHr9l4veWPidUz6dNp2p73VAbr5b4Jjr+kVGNZ7e7RwKY9+8SU7ji9ateCeQI/oHLnk2cCqatFYCW+UBbi1NB29dVVYR8dFEPcbmao7cFNTyaAD9nH7e14czEBVQpMxAiOTOnKtwOG4COAOaOEU3V/gehnm+n5N80o0cqVk8p26fZFQOE/yWE7U1Jdk4Y30EDAEY0STZQx6pNydLenVR163tOYqKAh5g6YgwTdcIEC/6OKeLOTFtkSLokN+9j9YFUZxlof74X3t8ckw0F/GjtSe+yUZqrfBeaYU8U6CENtLNOm8gJ3AObmtXB7VHF/UHcOlHqRVu3XpudD+8lxOn9tCj9U0/jGFzAO/OXJs0JK9cHh2HHtbH1pTqyxmUPh0/aAca2hFGF5bCo/EIWG0epSM2F1xXDtngYEyHd9v96rnLM5tCiQ0NNBv979HKA7siOHo5ufTvRz/+8eXjTz+93JuzPESWHikxJi//8tgcxGdH7wBrjwcEXz1cxPlGukoTOaDrnDG0h5GjMdrSofXrEafvkYbGb/MbL885X8f5K4/HMby71QI6d33anPMCzYzJ5lIXtPHp7H5Ut129dgRPXu0jFVHzid2YwyWHUI4/daVDK8fvP/jeOyOXkiPZk4GE2TLZstn1OZHHrjjma/yvrHgkYPvMI8kw/DZg6bPX6UlaM3f93jRLZ6A1Gyf7qPmc/TQ8fwLB/fYXGNz6ny6vnHHOz0G0u3M9WR+oGy2qM3l5Br2zc2pHYPV5PlbnGYCurAHOR1YuCN46dQaWK6t3ksHJvQ7jFOgAKfp9AHptOH8by2w5B1ZPfw/drj5HvzOv1p6cCtHjrGdFy+ijPJ/GftddNsx1Gp/Ke3SkQk3PPQPXrUGB7WeaZN+PTHlu06acx6Hys51ao5Sh7emofv8v/3f/72/x19/HNH/N174dhL9mgv83VfcP/43//kSCbz684yAOnl/5go98VTduXIMwwEBGGwNot73tIWQWO4tOEQLnPIYUJIpThlVgTUq9BX7AnElFsl7Xidj+8u5s9QWcUxCUIxLLQTKbA2+jVh89EpHz+UTSJARS3lLOUl5TUFjeFvyJ2hYhInfssw7a/OzK4E/BWgVutyf5pkATtIFyo1AcC4760aGICe0DsjOQPNd207bmul86B/3dCIL1aC5wuoeRBXb4Vra2WIA9o762Zy3gdXvolLHhmvKKGlNe4OceZlkU5h4MOlviR/Gh8K1C1jv63N9ExX/11USgAJgpX+i8kUmiXp0w/vFcz0hKwV5AdQGLgDx1FgWA/xgxD+7fG6NaeymPgUotlujedtIEfkqUZyadgYjEz7+42BZKCf/lL381UamAbNF9C/YvUFQbbJUUXY4XbSXdU7zXENpDVdZAWCUF6LqgHWV++WRTCQXcUehS0LQ5AGEdBh9PPaVKCOjUZ6kuOkh2jcDNJx5Y5f3625bUeCYgMeXLnCwarkioVehf+B2wNCdLUY2B3MZO2g79EplZOoIOGlXPGTBWtjZl6Ptfe6NDSqD5lEGbMQuQ8DuHUYDDKAUOIry3jgBl5bzzzB4yudHIDAZ8h8/efuetAduKlpRWQOqOFI+NTllgLaBYuwY8e27zcQdQBzalTAUgBCBrR9vZG1PPppyROUXtGztOk99+9OHM5eYWmcowAH4ly/aAqVtzaJPn1KH8jFg8aX4oX3/+7M/+7ApMDgDQ36LSA6tHVj0gLzgNnpm+bhqs5y8/+tEPJzrap+hu76FTB7UWBf3d77477wRGa+umz1lQDv2VJx2Ha9qvnZsbeWUUGr/88joU9QvvZEymfJIH7YDxTmDbAOLm6XObHkGdaJd8IZs8E0BetGoOxLZnk9XqLB3B7AI6ompbA7bdCzK0pgToa7uy0TOnn7FFs5X7xun1q+20GyG3a+6khjoOJh1Hzr11YOlnjlE7eID3gY8BG8nUAf0fPz6co89PudEQHxbhF/AZsKQv2pKCrh/avWvd9jOQ+AySJ7M9j4baliGqLHICPxXN75o1w/wiO7X1e997d7dnSzvy+fLMpsXZiCCGN6AYDwXmB9CSlwyu8tiKaJYLd2TbnONxeyLZ9hyA5avWM/TwfzJO3Rm+8YN2SyMyjv05oHmdShkk+NJ4aw8attaVKsB1bZaWBc8D6vFhKbjWAbqyp+3WyRrPfTaHne3a8sILL13lWvdsAEy5/NE2Z3fAmfYV5bopIfaA43v3d47EV97Vj2RFcydDN0P1bND7naMQTVqL60+7ibSpORBI693Wx+SwcRjd89hV5ZnWylJHmPuuO0DamSbkuHfSb4o+T386g+BjoB8G4oLH1ocvJ+duQJk2F0Ee4Esmpt/kYI63A9viP45dzxrX1lJzNSdo6WXSIQYEPs712EPc9gBG7feOcTfnvbf67jpmz1GO6DZnBxypwTif0AuPZcibb/poLJJLORJzhBpzMsDHvZwBATln41oZ6DJRmIfDhIEnFd4ZqG8dT64M6Hc4cJWHRgVJaCv6Ol/CweVkWeuVMtul5rnRzQ5nEH7Qbv87IwCN6G14gn5C/xpQ79GjK7AuZ6B3ZyfiAdigu7YKkEEvtDRPsgEC5jx/Llc/Rj4cYBWacGRuuM+CJQNuHoB+cmh19gXbilwOcHM9eZ1+G+Chjefn1N1OBnQjh73j4HZga3qNNvudjpRzSPtdU25rRraNOr1HvwjIKcLes18/+8h73gloZw8s2LO7go1jazs60UfNHzLX9QJaCh7K0SptlLQcG1yyuzQ8O2CQeTSHu65taE7bSSedFjo5nHd0hNlN44DI1UFyiuGfAo2q1xxq7QzEXh2AfiaC+pCfdqAd+e0Dw1oT6HKlw+HU/vA3v7l8/w++f/nNHLQs2Ovhnk3wpV2ZnGHLL3QytqlyrWPaRPdz97M5X+HO5Ysvv7o84zwtKPTEyiy/jUPs0e62XiD80ayj/cYXEw1+c4PFBEAUNdv5Ei+/9OIA4HNI/eXp5au7e5YWXWACReykufncPKNyuy2txXjBWkmvs2vULqzsRO89e2N3T92cNIDSc+5YWNtaj9M1kuHZyM1FOqA+tPPSc6+/tilvAhWVpT408Kz1OHux9SLQ27Nn+dRaPmkuJ/3gpt3zXjqgemaOH8EZk2bGYZBHjucA70Bk1/2dQdPW0nSZnErZRjni0n1zatbPsInuA43n3gksHVl4YBSV3/wMcJ2XTjJZu9KLBlw/AlTOwHt6QWDyFbD+eyLBa0Prr3ICeFtTAsnn/zn/ah1+5QSvjefvymiNT77OejjzYrlzQfnrNFfeC0DOPkgHqaz0uB1HDrkNRIp20aT+n/tW/1qfnhypiLK5ssnjjca/cfQdiJ3dgg6NUeOQDToz8AiWK19/GE/P/Lv/m//nt/jr72Oiv+Zr3w7CXzPB/5uq+w/+/v9kzsUoEtzEA3SbpJRIntoFkBconZPHRwnZ1CcOuetkaYKzKEQKWVFh3qc8eZ4Bo2xK/YDaD3izH07Ub4I/o4ySlVJsIWs7nwUwBdwi9M47bx8RfaLVNvpFWRkwvgOS0IOi1eLXAvn2W2+tMXhEEMwhJQf4lWB1/6y86Q+hqA8+RW1k8AT6y4keAGkhnfxljx+Pcu1beyyu8/38C5f33vvZgJ3KswBrC1qoO+O47XbaqMwiirXj9m1bhJ+dg6NSHlvQ1NdCngEU0KfMcRo4DfzlV+ZdQE5bq1v0to49xMY1Y8popCTXH3wjGm8OLjuihNvSlxHQePtf//AFWlKGc8IAouWS8/HMROF38rND7vDqEXFC6dQGNNE+24I/+fSzy+tvvHl5/oUXh44Awj/5kz8Z/guILDpLHRloZ2VEPi+AfFFm+hHf5KBoMY6GKTcZRAGggSSBs55n6BZlqo34CqhR3sUWbAp5UZs5UQJjivZDOwBTETlFbsZ3YyQeEeU5fFKkchh10GUG/AD9wLMvvpjDTuV2plUEwgxY99VXV4Ajvs741PYih1Isc35MqoLj4Dh0MK/xLX7SBte0URRygNREJB3bRQM7janxWBqbT8uL2oDH0PT1NzZNCToMsH77+cudO69dpddJthRNVVRPcxOYYB5neGubsS/qCU/4816Rnims6McgLWd7hjh+8wxDQe5EPCeCTRqfcfQ92XQSy0ObJkX9QDEfY4+GG2Xz69mNobyilSj96uyDpwLGks8p5ug1hyRNxPLt6evf/Jt/8wrUEpkY2BwvZwDkdMAU2uqzkVibqqVoyYm4vLuHUmoHXjU2DONSLyzQvzsmUlL73Twomi7eD3y+UigfPd4DpB46cHOjnUYeHM7MeKVo93UurWzHe+r1O+UxGZvimjKtX+aT8pqPfuf0sctg0zWsIxGvaHNgTco2WiVbmpuz7flIQWAM9cP79SdwGt8G6qN7Eerl21xQ5TpVGTrgGbTHH8aytRkQUaqS0qUEiop8Qwd9bl6py7Ui9vUzoFBb0CKgx9gk58gHNEIzPBmPb9SYA043x3WGBDoAMuZAtSOSOx1BfwLZyImAGWWhVU5MDuY1/NcQ0u50GOPRnAwA9J76A8rmELP79wc4nnKOXSpoH3B0dowEAp4NcocA2+3jz/3y2CtPGcbemOCpdAnjo21ovOv17gI7z8Huqz+jT//0oTUtA0/Z6+ASNXjtcPAunleuMtSnTZUXOBF4pn3nKFZ0x5/WLLLI/coAVLdba+XCOr8875kc+cquTO+TSWiSfmIs9OnP//zPR65/793vzU4egFcyojEPbEjvQYfGLePQ2JE99Fn5fc0ZzxuX5vMC5Wuwo0XOUv2MP3IOoJe5ag65Rub7pP+cddAAU8+R+cuXz0yU5NbZgaYL3gDWOSMDhfFCAQTSJfnMuiPl1pGSy//qaR0HpmubeU6PULexSvdAD3RF5/RZ/7veeA+IeARfNN8FQCT39Rmgb76kY+tPevKC3uT77jIM6IiGO0Z7ACgQvIjhxiD5F8DUPFAWmgyo8/SyEavHWoR/9DkQHD20zRi7Tga1PuDH5qxrPujv+Zw8/Sar0hvQ+gw6BH7oh3rtZqmvtRlNtAX/nx3sBQlkt9TX5OkV2HRKAxZvlo5P2/RNHd955ztXQQP6VDozcwk/j373ZAOZKjvZ0XwMNDQ++tyugOR05zG0Qyvaud+zgq3oAIGHOa3Un/wJYG/s0G7szgOUY4dKVelajokAvuUBTrzd2ecdQTB40e+cxqLByQ11Ne7KK5ArJ1z0Hpv4yEceINoYSfPR+UPKOK8FAF6A8cr3zeFvjuMnDhapFvcclbWH6V/ekT5r+nc4awGb1vBNZbU5wBntzob41V++P/aQOmZdubHr2uQA52w5eNi9SRN6KINry6/ccW8De6SOWLAPUHP7OASa02GcyDeenWCx5PqAObNL3E7udajSE8hR/GN8nT3hM863u19efv3Br4cGnv3hD38wMnL47oZx3iC2AgsKoImuaEt3yH7XZ3TL/v3yi0+unDf4rrHKji5YTFuWNxxKf+249jt+8Fsf8EKyOhsn3owvz3rcpJ05oVzppOmM6StnwDUQ1nhlN57XXTT5ejldS6dtDuCVkRenXRTVpcyeR5/mevaB96onHd5z2bDJt3Pbktu9O/J3+EJquh3L5Gn6+xlHOAPOZ1CaU8RnDp/9PelMAoEDomt3mMzQY85TkrZnUwXVxsDlM021LTrVh3Pf0h/OYH50+KtoUD1z/9GWf3YYhN9SsAAAIABJREFUnMfV79aM2nm+NtkTTiD4eewal6+XnWxWHjr//f/k//wt/hqzf4Pf3w7CN0j831f1f/6P//5Tuc0sRASWBaPDtvbQSvmI11s8gmI8YbtwEOi2MolwWuOKob6HJimPAuub8k1hPytvGd68wJN77Ni6kcKXAFCnRctiRFktlQclPrCJIkI5skgC6fLU5XHVdm1KSfYupcsiXc7BN994Y8gzURdHRLh6EyS9uxGQz41gFo3Kg06Z8ZxF08Kqbxlj6mAY1V9tayskwCWFMCX6ziv6stGaysgwpSxsFNnSlRJBSQLeW3gnWtnBX/eky7g7SrdFNWU2YIcCSJFRX4Ym2ubpbtGydfycl3wjG9dpkTEAgH7HAUi3bg0tAiC0S155OwgIbvQyjvpU5Kq6CfZXjkO2Uki1q6gk1+wCUDelER8F3AwYfBhkwFDPjtPliy9WgQOkiMh88HCMwlfuvHqlQBXBHDilP0UbZRyl6DGUpMp5cOSORk886IMfM5C0pXy0KUeeUW5RUsZJzkxtVaf+aMPwg/lzgBspcOjqUNR4rq3aKSgZ+hPl4bCd118ffgbyA5T9Zji3BbP5HeiCXvqZIZex2hxsUU2JXAVKhOaty20pUY7o4IAx5QbyGXPgtDLwfwZIQBrj25iiX3neB+A+wKWAEu91WFpROdop2ktu+eRETpQNh3k6Y60taLd5BO/MYZ4ZwB5jvJBZZwMoPjW2xhr4C4AQVe2DFsC8opVSbgMCjXdKfIqTfqkjY1f7ixTcnMPyQW7UOx0aAH7nSOkR7Rkqxmsjdy5DU/9rr3GWssQnB0NgQcC7+lLe/dYm76p/dpYAte7dv/z5n//F5bVXXx3j5G//7b99+ef//J+PEwINjfN550YK6BxidhjRZEbXF2y+P33dsf54nJT37q/TLsOU4eSvSGHG0HnXin6dwXW0zCjNEaMv+EjUmzmT0pvcVt8YZccBsRNteIC4aGHMziBQYxjIXHtTXDOwGoOcJ/gAnyqLoW0cA+g6UKz5p41FC2eceLb+De8feffVr8yirM1515r7OcG6pn3kyEY/7XkIGUE5JdCm9Uj9diz5qLfocP0qbcTkGT3yIi+w8+jq4F7txofK+K5DsL/6asYcjc3lUstYB80p16Tr8V3akbNzNAcGfsNfDx5ttHbOG3MofWIcBrf2QNZ2jAXCzjrJgfnw0chXZRWppc1kdmnblGdsApUDZNCpFEui2DKEyGdlZkDN4WLW4cPwo0dU9oJNHDLWiQVpMqJyYOcYMAb4SDvjldKsrZNhwYIBJwF6h3zBq94pDczsWHHQ5rFLTX3G3hy0E4HMUXeAqDrGQXgA8hmoGcE5NMhexqn/zwBVzqbA18AJPFukunaX2zpHfnN5wZt1wumb8kfWH7qm8VdmYJ10KPr04YcfXaXGcT9ZHF8oK8O7uRiYbyfYRHU+XkAyo9/vcXocaRfQpLMFtDHnp7nuuRwagPsA8pxkyZrkYvpoAB9+2rN1Vv+s7jfeeHNkJtn/1ltvTh+MlXH2ToAJZymd/LcffTRz0vrkXjICfZWLL3aNWQdTa5K57rdvNNcH9SQDc8CgRTtFAvuyC4qO1o8iRpPB7bQLXEi2n0GPHATmxQQGvPOdWSfig8CN5mSOz/43T1rzPOvgwWSi8nJWGQP0yAmTY2WdhQuCxY8FY6DJeddPznn3A5IDeHLg6fuVTv385sU+OwLS63Ny5VCO59pRmw3w9XWn9Tte8p6/HIutd+Ywh39nKVVOwLd2o8m1nrHOAe1phx96kN/xuTKypwJg8Hz2WGuuPq5NYs4KZvnu2Geu6V+07nltygmt/em5+ooHzznb6dHaQC+pXu/n8GldVLZ2tPZ5Z2TmcfaP78CvdCTPKkuf1Y0OzVU8rM5073TMbKiATPzlTz/jv92Fs8EM1kE2pOj0kcGvvTbnWohct9axq3dsVs5K17QBEuuoZN+88NLLl/d+/vMJlpg1aRxna8P7TEAPoXLZyFqK4x6CffwdAKFANmvEAKPjcLhxeXKst8/fvjW7cdnYs3vNLseXXh49YCNj7apy4PbOP315/GRB9bVtN5AKLQt80y/6uTNs6Av0k7ffNt+db7HOpuYOOifLGsvvf//7I6NyRuFLvPTg/jrRlR9wjubmInq3uyDwszV42nys+34bM9/+4ol0j2uAkgxdcLr1CY0HczgihgOak0vRvbXoDDhXf8+ewe3mbGCm+q5l67NXO89mLT5AcLraWc4r4/z/GYtxr//PwG7zojZlayXHw2yyE69oMxHJl9mx0XxMR6qfOQALLDnTpHrm4PAbDmpfcL5P/cguSB87A+rT9icL9LNNks+VHf3OToFA6AD2/ue06XDSykmeBPAXPNcYfT3ABQiunZV97sPZOZHc+n3jcPuFDQ6p39kK0fbrIPi5j579t/7D/8O3+OsVF31zP74dhG+O9r+3ZjnBGXjA0xQjCyJF2hY6YJUckkXU2Bpe7kqLCAX9xrMLcnrGYtOW4pToOYTx3XcvHx2RHSnjlK1VPC20uw2XstPiRBC01X4OCDm2LVucLGhFJFAwv7z7xQjdoiyKrCA0BnA9tsWk4ATM/fCHP7x8ImcrpfWI1guw9m4KcSBrinKAosWXsNno0jXY1PdP/+k/vcp/qr+Eo760hZVi5F3GlH4nRCk08lxK1WE8epeBCozSnqJXZgvY668P2Kh9c8CIbbU3N71HEXsBSIHRxtT4UuKLCKR8tqVRv2210xZOigD0lAKKQWBxAKVr+mEsFvS7TMoMEeFnxdu9Peht8763+KFrQKlnKNUB/m0rDjRD3wwc9WvfOC8OY/+3v/1o0pyIngAiUQwXrHoySrgx93yA7C6ElITdwpnynSEzCtWt28PX2qUsitr3vrfAHvoDm7U/xUwfaqd3ROkaf32pjhazdew8nBQt+CeA1ftrjLxx+ezTT662Hce7gSTn9qaI4JUMWjwGcKKEBhZ6Vzkpi4FnKZRfVzquvdqPJnKZk0U/Sh1h3Etr4ncgTga4NppX6vFeTo+UWfMCXxqbDIUioYqcTcYMKHNjD1hVlr6hoYg0bZOP3phkyJkXt5/fg7jUo1wRN89c1tjJEM1RhzcCSfwGfigrJ4Q2N5eLBuugP/TQd+3xHPCniOUiotDyj//4j6efm47ps6uIPXSfaM9nb0y7zJV1kG1UxTr49gBW/LxlLqDBUCmSTST3u+9+bwD2dt9kWKb0yzEpukd5+v7Br39z5MxcQ4uTRj9FhKs7w6roYONBPpA1nFnafTbO10BfYBEdfvnLXwygKid4oNECzw6t3BQaOycX7A+EMMbuKa/DkFor4o0cU/iKI5E8D2jYHPxPRr7lpDGXPduhXIFfAXTo6B1Rp+ryXGCR661dAWxjhB2OBfdt7fX8e++9N++qK0CAEf7WcZBwUbPuGaecgPr80ccfz5xlHFvrlMNo/Ft/62/NXMmZEWg+a8lzN2Y3UUYN2uOh+DJHwNngd42jB52Sba3jGzX+6tWcbCcEo9zhtGiDFsm+6Kid2qtN1q6ACOVyKOmXeVs6LobwytbN01sqssmnztn20nXqA3UW8Y6uRRkn+3Lu4dl+T8q1y0a1aqM+Gyf8hvat4ck930UE3n9wfxwrbXU2p4x1Zz5oQ4aYOdKBYMkRDsld555e7n65OdXVu7qOg5g3YvdsYF0BFbNlHW98dGyjXj5G84wc77ZuqD9nlTrSAQKrBhJ5RmqjTXvgOr4L1Gx+7Bq+0ckZWwGO64BeZ40/vFQAgLqtPRl21oTmWjuZPBu4EYhaWRnJARkBOskefKV8Y+7AUzR48GAB4QBJvIMeZELzLgP0DGYtkMqx9+rlg19/cGWw40N00xfv+UafnJcDNpwANzTLyaO/ybH0Ee3yvnLSD9K11TMOmxc2HVr6U2uSflhHkuuNc7qT6+1amHQQs1thHZ7q0obkFT4kz/7wD/9w5uBZd8rJV7BDu92aI+nCOTpaD5VpndAHY0b2WKzSb5WTo6CdUjkuz3rQ6LmTzuLeyLYJcLi1qavihXjNd+lqGqPWxoBajiZ2jHbW54C1MzCWY9o9v5v37TQZh86kMtrUhOnrxpteoG/pvoAnNoCxa76No+jGzvd4XBvjRzTpesCs8tqNgEb6kAxNlxhg9DjUPKeVOs+BDa3Z5gEgHHA5Doa33x6eKWDEO3hPf5yHoX3WgoAqbWh3AD22OWFc0MM9fe5cmiJm0+NWrm36GmB4NpR+tQtEm7TX2LvmnvLwt/K0YdNv7q4qH+WXjiendHYEeucIwMPppu4rE78lezxbudqYI61dQMpp95J1Kweuctp9Z9cCHsmZUBQ3vWgc1yKj7wGTXz107hcuH9mJdexWU8fql9JNPj82aXIHvWdH3zPrrHBoLJq8JMXNMzcuD44UDckkoLd3clLaEXuea/V7ePDxo8vkTj7OxTF3ndO1+ZzpPa9dfvvhbwYL8HsOJp3dSKKK5bkGdJunghrWOevw85EFLyyQTAfyveP/5ZHy58nohLsTRcpBQRgcktdRz9l7eMt4GY9ku2vKxCuB1l/d/WzknevphZ2blTMNLwS8ooO5h9fo0NtmKelevpLhPeO5XROvD0/s3pUOcZzLALgNuE8WoEtyzG9tCB85g8nJidZH49Z97/VOAPUZRHZfYNmM6ym1Sfb310H4AKH0kdak1uDKrr2eW31yz15rfQvQrfz5324CtD0cy/qQkzmMJmymNSqMSdkD9s7BmA6E3Ihun/CCAN+cUcmEsQ2PHUACEhCiSHDPZnvqgzqaF36PA+NwoFSG/6/KOzkWqj/Zcdb/1JNulcN3nExH6r/ebR5WZ+37q/r68h1n6+zaod3o2Zjk3D73P32y9nwbCf7fDvD1WxD8vx3jcNWK/+zf+7efWqw++ui3Y5AC8378ox+N4j0RtQDqBwtQW4QoebaQEjomILCCd5rBZFK3xahIEhOektwhjBaZosxm0ktbMhGg1wc5FvHZgpMREWCWMpvBYKHzvlyzHbxCGGTsEnh57M/Cqcg/yswvf/6LEbAUAOW75z1/FDSfBFBpWooEKT+tPv/RH/308md/+qdTd5FDAbaElj5Rija/526l1tYMEgCJg07c9yn3aou+Z4uuK+qkLbr+t1YAZo1d0Ur6Z7z8odWf/umfTl+NCaXK9QHxj+28/pdX1cEpm8/1uYksDtSlgGUk6pP+884XweUdKUzUAbB3naKinWibQRfIaUyKQsur7hvtGfx4cqLeDmdGYCYh7708/N7BEym4A+J9voqTbYIZlsbJGGTgNd7lSjQP1rh24MuxS0G09dONtkYPdXtOnehZlALaGHftxcfGG83xg23hgVxFHhlj9EFP7ym3Bc04o2u5Yu2YSDFs22mKWc4XfUvhS8FrcfdsuRe1yfzVLjTUnhZV76VsbPTxzasUPnYZzOF9974axdwYlsZkQdHN3Y/m2p2CVIQTI0IfSp9jLNEk/kaP5l7AWspPO0Io0s52K08gIy/jg7zC/xmIyh0D+ekaDvhjdoJ8eXciCHNEoUVOnsBRPKKctrcbe31u7H1TmNHOHAhw0T8ywrXS2mhzY51CnMJy994e1heIqp+l43hwfw0+hs32cQ1iY8QIwWN23/hon10AzZPqjzaeBfAM4P3BB1OndnK6/fSnPx1Dje6ZkWvsRO3i83hYn5NZ6JkiXNs5EjPU1zje6DTjzvEF7MbTzgoI7ASiFy22h9Veb5MPrFRmkb7K5fAoddAAxh99dAXW25mkzdo2Bo7orQ8/nL7maLveibQpNvRpnSN7GFspKzKokrXmhTJbWwKayNJSlGw02M2R4dbFv/E3/saMCxqTFe5nzARiBcKgr/Hy/4A1l63PfFK3e+gZmDdR0kcUYIu68pNtonY5OZTrGv73/lnh1gZ0Rk/1BGg1jxkinEvexWP6WRqes7MrY8pYlSLLO/j8g/dtg97tuOaV+Y8+1lb1eafI2aL1x7i1Hfn2HpS3TpXdJeAdv0sVg09zSPgO6JqxOPhgUrsdadIyYFsT9KO1NgPWmJd/moGv/TlP0dNfEY3qK0I5EHQA/JMewGG0OZ7fH0B+9Knnnx9+y2DxfHoHvtRP64I+45kiws0dPIKPA4ky4rUjeRoYp2/qWgNUuqCNRPen7IzBoqdzlCk7PUlbxjg9Dr1ao3sNY+U21hx76AJ81N6cf+l9rZ/NbX2Jj6KZ9uJT7UKzQNd2bwzAd+zmwd8rP1bG5ugotUxAmrYHWGSQc0BwasgfjJ50gNKi6K/nlZ1sj2bJOO0K0GxXmGv+1OseoGciP+eMkh3z5n9zbRyes3NkAXxzpPUt/UZb6mM8YU4XdGIstLVxQt901ta9UpMFeOQAMk+KYPdOa246QsCl6+Zdck9bzcH0wF2p1okVuJvO7Tu5pd2BdNpCFmij+xMF/cUC0tpL5pwBQc8kK3IuDFh95O4dZ+8Bfljr0pUCzgNO6pPyvGOszm3UF7s7jLUxTBcKoE7fNHbpKuiV3jo8MmDhOiLSm/WredYuP7RwTdnZOQHx5IO61VP7op9rRRirTx88rw3aUuqbr+6uXopHA1E8vwDg727F1y/tQfvWBm3+7ne+M/MfLegn7uXg0q4cx55Nj/XdeiePt/mm7dpWXufOp0GfDkJVj76ZNwU0aQ86dC3QPLvG++mxbAaAfjIzJ7n/C/QIHML36Tz1V/saI/Kn1DLajh/tABbxG2gZKJlMU04yXfvoP+1AVddrr71++XTyjXO+rI1it+rqy5cBx/U3Z6cob7tVlCtIANj55V0Hfb58eXyca5HukPNDvbPD9AAG45nAv8mdbtfR7ednjRweHn355qQ5AYQLrLj31d3Lv/KTnwyv/OoXv5h1cg/CfHPm6xdffHZ5/gW5sddG9nnppRevbEf80Pzc/izg7Ns83nSGew5Asq71Bw80P3OIBTgaB/fpsuj7q1++N3z59V3n+ptzw/PJZt/pQQv47jzwGw19Bwj73mcWwkq2pfOsTHl8ecipcDrA0nutGc2F+D89Pd1MmcnHyg0EP4O+tWvX4es819OuI4irtDdfb+sZVA9fSaaHmdTOys7pmxw/g9jpF7W3uf9k0ozd+B0QPFmTYyCAOSC3cZ12HUD4M88Cwpfu0T4dRLvTJbzrfm0emXakIFnH/zWIXpuzcc/lNjbneR1YfQavs2urs//TK+tTuAtHU/U1JsndeKQ6z9er00SdA3IPPb56eja+bQzPdcW3/85/+n/5Fn/NSPoGv78dhG+Q+L+v6v/wH/wbT1NOCOBR4ByUZtvkbOmTV3W96guq3ZrrlJEFbh5enjxdcG681MfpvL+zEB/GYtvsPBeAMgAdA/fJgivnSJgWogABi+8ZtNUGz1Ninjxd8KDJn4DNaPbtfWVRLny0J+NX5OUvfv7zuV9KAe+kcKVI5ykOCCLkKFhAAnkIRfNicooiQfX2O+8MSFGUjzKVHxiq7cpEN+lFRpheFuAKUCRQKUnaHeCn3xko2uwzRsAcJrfbP6USUV7GrzoCH7wbSBlNUwQnlYgI+lsUm1XiKRzaYJz1heHjtzr1J0M1JVn7fDqcx7hQAgc4eOWV2c7Xgq8sdQOSlMd49rzt9AEPeE39KXotxI13SnOArbo7CIWyOIrb4VEuOiBnSltiA45aWPuereyHYhQIhVfefOutiVy2uDNc0DmDpy2Q/ndd2egW3Ysq8x0whxfP6V4++/SziyjE8Vo/eXp54/U9EFVbAk0z0gMx0EekV4unukUF47PdgvidobH2qTfQK4UKXYsePLexiB+ygEx4/4P3p6/jYDgUL88ot6ihFuiiyiYi+8hJ3LbuABJjUV8CeGqT75w0RZSKzE9eBep5//79BW0G+ObUOlIa3f1K/uaVEcp/+MBWezy4OTkDjYqw0rfSWqA1JVtZolqUG4Cb0oH/zopzjq9yuKZAGo/AtniEwieytqgB4yKVxgKuG03jdJiJzrm5oItn25WAn//JP/knAy5rPxppVymU/PZRjrLj8/ff/8sxqKQLcnjT64zBQ4kfx9i9+xPxrz79jzf0U8SfQ6HOyt/Tx09m23VGi7HWZnw/aS1ubUTrCy9utE3yG1Cu7M0jq28b5aPstmG3Nmi/D/5xL37Iuaav5tBZpvkdwFF0uDH1bI4q47NO3qW3eeRcBlHUGTVFqmREVq72tMOnda1njOPuQtn8lfF/ci1gV/8Dhdzzzn2HQL/04kRFRq/AwGRKzkHvar9+ulcfrCN+51ibCMDPP78Ckgdo+uTTy1tvA/435Uhr5zgBR2ausaFuz8en+u3Z0h4139UXgOD+zDe5sEVIHvni0SLHnzE4y7EMZg73SS1yRCAl40tV5H3jVhoXbdWHnIAByiPnh28WRB+jY6KM1jBpbtSf1sEBQcnv49C6ouDV29ocXyonMHTBpVuTu98cz7m4Rs5GNU105nFAnHfPwJP7+Dvn/wCMR6qLdXq9slvkD/0HLxsb5bs3c8a1q4ObV16hD6fIAh52wqxxqN3eV09gNtqNbnZsE+8bjawBK5ufuTBS0z9yOKJbQFy7n8im9I9oh6f9kQ/KL1LY+LceuOZzNrb1Q1n6//prb4zDKceBunNCZBh6NwdF4FSHm++ZN89c/uD7f3B12G6y5axjBWKiuzrcC1DTltYBbUvWB3Jom/cDS5uf7vtUJpk6uw2evTE5ynN85XhJ51ZH9EUn9PNpLddfZQZ2aps+5fwPRAhU1Tb0bydgsvIcdYZP0qUz2s9BHMn4iVB96aUpS/nJmrNs8VsfZn4dOmSA6zqtnrv89qPfXu0KxZvKandIAGv0rT+BKJ5FS5GA7exxrzmW3twarQ3JS3RsfR0eP860CeQOiEOzTUP2yYD+dkakm7qXQy4dSx17/sVui/ddekftye4ADOf8MpeTqUW2Bgb13ZqMNv7iFe0KADYWeBAtzoBboAtdiNXRfMkhaRxcR0v1s/sai9Zd9axMOA7kO+UVTjdf/dDh8fKRf3i1YyNdRfs8Q19JPicPsiPrb/zSetd9dPAMZzO60sezHwLdAu7bmZBeFMjnf333yfmZDRhP6C8605NeAHQfh9Su43vzTBu/UrfgsYD7dFjPvexQyy/uDpC9Tm3BZHKdLy8E6NMBxqEzjoV1Yscf96Qxuf3C2Is7roDa6zNh4rVZ646Al3TXAcYmpfeTy+XJ48sLB8A2PDyprqRjeTT51zdy/uXLowcPL6/duXOVcpNdOwdm37whjvrK+agvBSKlh/+zf/bPLj/5yY9H37RTd2h+Y3e/4cs7rzmjYGVka5F+Jvc9r+3JXrQcZ8Sxi2HWkY9+feWU9pxy2lWgHdlMfptb2QnLU4sdFJzkmTAP45H8OgOnAb/en7WVvnsAtq0BzakzX5+B0mQvnsspE68H0J8B1zOYm32U/TX3DiB9UqQeubCrLx2g9fT83bqVvNHns6zRx2zbMxDrdzpsMgAG4X18hI61P/3RGKdrBVrHq1fgboFYorVnt+px/OrhhO+56NwaMAWX+mUCavYcmGz51sT60hp4pmu0cM376ebpsue2VO+Zxmd95YpWk9N/XRNfB/SjT/hEulfrWWuvtahnlHuW5dGx8TuPSyD4t5Hgccc3+/0tCP7N0v9fqv0//od/9+mepr3baAd86GCmiYBhVC4AvkL3mREqKQUO5zC3GSItGmeA0u8EamBjC6PnxwCgFLzkIMiN3m5BsAhm6HkuJZ1wL5I0peWXv/rlLGQmf0A1oayuIo8tuBlPs5322P44wNTLr1z+9E/+5PJHf/RHV0YhxdwzlKpzZFJRPZQX9wPIReoCckSTp2gBh7WnaKuAE+9l0AZw89pvFNHzA0BT5KIfQVZUettJz8LU/bbFfvKx9BoPBmw+L+Zom0dcZAOFu4U0EK/F7s8cPvWstDjvXClQKbvRMOMt5S5FA9jqE2jgurYWnWI8iqAqKiMwyj3PFTX+k5/8K3MgGiFfRKn+F4mU8dDCOvlRHewFhD+2rgXg4G/lGsuAngzUUWKOSHJtSkF33TPKVZc/49lYKCdvL1CySIYA1A4MSplrIcXDGebeCcTQVvfwZ8CKNpffbACpQ9FS1gKNS5vdEXFj2pfiJvqnaN4AxSKMvE9Z17YAtBbz+AYtPL8GjNzar17tunBPnY3tGTjRdvfRKYeR/upXdCyCKWVNnS3sgXwppco2T4bHn1D7jxPvD4VHWfjCjpaf/vQPx3nFEQV8Id+kS0rxHd5xuNBTkXkbNVm0beCptpafsuh/8sj4NF/LPziA8RGpmfHbfG9Oan/RmDkgUrpfefXOzPUzH3AuziGRN5cmjIfAKpGP5i8jz3WA4p/8yR+PnEv518acToGrgUz6oF3o0xy2/dbuj3sP7l8ZM9qjzeoCdMbr3g9MyqCXJovRjMfMFfREn43+zkG06RUAZwE1e/jrRvLjLUbgzsNNi9WuoAApc0GU1zgGjuj35qu+MKh8KyOQpPkQ6JHBrA3uBVLnnJXmA4D54Yeb+9Nz+o7OGSbqLhoxnkUX17RVXXL6ev58ICq6kY8ZRRkGrXna4J6twQOOPH448kx/0VHZ+LKItcAbfT4buCm+6/TZaF/z1P9+t428edo29+Sodilzx3yjsQINUrT975ki+syP8qV6L31gZfrK1JwY+CrwNuOsORRgn7IyQPWxbbn1IrlgfqO5OrQ9B9wZ4NrIrz0Lw1hmDJ/BroBqdNF2fOmjvf4PkKqe+qK8ANBkPNorz7tnuVpk7x6OuTza2pgxHEAYX2RwuZ++lPzU365liOcACPgp2q11jp5z6+byaY7dnGLKLV1XUbPaVx+iqZRGa8Q+GuedfqMX+aI+zyfL0Q7ftnMDDczp+Ey7K7e1v2hm9wIvrwzsA5BAY9e++HxTV3GcJcuihbZkxAYAxnMB2HhbijTpdtBO29BU2eiijHRSY9GarC7tDZRrvc+4bty/aQNJAAAgAElEQVTSr5Zeu+Ml0LW1XpmtwY0/+tTm1qei/ls3xzl/7EoLDEwvSjeszekF2pF+3lzM2C8oIv4tWMP/zf3GqvFofZPaqJRvOcabz55Fn8Y1uZJMR+N0emt462J904cB5w4Htj7kePFMY+CaegaAubGOGn06g/31WZnmejIxnbS5HOjFkfT6Gwu22cmX3uo9ZaWnqauUG0VYL1/uDo7WoObhVQqHA+hz3bhaM9Mz6q82BQK2bqavBoIXzFNkdrqW/5tXxhE9zkCe8pSRrZRzAm0al3Ge3/3qMmv8AYblTG5nhrKjc4Br62K66Msvb6qRot8D9nMQ5Uiur+mKysn24NQVQe2d7LB4nZzZcxg2kEMaQePYoY9rWzm/ZHX2+tfOumRpTmMyTZ/wqT80pQuNvfjqpghr3T0HfvidfGqNKe1Nc4kG+5sP5TO/P+s7Z6+deHb6eX+cdJzSQsA5FmYOrDwSnABwnYPMnxUlu3JpDrQ8HNYjfyaq/PpQwAC0yQ0+gVY3Ls+JtH3m6djgY8eM43tB8xdf2B1o1gkQpPtvvyWY5v0J+JLaxt8rd165vPyKnVSbRk+E9/KRXWjSiKzjcGzie/enH8beWDZHpXCSE1x91gjj166n1jTzwu92C+BrbUqevfTirqcTNHQcbp48bD1y/QxeK085a1/DGzYFlnHgIN11YOnYeC84uan+mg8D6t+8dXWIY3Mg/SBZ77kzYBr4iw5nPeIK+DwivcNf0r3Oul4AaCD4rHuHUz4gNV2qcs56bLpna0Vlu/514DYdx73maWtcOufYBIKabqyjM/05W9WYtB7WnjOwXj9q8+a1/5dToSQTaktg8hX4b9yOXSfkQm2PtrXr7BxI1pxlGP6Kx5KPZ1oFSH8diD6PMwfS6LFf+9Tm+hBNV27t7sd4DB3OjpGvA91ncD4aNDbK+RYE/5fI/41c+BYE/0bI/ldX+p/+u//WU8bMpBP59NNZhL46UiD4tqiuQbyKxR7AuErZCIxnLI8b3ZQiRWAEMprMKXYWvhQPk7TFbQ7iEDF2RPi1YCRAlRGAKlrAfQqQ8kahPralyVkWsK0eSov3UnAzflGDUuM6QKE23Xl50ze4l8ffPZ+8gUXx+F/5Camhx6PN7/mTH/94IkYpTHKtWoApNRn+GfCUnZTX2eZ6OBqAc9//wQ+vokM8d47yKLI2Jdu76DARUMfhhWjaZEvQtqChKyCGMtGCd15UZ+H8/7V3L7uWHNeZgHdVnSLrTrFIqmmr2dLbGOhhA42GZw300PBbGH5DDQTIg4bcolqUKN5ZrBuNf0X++6Roe5jIyXeAwqmzLxmZX0ZGRqy4ZArf+6sBmPfaYM/fqYwkL7TSW5ucl3ZctLIRv+vSDlsP8L7Az//zmZyHBn97nlLgf/LffjkBlAYVO6olo0dTmWqFJ/4NZsW0FetUqHKsDci3AdrKQSpxT57crrXVinC+n++skZY3s559H06Y85jj7LTpVJZSKcq+rCB51vf7eipzHZXWxn5vbPlsTNuYa8dQO2q6DEryUK7Lv/n445nCPsGN7WaaY86xduRlOlzi1Aexxi/By3y/AbSOTGqDPJ/Jd/ajVPYBlzb2c4NdwaZH81T33/7Lb+c7yd+p3LZBk7RybF0mINvP/vU8ZTu9phpcaSC1AZv8nbT2DYk2MuIZ/589e+86GrKN6hX8uDMP8Ok68h0d/dXXCfKu0XvZ15nhMOtud7mRFfDKtdEZB9lu9j0jTXOMWc4i5r3esr89v51dsh+Z3H1OsDreXXs3HW35uyNYP/z5R5NH/7KtnZxgdN7vKOKsIxzrTLfslPGs6bpGwnw/AajkuU6Vz/ElX3yXZRG2CmeOo0GTXHPZXgMZHeWfplE+nyBXp6xmO8k7CVAn/7cC2QBT83PW/sso6kydzX7k9RWUXwG3dc7XElF/+P+fXkfBxW+eH5A1pt9/f6YJJ+2Uv53mn7K+nZ7tmGj50hFXXaIqFhOw3R7wPI2gBNO2e0gSyzXUfDgNnkyv3x5klTIxr2UZmpyTdAK2gZ99Tz6ekaoZeZ0ye0aqrBEaHSXYxvxfPv/i8vjJk+tI4Fmj8E6Xwcga82vt0wl2b6MDU67NaPiM3MvMj3fWCJxsM+chFvFMgCz70oBizkvydj7bIGn+v7a/Rj+3kZXzvx+52fK5SyXEukHCFax/fW0E5O+YNhCXbTXIk//n9Ti0wd1OgdXgTeBoPSAy7yc/TmftNpukZdA+eLJGb9/M/SjntUGtfGYFaNMhutZITLq5DtKA7Ui6PsR7LQGyRqDuG3INdNZtH1TOcbasz77FOnlggmzbGsjtpN4HtdvR2XtMO49WkDEPr12zGVLnSvoJFuSzq4GzPchsK+NXkDzGK5+s++ta9iPH0WDtvnGba6LnItvs7Lre0+ZBmRnpvTW0cmz53HS+bEtG9X6b/NP6So6jn7tc3s4o0eSpfKYNtQbF2hHU8qGBjTo36J880BHx2X5HaLe+03tsG84NcI9pRrDOTLcs47Q6qlqm7YPBvZ/lmJpvGpzKvTu+OZbscztBkpdyLD3e7m9+N4iS8q0Nz8586PE2ONyypgGCBlfzdxv2Oabsd4JAEwTP6Pytg7rpJZ2pf2+dy71v95pOEKv3htZNs62W1zHurKhsJz8zundbYqhG/bvnvTNb2iHRDqpsL8ea8nbNhPx60o/vLO+zLXfSGQ05r7Ftx2RyeQJ/DfA3D2Rd5X0gNmm0I6IjQ5NOndvZls+0wyoz6KZ+v43WTxr7WQY1bcAj22owvUGDCUak7vtj8vn6yffins7j/OR6bl0h12lnNFw7WLZ0e673HWOrTbVmbTXomvORv3O9NdjRtlDSa12x+9H6Y8v2/J3z0DzZdky2MZ2m27N20q7LeuAN7LQtlvWrcy/LT+9zeQBl8uX9KTNWx29s9h1yOafZt9aXJ2i+tRGyrV5TGSCU5TU6Wj37lPtY3DJQI53Mq1xcnS5/Xa9b5XbqJxkB3eBl0swxf5mR71ma6NWreZZGvr864de6udfAf45tZtqtJfsazG8nb+ud2ec+zDfH2/zVwToJWCcQnnOWgQhtH3WATgc+te04geRtFlKOb773fWbarQFdGeWZwU8pj7I8ymoHpG27grbZh6wFPks/ZV3u6ZzLKVmjZOee9iYB79bR1uu5zlLv6HWdtPN32sz3pr2Z+8DLeRj6eq7Latsn6JslUTKwK+VROpVmiaPL28sfPv10Zhk3cJxEHjx6cHmWpVNmab/VIfn0yZolOvWlN6/noZ+p8+R+t5ace3X59NPfz9/5fpfezDnJ+Wg9InkrdeX8nbyVPJPXsu39AJvn7692XNuyyQOdSbQPSrfTJO83H2WwRh7wmX3dl5u9r6a9sAbmLMsGThvUnocTT0fnCnS2vG89s/fptsH7fusGrc9m3/uZfbC+eWAfNG/Z3utl9mWblZH7R6+f7m/b3fXJPnU/epy9TlrudF/2v/f79x+5rs6X5NusK79myPTe3Lpu9qVB3B7zTwPCM6o+nTm5P2/3926rx7TaD3+9VMo1oL6Nvm7+T9o53qbTc9i81JhWt93P5f12dvXe1M92f1rf+Gn9smmmrlKX1j+vwfrtHtxOz7ze9kCcWrd6va2z3nP10/PQesRc49v9t/udv//XP/yT+Ot2Lz/zl5Nwpv5/kPb/+Z//fUaCp8Bq4CIViVxoaYivaWxrJO+qAOfmuKbK5gJLg/bho8fXB1q0creCgWsEdKdyp9K1r9y0AJvaVSZUZQ2nmdKVtaTWOsmpjD15+mRN3ZqRm1+vh4xsT4Re67++P43vDxMEfPFiKnsJAueGlIJiPbBjZb3edFI4PX9/rcuWAE4qV1lneK1luEaItlHUQMV0AMxalD9OI6WNwlUheXt5Netqr5EGbWTFLQ2BqejspnXnu9nndhhMQ3OCze9enmcU2p270xmR/UqFKRXEViiS/gR5tulObThlWYOMdst9o2ut7wMiSTOVvBUsWKOe8loaMjkvrazOtK6pbCXQv0agpgLQQPLkg0zv3T14aeWVy3Xt1lT60jPeymUqnqlM52fltxWg6Q0s+5XPxi+VwBzrrAH8zbersyEPVkyldms85NhT8Z1g/XazzHmcp6BvgZm5yW35Nq9nH3Ic+cQE9tNLvY0mTZ7POn9TQdiWjshNONt+/CgPOvzTVDK/+TZrej6chl8CUskrHzz/YI0qunt3lh5J4Dk+yYdZP3sCPt9+NzapbD18+Gj2KwGyBhjSUx2fnL/uR5YlSiMsnQCPHj6YCunbbembjt5pwL830GwvFfH9g/xyDSSYnqVbkueyP6lwJl+1gZDPJE+0spH/d/3rNp5XBeLt5Ve/+uWct3/9f/96XSano2Sm8diZJD+shzq2stVR4zOaZQtIrPywpm+3Qpl9TL5shak3+5y7VtrycJ4YtPGR/c2xpxGRESkr0H1nG5X7Yh4+2crp9LK/yrJHWYt8ddIlrzVQn3ye/e71lb8TdM5x5FrJPsQm7+e66dTPfYWlDd5Ohc2+tExoEC1lQrb9f3/3uznn7XDIdxPYWxWZ26mxKcPSAEiav//9p5f7N2sKcs5POkDW6Jp727TrdXz5e41YzyyGlEt5WNoagZNzMEHklF2vXq/lmHblZBqtyfN5KQ2V5PEps3P9bOcs21kVw5vLO6nwbg8wrn9Hy6wAcTo3vrk8ePjgOl285UE6KNYD6dYyB7O+4rY8R/NmG/N5P/m3M5dSNmZN2eSP2KVsrH/zVYNYzUsNgOTe1IBpG/a5Pmdt9FdrH1bf5Bodte4PWd5jdZ7sG135/2p45N736PLhhx9NHk0DqkHjfLf5rCOYV2AoFfk01nNfyfl4Ofe9dN6kXIlfyrs86Df3hZYdM7sqjcP4JnifjsZt+nOD7g06J52OTEzZn3yRxnbc49kp4Pl7rr10rM46vTezpFfOeV9PWRXDXMttRKQ8TT7u6PS83+DYkyfvzf7l/ZzH3ouzvxlV1gDHuteuQPCaobaWOPlmHmD4s+kM7EPKsm/pGPjg+fPpkEiDaxrOW8denJL/Hz95PHkzef/agNhGl08QbZvGnDI5s45yfnI9tWxuoD52Gd3fGTyzz7sZQsnrK5+sqesd9Rv3fG4FTddMncwyyLU/ZdEW6Es9JetCT/B8q7es6+Z2FHiCN/Ga4NzWMJyGVv5tI0YbCF7rr66H9c19beuATEDryaO1Dnw6XdLZ1us4+S4PKuu9oa/n+/mZDqKXa4mghw/fnfXa28DPZ1IutuM79l3qpsH4+uea67XQTpRYNMiabXQt7RxnO8a77RxzXksHYToNO2CiQeuelwaw2kGfY+i9Ip0Jc119+cWaOfTZH+cc5bWOAG3ebrC5wdcpZ7ZRsd3v7lPSaDnRwRv1uw2arKn/PffzUOHr8lIrCJk0cuypEy2v1YHcDpOcq5Tlq/F7c52t1vO/rx820NvRjNl26561a8Amhj2n7SDJew2a5ngbfIpVzlODC9PJsc3G7LMd8lq+0+PN36uMWPeo7EsHqiR/z3Gnfretqd8R4ynr4tGO5uxby5Le2+O0yqjXE6jLT17rutoNWuT11ut7r2/+nvZH6ihZGu7V7WyL1kkaEM3xpJOm9YB2LsSuHdLZ39SNc/yxyr43kPrTEdHZXgcMNL91tGvrDg10NGjfgHgDSTHqe0m7I7qz78lTf/uLX2wzJ1ZdvJ0jHcjSvJP3cj/oczgyO+rHN29me/tr7Brk2e7Vea8dDs37nR2ZPJrO9F47ceg9NF6ZLdLv9HrNMeT897pJ3kodIWVZ3uvSUJ0dm3puXu9+9Lk9DSqtZ0K8vA706hJC8cn56wzU/J37Y9PN361vZh/fzQyy79dzXG7z86ov7INZOS/dZsvrlX9eXF69+fHy8nVmTD2cmV+rMyLPbci1sjrv5+GTW/t1LT26OgJWGgmOr6D1WjNlDVjKfXOu4W1w2aqrrA7LzNZLveDV67XMSkbr5r6T9kX+Tf39x9U2Snsq73+xLVf5i7/9mwmMZ8m7qcflWSXvPZsOxHtZsu3pas9MB8p3eZ5TnpmUpU/XAy8/++yPE+hfAd27c81n31J+vPlx5c/UAzsDYB8I7wyzfDf5p9dJ68OznNKj9cyMdizFPfm3HW+9RuKQc5BttH069+47iWusEbup92YpwMQkUuGdQPO9m1maI/XuLH/UgOcq2xILeefatsx7/Zf9XeVpAui3D/5smdlAZfNa66htT3Qf24ZoZ1jbzr3eJzC7ddI2PrGC0VuHyDbIrt/fb3cuxC0+krzedlzT6N+tD/QzPYbWpyetCUqviEs7T9vmaQxk1fubX29XMN8HqK+DAreoYe9n+3tpB1RNDf06iHBbcz5tl9SRdg+O7X0t+5PPZ/96H2lgu9vq+c0+TZ1sWwazbebeS9q2yOv52Qe3a5+lInte+/lrsH4bzNByYx8k3+/Lm8TefvJTrwbum9faRul+52vWBP93fKe8IAh+Cvt/nuj//h9/d10O5VrB6miymWK9Rn63MEsgrhWyVRDe3aYBrSmLKZRSMWgjIpWTLMuRCmUuzBSa7QHMTbQjChPcTqV4jXxan2vQK3uf7fSCT8UlPcNpqObml6DjpPPs2bVRuS/AWjA1iNKAa/7u56bn8/Wq6DT41kZCG2a54ebG3QrVvqE1gaG3ry+fZF3elz9MJbijYzt6vBXyVQlYjrnxt6E1gdlZM/jZ5bM//3lsOoLqWtF+8cPl+QfPZ5pcArKp7M+IrHs3l3cfvLuCUNuDRrsWXEy7vmQqnh0xmLW3U/D2AZ89zgQXvvzyq8u3CWBujaU2hlooJ72sV53z1IpwPNb0vbVGYIIvqUy0At5Og2yjhXUbNR21322tSvCLy91t3d5sr9/pCJqun51KT3s/s+02FGc0wtOn14Bo3kteybGkYj6N6O++m8ZJA/ydLtvAZj6XEa4JCOV7OVfzYMVtWZUGbJtX97MdWjlJOh1Zl3Ta+Gn+SR5uz3tvXjmervmc40jjIVMXM12xnVCtxDQgnnRasVtLl6zRokmvjYI4Jy91xkTSzXlp4351Gq1RZZ2OeNsYz/JFa53i5LWuydxRxr2u9r3P00FzHaW5guytbGS7zU8NJub9jghZI4lv101tB1aWCEkgqKOvs51PPvlkG22QRsGqYHWq8prF8mJGo2R7+ZcAZ9cgnEDRtm5yZ5dkf9pJl9knbaRnH9owbGMvVh2t1mBDZ30kP+U8xiGB9DQs03COcc5NtvX5rG29ysg2RqfsSMVppqGuZXhyDtOwTwMwnXS51hKoTmMpDZtUfCew9H3yW/6ttfdSXrQyP4HiBF0bKNzW381nn733szlX2decy1wDyd+dyps8lf1tg7D7tBpcN2ud5TuXOTcd5ZsyvcvAJOiUvJNGXUefr/JoLWOV31kGJQ2FjvprB0qMsz/5XhpNnX2Q85Rzn+n4uR/EIu91RNuc7y3omk6omK+Y9ho53SBCK7orEP768vnnf5nAfzvYGjTqaO+57hOozzMz5np5PMecz6WB+Pz5h5e7d+5Ox8IEprcROmlYpyxJY2U6chPw2W7PDegs/28u99/Jtfl6xtzGeBrf28jc/N3rPuenow9z7jtCd11nq0HXe3uD4Ln++xC2/Uydlq2t8E8nwYvv1/TW+6vBkEZglo/IiMt0aKTDumvJZ7RX0u+sg2wn5+zdd9Z08n3Z0HJnf+3kuPrTsmKCVbNO6QqkZTvZZvatSxp0fzv7JtvJew1w3b9Jvt5mAOR5Au/cn6WGJsjy+NGMKs7SHjlnSSd5NL+TdrcdxzTi25HYoEY7mttA70yATrPv/Sj39fhN0GPrDMixtM7TRnAbc723dmbHOscr8NJp7w3MtHHaa7L1tda1Wn+Y6+HezeXx1uG5byxl35Ivsv/5ft9rJ2iD1tn3DIx48GAFbrPtloEx6LE1T+b9Orahl/3ssgF9L9/t/auBi2yrI0tTDrfja67dGXWXUalr2nrrh81DPZ7mwVokjyTNpB/PlDvpKOnDVXONJ52Oym1gq+VF6wgraLXuaeuc3K6P3sZ5Xuu9pUHO2LaMzWur0249SDMnNseVzqKUp9nnJ0+fzn1jjZ5eHVkpIxuUTeBs0tsGqCTNdsg12NAGf6+HXD+9n3Zf9wHV5sXsZ4OW+zpgjqHLgnWbc/wz6jQds0+m03/VbVen1m0n0RqRl86U3Hdy7hqQHo97ub99ve4pW8dNA1i9FrvPPecNwmS72Y+XCZRuAYlcP1myqYHSljutn7WO0g6Ca4dNAq13LtMxls8k37TO1np0zlnSmbZCRopvS1tMp9cWvM3giwaN2gbIPrYd0DpQ68cp51u+p4xuG2nuXdt9q8Gk1te6/X6m12r24/3tQe85HxlIkjw2gco82DpLB2bd/XRqbzNc5vrJjM9tSa4c+0dZ6u+r5dB74JST28jKHEM7AVpeNKDd8uz+/fUMmQa4Z/mS3dJR107sm7UsZs510uj10uDnF19+dR2Ak9faLsj13BmPPU8deJFttQ3x/Sx19/mcs1wHXRIwabbMyrE0QJ7Xk4fyWs5HyvUEwfNAytwDE5jufT2z+dIpHdMZTJbOujyPYpuB1vOUfP/uw8fzPK072wycDHbJNZ8g9AohZmTvCtStZy+sOl7+zb3hTgalrM/dudPhC2u02Lhundft/M31NNvKgLO5TtcyqAmWZznSjNLP/2f24ASCMxsxa8Gnrvx6Pctpgu+Xy5//9NnqnH2YpTvfuWRJv1VHWu2kdG51GZnV2bo66BPUT0dplmOJUeoSWfItDwD/7rtvrgNXes9oWyt5tfkueb8zwtqGzzl579mj60y05KW2RxoUz/caAM+22rZY7dPvp2MgHQL7e9++E7Tt5tZJm0dXPCAD2B7MeW6AtfWYfRC+7dSWxy2fc7wNojZe0c6ctvPyeu9hLZ8b5O4+tw2Q3w0WTwB/u5+3zpLvd79ahnZfWp9p+vvvttxqedvg+L78bfkxHS9bB2i2Gb+WW/uAcet5DS7PfvdBlrkWdsHtBpJbdtZhH6C+7tM8a+72umhsoQY9P22z1b3novWIfVC66TUAvg9s77+/D9TPcaUzZQvUN/2eyzq3LO02e16u52cGyvz1qPcG1LvNpLXvhGua+Z4g+LVpcep/BMFP5f/3iefBmLlJrhvimvbVyvcExt5mROYa3bkKnjW9aiqOU7imYMtUr5utUZ6G8jYd6unTqZRkmZJOE2pB0aBbKvCrAfNmRn+0Yt4KSyvBuaG14ElFJA2WBD9S0cpPp7E1EN8G3L5in5twRgbkOx1dknTyem6K332zAtd5vwHE9qQ1kNfGVit9+W7M5vW3by4f/zyB+S+uvYENmia9VJxTAWgwZ1+grvWMP58gznvvP5+KSCuLvfnOUjVbozDpdkRJ008hmtFvX335xZzDVMaSRqcd7r+TSkLW1u2Dg5JWKxkpULPeXCp5qeDEpJWQVq57U2shG9eO+GjP6nvPfnadFtnzvQIzK1jXykkbJdlWK6/xTKDvZlunOwG4Bj2ynx252+BSe1x/GmTpqK/eLLo8RvNHAyUxagW4+aGBlMwQaEMk+xW7BgsanMrx5RxnG82TDR43sJrv5hhinp9cG7FeQYXVedQZA12ztx0Taag/yMNbtoZlb3RtCO9Hs+ZcZER610zslL9OVY9Fgy9taOxvrtl2K4n7QM8KFmed1dcTWM02prGXqbbb8jg55v353AeIkkaOL59PXpnRVlvHQqdm57Xk633euAahtuD9nJ8Ha+RrPpd/GQ2cINdq6K4HgfXYZuTPi7V0UsuVVI7SWE/DI9vr8i05plyH2Z+c5wYL0nmSIEzObR48mvcbBNgHQCZIuJ3nrs+Z5VDy+VxvOe5sK3mloy3/8Mc/Xt7/4MM57k4VXuXOCo92RF3z3ky93BqI2b9eUzlXXX4ix7oq9ytwmvTa4Oz5yfeSZvLOo8dPZpRrrqMcTwzaGVizLqGR93vMDSRMwyCjdGbk+ep8yb7MmpHbLJg8PDgNrYwebYW+leE0PhKQWvuWzshV/k2Afeuo64Nzf/3rX1+DIxn5lfOf312XOIHnWUdz60xtMLF5uY3aXkP5O+c6P2u04QriZD/WSNEvp2GTvN37Qc5zA/V5PXk6fyff5fMfPM903xUEyr+k1Ub0BEymgblGw7Zxtu8YTAfnPJzq7euZHZWf7EuDPK047+/ot/l9jVJf5yRTI29nx+T1pJdz2U6O7N96cGke5vjVpNGA19xzXmRGwapcx6fHm/KrHWbNd23cZfsNGk7g5v5aXqIB4glUbQ4/bYz1Pt/fcw+bqfp3Z5ZDjv22g2sFxrtecvJ69j+/s085tvw8eDf+a63Q3k8baGq5n/1Img3K5Xu5RvOTz6yHe67rqg3omjf4lOssAZG8nmuo3qvDaz2YLtuJd7Ydp+Trdk72umjHefa3D7lrMDiBiZRxyXOty7RB1dkg+4ZzA4jNKzczcnwFunoe2tDL73QmdVp4A9wtYzqqcN3308xdI5objGjAt8YNxuf15JeclwYiujxUr6vmnZyXnN90Fv7mN7+Zc9aO5Hy/o/8S6JwRlROMW0H77EsD/jFJPm4DPd9NWZTrKK+vIF2CTPdmQEG/32VOYtjG7L7heq0nbyO/VnDndnBHrfadv9nHrjfeGSe5lq73th8v82C8zgDq683byfctgxogav5d+5YHkeXZOuuB5L22GljI3/lcfue1XC+9P2R/Wtb3mk0aLedzLmZ5rW12VfajAwd6PfaaTMA4HboJ7HeGQeuMq/6wRpuuwNFaWiA/DdTk7yzPkCB4R3LnPPQ+lm3kX+sZbZfsg0NTl/rh5QpCbh0CuQfneuxSKh2U0PzZ+m/yfbaV7SeD37t/cw2C57ut73bwSvZ3zWBao9Lrnfen4/FmzaLJ672Ws39xmGDqNhuyAZd8p+e3Heh9Lb4tjLQAAA7uSURBVHko6bTdkDR6H8hrnYFTk342QfApB7dgUjzzd9tUva9ke/v2UvapHX4//+ijy9dffLnK0m3AQP6f/W8nQq+RjtzuaPjb7Wd23ZvrM5paR4l3O2lbH5g2yO542+7J/eiHLC2wLX/Y+lneTz7NMpQd+JL82iUfs88zKjztvXkmxlpurXWqBsLa8ZV96pr82Y/sT+7rHQDxbGZpXi5/+vN6nsm0H7cl1fL/3lOavzrjLNuNy3Qw3Dy43Mtsvu28rIeC/zCdKSuwnY6jm7mW+hDndFS0bLhzJ2X46jSb+8xEV9ZSFNMZsz1ToW34qWdMm31bdmuC5XemzJj8P3WgNXNhdUCtpdtmxs8EUWevLk8epfxcnSi53tMJ8Hir4yUW0Gsu6WV5u9TlUhbE++P/8vHl22+/H/8MoJvlhN6+uXzz7VdTR88gifh1RkfbpNm/3v9im3yX9zIrrO2xT/7rx5N2O+Bbnuf6bJnV8r/B2JzbdS1kVvYPl4eP1rJR+3KwgcXe86eM2pVfrWdm+dAuI5jXWlZMPWy7P7Td2TKv9bnWE/q91n2adsuAfi+fa5u26ee95I+mtfLR7QM38/+WDd2nXrPNU/1M251tM7TM6fZabu+DsK3Hzmen4+TNNQjeMrXHsd//fRnW7Y1d4k3bciitu+Sz+e7+395qXwa/ebXuMYmF7APa/e6+HdT3Gz9oPKH38tYDuh/dz5ZXjW/s61r5boP1L1+scrvnt/ex/fG0DtY0atRyMgNB2pbpe3uv5qHWIbvt7uPf/+M/i78W98TfTsKJ+JImQIAAAQIECBAgQIAAAQIECBAgQIAAgWMFBMGP9bV1AgQIECBAgAABAgQIECBAgAABAgQIEDhRQBD8RHxJEyBAgAABAgQIECBAgAABAgQIECBAgMCxAoLgx/raOgECBAgQIECAAAECBAgQIECAAAECBAicKCAIfiK+pAkQIECAAAECBAgQIECAAAECBAgQIEDgWAFB8GN9bZ0AAQIECBAgQIAAAQIECBAgQIAAAQIEThQQBD8RX9IECBAgQIAAAQIECBAgQIAAAQIECBAgcKyAIPixvrZOgAABAgQIECBAgAABAgQIECBAgAABAicKCIKfiC9pAgQIECBAgAABAgQIECBAgAABAgQIEDhWQBD8WF9bJ0CAAAECBAgQIECAAAECBAgQIECAAIETBQTBT8SXNAECBAgQIECAAAECBAgQIECAAAECBAgcKyAIfqyvrRMgQIAAAQIECBAgQIAAAQIECBAgQIDAiQKC4CfiS5oAAQIECBAgQIAAAQIECBAgQIAAAQIEjhUQBD/W19YJECBAgAABAgQIECBAgAABAgQIECBA4EQBQfAT8SVNgAABAgQIECBAgAABAgQIECBAgAABAscKCIIf62vrBAgQIECAAAECBAgQIECAAAECBAgQIHCigCD4ifiSJkCAAAECBAgQIECAAAECBAgQIECAAIFjBQTBj/W1dQIECBAgQIAAAQIECBAgQIAAAQIECBA4UUAQ/ER8SRMgQIAAAQIECBAgQIAAAQIECBAgQIDAsQKC4Mf62joBAgQIECBAgAABAgQIECBAgAABAgQInCggCH4ivqQJECBAgAABAgQIECBAgAABAgQIECBA4FgBQfBjfW2dAAECBAgQIECAAAECBAgQIECAAAECBE4UEAQ/EV/SBAgQIECAAAECBAgQIECAAAECBAgQIHCsgCD4sb62ToAAAQIECBAgQIAAAQIECBAgQIAAAQInCgiCn4gvaQIECBAgQIAAAQIECBAgQIAAAQIECBA4VkAQ/FhfWydAgAABAgQIECBAgAABAgQIECBAgACBEwUEwU/ElzQBAgQIECBAgAABAgQIECBAgAABAgQIHCsgCH6sr60TIECAAAECBAgQIECAAAECBAgQIECAwIkCguAn4kuaAAECBAgQIECAAAECBAgQIECAAAECBI4VEAQ/1tfWCRAgQIAAAQIECBAgQIAAAQIECBAgQOBEAUHwE/ElTYAAAQIECBAgQIAAAQIECBAgQIAAAQLHCgiCH+tr6wQIECBAgAABAgQIECBAgAABAgQIECBwooAg+In4kiZAgAABAgQIECBAgAABAgQIECBAgACBYwUEwY/1tXUCBAgQIECAAAECBAgQIECAAAECBAgQOFFAEPxEfEkTIECAAAECBAgQIECAAAECBAgQIECAwLECguDH+to6AQIECBAgQIAAAQIECBAgQIAAAQIECJwoIAh+Ir6kCRAgQIAAAQIECBAgQIAAAQIECBAgQOBYAUHwY31tnQABAgQIECBAgAABAgQIECBAgAABAgROFBAEPxFf0gQIECBAgAABAgQIECBAgAABAgQIECBwrIAg+LG+tk6AAAECBAgQIECAAAECBAgQIECAAAECJwoIgp+IL2kCBAgQIECAAAECBAgQIECAAAECBAgQOFZAEPxYX1snQIAAAQIECBAgQIAAAQIECBAgQIAAgRMFBMFPxJc0AQIECBAgQIAAAQIECBAgQIAAAQIECBwrIAh+rK+tEyBAgAABAgQIECBAgAABAgQIECBAgMCJAoLgJ+JLmgABAgQIECBAgAABAgQIECBAgAABAgSOFRAEP9bX1gkQIECAAAECBAgQIECAAAECBAgQIEDgRAFB8BPxJU2AAAECBAgQIECAAAECBAgQIECAAAECxwoIgh/ra+sECBAgQIAAAQIECBAgQIAAAQIECBAgcKKAIPiJ+JImQIAAAQIECBAgQIAAAQIECBAgQIAAgWMFBMGP9bV1AgQIECBAgAABAgQIECBAgAABAgQIEDhRQBD8RHxJEyBAgAABAgQIECBAgAABAgQIECBAgMCxAoLgx/raOgECBAgQIECAAAECBAgQIECAAAECBAicKCAIfiK+pAkQIECAAAECBAgQIECAAAECBAgQIEDgWAFB8GN9bZ0AAQIECBAgQIAAAQIECBAgQIAAAQIEThQQBD8RX9IECBAgQIAAAQIECBAgQIAAAQIECBAgcKyAIPixvrZOgAABAgQIECBAgAABAgQIECBAgAABAicKCIKfiC9pAgQIECBAgAABAgQIECBAgAABAgQIEDhWQBD8WF9bJ0CAAAECBAgQIECAAAECBAgQIECAAIETBQTBT8SXNAECBAgQIECAAAECBAgQIECAAAECBAgcKyAIfqyvrRMgQIAAAQIECBAgQIAAAQIECBAgQIDAiQKC4CfiS5oAAQIECBAgQIAAAQIECBAgQIAAAQIEjhUQBD/W19YJECBAgAABAgQIECBAgAABAgQIECBA4EQBQfAT8SVNgAABAgQIECBAgAABAgQIECBAgAABAscKCIIf62vrBAgQIECAAAECBAgQIECAAAECBAgQIHCigCD4ifiSJkCAAAECBAgQIECAAAECBAgQIECAAIFjBQTBj/W1dQIECBAgQIAAAQIECBAgQIAAAQIECBA4UUAQ/ER8SRMgQIAAAQIECBAgQIAAAQIECBAgQIDAsQKC4Mf62joBAgQIECBAgAABAgQIECBAgAABAgQInCggCH4ivqQJECBAgAABAgQIECBAgAABAgQIECBA4FgBQfBjfW2dAAECBAgQIECAAAECBAgQIECAAAECBE4UEAQ/EV/SBAgQIECAAAECBAgQIECAAAECBAgQIHCsgCD4sb62ToAAAQIECBAgQIAAAQIECBAgQIAAAQInCgiCn4gvaQIECBAgQIAAAQIECBAgQIAAAQIECBA4VkAQ/FhfWydAgAABAgQIECBAgAABAgQIECBAgACBEwUEwU/ElzQBAgQIECBAgAABAgQIECBAgAABAgQIHCsgCH6sr60TIECAAAECBAgQIECAAAECBAgQIECAwIkCguAn4kuaAAECBAgQIECAAAECBAgQIECAAAECBI4VEAQ/1tfWCRAgQIAAAQIECBAgQIAAAQIECBAgQOBEAUHwE/ElTYAAAQIECBAgQIAAAQIECBAgQIAAAQLHCgiCH+tr6wQIECBAgAABAgQIECBAgAABAgQIECBwooAg+In4kiZAgAABAgQIECBAgAABAgQIECBAgACBYwUEwY/1tXUCBAgQIECAAAECBAgQIECAAAECBAgQOFFAEPxEfEkTIECAAAECBAgQIECAAAECBAgQIECAwLECguDH+to6AQIECBAgQIAAAQIECBAgQIAAAQIECJwoIAh+Ir6kCRAgQIAAAQIECBAgQIAAAQIECBAgQOBYAUHwY31tnQABAgQIECBAgAABAgQIECBAgAABAgROFBAEPxFf0gQIECBAgAABAgQIECBAgAABAgQIECBwrIAg+LG+tk6AAAECBAgQIECAAAECBAgQIECAAAECJwoIgp+IL2kCBAgQIECAAAECBAgQIECAAAECBAgQOFZAEPxYX1snQIAAAQIECBAgQIAAAQIECBAgQIAAgRMFBMFPxJc0AQIECBAgQIAAAQIECBAgQIAAAQIECBwrIAh+rK+tEyBAgAABAgQIECBAgAABAgQIECBAgMCJAoLgJ+JLmgABAgQIECBAgAABAgQIECBAgAABAgSOFRAEP9bX1gkQIECAAAECBAgQIECAAAECBAgQIEDgRAFB8BPxJU2AAAECBAgQIECAAAECBAgQIECAAAECxwoIgh/ra+sECBAgQIAAAQIECBAgQIAAAQIECBAgcKKAIPiJ+JImQIAAAQIECBAgQIAAAQIECBAgQIAAgWMFBMGP9bV1AgQIECBAgAABAgQIECBAgAABAgQIEDhRQBD8RHxJEyBAgAABAgQIECBAgAABAgQIECBAgMCxAoLgx/raOgECBAgQIECAAAECBAgQIECAAAECBAicKCAIfiK+pAkQIECAAAECBAgQIECAAAECBAgQIEDgWAFB8GN9bZ0AAQIECBAgQIAAAQIECBAgQIAAAQIEThQQBD8RX9IECBAgQIAAAQIECBAgQIAAAQIECBAgcKyAIPixvrZOgAABAgQIECBAgAABAgQIECBAgAABAicKCIKfiC9pAgQIECBAgAABAgQIECBAgAABAgQIEDhWQBD8WF9bJ0CAAAECBAgQIECAAAECBAgQIECAAIETBf4NE374RLCXaToAAAAASUVORK5CYII="/>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sp>
        <p:nvSpPr>
          <p:cNvPr id="14" name="AutoShape 4" descr="data:image/png;base64,iVBORw0KGgoAAAANSUhEUgAABcEAAALuCAYAAABmcN4UAAAgAElEQVR4Xoy9Z5clyZGeGVmZWVp1VWsBoBsYzA7P8AP3UCzJ/ePLJbm/YYfkzM5gIHogWndpmZWVex7zeOK+18qzgOxTfVWEC5OvmVu4H/z+f/yXs8PDw+XwAv8uLGdnZ3v/lmVZDg4OeDn3j3vyz+svXLjwxr2vX7+uS/s93p99OZb8jd/9x++vXr1aTk9Pqz2/Zz75l3NyPoytX+PYaMexe53j9fX0bMyj0+dttMo28r3jzrb47ux018dbGRD07P2fx5vkEfOGhvxzDP7u/Z3u/l7jbPzvY/1zv2dbSYu3zZkxd/nw+s6rnNNs3H2uypIywGdoQ5/222WYa7heefHaixcvLm+Txy4HzsG2GJttKZ99nnzmevqxf8ebc+E6x8/vXH90dFT3cF3OT9qmTqU+KzO8ooNc7zxpm/uOj4/rle+VE/tJnewy2/Uhf+/t5GfHkHyQT90GdBnp85VWSfO0C86J65g//7hWHnT7Is+81rFyPXSa6WnauT7e8/RceVGXpQX9dJonnbq8JF2ThtKFMfP38uXLmnv5kKNhU2f6nnq32eBl2Nlllb2uC443df10tYnILf9Sd7uc1BxWwp+uNk49TV1JutQYVh/oa9rAtPlp+2w3ZST1NPUl6cP8nYtj6vZGeqVsJZ9tu9tu5vz67HS5AG9W2zCzJY5Z/e423e/Vdf2t8sP4u351OnVb3uXBOc942HWpy37atT3ZO9v5JnWp24/z5LXbjby/69jM3zmOpOmQR3zJsBUdtyQf9mTgdNhWdC5lfmavcyzdp+dYpFnZ5xWngfJmuistUnbQq4KFF3Z4LDGT9pD2Tk5OaliMXx/hXFO30zekHyzb0nxI+uPul/U53Rc752w7fdrMR6Qv8vfl9dly9vr1hhH5XrvOa/rizaadDv8qXXhP29DmT3/60/Iv//IvZUufPXu2PHz4sK77m1/+9XLlypXl8ePH9d3Vq1frM9c9f/68ruWVNo6OD5fLly/XNWAO5fzFixc1Xem92ZjXyOEYg/7/yZMn1Refb9++vVy7dq3GQT+0o77T/qVLl5bjixeXa2t/9Ms4fvjhh+X7779fHj16tFy+fGV55513lps3by6Hh8QCA6Mwd+bgWOAl99JX8u71azDp6+Xo6HC5ePHSKgNgnYFzaOfk5GXp0/HFoRu0Rdu09/Tp06It799///3l7t271YbyyDy4J304v0NjZSXljuv5gxb0wR/fIdfqJvzmN/EVn+WBdhJ6cr3YUHuynB1sOLxwxwF48pCvay4//Hi/6Mv1jPHZ8+fLw0cPlxcvTpYPPvhw+fjjj4uG9+7dW/74xz/VvQOTHC3Xr18vnr2CPif47JPl6MLh8uzZ07rnvXfvLkdFm5crvQdvT1+dLg8ePFiQDcZ/586d5fMvPl/ee//d5caNG8ulSxeXgwsHy2vioRWrnp29Xi4cXtjT98TN4k75P2zQ0YYj5SH0Raa7TxhyiAwMXOnvYjWxjzzUPiwLMeLAyhnXpX/v/jv9xcyndfvQx9rx4J4NjbjpPDuUNjFjgo4H0+6nb+20SUwlT9Lv5DjSB3Zs0eeZflQ+2JfXdjo75qHHJyWr4iHp2scjP5KOs1gnaZDjSf7O4p7uy2d03fzAGnelL+s0ndHJuXXfl/KV/Uq3Hl8kpsx7k2b4B8eXPJz5tYx1ui/MOCLbT95qx/Vt4lrtq3aR72dYxvFtcrfG+BdaDJn8ns2py590dlzOJXFl8rTj884LdTL1xmtSX7PNQe9lL0bPceWYGRf+/uuvvy7bi5/4/PPPy97ev3+/7CR/2Bbe41/UndOTV3UNNMJ/D581/MrZ2cglwAfsKjr31Vdf1T/8PuPFR3z66SfLhx9+sLz77rsrNhh5KHwQ8+Be/EliUeSMf4xd30Zb9Pf8xYvl+YvnNU7u1Y+KBbmGtsQG+nZ9M+PyN+cu39MO8j6xl7Lpd+Y6lK+hP2Nu2pPElepI6o90d+7el/rC+00vXp8tyC+fwUTw9LvvvitMBS0++eST5b333qvf4cv33323PHzwsGJQ6P3tt98Wj6ElfeKH+Yws8Jn3vN66davoSrviNe6hD67hNzCacTv+X55IQ35LzAy/vPfypcvLpUuXC3fYJjKK3NDfBx98UPKmHDgGeQLdkBnwA/NERuW7evD02bPlwcMHhVHUVcbMXOmTufOPfsGnYLonT55Ve9JbXJxzcu7Q6eXLk+Xe/YfLo4ePl/sPhp4c/PF//dezMgqA4YNdEuM8J9uNZzrK/C0FMAW2G6juULhW55SOdWbkdQIGe/SpMuW99pGJoRyr12ZQOktmpXE8LwmehjwNY77PdmbXb47z9f7iQhrjGW16W8nDBAUZDO+CiZO9oDwdRO83edEBznnX9jnndZ0XCRx6e9lfOpx04L1t6ZJGbUa/NGRca/DN9y62mODtIDoNMG3jYLgWo5H0dswdAPWxJS9TR86Tox54p3FOnUpA1e+xn7xXOiQA12kY0PdkTndGBpLdYSTPZjJw3nfptDpYc7zdcXX5S9npNO206/KTtKAf7Y/Ob2YHbQODbQBtMKhjchzK1kzWldvU5xyftMkFrUyuSgfpk05vxkf7SzpzHU6J73B2fB4JrgvgrXJgnWaOS9mo/rHXF8aCZcpl2i1t/L5ujmRKT4J3u7TRb1mWvyQJvgUwjGedQ9qSmR52Op5nrzJgsR+uNbnZE31Jr86zXLhS9tKvMqaS70rmv14uHI2kkbbesSinGeBs964BSLdDgkS/N2g9Dy/k/V3POpZI/UmbOfMxvb+Zfxl5mV2SJO/pdqPzbTbWbscz2WLb0iexhvav5lH6MRacU0c3XrBYsRYdbLxdk+Am7aRHt6epc+mzBJRpX3pSGXknp32eH1JmtwC0OjurxFfHSnzGxgmiuTQXevpiT9IxdVi7oI4ov84t8V/qlDrZ/U76Dd5ncNTlIeVJ/dh8xulYgC/MvCZj8YWZyHljjq9OycFtSXDnCWj/wx/+sPzud7+rr5gHAQJ29SeffFrBD4EGARHvkQH6tD+T7xcvHlci2CBTDC0OkSb8jq0+eTmS2/xu0Jq+JW1F2gntjDRxAZdEN9cRtJOEJVhhvHxPIGNSmOvFUiZC6NfgThrTlljesStDzo02Kyg+OCucBc2ZE21BV8ZK0FlJ3vfeq6CesSQ24DoX8bmeMRF0cQ20UQ6kPX0ShCHbjIfAjz+xEO+VZ5Pc/ObCBffxO78x5iySODo83uxC0evoYvH0xcuXy+PHT5aHj8ZiCGPiPr7/8d695d79+8s7t+8sP/3pT+t75OV3v/tyWywgCQ4fTIIzz8Ig5b+f1uudd95Zjo9ZzMR3ny2XL11arl+7XnN78eJ50RSaQBuS4O/ceacS4CbBWdw7WAuLLlw4qCR42m31M3WuJ8ENipk7/UF/6Ku/k+9DV4ddVw6V3Y4X0iYyLuan3ZzZfPGjY0ubkbgm7Uf6avtLm6jfULbtv+OkjLn0hTnWtM0dv6ZvynnN/LK8SF3OtuWbNE0fnv60+/bEIN0fd7ya41KPxYbyNF9zTDMslRip+zBte47Bazp27z4+aSBdZ74m5W+GY/blcORZUg5y/DOeMV6u7zhx88eReEse4TfynhxHx0Pyr8859azrW/aVfEk90l9jc9TxXIDkd+Pq9MM1vtXPZl4n55y8kHfyKXUk5+rY8jV1M2XXRG3nffIr+83xJz0H3XdJcPpO7G4b+Ap8EAnT3//+95UE5bdf/vKXlfjje+dPG45bvr58/qJsJ33j61kodCEbP8DCtPf9+OOPhT1YWHWhlvtIVH722SflT4bPHQVUyJI+Et9lYpbfXIyXvyQ86b/iXRZd14Vu7SKvLnCa2JZ2aTvTb6gzyqfXy5uU05RL5V8Z8r5XYLI19lRGxVP0K0+Uee2H7XQ8mjK02fzTgSn47ZtvvqkFB+gNj/DJ0JhkLm2D+8BP8BA8jq//8ssvC7PAe/0210JfcXbmpJw32OD1WhxM3/JK7HH79q1KgtMHvGNO+HYT5dCBcSJvzOX4CGx5pTAU19EmWAuswVwYjwsj9KGuM2ZkC1njHpLljIVr+J7x8soYSIK7mM5n2mA8FFJkMQjjYsH/s89+sjx//mIrEhFLea/20kW34sPrZXl9drB8++13y1d/+tMYw5/+/r+dlfAQLFYYNAKhVOYUsnR83YjKAL+fOeaZ4U0nlQFHGqN07DMHBlGLWWuFYnfkGtp0AgKZdEgKlIojMOljeb3VGO5XynNdBwqpaDNgMXM61caaA5/RoRv1nG+2l9fJjx60qlxpXJMPSfvOhw6EZvPL8c/mkvRK55Jz8n3+Tl+OOZ2hY5R33Tn2trpRlYc9CW6wJJBXbnJOVj+7OovCpzFVDhl3GvEO3NKR208HycmLbqhnQLvzod8jHTKQSKDge8djMJv0cx7nORD51O3LjNd+52sHG9Kwy9xsXv0a6ZPypBNLYKyNSBnN9vk+2+ry2/WSwM5KNOXIZG7aS21w0jaDjLTJHbgnSHSsyPLMZnhvzqHrY/KK9/Adp8R7gBGvFage7ipv0w6mvvl9jWutBDfpl/KnnLyp3yPwnSXBE7js2f81CW6byvEGVNpTEOUF1yqtGR9m/uo8P5FznwU9zsOEXfqktA/ZZ67Ym3xRdtMmDPdxVtW6s7mmzZGmvNrWzKY6h8IMKx9mvvbP+Tl5NbNps3a7T3ubT3E8r0/f9MU5p05ffVnanaS7c+62K8ciiBaPvDkX0kW7RdW0L+qqPNhkf02CmwTc5hdPJnW7k7Ysba48z4WU4ikVEVHZ1n2+c9YG1QILshWVlWnzBbbQg+8FqLzPYEQfol1IHjBWk6d5D2PIBVjp1P1hT0Trt/Qb/m6QUtXtayMpJ+IAfqpE96vxpJMVPtrEngTnPsdKRS1FJqk/zIEggkCUgJe/Ua0yFkrv3Lq9BRv0YcUx1wH0pQ1jIVClIld7ogxZYS1vKpl7fLEqYqyaoV2T5/DJIIbXrNjT3huo0xZ/VibRN0ETSXDaJoAh0LOKh/vxG+lflGmr3xkn7XGNiWd1P7HIng0+3FWzK3e88o+qK+ZhEtzgkbagjYu4JuKYvwn9IWNU8I/YwsoreAYfmRdJWt7jB2nPyvD0McpNLgop5y7wVFLg0pUt8V4VWJcuL0dHx8uTZ0+XZ8+eL0+ejqAT2Si7eXCw/PDjD8uPP95bbt16p+ZoAvnevfvlwoaeH1Zig/GyGAztjHMeP3pUieE7t99Zrl+7Wu2+fEnF3qXl1s1bJVdU2vvUAfP6+S9+vtylcvzosHiE3yd49Ykj5JCEc/o++ss5ZyKh7N7B0BVpXMmAly8rsJamYpihQ2MRS5usbqfvco67xRPsyXhqL7FjymPyzQSYOusclMeMEcXM2vNM8Kd/7Big46S8Nn1xvy7naZ/SQzvYcVvHYYkh5U3a0E6Xfn33EfqG9NW9vfycPkrapg/M952GidHzt/Ped9+evsBxJ+9n2MB5pW9wjLaXNFA287VjpcTq0ltfnrhCumV/6ZP7tfaDvTDhnDJkezmX1NHk09sWdBwzr/LTfhJzGvfwmzYPvey4Iude79ckuE+R0c8sNlAHOn2Tj/KIV22JPJe3/XrxqfPr2M/+Zv2mLAx6jjiJf/y5OCpN6EufC994OoxFXMb6V3/1V3uV4NpKF8U3nHHyaqvYrkXPV6fli2mPJPitW7fLp+sbeVKK5KsLvrzeuHF9+clPPqsELYuc+Dh9P79r93wyjb6938Smi67ij9cLmG3nA8QctKVsiJkTb3VbIp21oyn3xlDKpPInjxPz6gNFfHx2HGLL9C/ZVuJwZd5q5Myhlby9Oi1+M14wHolwsA6J43qq6vPPKwlO+3/84x+Xp0+eLFTz+1Qd35F4/uijjza/7aJBjkPMKNZ2fozHfAOvyAIyc+vWzeXa9fGkH76W+0i0Z6W+xQy1gP+MRPlxXQPOSNxjwps2wHfIhb6T/sGEzpvfmA/ywX1Wd4OfHrN4c/Z6ubo+gWjhh5XgjB08R1vQ4xe/+EXhswcPHm5PyCHzzF0aGX9tcfYFbM7B8s0339aCBDR5Iwl+nqPsDk/hTEeZBi0dyqzNbsDTcGp40mjNHAITRem6kU6Hl31vAdykUlGhyXFkEJXAouYeO8SkAUyl7SDibSAh57cp8RqS5W/dSM/Ay+yaTt8EaRpjlUWnnXyY8X/mAM6Tkw5+OjhKPuWceh+dFhngdxqmEZuBk+5wsy2dqspsckMHauJS8Ct9TYIbEPtZmnq9SpoyMqNdOucuZynnjledyXElPVM2EmTmNd7Lax9fJutmAK7z2XnP5DR1aqbfXQ4STHYZ9/4EZZ1eykACmbxPWguwHV/XY+k2c8i9vS7nCTrlme2ko7VP23ubnKccaMe83rEm4MwxJVA9b+ypJ8rG7rGqsRXOmMOaGFs76HTrMuAiH9sxpCwknzIJPvgzgt95ddgYRwaDJLaKJmvC0DEkD7svqk6iskadSrqlbvTgM+XG/jofvUYn3W1t6k2Cfr8XxNNut1sb3ddHMFmwTftHX47fuXOPNOV9jjdl1usTXJjsE5h6vX12G2Lb6YOyj+ShYznPPqizM9vZK8G9NsfVbUG3H2lD8n2C8J38j+ouQfTMj1Z/y9gKRR4oP0kPxrold9eqR393rsl33/cxzujW58Q2CEWTeDx/ZiP3/EjpFaHN7mm19Cf4Px9/pj/HboDTE0zZX+dlJpvUxUyCd5sq3d9I9K82oF+vHZ4l57Mtrqt+SYLHFiOMne/1+RvgPiSBOKqVX528qi0HaU8bCnYlOCXQMQluAFFByY2bFdByv2MzgCWQgr5uTUJF72FtGzK251AOE7cwvtoy5Qpblwzs7OPyBDUGEAayfOYfYzZhTDKUNvORaOjioigBNVU/XEcC8513xrYqJtxpj8/Mj+/447PzVDaluwt+yrGJAj5DZ9rjlaom+WpACI0ImmiLQJMAzsUYg3N+M46Qzoxb3CZfoYkyzZiZv48G81ne851JA5/4Sp9Df7Ttli3Mo/zZ4VFt+SJ9+f7qteuVWKZCCn49fvJ025qk6HN4uDx5OhLkd+++WzabykGCTgJW1Hno3WFVU9VjzOvj31WtfXBQ8gfdqAS/dfPGcunixeILVeG1Jc5VFi2W4in/uPav/7e/Xt7/4P168qvkgx3NlrM3kuAdWzhXfYf6Wfp3MCoWpSXBMbpjBVsmzYd9IMk+nm7Sd2rX0w9x5c5+oHvD7iZ2Vf8zjpzZTX2tNmhml+S18pvYqeOH9JOJR1IH7DP9kv7beaZ8ZR/a1PSR3RfbV17rdx3nJk1m7/WD9tFtemIKx5T4Jf2lcUZiq8SFiVtyTukTk4753r5dCOk4RXnK8Xt/9x2J2RMTyIf0H/o853wehkj/nPxMXqUvdj4dQ3E9tkAdQr9SB/k95+iiUZfhGS86bzumSHqbiMtK8NR99THlTlnBz5Y/ja0+pV8uSiW9Z7rrnHLxSx+gv05e9va6vPn7TA6TNsrWuH4kwd0OJJ+Wkx5cjw/BH5IEZ2sxxse2GfgNbLBz4bO85buKW09ebduS0A+L3W6Rgb28evVa+UNkgbZ6Epw2bt68sXz88UfLp59+ui5kj603XAjV/tA3CUrGJy/EfLl4zthevR5Ff0lj8YVPSTGmjFeTB6kHb5N3bUFi0Yyt9m3rrlXxkjKhLXO8aYeUF7Gc8ss1LrBuv1H8UAvLL4vW+GefciIJ/vOf/3xbvKYY4scffqhiiR++/74WJ/DFJJ1J+lpZj07THjwBayAv4sKs1of/jI050SdJbXg44o5l+clPf1L84zva8ulunwwU+4AR7t97sD3ZSTX3T37yk21bFOYH1mJczJutWZib2+HQPtXbJK/HIsuNmg9Yl+9IwiM/Dx89qu3dSIL7xKC+mT7gCTQBL4PRvvji56VLT9fiADCa+FcbwX17W8HUlnNny5/+9FX1W7btq3/471UJzn9Zkaej78LXnWw6Z4VhA3brPj/p8NIhdyeQgpuOqhscg0eVR6aloKaypYHuK8gJVjKQ7AAgx13v35IEz2tzHCpWdyD7hnK3f6NJonRWyZcOaJLOaZy7I+W+DLihSQflmezs93fj1AGGRjoB4HkAymu7g88+UsYSSHU6nnePBsl7U066QU0gkQA75WZXWTKSSQLqntRRTjtQ6gn1nhBImiQNuxycJ+M5JseQOtTpJK8T6G0JmPVixyHw77KmHimf6nYCm5xXXp9AuAMY59zn2gHTBprizAD7yzEpM12fU2Z7cNHlv+t0Au9uL/t8+r0dRHUblvLZ++l6Z1vy3znJs5mOqVs5zg5ok9fJ17SdA1yy/8Q+BbKttCnVH3vrrpUeKXsp828GFrsKZGmVdsAxbXONJHiXkdn9dY3/YirdRmvLuSR5ljbmPNvW6Zt2PPVM8CY/BfAz35Tj23Rr3X7jdN1+Q7+coDBlvScapKv9Jv1oIxOaOca+cJH2O/Uu5TL1cuZPuh6lvs5+q3xu7daxq0j0Hm1iyly3+2mfur9LmRT8KwNpe1MWN791RiXm/n7gmSDusjDksUa+p1jdjmlDpe95MpY2gvf0PR4THEnw1KWcZ/Kw2nZ/8zWplLIOLZIO6or0yGqo7K8nJZxw+tWZLZ/ZxQxsE5fapv7cOXJ9AmgDdq5Pn1eyXVub7BbcmAMVpiQq1TEr12jfJDh8dL5W5RDkUO3129/+toIRAgeD2/fvvrttQ2HVNbRlDAQ1Jo6L58uoTCawgL4EBLRnYEZ/XM8cCULYDsXqLa4h4Zn7jTNO95TkdwMpn3DjWqu8Dcj4jUCLQI+++f3O3XeqPxPz0pn23dqDoMngUbsin5mL9zLvDDRNKBjsGTS64EvwRhKcPgm6CJz443cr6d0blQCOMXAtNLQCWf5BO+md1U48EXG8jjHt8pCJseWR9kY56gvSZTsWEhPjEWFtys1bt5fDo6OqkCLQYzsUAjfGwaJu9VfbjrCP+dXqx306X7ygWnzoNskPK+BPXrkP/Nij9uGDB8Xb9+6+u7x7d1SLsy94yQTVYtdYMHlZfIWW/P3tv/7b5cOPPtiq9Q8Oh1yTlB9j2m0lqF10TtqA1OnyR+t+tXzPPKCDNq3bj2GLdnvMiyvSlqR93PFlaIrtJsblGnU2f+/+PfGY7aY/zbHmtY7Ha+1D+5Ntpe1Of9n9Sdq9fk/HK+lT05Z3W+1v8k1MoD5mElGftvm2VSY7zks/8iae222Fp+6nHnV6pa/PsXKdOtcxascffS6Ji5OOKUP6jZyzNLJ9+5UvtqXN47XzPXGHfTjn87BL1yXn7sJw+mK3paLvrNicxarKjP16TfIj6dDH3mVHWpkEx85ow7vOaiN7X245RqHMTHc6jZJnMxyp/PKaZ12YTNYG9HlKm27jk9fq53l2qCfBfVrJrbWUJ/yP26Th02iPRUx+FyNYXWyfm51lsfTx420BccjcmA3+hT2w9TH4PBKz2HYXbLmeJPgHH7y/bn1xfVs8diFc/8krvh3/K5aErvpWxuST8C9fjQry7am7FXvil1yMr6rctYiJtlOO+b7bm7SNCY6VCRcW6FdbLz7b8Wotklp9dcYuHfN2veCz/O/YpGTvbFlO16eO0ENwHtgIWjMmEsU/+9nPir7QjN+++frr5emTp8t3617g0Ec8wiv94f/dvsaFBLdWc6Ge9i1gYCzgBhZU3CoEvHr5yuXiH+NgDGJG+AkOkAeM/cF9cMc4gwa8RmKesfGevrmX9pkjNKbowEQ47Tk/t0WhPyrCkWfPHGFbt6fPn20YmnZcuGPu/ON6Eue0R/s82cA2LVaV68fFyLwqp7W12uHxcnJyWpXg/FZPJpoEdzuUdAgzJ7AXicUHr80AMx2oApuCnCCH+9KpeL0GP42S31nxYTWM96s8Giw/D0OwO8SOuWrodYyOLwFHV7a65sIuKE3HmcrqmLtzsK9UoK7w1T9AL7an6QBiRq90xNmmjtL5SRsNhCtgSasOnHI+b7suQUGXoQQxSeuUu/OAX16TRm0GcmYGtDv5lKmUxQSyOl6DoTTS8tp7oWXSyDEmwLUdq+4zIZBzSvrOxsl3HYTnWM9rK+nf9UT6KpfKUpfjnGfSNPvPe1OOkucJljug6uPs/LQvgWXKWQeROqvUjRlAkp85ltTtToe0aX+prUyblHROGf5zet1tVLettCvYM7CQ1vaTbUzt22R/4B7M0LYB/ZC301ERNjl0OMHaZms9YK4lKtOXzOjqwWgdFKc8J9/GAZFvHt6c9ycNt72RY784edVtlvS075lNm9nRvG8m6+mXoK1JIsGm9EzbsBkffUZ9cbZwfsXMpnWfZ5KmY4AMKlMPM0jymgSR0iz9co4xA4qZjXDMec/sfQfHGw+W3RMG3UekHqQealdn9rfbe/UssQJ9Z+LLuSvHVQc+WZRQTzsPiy7rAZ8pg91fJi+Tbql32kFliXv0PybB1YPU9S471fcKf5CtHgimTPYxO08BttdKy2wrZS11dYYpuv9IWe6LzrSVfpj3JlS1Z1Y0MQbacrwmwUV/6TNNQmgXHXPZYg6ifLWrQrXoABxA4PCrX/2qKmmYm1U5n3z4UYF+ZVJfq88jOHH/cKpyebzVR0dNsktf7jHIZDuUEUQdbIl/gx6rornWSiOTzFbsMGcTwfzmGLnH6mvGRqBDEtyqMHG6voj2uIdgymDHhQgTJwZ52kDmI53lMcERAQ4BFv3TH9d7MCbzoKrNCm3G7zYoVt4TVJkcsMLNPUvhiQEiPMh9M328WLoztl211djOh3tSD1MHNpvymoBvJPlNJFy5em05Oj6uau9Hjx4vP967XwkO5Rm/dvnKleX6dfboHHiQvpCjhw8f1aPCQ4d81PlKVYKrawToP/zwXQWU7965W0nwsWDBgdNUp7PQOfbsfPz4UckatP03//u/WT76+MNqm8flMbO0SRKc+fqtorkAACAASURBVCCLPJXQE6g99kibfLCMJJd6po1yb/ek3/A74yC1tK8dt3WM48GYifPSR5k0SRuu7qW/1kaqW913dd/ebWD2b+yQWL63l3RLv5V2MP1Bt4XasMQZ6XvT9jpf6ZpJwcSVmz9bcZWfs92kkzTNhYfuY/Ne+3+b3e84mfZm7ffrMg5IH9PnNKNj+sKO69Jnph+fJcFznB3/yWPpkXKsXpS+rYUIvKbM5hitjmQ8JqGHju4fNp0y6v32j150mU5aJe87FlIGtFm8eo2/5fy6/Iyz6vb3/s/7ZvqQ9Ox6a1yknfZJKBef3Tom9Yl7zDmlHVJ35XXyq8vSkLNdzM7vJiz1tco6/gW+URmML4FX7sOMT7PyN2OEjb7rNmeM0z3BHd+oCt+d70DbbAlhcnTY80v19Na7796tBCdbo3iosjKErJi4d+9v585v+lK+G08KXVgoxBFjKauM0QO13SpM+qZt77Yt7UbyWnzEd6kbLhjI+53f2d/6Uf1Vvuw3+0s7LV1zPunvyx6tlfksNJC8hdb0AxYhUUyFv0/C4du55o+/HxXh9O9+4dJSLOKCvU/wWbDg0wVJa96Di6jG5nex1tNnTwr/USDAoeH0YWFEPmFQedYXnPHzsrAFPgHZoMiBV2WA8f/617+uxXJklEQ5iWoWcOAnmJBEv4dicj//oAf0IQn++MnjOkhVLOMTj8i/h4GKM8eWe9fqn7qj/sIHxsN4E6PxFOTh4cXCR+LbSoKXk6hH0vYfS1fAFK40+gqGBkKgp4FNJ5bClI47nUYCxTRyaXz4XmPNq0ZdA5YGqoMXDTv35IqkAD3b7kY0Hdr221uS4KkczgV6+IilfakwOcc9B1iP/I1/GtwZqPZ3rxGsJKBBCNP5p7PJ+5zfzJHM+J8GIsfO++TVlIZrkqk7WOmzM1a7LQ5s10BIg5dgOPvqTjJ/62NK2XSutpsGMseVvDY5LEDp1U0Gr8og/XX5k3ed1qmLmeDU2HfwkTzt9FUXHHvnmzKbwKg7gpSTBF3yLm1Gd2L+lk58xpfkR+epfJGmPQDa06MAibSZj131dhPYJN2c19vGmWAuaTzj5QwkJVjPvlNvkyc9CLT/BG0JZDvAlM/52umYwC51QDArwKj5VMnqfB9m5SeDGirB2YvYPqRtDybSFpG46fNwzJW8XvcJTb2vfVDj8E3HMtOLspk+TbDekzRPEC+/tLNJx9SXrjvZf+pRykmOTTuin8jks30qT3vBTBH0bDk43D02nr54plMGVCmf6qu86/Tr/qfjhpx/n2/67ATS3RafZ8e7v9q7L5LgiUecY5d/55l0ye9mdixxi3SYJcF3fHpdAUECcuetLUu7PLDZfmV10r/Tdka3BO4mX+nfJFXdQ1C9Hsg5s02d57V/Nod8xnYoSbdsw/fJaxOhyb9MDPwl+NH+bF+aqo/yOZ9yAyS7j2YG5lyb9MiFgkyCl21aK8GTJtpc55N+mXsOD0YSWtvGgT6vXg0sShKc4MG9OQ143rtzd9s3tMshc+Be7gHon7x6WYEHgYIHFDEWAgDG7xYfYtDHjx5XEpwgykdPoRP3MBfeMw5+py++83DEXDDQL9IH1xBYuyUH+06ydzT4nOAd/rtXKP1Y0cS9BMH0R+DuZ+bn4770k7hJfilTBFr04xYzBE+MhYOluJb9TaEB76Glj3aPoH93L3OkfxcFaN9K9CxcYPxW8vHeRDzXm7hNLKE8mHza92m1uUclrRkjdCRYPrhwuBweHS/PnrMX+JPlXlVjjcPJ6Ae/dnR8tFy9yj3jO9ofW8+MfyOoXdaqvpu43I2/Jy9f1mPXVHq/c/t2zeHK5Uv1WtV9r1l8RWZHYh/a8Nu/+/f/bvn4k49qHPVo/4V1j/F18Zs9wdkv3K1slBFlP/33hrMPdklzvlP/lMnEe5kET7/QMXq3D8O87eMTedQxfeKg1PP0+R2npP9OXzmzp2mnExul39d+dSw98+HnYeycV8pj4mN1XpnM37SJfJfx3My+p9/qWIbrcyE/55z3pT9TnpPH6WM6f9OfZzvpS6SBvNN+OL/E2omtZlipj3UmD84ht3XiuvT/HYc4JnFe4ikXA/ku/altdAzD9cb+3b+mLHu/19B+4hKvTayXMtxlp8vCeXNObNB1sOgbeLzHCdLfNpy79rHzLOWca6yKpV+LAUyipf523546OpP5Loc7Wd+dHyU9zGNsxQhnZ+V7XMDld8bkORXYYReKxTK0xfW1sHsyzjvwt+HLT9atLHjS6OW63dXYkotKcA9ApB0wxJ0779Q/FrGvXx/bpCFDLojVk0jreSHiA/EctMlq5JK9NTZ0TNoCcdosh+iC5My+p+ynjqb+pQ5Z2PCmvI68WupFylS3S4636x3fG5sxBvMLtM0hlyagSQ6T7EW2SDqzpQhbi0BXMBx44uuvvlr++Vf/vDx7+rRkkiQ47UFTK+61w8oFPhmZ4XvP0uC3xNi1pcn9+xvfOEj96bOn25Z64A74LT6kPf58QoDt2sAYnt0C38GayIaV6tCFOSJTzIcxfPjhhzUHMQXfs50J10EfE+XQj23fvv72m+0JRubMooDY0eIE7kHWf//7P9TTl8ybcZNw5x8yDI3BK+Ao+hJL3rjOQe3Xa5HfhYODr/+//2fdDuXNJHgaxu6cFRYY5GM2aUw0It2wpSCm0Gq4dJ7pjLKN/J6++VNJvS4VsgMGFZR2GCPEk/HnKUQ6200xOGl8/ZB9dANZzo4gaN0LKuen8jmPDXy4r+2fSYLPKiGkTyZKNWBpbFRo+SQ46OAmaZ/ApgMAPyeo6G3O6KhBs22dKWPNtjpYMaB0HqnwM4CZ7afjTUfZHXLOKUFT3pPOMhca6E/AYsCmMe5JcMduHybaUpbS0fcEioFVggQNZYKTmXNOh5I09toeDCQPbds2sv2qLIxqdR1FAgoDww7G+jg7P5MvufDQbUi2n+C36Ls+Xpdy0QFel+WU53SQgq9OB+/3WgPwtHtd/pUFaefck272l8nQpNEMyAoq+sKDc3KMObbaN/TCqLbiT+DG+0wGly1d9wRP3nQZSl3Z+pskwROsKmM7el/YS3QnTzb7uSbCvaf0JZV2fa/cpRwX3dfqkxlNTA4pW+lz0namfOT77kdntqoH0NqR4nur4pEv8ib5N/o9Ww6Px5YCaSPVlfTT2o/0sUn/Gf8mZN2+6nY26Zy/aR+laVXN1gFuuzMJ0k8lzWZt1ndVGbn/ZE4GdTNeZbsc0MI40v7txkA15W7rkDocsh7P3w9ydmC5lmfWrTB2SfDz9FjebP59GdWhBkxpV9M/b+NftzVJ2VTWTdzRx5YMrkTZ/EDvLsebvVyT4PlEnNfKk6Sd3208gDexw0vHe8pCySwXUhC/zgvewp8ZVrRP5wvdmLOV3VYwm9gUv+5sPbZuJGzkDwEAla369FkSPPVPG7hLYoypvjrZHYZtAE4/gHS2Q/FASe6HN3du3SqSWqHM2LHj4IdR5TUejyZIIOkIfQymi261zcSQU4N7gxsCBEZFJY9B2JPHj6uaFzxtIOc2LC9IrD7ncKSj5eLxcVUo0y5j4VH14zVRbnUZcyFw/+yzTysBy2fGyXcEXMxfHATtxj7Ux5X0hs4mewm0mDfXQAcPYmYe0sAnQn00l7lxLUHfb37zm5Kfn/7sp8vtW7fXauWl6EZAxz7tH3z4QQWlJvrRbXyfOpHJBuVYuTHxD5/qcdv1MW59Hwte3JMY0LmY4DUGoaQaWvE7geLLk1dFV5PaDx4+quom7NLFSxdH1fha7e2hYyNBQnX+qGyvCrsT9nm9WXQkqY5tZY96FqChAUtZ7969uybQnxVduR4+89TK8+c8fj0qCOHdf/xP/3H55NOPi39UgrP4fXI6YjHGxNY8mTTRn6sj6mb6woNlJMHfhmHVq6FN4xhb5T1xXOJn/ePgGzZuf4ssbXbHGenXuu1K2yIu240ttrNsT7glJu9+Ne24fVtgoB3qffjZuSdO856ksbgwcXLxa7UR+b33ZTJqk+na+m5/6yx1xWsyVrSPxLCJ1brfsI30AX2uOWbeS9sZHZUp6ZNxcMbQymfi55lc9LjU8c7GYd9WUydes+0em3JNxnRJ954wTF3qWEi6co3Vn4lxZvGeOEObxTVZCZ7ykrTJdnNeGW90WuY9HWf42/ZUZntqf7M1IbvVvhhhAky1Q7at/0lZtyhNusqvlAnjxJkMy6ucz+66kSDOxSD11H75zHv8HAlAfISVt/pufbK0pT0XdfHT2HZ1hwS41b8Dg47FZLeooBKcJ6jwzyevXi1Xr1xZ7t69U1uiYOupBFdv9LnmHxiXyVbldau65jDpFRO/wjccjKfO3CfapLGVx/JEuitz3aYNP7e/t3j6ZHFk6pA5gtSzcd2wYfJ2Zju6bTKGUq8Tg/LewgrlhmKDb7/5pgoDoDFJauj28ccfL7/85S/L3/NnNf7v/+Vflj/8/g+1Bz7++v3331uePOFJsEf1hJXxuHp55crlOkvE/pAbxuYB5Fba18GTjx9vhQgkwTlHhX5p2wIKeASO4R+82bVHov3KhpGYp1jas1bEaeBZig+YL/Mj0Q+e8OBu90bnd2hBopz+4O3DxyvGWQs41AHmwfjBMz7VBy0pJqEd+Ek7JMFdJGL80B0ZZx7IL0nwK1fG/MTTB1///boneHPYadi7w85gmo58lIHvFXSZkoZY42HbCQpMeuZvCrQK7f0JPPwtwVMKagIH5pHAO4Ep7x3PDKwo7N1Yp7PXMCMgGgUALJ89dTWVJg1rOvGeCOvzFqwkQNEBpyPXyWksEwRJlzT2CWw68Mp5Cnjy3uSz3+eYuk/qzrgDgRkgy4RnGq40SGkEE7xm/wmgUj76+9nn1ItuNHMOO7ByWvs2utDC+HSCXK+cbO1W4mWWshvgWiOrvnD/2xKcziHHlo46aSRf+7xmYKcDGOV304/1jZUkfDRwLEDmnpbxSJ9VvAVkxiD3kpfcU/yNAzaUCX6rMQWjSWay+FQHL0aCqhxwO0Cx00QaSL+uG0k3xsQ4dKg67mzDYamfXf67Pua9ttuDiATKjkeAsoHI1a4nSEk98j51dZsnoSzVosfjsWPGo25lH8qVWzfJM8PUrb01gZt6WNe05FvSOXmyp4vM6cI4x8IKb2UDXSOxUfeuh/fVdhLrFiHdDs10eBSM7RKwBgbOW7uadmeTw3ZQpfNLPdwFLjufM/vd+WsvXiG3sYVFJbncsiXsyuYDaiHq9XJxPeAOG5Q2Of1Dt++2senzWiXceeLnpGOX+/Sntsf28SmjmbxTztLPpA2ijZmP7tekbCWv0pfv3bNWCqpvOY49+YunCrw//br3ad97QJU+gHZ7IK7v83terQZBBjM50IPgsm1j/XF7iqwWddg6gCpV9opegfKly5e3qtDc47rbPu1Z6s6ws2NbOH+f6W7aufGk4f6e/kljr01Mp11NO7U3jlXfbEe58D7oZsKV+9w3G5zKtQal6oL6YRKcsRigKhcG2j4x4j2JYbO9shunBFw7mZefjI1KLA7B8nFV+f/enbGViHPKQ6h8+pG+KzG6Bv/aagsrmKdBMG2xDyR8YN4EWpcvXV5evEQmni0nVfX7ugLVWzdv1TUEStCsksYPxlYj2Fi2VKnk88nLqvIpOVwOKqn6/Q/fVwBPQPL5zz5fPvr4o23fUQKPKkR58XI5vnhc/TN2ghT65zNtQrM6fPPa9cI3hR1OXm7jNJnO9+xXSSDE3NyHkuDz/oP7yz/90z9V0phDoKj4vnKZRPBhBX7MmTEQ7NdjxRcvbTJBnlWZwp9wj3P0SY7SseWgKqpOXp4sV68NOnAfSWoXbroNZczETD6RCs/Y1oQAlwCP7zko9cXLcSAqbT5/RkXZo0pYIFt12CgHm/J483rIKbxma5TDw6OiL0ElWIltT/AdJMdHwdDRqCZngaUO2DqsrVAY17ffflM8JmDlsXjGdu/H7yoBjqwig//+P/z75bOffLa8fPmi2qMSvDDdmgRfDs5qAcaFV/Umca/6UbamzqMaOEObl3gk4z/jN14N9n16gHty8UrMYlsjebJ7kkzbqX6ZmIFf3WbrSxKvJy5I/6D9nCVKHF/6hrRxSRfa7Mm3Pbqdc/5N2uG0m0nT7s9SRhMLSPvNb4e9Tdu+4ZBIQv65uD1tZPphvk+/Kh0TV9u3OGXT1ZCh9EvON+/jnswbZFudbulzZjRJTJG0SqyYMZgy1++j3z5fadt9nDKZvj5xSOKfxEsZq6U8pZ527NSv6z446WX76ccTpyQdUlbVm+RRjSMOoa52KGCqM0l2/nSTl7V6PGW987L/5u+JqxIDOR9ek7c5p/Pkv/OyfOq6AEwfLpoax9OOMT4+6vvvvytbzSItPk/7mIut2AgXgnNxeWcLjZXGFrtcr091H2ewh3mqW7dv1mIhW0fcfXcccAiNzO3p750/rz0Hoe118QWfwzX4hLRr4hRlWHpl4jrbMmmemHlmCxJXdx5s8dG6mJf6kDY7ZTPtZcp1t1XmQsVd9368V0lwFuOhMb9Dz7/5m79ZfvGLX2yHhntwJJXgbD12/dq1WrQHR1Shw5PxJB3YC5ziXutVH0JsfjqeLileUPR0dDwKFsAh69Nf4BToDV/x4xxCSdvI2XgCjkMkL21bnTBnn35jMf7GjZsVSz5/xpNpj2uBnnZYOAHXuYUKuIR58IQjuA55+fSzz6oiHL695OyY+/fr93s//rjcuHlz+fCDD5Zr1zmkcyze1z7kDx5sVeHMhc/QiXmyhQtYz3Nf6IfvLOpgLOgEcwMbutUguPXoaIzbpxgOvvpf/21Ugq9Bbr5P4VL5U6AEHYJsfrNqguu7cM2CF69LIdNIafS7M1WIBSsdbKSB6IBmlkQ0cNAY5ri7c+6AtoMJxiJA870GRMXVYGZSWlongNIhpmObBdjS0N+SzjN+JngRKJzHmz6/Pv8EJjn2dAozh5+OqYOhHF8HlH2u+XsCinT66dAdV77mWJMOfa7dSXfZyN/lBVUxHUAkDxOEbeNYE0R+Tt1U9nNOuWiSY/Y+9Sf1OXmSSc7U8y47SafkUdf1kpkVuOSBJsi7FfwVhK02J8FEl8fO0xz3eePze14zaCm6A+In+0N3Wr9NJpIf0KGq4db9KRMoJdhTj7pcpn3KcafeZZCWtknglP0kUE5ZVgYEK6lHKcfKVW1uEong5EMHB5vMcRBhA6Yznej6MNgxVuWzn6lckfglAR7bRHUgncFPzW09xbjLS9J77/06FpNdybOZfnXavO36/T53SewcWx9nBdvuS9gqwfPaBOsmHF6fDcCbi1FdLrqczmxgymPn0dtsZvJmC1TaPte05xh7W+fJWvqPrqvdLmvfklbd/q8SWODfP21t6lyOb28+Te65J4OD1Dd+y2SI+sD1Xb/VW+8xUZP3JP9GEnxUSeZemtLRYAl6W5VjMk5blHjKftLe1/v1MMZ8oqbLkThux581b74GTVz/5jXDBsizvyQJbhspK9qAXDxgHOBTt7qApmLX7NP29FHaTBba6gmFdcF1lgSnD4M9XofPe7WcvBgJZmWG9z6VSOXM7373uy0Jrj588O7dakubDsD3kditiv/Vq0o8A/L5IxjhH/0oYz7S6mOzNaZKfo5giYCDfybxxfAevkTymPboh7G43QcBFN8TTOiL+I0KbAIc7uPgJ4ITkreMkT6VQfhAIFMJ3eej0jhl0UdtGQ80sW+u5Te+53ru4zfpzvcERfRJRRLz+uyzzyqRQAU7SWF9tguDtGlyoJLS67Ys0p7rTDDwu5VEjsvtXKAH7RxfOq6FWuSw41n4RP/qy+YvloPlvfffL/pQwcQju+x3yXUkwdkSBdrCV9p9+OjR8vjJ07Ui+9Jy88bN5ejouJLf8r7On16x1qggHAcaa1eo8MbmkfDGZty/f6+CUObHdjYExg/u31vu3fuxxkW11X/+P//z8uFHH1Z1eD16fHiwWO1XOn2wq3xXfzPWyeTJsKe1I3gl5zMWUw8z/jPxzPzoS1lNOudiVPpEK8EzgaI9TxvScYHXJE7lGmNJ6es4u69MnU8bkAmfjhu7bGQfju9NOu68k/NJuid2Oc+P5RydR9JDW65epGzPZH2GT7p/zjZyXNIg/ZF2fYajacdrM46w/Y7LEm/2a2bjSPp1DKSfdL5dnnqc51hm8Xf69sQNuUgz41/KsrwrWxTFDztfPPC2Pl9fzPXKTOd/4mrHr99Mvigb3p/6m/Jgn72f9L+pF4419SvnXG3vvtgrlMjr3iZv0r7TMuktDXMcvc2uo97jAuiWsIynX5QpecA2VST98LvYOQ8H9BBEY1uu96kffLK4wgT0OER4PI3IwYCMlTb4IwnOU0csWnNfPQV0izMmBn5lb3DxBGPofacNS91LbDf0cudzlOmUM3mrbVaepKN4yTmlTZA3+7Y+ikDaU9/KZy4w2n/qqfh/ZgdT39MuJH6BFz/+8OPy/XffVZEDtOZ3cBFJ8M8//7xkFJyCv4fXJIVZXL5182YlahkP7Yi1LOLIJxqlCeMQs7kAzf3iV8+Q4RqwJK+ZQ2As4hgrwi3C4CmBS5dHolt9Ziz2Ay25hzHzB9ZjTmBbnwAEO1AZznX8zm/8Y/yM586du8u1a9drTCS8wZDu2a+dQVb/8R//sQoXvvjii5ob+kEftE2iHezCGMEr0A26uw85unB4YSzG1PZvHIz5p//5XysJ3hmtoOZrGjWF1MSWoGT3aN/+Kl32kcFKCpDtdyPIvT4e0Z1VAgH7gIhppFNhNDAZTPYkuM7BvtLh5Ty6YXT8rm7Rr4AslbsbCK7pQNlrUilz7jkngbfKnYm/vMexJyg7zyklUMn3GvMuMznO7GfG6+7EEgh0oDKTuZSPBGgJ4DRg0iav63M4D1A57wQlybs+1qkDPVhr5lriNfWtv6dKMsFy/t4BZOqMsp3j1WC5sipdvNaAz+8TbHdAnMCuy8Qb47USMSpwO3C2vZntSSeT8pQAK/UveZUApOvJ2J9sv5K0y4b9pbPsTlp6Cmr4nGCz69pMh5RDF+3O00VtcNcl9Tz76gtrSSMdovax8yPpNhzCAMpdJmhnpjN1skRUCqXu8r5XQfVx0OaQOR77Gj4pgUrNc61qrUrwNYnWbadz3r5fk+A94Oi2Y/u9qpleVyX8LOnY+ZCfu39K/9b1SXCafE/blLam6LDKbur3DDRCR5N/JMHPs2PZb8pCyrpj6Do6s6dpA7rO5hhG/aTbgwz7KBjjOuekzGirut9IPku3lIU+j5m98L7xGxWMu8Oy01Z2gP2GzW4HhHG9NiETQc4lZUZanodbvD95lMFhBqAlr3Xg7NgaQzuVuId7TYJLYxOlytYMr6T9r4XEteIzbSzvO3bY2VFWd0eVpbZrZke6/5r5Wfvo/O48Tr7RrolSxqCOmBCVXlznmFNHxBJvS4InbZnjwMevqloXnjhek3mAdMA+lUIePMnYCBQ++fCDut6qYUC7AY1VNwSXT58+qWoXD9FyWw7uzcQtgQOg3+1haluTw6MKIOB/VmrRlgchsnclfbv1ivtC+qg2v0lb+jOA4TFZKpsJfmiL+/Qd3Ms9BD8kp+EFgZFbhGgTTISL0fW36rafadcFdh/lJajk0VvmywFUPJZLOwZWHnDpY78mjLjGJLsyb6KBz+7/bbWXbaavoML84HDYEuVGnTVA8wmD2u6ktpo5Xm5UBf7LohdJYQ99evL46XL//oP6nr/awuYxh2Xeq0eCqdwmCETOOESThLl6iYwwDqq8eDzefnkk+tlaHUbC24r/H38ch3KxHyyHZL4+fVWBOnTkMe7/9J//0/Lue4NnJZPHh3XOgSuIhbAOxmJQ2iZlX9uijxgramPrNe2VdtlkUcZoaQe7/0t7/qZfBl/sH7LHNenj0l8nHpr5u7Tl2rPz4tTEuvaZeCDt2L6vjG2gekXs5GnG9JHaGJP1O3nYnf2lTM7mmrTUJntdzl2adXyVtjjfd3s+s+G9LWmVvlA6+Zs2oeOEHvOk707dnLXX552YI/2cPk2ZT3+b/ixxkXIgTZPv6R/lH6+J+dNPzfAEv1t5mthCvibvnZfjTiwnLxJvS9NhV9iCaVT4Jq0dU5e7joO19TM8monSmZx0vcwkeOrcDPvlvZstmpwDlPxL3GGbM3zSdZtrd8ntsf2c+BCZcW77eOh1LfC6BzfjgM76Jrcj4R6T4G5NLB9Guz5xyxNcY+sMCyBIEHIAp8nIKhK4wtkaz4uXJMGpQLcv91s2z6dddr75um+LB7W6DKUuqkPKy3m2LO1n0jkxcbddqWPp01PnE8dyv4VEXNN/6+MW90p3+ADeoRL8wf37leD2UEx86M9//vPy2VQyg//4HV6DsV6+eL7ceeedbcsafSBz8FDU4Z+vb9cwHvy3/FemUi89L8XkN7jHbVB4Rc7AF8wFXEZ72h58O89k8BuyA2bjGvjvVit8T1GDhQ4+5cgCC30yXnAY90JTCxX4neKSu3fuLu+//0EtEkA7Chjc/s74hMT6P//zP9fYwJb0KTYjAc934E7+xJPcAyYd9okn3EfhInOuvfb/+D/+7729FwQVM6WU8Snoaey5p1d0paM4z4F0Y5QGXWCpEOa4cjzpNFMgdYzeL4DS2KThTUOZY01l7O9n95jUVuE1omnsVdIOjpJe3UnmPamUXLer/BjGtYPGzofuUGZ06AZ/5gASJCSATSOUDjWNR3dgQ0jXbS0iafw2+ZD+CeLsexd8j/3F09F1g5y07ePgPunZjbj8Ow9AZSJRfiqTjiflo+ZztgvCz223CZ7GNwMtdVl5cF7qLIbJFTHu0+in0+9Bif0kH5NeGz9MfkdyKHkl3ZLf0jbtSwcTMwCdsiZNUz/SNowKxt2jzqljs74yCauTTnq6HZSAxrE4jrRlqYPn8T7l9DyddczyN2U3k+Cd3inHOa7Uz+Q9E9kYvgAAIABJREFUFV625/c9ebXZ0fXRcBBXAtecZyaWkj8JvP1e0K5MbvLGqn7tdztPgqdabPaqttLeHa6b13SAXrTkiYHTsScw/6TbzKY6/5TLfSC7O8AobciYz6jQ6LbJPtOP1VjiKYakE+0afHuP2zy8Ot0dxgc9MgGR/aatZGwGc+rOzHbl2JMO+T33dXmoea81O8oh/bgYlHK9zWM9/+M8f53yfB5/u8/zuk3P2Ns7kuBpL7V7WYniWGZ+ke+YU20fEQfz9qCuj9W2Ul7TfiV+UU7UjU33X7HwsdR2F4Lh7cmAdaFJmVHPTCA6J2U1ZT6xV4HGUVy0J8PdhkvDwienu8oz201/kn6xBzcZ4Mxsa9r97ss7TfVpI0E99ujMgDR9fLeTJeeedzE5tFxeJN1qH8v1SWr9Hn2OvZ6fVaIWYA/wZ0z0TzD6V198Xu/ZExIQn4cNuojB9he0RaUubTG+MT8XEUfVM/S8cuVq7eFcyf816c3jodxDe1euXl0urdXVBGUED9z3+RdfVFD28uRkebw+OssTALRDIt3qH+ZGEOVhRAREHxP03LlTAR4BX/KdAAf9MJgygNNm8Mq46lAltvFY9YinYlyIMABiPBUrrElqk/hsK8L8qQTnn9XjygTBFxX9bldo9b5FPRkPUQ3FGNxLEroNvhyNsxrW6iO2l6l51jZ4R1V9Th8mJbnPPSqZfx1qxp7oFy9tFXrIxtjzetgPkuD37t2vZDR/dXjas6fLg4cPK8AkeCQJ/uI5e6E/rGu1qVZrEQA+f/6yAsdr167WP/rh39Wro8oLHiBLHIjJ9i5X2Ht9fSQbHhKgsh3Ke++/O5Lg11iY4fCzcV7FkH8OqN4/zD518E1fzOL5OLy521Rt3AwXdTw1w2+JDdnffOyramXkwIH9L/tKfJB2Qbvm/eIi5dt+M5GSeCz7sN20W+lvk3ZpI7uf9R7nl0lw7Ur6/+wv7WfHBRmDZNvGuY6JttMXdv6k3U684DgSKybuSLrZv3RPWcr707czDpM50sE5uhBqnkE+nheDyKvEzNr8XGDVr/nER+LdlMkZ/nNO3EM7jp227ENaJ97vNOF+D1LMOE7ZTTwk7exPnOHc8lUfxjX0YRKcNvp4ukzmfFMejK2Svz0hb78pV52uBXwGgfcKC/v4xWd5f+Ib55/Xdd1OOnRsabupYx1DykurbTPWHPeN+EM9NhGojJqYpm9+y22J1Z9x/3ji7fDwuLYD4482sPskINkzWexRfDgisfm4/Obt22OR2kMQ3QNcnvcCLvt9U67fzGkoh9Iq46O00bTFPKyyPg8jyyvlKvUs7UHGZ8pFyoH9zTBztp1zFEeLXUjAVhX/g4cL+7QPvzoOxQSHULGMD+c7eAD9C4PX2T8ny/vvvVd6D5biz4R3buNnVb42hjFwD38+PSeNtW/Gifp9fuc7+MvYwWjezyvXFXa8erUW0NEucAJYw4Q39AT3cf+2tdy6hY6JbhZZwA/0w9yRKcZI+yS7mSdYBxxD0QT0AruBr5ifT/xBJ/pizB5oDh9ckGeBgbYZM3Ohf3CsTzGiC8QhFoww3kqCJxDoq/czgZH5Ml5FhQjdySp8Cls3ZCpNBzBpkDSk3QHNDFn2MwMPaazSYXfhznGnE569T6Ns+zMHo/Fxrtl/N5YdQMzGk4GWgKQ7nbxvNrakrbz4S+7phkjAnfPI950e3ej0+acBO89xJo1mcmafAp+Ujbfxd0an8/iecjptsw5QpTJv9yh0As4E2dv9ZwNMaLj4Pp3qrJ9Oi6SZ92qgHTNGCX3HEAh+dmDZitxdwOD9jisB6Bug0FXfNZF4nlwm/WwjQWDah/P0pctcl5e9YGElnvvJpZyl4007leCyO3dBtMCE389LHOmQlENt5SzB0+XZz6mvjsWxJnBL/fS6rlPZZi7cFf3ZW/twV9XZHX7Sp8ZUjQ/wmePo4+6fcYTKep9bJg3Ugdo3/nA/WE59nerpOUnwlLMMAkYF+Kuai7xKPe2y0e1FyrR8MOm4D+72t0OxL+jXATfJmgLJsYd6jimT4LSzBcCno+ok9ZP7+M7AQ7lIPqQ8p9w4xm5fetCUyaNeUdGT4EnjPV1dE+hpC+WTWEBap/9OGUtc8Wft5njQoP6ST85fMCbtMmCb+SLpK70zyOk6qeyn/HZbk/hnFqRu/DvF17Br0P52DNIqAxflJseWtrrTYaMt9v0CRef7siWtlHfGrCxW/X/tCz4S5/y5eN9tYvKt063TPW1dYivnm/0l3WkXnnJdJsGdQ7ermw6tOvi2PcH1W8WnjR/DbtEuIB+Ajg/mUdm///u/L3Cv/yXA+df/6l9V0EBF8PPnI8Gt7yWxToL15s1bFSyPymGKH9huZOypyDXYcPoyEc6+0B54TEKcSnBsPXtxX7p8qWSG+548GVXG9PfhBx8uN27eqHk8evyovmNfSZK92EoS1PCW8VVQ/fVXVQHFlhmfffrZcuv2rapQJuApmpIwJcB69rz6Bn+wLYs4CVs3aLbu4bxWGzLW+o5E5sGFasd2oTfV12UTDy7UOL//7vvlyy9/V9U/n3/xeVUxs39lbRFy9rr22RwHTh0u79x5Z7lx/Ua1wfyePH6yHUrmQlYFqWevi2aMgz3M2Vcc53ft6tXiBcEWNKhzYC4dF4+Y36VLo6oKPo7qvmeVhK5k9tNn1Rf7glvlN2z4OLyLftkOhQpvAjroyJgf086zsVcoAeHdu++OhPmTp8v9e8gSC7hsqXK1FhtIktAGiyFsf8LiA/3Ca+QCB47sMMban51H42/cWG5cH4dkIWP46//wf/yH5eNPPtqqqWqx/PXpdmD18Euc24G8j+d+eLPZ7qGQJWtjf9+xaNNte+ptYr+0lX6fvpD3PW4dOo1f3SXBubfHTTmG9AN+P7Pz2pQe06iv2uUZ3tDWaBf8/DZMOPNNOa70venTZ747fWX+7veJG9IfpU/u2EiaznxZ9nde29IpcVS2pV9Nn58+oPNKPndfQ5vIv1shlQ05RmdXO7IulpyHITquygS1/tnFNOeU80+58fvOI/oQP0FXiwyVcefUYydlAB8jlky5Sf1In5gy2/mTvpVx8jv3Zs7I71Nfs/3z8Bv30c5MdtWFGc5Onas+WxI86SoOS1kR/ySeTLzh/Ynl9mIFz6laF9Pku/zO+UpbCymUF1473Ue/I/4wNue+nK9jUkYyFhXj4T/EXyQZr1y+Wm0yLg/fxKdYNUubly6zzdhIqtMOifA6T2M9mNvzSNSTt8nxwEEDG/SCJvmRtO02I2XOQo2UA/rOnGPSvdvy1NdZTJ/+Jsfb8aVjEuPZp1gSeltEAMYBI3ENNIZ2P/3pT8sncz3JX/ACCduK+4peZ5UE53eSx/xxXya73XqEp974M6lNP7VVHlhwLVTgO9qGX2AR/Drf4c8pwGCsVKUzLr5noZ1xWZRA39drD+3ry5OnT0tuwKU8Ieg+32JZxkJ1NQly2vIpO/rwzBvGABYDf0BDaQA24fBNEux8z9w9MBQ5tGhEnOwe+QMnDpxDAlxZpW/mQiId2kPjehLuaBSCaE8P/vB3/+VM4dCgucqYgVYGFAqBq4vpaNNhzJxHT5Co1AqggqUBzkRgGliFOBUo7+0OMoHT7Dd/74qT16aSzByt4yvzta5EpnHl+1xpTuXyfadPB10J+jLZlryaGRKdpgbeuSQd00nmuNN45DiTZwaRHRhIi3SoCWJSRnLufd5paNPBzt6n40ue9Dmlg0uQMnO2M/lPPs/4Ntpck+BrsqA75XT8tkcleE8MpsPLsUgXx588TBrmnBgr1xGwwTcMmkZfYJPO1jELJtXJtAPJ35KL1dG6pYSGKhMw6qvtCgSS117ja44l3ydNUv6VUdv0QMzc/Dd1NeX1bX35m8ZUepn86TbUPpQTrvexZMBGtzNdhx1/6r/3pKx0gNB5ZICS8tL56m+HR/uVyt02dp6fndZm9jX0rsv00QEu1+DE5Xu3h4K3PRtFlWPsCT7zCcnzsnunu2rslKMuZ46jZPbV2LNVWjh3gVu3EWkLtIF8J73744ODv/t7ItuXvigBIGOjEjGT4Dk29cp7NsB9elI95XilGdcawKQMqKtdJpM/mz6tCWNlwTFp17jHatttXlUBv0sI5nxntjfblrfph7w/+d59QNrJbhd3ulY7028JlKQP1zAPt2vo9rj7N8ciRup2Je30G7azndGS8+s+J+mx6REJxDhcOecuGE65TFvV8UH6gWxnNfCV/MqKGWkpHuAefUvt+XthVAv6z+oe7hMbKZNp37QnfDezI9zffVbqYfLceTguZdaK2eTVZhPWYHdo7fpkyaQSXN/qWMqGsRXK2VJzN+j28B8SkL/5zW+Xv/u7v9u2uiDoAOB/9vEnFXjyeCeBDX/uDckrf/hu7aTbpRAkAP6ZMwHHSHSO/bbp3/2unSfz97HZfJzWp5xsl7kR7NAGQQ5joF0PRaIdqsrYt5HAg0CHqh6CEnhmkK49oH/uZTzdPqUdM2kgDxkPNKI/foOW0GDseT3+mAc0+PWvfz2q2T//fKscYq7cS1DENcwLGrtdTCWYHz/eqoV8BD2TIz5+Dl94z5gICMFU0KCeVOL4igsXlpu3blWSvJLQa7uM7/atWzX/2sd13VqEvuUP2+gQtI3KffZ+f1S0NXFPopoqc/Vm8GnsXf7o4eN1f1AS5HdKTkyC43PhH0EofT94QNX42DqBrXUYO9VoJMap4ufQTKsGoRtJ8E8/+7QgVPHhcPg5EtoE3qW3sT+vB9mpz7WVUizCYheKWJM//bX2SizQfZP22NeOx8f1YJCxFZM+cIazs239vUOb+cAZpqAN7U8mX3v8l9gz7+nfO6a/xBdIg/QVvt/5uv0n0NI+5ly7Xmo7e2Jfm+z3idkSKySL+xzTfhduWwuHbMvr9S2Zf0iMkPyTXmnHHQPfmTyCR9g1F6G0P/matJOe6S8dV49r9E3Jw47x3kYj+2C8xhfpV/1dPyYvGAf22rEqe9KR9nq/6s2Mj7bbedh1UTnO733vb+pGviZf/T7pm/06zpT1DUetRTnd56vLe/HEul90yny3Hcm/XiTax2fVPvckVnHeGdP0RZOk+Rj7SO5x74wOylDSqvNi8HosMLAfODbd+B3fTZKR5CR+EFmhv3fugDeO14X6J+WPSC6KA3hVDh2fc9Wu0q/6zDZX/J5+X1nED3bcJu2UZ/mW/jdlPm2q8qxcOK6U+cTbc3rtCrlSFmjDvlIX5IOL/IyNxDb/WMz3XDQwBb6XrVDo1ypwFiHww3xXW9QdHdZBkfzBE753axFomPuC+wSbRRX4dLe8S1m0CAK/D7asePLkpMZIxTXYhyQ443OLPrAM76tQ8saN5crVa+XTrKIG27HFHNgJergtCpiIcVhc6d7ctAcupG/wCDJl/M9v3333fWGcKoo4Pi487KI/MsdfHdC+5q0Yi/ShT+7jOuYH5oQ2JvPdG/zZU85+GU8+Grcc/P7//b+qErwYSSAS+0imE5LRCpnCpZCkE0oFyERtCmJ3AjqO7sC6s+mOMVdG0+mnI0pB3inm7sCaHPtMIVXKfJ05c41rOtkEEdJMmkww3xt7Q513TRqIdCz0pzHVEJiQ0AD3RFjyNJ2idElHpWPJuWoYukFJfkgHHYpGJIFBB2ozYJbONA1uB2vJK/pKGfB9jkWeJC1tvwMoae9rXue1G2Bq2D7lF/74WNGeg163QxE8p9zM5klf8Ji2DLJnoC/5qEOibVd0dY4pcykbfD8D9FyTjqVovzZSh4lRwboCrpTJHugqt8kL+a0+Z8CRMqXsvDGO2G6i7nVbjBVcdJt03tylXSZ88l7uExgI5rreSAdob2Ctg0tZ6nqUjn3mtDtwTRAhaGPu9O9qOp9nCdAdMF7qlGntqzyeAYiND6/XivDYVy8TGPTpPmNWs3noStd1HGcCxs3ecajX0QBV/nU+bLq38ppKsy7H6nmCJfqj31f1WNoIijLhZj8jgTt6SRlMW5bVz+qvSbad/d/XG2mQtl3bUrqBnw4B1VfJ7x4QlA14PQ4Q076ov7THdy7EKKvdBjim/poyRjvKIH11cC8vdz7/cNsOpfs329IWJC/lYddZ280x+T5pqr1PbJA+B55S6Zn+U/pwj5XgacvUC3V7xpPun/s40s+mHqQvTn/W55n0KLk72W0XIRbTRzt2+0mbJTDWRuQ4lS3bGXvzX1henrzcKo3FFbStL4J+8p9qY5J0GdT7GK9yk/ZG3qfvVpZpl37SR+pPklbdBqcc7/R5JNbVd2VCOcjgq2iy2ZVd9aq2NWVxk921Ap4KZfUwK8E5FJMkOEER46AShsMkXz4bhzUSZNShjms1jEEF1T5sX8If33Ef9CG4ZZ9PxsLBlHwmcBhbbCxbMMtnfvN7+E6wQJ8ewqnM8x1tEywzHgIgD9TEhlNJhG03Cc51PPbL9wQ8BCiMx3s8nIl+mFfZ3bU6h34M7kZi9umW7EYWuMfxMR8XFGgjsQwBFwE+/WaSm7bd/5rfmVtWubmnuIGpflLZhCYEtIyXdklKI+/Mlb6q4ujk5fLk6ZOyJ4yV7w0eeQ/NCdbol/e0xWfpzDxJgLtP9umr18u3335Xjw7TPuOHpjdv36y2GQNVf9DuxYtR3UplFVXrVIhz6BR8YP9w/q5cGdVgXMc2IbwnGX7v/r2qXicBM6oAby8ffcAhmC8qAY/8/tt/92+XL37++fAd67Uk5LftUJpRVy+1Z2krh30lkX80zryIbRC1pXyXNkP9TGyYiZCO93e+f2x3pf1XvzP+S9vRMca+r9jtLa5Opz3x3sRmfKc/SZ+gL+5+wiritGvp17RtGc/we9qynEPasUyUijESy+R7553Yr/t76e9Cl2PPOG9Gz8RlOSb9quNIfMJ1nonA2Ez2qDvdPybfsj0XtT1MEN6gV7Td41PbSP+e9KfvnoyTrt13Jw8T6yV9Ok/5zT60R/qcfJpJH2Zb2E5+589CjBy3/ko+0K92OHWOuenTlXd51McqjTp+kVepG+qgixButyHt/hwelX7bWNbz1XwitWMY4+KOizL+TsyQPOF9Jj+NqdRf7brbliRmyvaTX9qDtEXywMMpk6fKr7xnftLIQpie38CHlMwc8Dr2bkfmrY4FG5BsdJsJ9gG/dXv4Ir4nKYsfwFfhGz0I2znx6iJ9YlFla9ijsfDM2IyD4DljSHlRz6Rpx2TyJnFfxri2lbqYtE8bpgykPNpuzqPjT3Mt9JFyyj1iFXwlVdZXLg0/jf/E14IFfvGLX5SOkXx2Kxq3Lbp86VI9pUXivPZnv3y56A02xPcrW/SdB7xru8AgvAd/WcQgJmEeJIdJFPOdxQtWhNMfmA0cAnZygYQ54Ztv3bq9XFv3Ia8DNA8P60kxkuckw7kOfloowVjoQ/rBB/Cf27+AacGsXMO8OMfkq6++HtvsrYebQyPp5rZBmVQ3CQ4t3FaPfihI4N/AQy+2wzO/+fqb5euvv92S5OWnSIKnw0vjn8ZSXNOdlhPcJU92yQmFK41hGs7ESpkY7s7yPGefBjyBVnc6KcRd4TIAPc8h9fZyfCqtY2z4b++xvDTYtpGgL51jOm7b7Nd2cOTvGcQLiEwuZBJTB5FjdozZZ/I4v9eISNMEgykvGgpppHPogOI8EJbGSgCbYMZ55/3JM8FlzsN7+C2NaAJR55COM+U8daEb/02u3Aw0DoVImTFhtDevKqjdAX+dL7zMeSeN5XN3hOpIzsVkh6DRxHkmMZxb16uemJeHbyQq1iyhSXD7yrmo8zr9DEa6nnZAlTxP+e1OLnlU8rkGCfl4btqArgupk8whnWTX/QQ9ggJlJ2WIdnSktCFITX2w325run3pTrjLZ/IvwZ26rz2W9/ZbczkaVVPKpn2dZ/84kG9n/XeP8aUty4MsaMe9y1L+E8R1m1cHdEQnqfPclzrhOMfj1uOvy1EH0QX8TznEbjwtIdA5Tzdybr5Pnmu7TKAkPXdPbu6C/+4zN9+X206supU6kgA9/SVJcGVAm+JcuCcfaUw9SFmZ+Sjlx9cMsHOuGVR5LRWxLCR03+vvM3/T7X7SPW150k+e99/TJigT9cr2HrH3oL6hLyz2wCxtXwbySbe0w9l/zlX57TLaZdffuy/gcy061b53u+230t+mH+B9T4KbxEiaKT/ZTm11cGGphZlMQsjvTIJbqcujjuxBzfgNtHkF1KqHiQM7j5NuSaO0R9I5v0v+dLl2nuk/EwOk/MqfquyJxVXp7pzShpaOkvyOhTjaMbkLiAfo/8M//MN2cKSVuhfOWLh8VUkZttPwsGAPqKSihUB5LDK8rsT0jRvXi8UctkTC8+ZNEp8ku5/WYVdcRwKUYAYdHIcxPV2rVnlq42Xdz5YZHIzI+Ad/R5KHNkimsvUH9zEWqsu4Fp4TUH/99TfLd999uybB3699yEc7LMKOsWLCCMZGFThJ/BerTLyuKjSCZoJvkqNcyz1jz9OTogX3kaxlTIzPpDS6Cj9IBFPVXFXZBwcVEEFX7vNwqWfPxiGetM93Jte4hipsDwejPebGv5EA4DDRcYgVbUND7CiJAmxD7c1+drqcnI4FyGtXr40Fo6pYZ4uTsdXdSAYcrYnvMQbmp/8YND+q66gEp1KK+cBvK+iXC7uqNfaHh2/gCYJJkuD0z4FTJsHdXoVrkAvmOOZ9sbZW4VDM8Xc25nTr9vLB++8XTV2k+du//dvlk88+rt+Lbkdja5pKYnPwFH643ntmwHoU8rYYOw7dZpuUsi21vRltDD+oLUg8lDq8OfPJQZHd/u9jFdre3d3tp9cmpjgPf2l/tFeztrKdnNd59/Q20h8kBku/ln0kvknc5xyShhmzcV/HwJ0G/u6Y0relz+sJaZNRyRfvzTbS/utnOo7SH6TP0p6LP8QQXQ7sK+MDF/hcpDWxVNsJtAOe7XuGp8VT0jR92HnYKX16j7EYe8YLSS+uNV4Vq0DzDVuteN35m5Tjd32y/JYWHY/QX+I5rsvYpvMyadp9tDLpHMROylf2k3PLMaa+JyZIHeT7ynvU2SOn2y1eI40TbyWe6fgy8U/y0HYSR9EmPKd/FzTlR/Zh38qLOFlZS3kf147Fyf6EmnhD3CQ/co77+G3EcGCQeupmjTk9dNMkOAvC9Hu7tsoaTw59//13JTckT/F9+GySjUl7F1fETSm7OzszCpGkFd/rK1Nmkr/KTtJ8Zu/Ut7SRXadS37r98b6OxRMrpq7QnzyR9ianSQJDTxLgYJLbN2/VtXyHryTxS8KYzxQ/uBUNtqiKBa5dK3zmE1W0D+0ZC/cgM+BBdF4MSd/aYPnj72ORe+iv9oK2rJZmbIwZWeB7eQlvPEgTjPT02bPCXeBG7pVmXM/4wJ5ubUp7zGfg1ktbm7xnPGxzQpKee2shfz14FRz4ww8/Fs5gTlzLdeKdlGnsGuPKcY+tA4ecgfd4EhGaMxev/ebrb5c//emrGpd6tG2HYgc2koHADBQoZApKOuBUhnT+aWh6YGJ73cikg+4G0L5pK51oApcEFjmWNKxJ3K6QqTzdGPc2Zg4v+58Z8xkQcAwJdrpxyDFLe6/XsdCOysFrGtnso/O3G50EQLN+5avGvNNTBTQ577h6wJu8dkydt+kw0jC9jZ/Z1kzuOlBz/DN5TbCozHWZSToTxPKI/Uw/um5sRjwOxuwAJA14yrnONgFvzkO6KRs9mS2ISECjA1OGZvqmrHQwoxF3OxTBcwcH2ooOYu27y6l60B3ZTOdTd7ff130oU2dSB2ft6ryV35TvdJTptN13K4GqADD1UrrvwMKbhyXmmFJXZ9+fZ2+7/HU9kD/KNEE7SYhuW2afaxxrAOxWAalz6SNw4tDB/c2Yd68270nGPd4SsK361G172oA9G3o2Hk3uv3eabL/7KGIcopq832i0Pk2Q4/O6tBPM0QBkfyFr9CjPcjx9bnt7L7dtWhJoOwf7txLcfuS716XtS9uRCz4zuiYNlOFMrmeyX91OQExiUFqlTKV9T/3Vh+T4u590/L52Xe72oOucB8FalXoepujBStoDedH9LX13P2M72uL0dXvCun5wXomV+GnjtXtc17ZE46bkk/NN3U9An+PJ/vVL0rs+lx0d/+S/CRB020SCVb58R4KOg5my8rf7lI6X0p6ln2XcyrRjTX+dspH0oT3lMW1eJla63ze57fUkwAu7rB3zvYsHPnaavpNkHyZl7Im+O+QJIA/Qp2roH//xH7dH12m7Tq6/drO2Uik+QuvaW3ns//jyxcsB4k9f1WGIVOKS7CSAhfYVuDx9OrZjej0WR9jD+/TVae39fev27QporaopGq2JBHw243/nzp3xaO16sBNjv3T5ct3HGOtpspOxbRT38xQpSQgCOyrRa8/IDz7YEuk+Lsy9BNQ8+ks/HHSZ2+JQDaVtqEdcr+2S8RzoWaLtPu4XL9YYmCv0YF9tFjDr8dcffli+/N3vasuQn/7kJ2Nv7jrocVR62i8HyFLVxByorOf60pH16Rva9+BLAi0fGX64BntVgc42M1Q9sVBe9OOU3Z1tt4rJbVRSLww8Lx7ziO7Y/qQWs9hCZ02Cv3j+cvn++/HYOrSpKrBjqqfHwjzzYWGC76kgJ6FRFVyvz5ZrV6+Pg81YODhib/CxD7gJslFxdnFUrz8ZiXMxCry+ce36FuDS/l/98q+W9z94r+hQ26FcWEoOK8Osm10LOWZ+N31D6f84wGAr8BATaC+7TUjbZFviSO1J94mjjbFoZHt79iwanWG6tCdph7Svb/jr9enqtNWOMf2QNiztYPqT7nvTVyZusJ+kQ+IJdbTj8PSVMzyVvyem6W0ndhiyOxYz/lwSPPEs1+dTFx2DSOukf+Ka83xF+omMb6zIFbfoC9HHGaY5j562mTGL/Oi8Tv719vLajjGcQ+qGfieT4NkvdMIO+rt2JmVuNr7kSb7Pa1MfUsc7JvP8VnrPAAAgAElEQVSelK3EH73NlPeU1cR2M7zFfeWD1yc5E9t1usqvjo2y75mOSrfUY2MV+rPyVhyn/MuT1B/mYNyjHMjP3ULBbs918Y5t2Je4ZbRR/59MY11sXCjqGUlw+vApPLACi6tU6PLdzVs3ljt33tm2y6BdFnix927Ppn0dhywPP8BfzoH38sFxMW/xldemfna6b5grtq1Ju5LynrKacYLjSL+TOqDMpt23rc4z7kuMb/8WslFVDfaBnvhaEt7gEb7nPdXR+FRozXUkhEkaI7skk9kirYoAquCAMzweVZLYbUNcjDfJLe5kXCbH5S1jg19iUuZC0phX2gQTIIPSJyvH+U75wIa8QK9ORxU/iyDMQT1wL262WmEMVoNDb5+sMf6lTZ9AMEGvDI0F/IEf3aOehQTowP3cy5xM3LvViTJmIQP9stjA05RUmvOZxDptUQn+5Ze/L/8k5qyDMTsoSKE4z2B256kiKxQZbKQxyPYyGDnPwaURTQciAzKQNqmaiYa3KVi3Fh3czIzi7B6N8gzwdWAxA3Rp1FXUpGNvf9ZP8kynrsLOgt+38Tjp0J1XGinbzfHPHCLX6dQd216Q2PbWTAOkQxFMmVzIivYOAGcOLB1vvs92u6x3A+t9CaQS+CjDzrWCmXVPXmVXvZn1tdFzDSASXPXHgrouzNpNIErb6qTgUj77m+Pu8iiNHHM6JtvIJGFd73Yj616qKZMdfHSd6DRV19NJvU13s72kS43fivy1gQ7aur5KZ/vOuScPUyZ0SMqqW89Ag3Tgttn1dAbyZw56ZtvSDqft5P4MSDpY8VrtT70e7gLTmbylD4CwOPteCc59CUjSFjhPgZx8VueT5htNkOPoJHX5PPtNRVqCGemdspG6MLY7IKAnYcb2GCMpYV9dfrve55gEfbNqCfcET3uVdjl5viXB14sT5AvKpF/SnCRJtw3KcMpdJhO0A5mY6mO0z25XlHFpkjqSYz5Ydklw7dTM5/mdcpPVtmmfnWPq80yXHY9j2X+U8qAqGk2CyzvbTj+aix3SJu2W4JK2lOfZYk+2w/v0ZekznEvqt3hHeXNx6fUreD6qlXt7aetTNsVMKbvdj+6NZ62cd/s87Ymg3CeSaNdKcEAuVbHoAnRxIYxxmDjRT3QckTKu3HaadP1Pv5G+T9xpHx1z0Vf6Oq/f+ExyZ71GXcuqQu2stK7q2DiXgHHRJnQhwCAYMgmuLtS+itdubQHMbp/osS+9gYvzYhw+XaS80gcBruPh8xaYXLm8HK9bqWjblB91mKCGxLHbptAvwTBjMVCXJj6WypypQmcvbipxCEIMkB03YyAAkz76R/lhxZBbhniAkrqijDkXgzU+EwjxB10JRDl0FFp+8cUXFbwZlEG/fCxdGfSpj5Qx26f/Sgqv+7C71UD6VuZUNuWQhaJxAKrboMAX5uR2JtzPPyumjg7BySOpPXSDtkZCnqp19vkeie2RXKhqtONRqa8MUz1OnyTCpSdtUMXFEzgetjlsHNsknC2HVXFPtSBJy9Euf1XAAW44GMEs/5j7Fz//Ynnv/fEYM99dOBqLIOMgTA68PFwutPMuUp9zS5DCorWfOIdrehjqbmFcO9J1XT3RfqfPo818wtJ7mY9V+NqyxEQdZ+on9WWJEdLfqAO+JhbWbjmPtCXp7/S5PbbodrDjVceWCZ7E8WkTO37u+Kf7y5xjxzRJE+fdMXKOrY/beSUuS3zAfIxT9J/pX70/6ZP+SRve8ZR2fcj3PjbiWuOs9GfKWscYOV/HkXhlhk8cY752+aEf6dJzJDlGbZbXdpnU3mire/XqzL/nWBJPzmQneZp9J09mfM54QBnpPjf5NKOV2EX94hoXZasydn2KEznSNjifxPFdt1OGfN/1wvZyjLQz7O54kiptRR9/4o70N8rczgbsDq93HvLBStl8ovh8mRoBU+3Nzcrs+md/JAjBIPhtMAlJ8PfeG4cT4kM5KBlbDxbgHz5AWcL+u62XdN0t4u6e6qnDqNse9EnXWc6qx3biXX1fz4lor7V/6o7+0euV1ey/68KM5363F8esuSsXmqDlP/3TP1VyG7qwlRjXk9QFD4GfxEgUP3A9GA1+grfuvPNOFZ+xGA9OoKJcvJRyazLcbeP4PHDCs+qbpDt4h0QwY/NpF+Mo9Q3s4V7v2hPjPrfKo38OP3/8ZBRtQMcqYrh4ccOTtJFbrZh4txJcORf37s7EGQeQF969BW0Oix5UvYN1chGPeSB3XAs93fJFfuZ2TYwF7Pnpp58WvnJ/c5Lgv/3tl9shmyWTf/qf/7WS4H/OIM6cjUbA31LxFZgU/BQ+FV3BHUq6q4LsjqH3kYpsX9l/Ote3OZyZ0evgoBvk7ij83GmU9EknMqNlzi+Dst5GN7zd0Xawkk75PHCU4z8PXEhj6SXY73yY0dMx9/7leTqylIvsMw1PAsacXzrt5HkHK0kjE3AzJ6yDTB50uUqZ9XqdS4Hh17tH1bq+8DkBjHMky+eYucYx6gi7rv45o65eJN1430HlDNRl39I3ZVU6J283XrF1RRxu0/U06dt1KuVaOiV4Sjlzfqm3M1pX/+ckwfPelI9uh2Z2susc1xic0WdPuqRDSFomP2bym7qZutHtW4LTtDXqmSD7vETeZn8iCT6zWW/wb90OJW1d6n7SkmtSbtOuSIcEhVtflCWs1aepP/3+PZu2JsH7QkzqU/qOqgysHPh4tDsrQfVXeb1jS5/X7YQAjLnteDevUJ/ps0lwD8ZMe7jZjdiL3T7OYjumbucdd08EcN1szl3nlBPplAH+TAZ3342q1gR1qcMzf67MZhI8+0gdyO+TD6k/07mXXO3O1Ehec690Ps+XZ7/yGTCorZXO6kTqX9r7lC3tYNpX/eYMbxRNX43tCGb2vcuWNiGDrKS/Y33D7tXhd0sl+wxOMklJu/CKV0AubVIFTiIcXTDxaftvVFsHFky6yjdBtkCc9rMCcSZ/9uF1M5kRB/hbt2XVfxz6pw0ycem47L9oWXZxTRCu84JPBs0Emr/61a8q6FHOCCquXbq2bZthoGJAk76cvggOpD+BCtdDm9q7ceWFBzAfXzwehxhyWBYJ23VMjL2qfl68qPaseqYv93u0esjESt6rfBNMMx8eSSWwqyrk9SBLdYqg2oDMBRF9gjLDeJgHgbeLNNLbyiuCQP5oI+kADai2IiBkjgSDBmncwxwJtnhNvUx/pU5IF/dOd4FLmaNfbR80H1uEHNaCGtuN+MgubVttNSq2xyO/9FOJ57OxTYw+pxayKnFNpfyr5dXJOFuFfrnn0mWq1sf2L/TL66juJglM4vtSXU/lNxXhgB9ed3ab6v+hN2PbnYvFKwNqkh+09/L5y6Kh+5N+/MnHdXga7RPU37h1fWxPc/Fi2fXa7qolwbUf4km34dIHnHIWw1owAT1dMEwfnfZOWelJcG1X4np1eCTArbLfVSonLqLvmc5rdxLvz7ChfsoFFuMkbaQLTuq59jgxZMYEzrn7hLTL9uE1HW+mLbLtxAL6E+e+wycjmZc4S9pIj449k3b2mwl6+3D83YfZn3ScxkftLJY3fFPb9s42O7+Uoewz/W3yyrnkqzzrNM2YdCYvs/HMfLl8SAzDvUnPLAZLOtgH9kVbnUnAnHNigrfJdM6z8z/j55QfZSfvnfF0dv/baKLcqbtcW4smJyfjAOh1W5hsN217tt15lNgh9SRlG7obxykHYpouK/bb6azfoX9jk7Q/3OdBvs4j+6pkPwVn6xYQqef7dmMkvkdhxNhSVfrRHk8NsVjMK21ev3FtuXv3TvnnUZX7sN7jG7D3+HSfdKZP/XvKq+PUtuB3+C5jhrRXYrO0s2kj0v7ZRuqBfSf9tIO8ZryU+neerU896H4ncbVjFJeR1KYAABzFk3kkwnniDdkAD7kdKBgJ3Id/JUEL3alephK8DpxeE71slcd4wUAuCtK/C9Amw7kGLOMB2Gy1Qp8kgn0qk3tIjMMH7EJt27biCZPb3O/B4+AWMFItKh8fF6744ccft8psnwxwGxIxZ8354sVq37G68K0/Z77OnYpu3l+8eGl5//0Pqn2S+PyDrsyNudBmbQ13clJJcOhmIQ1jTBwHvZi7h31agPHdt98tv/nN7yqBTr+1pd3Xf//fdwdj5oZpIQXpHM9zel6eBmWmlD0oVehTyNPwdAfT++996NhSCWdjTiF3zHldOgmVYGaUe/9dwXYAjD2edvt0dkOZjkOjhpH1+/6qM/TaNPDn9dMD6U57HVaCqKRDOllBJr9vQDYqXdPgJ/2S/9I7DXnSyzl1/jnOBJLJQ2UgDX22m+8NQLi/953OsDv2PiadlPTYVYNQIbM7jMdVUmmf7W7AYk2C+5sBgfKQfaeT72Apr3NuydtO9+7EhhMeTjaTuqkHaRsS3ACda2zrPo8pv44r5S/1Menu9yYuDKK9JgFAtpE2RHkpeVp/8NVxWsVUdFoP8qzHdGO7Cp1fyqX9ZBCj/KVtSFkUPBnI5/Xys8+lO+KkZ9qSnHeCnW6X5VW+pj7W9evj3M6395lgoMZQB5qfjYouFz/cKmU0srfnp/zgEcYT9jUkmGcfMQJ6A531MX23Wak9wWugY6ZpWwRFb/ids5Gk8F+XHem/AaW1EnwDSGtwzucCq+tcNjk2YRdM2wuQfISurqNCcFzIe+mUm7WUXqwVBsquCYKeBE/5n+nvYMqbf4xPH5KJsLTbOYfUIfW229zUf2njfY5t2AvyPbtxZTvaYfmacqv/yoAh9XPjR+yZPgtUs+19cKxEMkb8NY/q77YWWSVuJAZWHpU8hp1I/cu5d3yT+CTvTzrlwokAOBO9yVXpVDxgr+g12SU/kw4d7xhIZnvd3vjbZpuLxmMbA7a2qZ0QhmIU3fgPveaPBB6/Hx9fqoCgkuDrIYja27QZbE1BEFv6zDkYqy2h+dILfDU6uS5SJd6hAmyT56joVndz4cG2xl4lq87lft+r/xqL2eO8gZr/2NJ4VeI1aUmSsvZz3i2iQIsxFx5vPRqJwaLPqEJmGxO2oACY//o3v16ePnlSVbFsrUFg8eH7H637Z+8SUSuRqx2SmwT9JLPZ4oM54LsIVK5cvrxV6nAte4Kzh/c4JOtwLAav1XL5iK3VzVZv+5v7TxrEmHxRHqwO4ncCjN/+9rcV1FklVhXDa7Avv/SDBsDwyGtM3HR8lkGUgY8LALbrgoQV7FxHwEYA6EHMHgxm8ly/mzjDamLahS4+0SAGgUbaK7e2sbKKJDgLkKm3uQjDmLH/g46jIvX0FYEeB76iS9jnkbAYdg87tMOR9HPl6uXaDoWq7xs3CDyPK6hD33jsHRni3ocPedz6tGRQehZOrU27xwICyXqT4EN/2LefRZHny4tnY792aX/t+rXl8pVRGX7r1s36d+PWjbHFzpWrSx2Ae2FsL5N/6W/2qvjWLc6KPut+4rVAgw2YxEBl01adrf35c2skF/9yb+R1y5VMgsOXxJ/wMRPq0j3tdl6ffrLbYead+pE4u8dWtqMfyxgk7Zo2OpNI+gp/S9/ZfXG2bx/6p/SB/bqOB/LexJ2JuXr8+bYkePfZHY92v7OLN/TV2xV7h5WPeYzfkOV9jMzn1XyDx+raIavDDgz/L87IMWY7ySvtlddK078kPpnhh83PRsJfzKYcbni04Y+UU2ygCzKJJ/bpsZPgjkWcTx/jjPfKTur9DH8lTzOGsK8ug4lFMsZNWpc9KzvJmT6nG07Y9CtoNM4uCNsUWG7sKDJ8vP60xrvivMIdaz/6NJ8CU7e7TGfc5NyUtfSBfOehrMMP7fZi1z9JT31cyglt8ZfYciykjgX4wwucr7E7i0ddIvlNJXgd6ExV7qXjOksEn0kikgOTmSOfWUjGp5Nk5I/vfUooZcIxGFtVJTjxXZ2DMfBHvVK8sC5clA6tT9lJF8deNFwFB9xW+GX9vPE4DixPOpTM9I1ijK9qS7mxuCxPMvbaaYb2Yncgsn0wbvfPJglO9TZ8ZPsTcKI+F9oxVnTyyy//Zbl3bySUSejiZ9mC5lbtj80hpgfL/Xv3a6u8i5cu1tkcTBg6ZLIXOrlojUzQB32zeAE/9Wvwy6f4GIOFKe4HD24giQ1vWeQAu3GdW5dAIzDIvfv3CwvxW23Zt8qCvh1aeEg69zI+cEhuVcL4GSt9Qgvkj2IFcMzt2+8UofMwdw9rr6cKL15aHj56WL+zJSDbANL3sHFjSyDGwJNvjO1nP/tpvdIndPnxB556+GMlwKFRnQnzzT/8P5UEz780eOnc/L4DgO70aMvEmYKeqzIZ6KWzmBlBx9bH6HgzOZcAI511GqWZE8+gMA10vnfMtpUOKYGM32vsdFRpFFQ2wQH97xuu4bQ1fNl3Ah8fSRH8bE7AoDGqLe0jHbvzlgeMS9CeiYbuMPlsYpb30r1WYKO6KMeT8tUNZLbVf/M+5z0D1un0pfsMRCRo8X1P8P55R/a6QHfRzIRcAJUaZ9A/DZfGBwOUiYeub26ToAMhaCWAYTVu0IFtJ3YyUsm0tRJO+nT5SV4MfX09eIXBvXC4l6yua1+fjj0pt4ox5hzX1f4XO65WwligUd5hVNoMR7W70ETJ5nBW0DnimuGqBKgGg4NX/Nt3VruFGICrCetdf4NW47OvBZZi3MpJ17UO3srIH40gMnU736eeagcywODeBHEC57QZqSdpV2a2aGZH0zHnGARIfbz24XyTHm6HYpvqDK9ptzf7GQdjpR4nXZLvAldXhbnOw9JSzwVrKye3an5tsfqT9tR7asynJhJGIlz/ZIDi/RuvCiANcVbfKrG37hVuVcO6uU48+jh0cseDcbjNLhizGtSgbLfw5hjkcwIdE3cFjNfE2gj+dwB32OHR36j6q02It0WH7sehrwBJwCk95VGXpe7z1Bkq/3YJ4zWhuAJvF0VK7lcdHgf67SoS0/9mIO94dnhjBCCbbJVeDzu02fstgFkXGbYDRUf/tbgC3omDDbdDDmMPbfmgH0z/I+Ar+TkcPFSvZnhlhpdSn/P3xAFuoUNCi0Ch9uVbD8Ey2Tt0aCTrN/0kYcY2BxeGnxoBvQfyUY0zKkwHzXbVfgiMhy9mQrvbJPee5FqfrOkYwcBA+u2STD6ejB4O7ECyTRtPXwJ7k5BiEv2hNti9BwHEXFOH9KyJuNKfo3X+kZjWD5Ye1fwvVCI/MYT8ladZbTfk7ayCm1oGWIMz2q1FzdhrEJ9Y4PsihwONKtmsGHc7DCqCvvzyywouaIN5EIj84hd/vVbSEyixFcaTSmYS9JCw5FoOv2S8166NimneA/DlB/1zHTSibwKBOoxyxXrqOkEK9DY48pFT5ke78I+kO5W0vJI0JdnqHwdjcvgi/RFYEdTUXo/XOUiSxPtx0cvq90ePH4394Y+PSn/HoicyvNS+4vQ7sMm6bdIrFiKGzCC/z589H3uoUyV17WrJtwtXA8ONbUGYMzSCP9BoHD55WsETr+oJ8kBQVdVL69YgYK7aY5wFh+fPA0eMQyxJ/rqvOvuPI4/w+voNKtdHcs2DPelLmlmdr0+2EpvJWyGt7NXBsyckh0/dy60WnS5fho+Xirdje5Ury80b48Aq5vb0ydONbwSX6EIdrnrgYddsP8JBcmM/dvb0hk+7PTxHsoI/rnERYNBn8GRUIl6ohDiB7p27d5YPP/iwDsnigC8r0Fw0Lh1f51h7r694isUYhAN5YuzYafpgT1Xjx8RNNaixDrm37cBI+GDDdgdh7+zseujxuud6j2+gm9VqiZESD6WNm2GzxCM9Ca6P63Gg+pc+oMfKXiMm2PiyJm+0Vx3DJqZIH5U4Tp8udjpvXtwjzTLGSJqIb2dY0nYTy8kbcZd9iHe6TdbX5b7H+weditfKmmy4a+fn9p/G2c11xBfck98l/XKeycvz8hrKtrxKus7wgPhCHydNkl49TpCP8sPx5li1gek7s+3O7xyH7zdsteIj+cbvmUNIucp2ErPN6Ggb2Y86KAbNNnps4P1b/7lgvQqI8+xxScplYrLUl35vtbFujQV/XWhI7NbHpP3q9FbGscG0RaIZ2clih7GIk0+QDtzrouo4aHo9p6SeJPL8g7Gos9nZamNZD00H/2Mnz2rRmsMCWSTH/o4F7auFQeiDRLiHP48DqUmS36zrxF3jibwdrtzZ0FFMUrKy5k3M2Ukj5u52Hdo6x+xrt1mzPA00yIWe7jO8xxhDXiS+67qhTG66FYWBjNUKcPwjdLK6GNqRkAZTgDPxj24j9+ABB2d+Vdcz74cPxtYfnH1y8/r1OhgTvM/v4KirV69UAnuLbw93Z8vAi3xKEFqK8dx20IpvDwXXJoFhPMST+SF7zB9ekgRnDnyuZHVt3Uf1+NiiBJnjiUJwB+MtGbwwFqLE7dDn4vHFkhXmVlsIroscLjygR0+ohn/woIo37v14v7AVaguu8RwU6PTZp58td+++u+4XPpLfz19w8Oc4GyeLDNAZ6MJ2KO++e7fwCGeiIMccvgnNSb5D46oE12BlsNMDn3QI6ew1Uv13QYWOOZ1FOtFMEnWBS8G3n+xboVeodZ68zpw516Wh0gBlEH4eDdIoO5Y06I4r5yZdnbtK2UFNH5dt5VjSKHt/7q3nvJLOtjOja3fKfs6xplNIZ6HBNXniPVaLaOQYUxoYx5EOjT4Ed+lscuw5d5NYObbZtelQ02l2Jw/tNS6CsA7y5H3xbxmP9JhAy99SFwQdjIMxqwcEQNIpE6qd1uk07c+gqYMdAhsr0Bx7AksD/5R956HT2DmtkTCUTrYjT/M63zPHpHHdX4mYtXIvqlrPA5bOPwGR+i/PlTPB1y4JvtskOseePNgf935lyBv6sSbKim4+otv2mOty5Phneqp8GSTkPJIe3Q6/4YCDjilr6qO0o32coXLnIpPtpx1KW5NyVbw73NE155u8Sn6BsEaVxZCh+hcHUcmP0rmqNKei86yqId3r1EexRsJyf8uUHEPaXttNOvO78uNj5NJdeql/0qADoD16rZWnnb9dbzMQFSz7REH5m7WSVVvX5cjPVsHpG4ZvG0nw7rf8rP9LuWcMzuv/Z+xNmyw7jjPNm7VlZdaKQmEjCHAnTSOZJDPpg/5396xm812mmVb3jIxqUlw0ZEsgAAK1r5lVlWOPRzznvNfrZFEJlN17zxLh4eF7eHhIMykj0mjM+V+M+OCBLnccOxkm6VwIj3PgPHR9oFxL/asu77yAvOq8knTcdbEyYotPt+T7PHZwycBP+nmrjWnIQb8F71xs6M91PKT8VR5JL9mfwQaD4GQSGzxVFurc2M6ejVFOIEHw4fQn/oEh8Z7vq4vTNuj0nnaA8qzoYOKkOzbAnfTKQmLJibkTgU93gSRdLocFXjmssWM0s3ihvqZNyl2QzUG2DHqVoCqHMX5w9+4ozzCzzpPucw4WuvOQz4mroiVwRwBwOrxpX6HbKsRJIvzEcR2yODPf5bnK9iW4VocPjYAdYwFWHGdrHuI4sX3V8hw4IRxK+dlnP6hgIEFMnA+CubxPuzosZU8QOL8yMm74w6l1zunTTDXu4SDRfupDaEea0PlGDhPUpX36Gg4VzuoomWJwRZkDvs0O4x3nF95w4cZ5UD+Z9eacAjPt+pzvdVuG+zo82D7Iyh7s4R3LgQivtbdrayyLIDPwSUAWPLHIRLB7yRqb2U7IXfBvPUqdPIO8wCKuxiGTI+u987S2cNooqccHb17YHR9fmwdcDr3oe8o0y5LQ16uTEQQHNjLd3W4NLdXhmTM70LJBpddjh0QGg6Vxtx07L+AL55F/HlLFs6O8zgj0u3AFDLdu39zdvHVz2QkgvYnvDBBqw6Vdb6amenrfdnNhdwTCM1uShRYP8x42r9l9g5+LbqZtJJ0vOmyWpNGnUZanXkmfwvf6Z/pyzlfqX/nST+ej+yupT/fspul7ZDvdHui2Wtrn0p6f2ohLgCVoI8e22HNRskaYpae+YKFd1XWz7ea4bEM9p/zYt8mGn+Nf6qmu52xbGBKWPZu1JTBNVbaXuJPPi+stnaL+Uo+mj/guHCQtOLa0iXKcyQt79qmZFhGoVvbLW8KQCx5po9m2nzmeHPfW/HVbr8MmvSXNJF7TDur83mkv4Ux7JOFK2rXPbs/33ZfZbn/fd0teTv/4eJb00qcfMmck2aT8V9akXZ7tMx/IWGS4ZcKUy0n/fX7Uo/KK9JayQ/masQPnYvg/B5XpjS2FTaL+XQ8rPFqynMeOoZcFOgFe9L12WiZkSiuLjJmLEibxcb/HiFj4xtbasxWnTE65Unbu3JmXdrw47zGB5ZlpyzEHy2IdbcXinn13ebrM1eQx7DnpHXi05bDjsL3AHUFk7CaC4Ni7lgzh2QcPHtY/7JInj5/u7t0bhzaCE2iKBAdKo3GfIC3t3bhxrfrkGjrv/bvvL/XFGaN6y9JtXEPvkpXNH8FustS5Zvkaz3vBhuZ5F2D0ETyQc+xaOxj6nzNOZrIGOpU5pW/weuXqYT2nL3/9+o3aFXZ0fLTYq+JfXmCBnQPbq3zdl1/t/vj118tCBmP9+utvyi5mXO/fubt777079az8QXLICSUnl2Qn7LqRKAEvkV3/0UcfFh4sDwge+GcZljoYMxkylUYqm3RAt4RyCkzbSEGeSjsNDJ9RCKaBlsphq336cfK5r2GsE9L7T0GdCvhPGTcKGfHRlUMq2BR0XRHwOxVSKqMtw2VLqDsPOi0p+HRI/OzzoFGb7XaDfEv49/nmmYRdoatB1R0AYbadPtakuVS271L+vOM89PY73aZBlePTSM1gtMy1NY+VXTCDUOLdvrfwKPwZoFAhqgQS9jQQxGniOul5jzbmSYHiVYUgjrL/hVZJgJtBnBx/tpGGWxry2bfw53Yj+iN7CWXlASXydZ+3NGKce4O2PJs0rZHhvO0byCPYk8/ze10ooi1LEq0nPCfvp1JdeHcK19ouHydUpzxLeus82xVrGiidFhP35zyF1+cAACAASURBVNF0GotpWMqP4mwJEkQmgLjvshgYN2XRbhgl/R/tJA93I7PTXeoOaTPnzjqpjMfAyHm4Sd2Rc8d1DSDpWVyfnlDzdGSBdwNH+kte6PIr5yxl3Lvmekv2d1pPvcLzGSTJsfBe0eZ0+lM2pP50XnOMW7JQuuHdrSB46jPnOj/fGvdu3WLZDVPHLO+m7kzHW92cMt/xjHdfLWWlNIqTDjstpE7p9Nd/F01W6v+6h3qRa9PwFb49Xp9lUUortLJPzkHqidQRHYbUFeog5aB1HLuOSb7z3uKkzRILaU/Jl7bL+/KFAceknVwksn35V5nhvKaesl0X4pLnzXRVJ4lXZbd4kR/JoE7+04YBXjKoqZlI/WmCkATgfvTDH+2+88kn5SDomEkv3e5wrFViaJ4z0GWq8yJ/1pjIzJ36jWAx7ZsNxlgNVCPLxriGc0yQjj+3gVpiBGOc7ch80j7Ge9VbvDbqN2qLpO40yD/mj8D4CETiqGLgaxdnsC9lijrUd3ivMoLnTgMcJa4Bq/RCpi6BeOsw0gZjsNa48871OqTo8uVRe/LF82XhP51lx8Occt32nC+zw8AF/3ReadM+CIITlHBhgesG+h0v14B5kT0HB7XF2Kxn58k2MjhDG2TgEwTnuzXKgRdcmWUlng0KiAvatOxZjn1k8Q9nzneAD0eTPszCq22/J2Tgs6PobNlejIOKg4mN5RxZi5Nn4Qd5TfzymfatdOVzloiRl5UvjtOdCt1ZdpFFnkUeUq+cQADOJ3Cp1w30GKC3D3ArflJH9ADeYhfU+vyw54RXmzrl2jKWqesIgmsb2ba2QyYVpS22Zf8kjGmrdN2ovEo53O3x1FVdj3U7y6zQlJvdDu66WvshZWz3c7aCbdLHebZMwqos7eNPfbkVD8i54ztw1SJVLN6vNu/IZE18ZfvKaMeWuky9kjZY1wsr3kg0WPsRNwt9TyBSJya9bNGDuErZknhNvZpza1vZ975dNORC6ogco7jo7Z9HZzl/5/FAPpO8sUUnfYxpCyRe075S36edm3o44cqxd1iSD/L9rXaTR6QvYdp6F51DaQ/GoA1Ufu/Un9Ks95yztNdzbk2MQwbJB6mjux3pGJQl2vKOQ18i5ar40O8wME4AFpvB3T6866Imsp4/y31Yp5kgeJ6xoexV3jm2gm9mgTM2caTfkbTsd98F9mU3UWS+b8le52gLv+Ix26UN9a/tCbtyo9OTJTmJaUh3jId2PMQSPFH7G93HGI2DoO/oh+D3/fujvAyJNwTA+efiQuGxaoKP2tdkKw+7Y7xPMJttiN///vcryxmYsRG4x1wxd9R3R/9jw1ETmzb5TVY5Y8I2dpGDe7xv/W4TB8z8tw58BfSnjegOxnGg9fAh0fnYe7TPWMDPtWvXFzoi4G5yADArjyvBZZZGvPftvd3DBw8Kl7TD+MEViRfVxxvivcPuUpeBT7LU3dlbh4oeslNy7HjELiYI/umnn44dkGdny1xRtoa5O/i3//f/2AuCpwBVGAhwKpxURKkMUgH097bupTBORWybW47flmLtwTKDxAqjLtx7G1uKy2syibhRiHTHUPj7OHMMW0I7DSRxdh7uVHYyrIpcYaiQsc8UCgpEiTCVTTccFLqpSBKm85Tfu5Rrv5dC2bbFoQ6473g/cdlpRAW7hf9uKKrgcs5SIG/RasEwi4H+KbpK3gFOmd3rBoCkpcSnitXxZYBSAb2vPEbiQiqCpF15Q9rhuYuXRmZMGqbdaMj5yme7QdJ5p8aKQ336aqnturUSnfQkHNKoq48KyFHzaX8RKWF3PsWzxogOMfflDaax84/4TAW44DgO1OwGkWNIXAmLc533NIryXpdN75IBOWbpo+YzamA6ToO+Ghyd31J+9V0lNfazETS2fWWChpYyJ2ld+ZayRbrbktu02ekzx2h73VjqdCt9Gvjg9xLgOx0BcGBKI63rntQZjtFxJBydRugr296ikS0dCo06DukijdcMUNMHq9tk1mewSljSsHCMyraEPecseSBpVjpJmeT3xMdCt3UO47qDZEuO+J604qfjF2fJF8pNYD59NUpIJZ1mP+fJ660x5Fws+rgaG0Hw1DGdr/f6qapPo95gN8xTjzm2HoDq+lQ66o4NQfDET+JSHOQcj7qVlE9Yd1KkHs0guPJS+Sr+M1tTXlJXdTstA1Wdnrt8RB4zhwbIlSnSf7cl3Qac9EIfGORkLxE8/uUvf1nZIhjsP/3JT3ffIxv8gw+WLFieF/cpM5dx1K6U/QPgkm6cc3BVQc2XJ7sTgsEnJ9UnuLJuoYFU3tehGNt9RwY3/ePIWH+T53E4cEJxMPnzgKGTV6PmpnhXPuUunwo216GFV2qMtAsu3FHjs8yDc+N3633zjMFW6Yh7SYeDzgjgjwC0W3BxIvgn7QpvZU3PwzDZ6WOf2k0GkQ2oM4akAX4bnNUWVMbpJJVTxS64ubgJvDwL3nkfuKQ32jYgXU7l9WuVyWaWsvPGc+JFfD19+mT35Mnjgm9kF90ph5PfzHtPvnEBIu0VHXrv1eJAZXWdLYsetIcDS3sEGAwsZAAEmOibwDIZaZZwGWVhRgY5fwYSaQtaNOjs/CivU29Cl5bSMSDtHIgfPq0XX4dKzfqitGOwmy3KJ6fjQFbGoA1GW9ANAQLqexpMl7fNgjQgpG2Q9sci8yMIvmfXzkxp5dpiG82Aipl/2gbKg65bur5P+Zu4S32Qus3v2mXSsO+mzZMyUpnkpzyhLZf6cUu3JZwJj+Ps4xZ3qYcd+9b7WzrLPrsu7zgUF8qK9G+090vXT1s/7azRh/+yhNf6nf62bKMMdud8KU+0fdZxr0Hw1ONpT6We8v3UscpOZXcfi31rNyx0OhNtnKeu94Qx2882tuygt/E4nhJux5KwOkc538rutBU7X/T3kpaSTzudpx2TNG//3d633bSF0gfagr+PV1w5Lvvtut8xJp5QhpbRcy7Tx7dt+V04c9wdd1v0o1xSDtuOn9pe+j3aOuqkvJ4w0Ze6CDmOzeCOKWAeNsXVohH7QmcRTEW3WD8aGe4CpzZjjqN0IDucZu1qy6GpG94lF3u8ijEpG8RjH1PSv3Co4+QD9Yol4pLH0sfN9+v7TJahb3GiTWhZEe4RoPYAyjqfZ9pe4I/EjW+/vV94pTwZ5T8sj1a0XjGOV7vLl0ZiBTYuf5SnIQOc8RPkNRPcwDLvAgvvOK7Um7nowHPqZO045t7gtTYpNMf8Yie5+E8/3n82dwRie4xs7LXE5ji482jZje4hmtp12jbKOWB9/Ojx7vGjR7W700D3o0dPavz0//zZKMGXNu2TJ093J9OPHrxCjfTLZTsyRq59+OHdqs+uXc015oHdlywyvBUE74p8MTqCurqy645LCrRU8F1Bp4CVUNPgS4a3+yTMrqRTMfSAxtY4ss1knvO+p7IBjlRU4ESB04VtGgOdSR13Xt8Ttq0Ol+O3vxTACvE0vsVRMkQKHp9Nh6e3nbhTkfm5hSvn1XFs0UDSgvOcBlkGwVVSKpStz64st5RvF3AKJ2HJeTpvzs47aC5pvuMkcZy8kzjo38VJCu5uqK7zvQbBfT6VQxrci8CfdaXSuHDM3QhIPlH5qBw7PSxjrUD4GgTPOex4Tp7eCoJrXOScJoxppGQAGLh1gpNfxwEKa2Z30qu0Lw9bDmU5B22miKQRZv9d6W7RgXOWinfruZy/lJNpYMhfyduOU5xpbGzhP/k65eUyP7v1MLiUCWkEpOxPnGTAL+V08rht6uDJ11s0mbrANhLfXnMc9Cndv341xpFyqBtRnc94PuVp8ucWHWb/yuQug4TBtjRgvZ4GfcKz0GrVn36zlxnoPek19ahznw5wymTxr6zdkvOpbzpOFh3QDvLNcafsEMbUHTmHnY+Adc0UeFWlIQzgSs/JJymDu85R9ud76vN6dtYWzyB40m3CuczXzMB6HSV/ulxKnZN6QLjPk+nAtvDcwX6N2/N4bhlzATho3jGmvEkZp9538cU2MnijTOn8k3Sb89xlV/KOxncGwXPe0hYYdLTW/U3cAjeGLEHD3/zmN5XFxOFBP/rRj3bf/973KgieMt8SHV2vLvgnO2UeWlmHts5zP6mbXHJg1k6urOaT091LDgycQVZo0mCujqLZ0cBJJguwXLlyWG2Ng5Coqzgyx3iX3/zjz4Dl4dH1pXwKNaVRPcBLTW4PJ+IAK5wUMmBoi7YJpruV1T4MisqbwIyjYrCb9yorZi56Oh6DU7xHDVEywYGBetjAaYbY4NNR3502qvTILEmjjGLszwmaP3++V/u66HHWF2WrLTUiafujDz8sx8Va+EwJ358+GY4R9bophcJ1M/LNYKPPZ8/A58iSlM7LuT862rFVlzrmFXw/OyuYyCiqxXvmZB7UTLtVL/xkZDeBMw+Yok1wxrikcfkI+LRlDDZI52MOX87dAdRfHcFrrlEbnoCEpVt0HnNBhe842WQins7yNMBmZjv90pZnbQCf7SRvGigRLhZiyBZzIYF+GK9985x0Aa0SMKdtr3n4FYvn7o6R/tRF4JOFI+DnU8eUPgiMWzc1ZYvvGswc8m/sjJInUp+nDeQ8UI8WWh/rnOsZIep43t/KBE/bK/Vj6m5xqu71M+Vs2jT2mf5qf0f5mzqw69K0xYUtZa18l7jsvoDj27K51Bnq7dQ7XTfms1s6NmW3esn20m92vFv68bwguH0zlp5sJI6c8y1bOnE29OVaH9z3M8CqPEk7NO3alDfSSer5tCXUz1zTdjVIJ30s9l+UqkmbLvWy8t3PhD/HKX6lRdtLPkqc9flLmk/93b/353JeO88Kc7f1k7ZyDInn5J9uf2/hR5mdc2F7yWebPDB3n2R5tuTlpDHHJM13+9Dr2uDSgzhQ9hk07DjSz8pgd8oX+kv9k3LC6+iJtEloy8X1nAuDny5SIu+xPfSxhbHzPz50HRA+7ST6S9mUPCrN0a/8wLPCkUlC4jJxnPSWcytMymTas9SYz6U8VeblfLHoUe9H9r+BZxbm0Z3oL7KvwU3ZnJTOmzYV+pXSfQ8fjgMjeebB/UcFsnYYZWGwocjJAD6C4MBgEBy4OQvk1u1bpTsr2eDKlfrOHwFwd5656O9v58n5hXYYj+fBgEdpgb65px1iuTvnhHex0/hXuwMq43/YQTxrcJ2gNdf4rZ1jm+Ag6f/pk6eVCf7ll1/W2OmDpAvsTmA8PRkLpJ4BRLtPaqfcOBx+BPrxEQetjbJul3a3b99aDnTF5uA69gsJNOwkrXIoCpbOvCkoz1PAEm0SXwri/l4qrBSYvJOBmBTOybhbgtz7CgTeTYL2eyoc4VJ5bQlr8QFC+Z7bGlW4aVy7yuHEyri2s6WAFd45BykIxNcW/lXM3MtslBybym2Pmedqs4JBw0PF0I0r8ZswdMGTgk+hleNIRZQGQacB5yjx8raRkgegrMEtcdWVYAq5rkS7cu9GhL+X9w48IG89dG4L33lN410aFy+JhzQ4pBtx4CqeW6W6IpzxjoWE07jotLjg92BkhiUNkVGVwV7HrEKgLRWd1+QfaWfpjxVQnMN22Nx5CivpQ2dEo8Tspc4DqUjtN2UA18xowoAehxR6CM5+Nol0uCWDUOLn1Y/rMkWcGfxKuSKfCWPnsy3ZtiVLhTV5uxsMZsTQh4GMpMmEK/vdM9YvjCCacyOtKA+TZm2vjzENkZTj9kObymueNSCuUWgf3chM2sxxJe3LRwTBNfg0oqSxlG1b9JTOgWOhDYNKSS/23eVP70M5tcAXdQRTjr4l82cQPAOWKb+SFjOImThMeuJd+TlxmDqx4zmd6OXeqJC8/KW+k9bVjdJH6rukkfyujq05mKV5HNcWnmpsUbvdcaRz2Q30PXzEYYfn8UeOzYAKQfDEfYcteWoERYcTcF6gOR2geuZg8EjqBfGkjNTZLhquf6uOlHd41kzRpK2uv3Is2U+X3X2upPOU5dK696QDafg8Ppbv3LUjDoUVHGLA4lQQDGeMGNocnvNZHYZzd1nEwhkgU8dAeMKXuq3j0lIfyFKCogRIS66S2f2Cg4LWMh/qaOAmiGk2zlo7ez30kLHr3Cor3GrK+2ZhffLpZ0t2D++o48z24V2Mercs8xvngbqUOh1cK/jnGRHi1UCn2bc4wfwDB9ZO1JGgX/FP37xLkL0ck9PTei+zc2zb7DUdtXKcnj5d+tEpUlfSxshkf1TZPCxkePCk+kx5knKF7ce0JU9J48BqBrP4oz2yrK2LueotAmjDwcKpIxuJd3m2AsjHo843uDHYC64ct3Rs6RJxlrW4U4fxnVraOLdm3DF3ONJkJxGQv3p4WP1bXxR4cKSBg+sVMJ6LM8yrtg6w6OCDT94zowsHVJoXHnmTft1+bSYVeJJGzKzieWjcHQ3wgTTGwWrARx1QcJ06netpT0BfOsTw62effVbj6kFR2shMyJIdlXU27NEctzzylqycWelum06dKD/2IHjCmvaN8mNP6c0fKeu1r5WT6oVu09i/9Js6zkUE6V15+pbtHuf4SIvdvlR3b/mEW3Je/Sm9dNuhjz/7PU9/po5IOSze0qZMe2y0vWaC/0f0V+qe8+YybbaE7SB2/HY8Jh4cA+3v+VJNXysPuj50HJ1uaM85d260ibvOWny62Zg2FrBp3235I6nvUi/4rDzkGLsO7nZD/u42QKeHbvOlzblFI1s2hbTSba9Or9l3zl3yUoc9cZqwFp7ktTnn3Fe/bNlI2bY8kmNknt1doyxI+k454nvShzI8/RBloLDkvImzlB+5CM995aDymvZGQPL5ole0JS3BpRxOOrZ//Oei/3lItz5ewpe843Xx7nx2ehSX0kbSUKcvfjuntfA9F2+7rZv8mXRT+PJcsFnOwzbQte7sQle6C5Hr7NSqhfqDgwrufv31H+tcg1GaY7e79+39wi3jL1viFQdUXyj7PReaL11adzPeuHF998GHH9QChHSAnqZf2sKGQOerF7FnPG+Gd8iKpn/6swa8i93Aybt16HjsFpHGaZM5v37jRtmKBMEJ1Bcu5uGUBtnZxQk84Ft71KxynhkHYI4ytuCXIPiTx4+rPQ8YBVeUQKndBhc4iHXspHR+792/PxIz5iHeIwg+guHAamY4dsUnn3yy2Bf0DU7IBj/4w8//zyW+kwyc37cEQiqozvhJlCIymd/vqZhUIgYrJHiduyTOVAJdEMvkPi9z+Y59d0WyRfwylas0Oq8gl3tm8fAu/WjsKzTS+UwhnjCoHJNpfa+PPYVCD9bJDHymcBDHXVD0IIkGUsKTgrgLhLeMzKgdvCWou1BPwZxCLnGW483+c867gtFgSRjeNqbGW9K1xmkaqV3BLvQxg+DiM8fV3/GZXInV6XWehFfDRaNX+FUufYFlr69ZE3wLx7aTNFU0sRvOtkYS7SW9ZVvJuxlsTWXVv+/mATYerZj48vsWvumrw7RFm914TQWZvCadC58nVafMetf4anFpIwiehpY4ThmSSr3zg1t9pEvxkDKgO0wp19axrPVic17ScerOUpejXRYnTByM2XFPe5kdKB8pKzUMNAq7nkh94FzzTo6383Cn3fN0gTD0MXEwpgrXQJhb+HLukm4Sx8p3x2IJAI2XoWxHfUDnsOvEzk88lzyfOiRlhHKixlTMtB46mrjs8yAsLjJs8UfShvBs6SlxJA125+xgNw6IzD/nwqAQRpd61MVk2019mLxof4XLd9SnTx2gvutOXQYWknedJ7J/08VeYSosLzUA0xYioFKlUGYQnLak3aXdWT9U/mTsZglrM6gfUvfJEwbB5enUWc5tZr9VP2Wsj1rJynWDzhijqbuFSwd7K1CS+O10nXpcnNNG8kK+L35S1yTepKPVbtk/v0E6hwfJAqeuHwYzv9l5BF+/d/t2BQ5pF3xj0Buwy0xd51ijnXvWeAaOtEXli8I/C6mv31QmuLUUDbwyLrN808Y8OLhYOBF/ylH64B1rinPfzJ7j6zeXOoyM20VwArUEN2kD54d+gJ2xw28EwQ1i2r486zj45J5BTtrDWeI5s3EzuEhfjo33qhxH1PgEhrS1k7fNKOaZDEqTUQ090raLALThQVNLYPV0BFbpD3gpR+JzZqXRh3Il600bpDZJRJ4z0COtUs+S8iL0Ax6gK3CC0zay6o/roGj5JUum5Jh0+tK+lrecexdQgdNyOsBHOwbgcdDQWR9//PGCaxYbLJcCDggc6wh3vaMssf68deZdwJYepHNgZLwEwflLfGuPjS3Oa21S+Irn+Uybjm3S8ImlZpgD2vN9s+dy4YQ+qNsJ34JvMsWtIyod0oY6cxyIebC7PLc+A3+3kVJW15k1VQYQB3nsrFHW/UeD4LaXPtae0pt+oPhT1qUfk7ZJylpti+QhvvNM4kmdn/6f405/2j4Tht6fPJvwSaNJH1v6so+7/94ac7eptt5JeyzbGM/qTawHtvc2ut5N2yVln3pE+k/7pXYZzLOf+jh6+zkm7anE1569sIG0tH2cW2HO+XQeU992vWy/aVemDHcsvmfMQFkh3fYYTPJ22me2I63k8NKOzHH5zFY7Ptfh1IZJOHIMzkG+1+f6PBrudkrOZ45BeOu+h8PGIcP6O9JVp5tu18qzjg1ZyTPafVvvZxvOsfZM0l7XBXuwx6Hkyhr1uuUwjAtAO+rNlNnaN8hz9Jc0lnLasRSNzcQUZa7zrA2yJUvOm0v5KefX71v003Gmrek8pbxJOhV+r5WcmCVHDWormyvYPQ/0Njuefio4/mycqcIfmcfYocfHI3seO+7rr76pd3lev+DoKgHfg7peC+K1mM/5Ia9Kh34wy3uoix2TdhnzSj/YC+n3mUjAPKFntfOsjc4YLa9ijMJ59xB37pft8cEHBQsZ4JVgcvJy9/jJk2U344iFjtKH6ls+DYazKO/uPeefIPgzcDIPu6ddEgVoB3wdH1GC7qzGpe/z7bf3ds/nrjrwMA7qJhP84rRHx5ZObCUy9Pk0kM/8YeftHYzZmaUTyuhk1Ih9lzA+j6g7wdm+RKxiTyWgIuiCsQvc1WkaQYIk3gwIJMN0RnKy7J/7Okga5AobnvEazxkIkeDTIVSwqmS2xsI135W5IMBUkol74dCxUqHtBU1moNd7jivbUeGlck94e/+OIR1p50L8+Q7PaMDlfEg/qRAVOjr75ynRLQWZyjGNhVRoXagmHQhHGoyJT+m+xjBjPV3JJs2o4FKoqljSsEmcez2FFu9noARFmffXMcxD3eZAugJNhWvAhKCSbffAQ85LVwypbPuYkyepoDUOm9uvsWt7W/MhPnRQNRCS1pKXpSPH12VFGjjiajyzv5Mgx9hlEEK+jLwm1FK5Jh7yusFiAz5pdEpT0lzHSxrljj/nPoNISfN8Tx46T1533Ni2OK0Tli+t9brl+y1jPHmBdvIgrwwGJL073i4zpPktg2/L2HZabLsbgFwnCI5DzT3r1zo3Oa2pQ5zTrkcYv0EPnXtLPNB+1y+pU4UtAzDiir65bludVs6TPSmft+S2+mErCNYdwOQz541+O/2pYxZ5OTPBO0+Ib2SOW/cyCJk4znlsrFY/kVddX2yNvdsBwyAap7lvOakLzmYW+OhstXOcs67P6/osobHIiBkENyDDM+5iGVvzRi1sD/ZzvqXFLvuFmUUGF9zF/ch2GPyZ2acl0zEA56IEY+ZdDW0N3yE/yLB0G+EIInWZqy2VMjL5OOWlc2tgMmWbdJSyck9fxHZwbYEh19cDb21D++i3v/1tORYe2IcRjeFMMBPnDNjM5uYdgnxpj6TeIJuYnVB//OabcnKXUhsu7ngi2wSaRMGkd+YXHNOfut7g4XhlBHrFpzajpSagCe6DM7etEgR366fZWbzPGAmS8keQVF1Bf5Yn4V6+w/iBV9icB7euEiylXeAyMK3M59PyGsCo8+tY7EeZoR2bjiFzAr/wTjl7u12VFSH4zB/ZS/TNvFHbmmAwWTrW/8a7AS6cGJywsT32pBwv/gyCW9JF50v+5xnrkTrvZF3xnSyiLCVCu+wyIMsJG4b+rly5VLAqTxnP1SMOXvKATOdvlILhQFcWovbtnEEJ9CmdHB2RYT5KurDb4N69b3dfffnV7snTJ7vj42sze+n24vxR+gcafu+927tPP/3u7tr1a8vCW+oM+jGAQQmZ41n6xoWUXBRg7Fx3F4HBEJN6lJ+Mi/nJRTcWoHiePxcf2KIMLbkgoFzjfjreLggyx/wxV2aq4SSTveVCifXbpXXwepFFibn1WZmbNqA2UsmTaYcaBN+3B8fipTJVOZP61HlL+ZX6p39P+yrveT3niu/pzznGtOXS9lGuakcAU9fv3e5TVxjcyDZSDju+9FO6Xk+d0O0d3x/zMxb+Emcdp7adbabcEbaVjwZPbfXLs94T/g5r2qqJg4RzlEMZpXay/4S927IlR+YO627z9fEnLaV8yOuJ/2x3sQkmDhIPaavIo8r7Pof2lQsj8qB0lXZf9pv0oizt85p425rPhDtpJvtxPGXDs/sjDoneoivnP/GYbfc5y+f7u9KNvNn7w1Yo/3bK88RDH4O83Xkr59jFWHFvG30siRODmsKestHvzkPaOnxP/tRnM5CvPtcO476yWhuHZ7F5+kKlPJ/9lezdsKmlSWlQHupj35q3tPOTHsVPytwuK5zbLZ5IOlCmaje5SI5tzTUXD8yodpcYPGfwmCC4f9gzlGi7c+f9uvT82fM6FJNMZmCsoG8tFh+WDQuc7pzjXBKD4Hfvvr+7+8EoHSa+hZW5wzbiN+0xXyZE0Ae6Fj1veRNsKr7zLLvMfBb4tN9oy8QL9TDv3Xn//d2t29gmw+d/9OTxUo5l6JndsphtgoIL4Xx6bg24FF+PH46a4Cz2Y1tgRx0dDRhv3Rx2kHYqcI3A+4taaBm8MhYw1wRPdMWbWlgnCE42uLsAgaHKCv7+v/1vS3xHBa2hl8SXQm5LIHYFkcTY20niS2Nk2zH+rQAAIABJREFUS4lovCfzJ2P7PZnCNtMQsO3sLwWYgroLO40jA0sKD55XCNF3rp6lou1460yaQtq+dXgVjM5LMrvOZ86VSitxlY51wpVwdCGdBlcKE7/z/Ba+DWgJbwbzE79b4xEPKRBTkSa8fN8yglKw+zxtdFidEw1nBZ90LU6BRfwtwnFuk+u00+c851UBkNtJNXA9kZnnM5iWc6AzjYBKZbvAvXFgjIou4dSYKIPibGxTyUwB8ZL8mXiUh+y381IaKSOrchwm0Q2kpKnkX2FN+uhyRQUmLMmvW4pxqy3rzCY/2bdKRRorZ6WVWOhzn0ajNMScm20sHTl3qVwTvpRXycO8Zxvp7Mi33eBJns82c7xdPqfsKJguEDAZGVNdbqSx0ts0KKfxKI2Zkajz7VyJuzTgpN3EQRrr4rH3nTJGuqlxvT5bDslIxzhlSB9n/k65wHcXPw32GSzwnfMMtC4DxVUGFcyazDlf4axKq3tzkjLyPL7xmS09rGwRp/JXOrApk7tOrd+7keGaRn3ygcEQ5aq81WncNjZth91almcLhi7jU1dJW/IL97ZkewU2Q145BttKmbzoKwzAV6PcBPBL7wabDFDnIqg8QBsG6Zy7tF0WnXO2HurLOIHHedMATbquIPislayuNvjBe85x6r0uJ5zzlFWpC1JWC7syhL4S1zzbaWgZ2yTO5P+Ur2ypTL1jO+DVg22ce4zjP341yljk4pq2Ep/CmLRKMJR64tx/+uxp1VlmrJXh//rNjoMdcVgygx86YY4N7GFQA5PlKqSDQfOMfzgKOvPatQaMUxaJ5+/94IeL86kT6pbkBw8eFk4///yzub31qOjPw6226A1YzMThvrSpTAM2nSh5VEcPOwVHjDZwTDicKQPNha+5wOy9GuNut5QPGY7Oy92LF8+rnaq3fYYdPTKeGCNbenFYcLoodYPTpo4YwXcy0McCUAWPqT9ewdWRBe/BXeAiF5mkQXluHEDFQtCYx5G1PBwmxkFtbmAATgLO1F73vvqJLKWhI0kMWs8ZSbuq6xhlCXig/Ap0QR/Azx+LGyzssAhAAJhFjlqgqVryT3ZfffVl8T5B4tvvvbc7vHpYmVI4fjmfjM0t2nyO8jXHS71M+oKemRMOsAKn4DqD2somky88kHMs/lI39nLRO2NgzplPAvkjs2z4RMVTT5/Wv7QXDbgwLmuXSrvoQJ6Ft6AH8AAOCIpbmqXo8MqoXcvz+wtOQ6jYRwWAXZyfznIPDqYtlbpwUxdFNqWyz3lNmdptu7RXsg/tqW7TylPqqtRp8mfq9oQh5avXtSn43f1H+8j30l54Fx7yuRx/2tId3rRb0l71+pZvNmB42yZNvIqzsttnAkv2lTosbc993K01wbue6vPWdeJ5ei1t6Pye87flp0oTzlc+r560T5+lHRd7z/MRbCf1obIx/ZmkC9/p/kbq604L3Ese6fIw5y5p5zy8dxs2YUobxvm3v7SvOp7Po4+tOas+PKdtyoGMEagbnAt5LfV89w94xoVE7UbbSbrs8GQ72qpbc+P8JJziSjupJ1Iou6V37QB3bEFfvGsQ1dhG4nmZq1llP4Pracf53JbsTJ3Rx5/2eNrNKau6TKSPLk+77E58KZtLF85FPRNMaCdjdeDMWurcK5sNPT8TXwjscp7L++/fnTvZXu6ePhm7qHieMiDsLsQWuDEXt911jK1AOVeeY3H9+o3rtQCBPqRPF7Kxf9DjXEdf0ja2BLhHf3OfnYLYc9ADSQWco0O7mXSgLamdpo1IX5aZu3nr1tDPlGY7ulqrhrRLf/zjO7Yi+tsdb2twemSdW4YFXD15/GT36OHDys7mH3AS9Ob8FhIRyATHbsLmAO/AxDk0HIzp/LNQwL9hU43F/d0O++SwbClKwYCXKuly/Xq9d/Db//s/V01w/6UxkcS55eCq2HSqUsDJlJ0BJaotgyDh6IpNBsk+8nvCt8UQCqUuRHOM3aBJAaowSKUnE9C3ysasiRSsydwyXBoFCS/fDYoYZOmBCpWVOM55UHimkuvCo+MNBrd2oQypg9DHYd/nKeyEqTvoGkVdUKeg6woilUHO4XnKM2ko+8m5sk3w2mklHe63HOZ5EE/HZxoj/btGPv1nkFvYDIjQZuGnasAOhzKFdcLV57gCBQdr1tGWktc4VDi/fjMcXhVTn5POi1vGXldQKQculGO4BsG7odH5P4275BHh4pqKk35SiUv/8qifaUjtGxPDMMsxKweSfmsuVZozS7LTBO8ZDBAu5hGHTiGcxngaIufJBeUQn44lg0jiWeed5/J+8rd99LHmfNqH8Nv/pcsjk8d3pcfEfzcguGegh3vKw5T7icOUnTo+0m+XJTn/SePCq3zRsFtwfbbuXsqxKOM6bXf8dUM+4ae9nkHm/S1dpZ6QH9Oo5D3awmDgr/NxHTg2MypSBjnHBi2UQc7X1hw6H+Is6YzvaQRnFk4GbRc6PRgZyT4nvrgvLiogFofR+kzqKWVeOhDLHMZZDM5Xx+WWLE/ZkM93eDFskaEGx5IXHGfSC30R8EE+vCrDawTUMgiu/tNgS/1lhrh4SN34ln58sxruHa6CY9Z7ljYsh1JjChnSdWanMWBApihPUjedZ5ttyVHtFsfhvOq0KDNStndY1mdGoNPfSU8EKgnaeZ8A4ld/+LICbuJVHWcAXPtGGA9xIA6vloPDn3QhD/EcDqplJZhfDHeuEXRHxmtYY/TjgHQZP3TLOHtVuITDORNOnU0+f/Y//dmSZYPjQdv06aFBvIMT8tGHH1cgVFjBhwvmtsc97A8cIT7NvFEOODfOiXTDc4798eNHu+s3xvu9NnbS4RKA5zDP3a765Hl3QYA72gdG+tUB5xqOCZ+Mkxqa9K0OMTvYvoper1zZ3bh5o8pcmK3kgg/zRB/MB32Dl+Oj4x1zLp+n/tbu5nnrUoJ3ArCfffbpnj2mfNyyabveSrkkjWl7Wjve2tjASfCfbChKgnznO98pJ5I2uQdOXKx4786d3Y15QCl4tC231sMPOJLgEAcQRzJtDvlSxx0HGX4ywKEsk16Ah6AHzwEP75HBDz3qZBIcf/Tocc0Hz7vtG6cY+MzUVxY7N+40sG/LDOGwihsd5hH0vlh1x8mKsz66MkR5LR3wCe+QoU5GIjTGO9JG6iX1ctogzrHt93tpA6WMFQ7va2P6qYxJfZmyLmFJO047KfVtt1uzz5StqW8MrKqn1GHCvfWe8KUNpJ2hLFMnpF3WxyWeHKPyx+upA1fdoy26lidLOyh1hLaiNJAwGeTVThS369yNbfXitNta3R6y7bT70kbRBsn5TlpIXHpdG1/7UpmatnrSUS5q0I8LrvSd9JtjFfcJi3zZad1+U36k/vZ+6rWc427TnMczf+p62hLdFhIHfJqokv6F82AbaV/3+Uo9qF5gbAZDiwdjscH5ynakC+M32sPi27HyaRk2dV22J8773Of7fjfJwbHlfOc8J5zOmfiUZpI/lBH6Ky4walMgm1PP7Y1xlg001qD+NoCc40j+T5mRfLHFL/LWKitWm3GLTtMW3ZJNSc/yxPARRrveT59YXnWeSaAgAI5uq9InX39duvvmzdv1fu3+ezkWlHmGIPljdjJevrS7+/6dsnssPeOGxHHw5cnu5q2byy4pFyCASz3Kd215+jFjn+QJkhnczcy72JAmEGiXaMua7c+YLGmJ/v/6j3+sqSIQTob1nffvVJ1w+M4gOGe70Dd2GzaUi+nSuIF57oOXB/cf7B4+IAj+72W3jED6gB375erhUQXBua4NWcklMyAOjOCGQ8z5GxnfJDcMwxt7hDIwZIPzaSmfg9/8X/9pCYI72RJNCj4JXCUq4SRjptDrBLylIFIpdKb1fRkxhWNnZttJpZDCujP8ljGS49pqb0s4dwYQf1uMqELt7XSYFdA6oOmYJmNmH+J9a/w5JylIsq0Mgqv80ijZGruCYGsukjYcx5ZgTUEpfaViyvu+r3OWAlfcJj15TVp2y0oqTo3JFLwqrhR0yQe7mQlu//2zGzr0Z80l60gmbDmPtMXvrui7YdjngyD4xQsz+68F0FOx0c6ywPJ6rORqXMlnqfzfRWMpD5KuFmU0y6GYWZmKzu+dXlPZ9zEDVwZ6fVZDu9N2tm1/qzIcCwYp5zrtLMbDVHhVF3yu2Cbfg9/MKrJdg+DdKDlPRnXl3x2R7FM6scQCfWpQJH3bprItf6d8TKMi5VQPgudz2dZ5slle1qAz0JN06D0dbsaWQfSui7LNLcPTuVCO1TMzkzYNfPGZeOj42dJnXe4pl/r11GedtlI+GsA0EAQfGgRP2VK0Vwe77p/5kDJSJyBlF+PUCeJ6Oqypr1If8F1HMfW717vDRSZ4p43kd+7pjPpu8m+fU/Gzp4dnORTvpVOrzJQvUr4m/Al3BsF972ILgtO/eEgnbpHPHpAUDrN8Cx0qa8V5ypyUZY4lA2rOYdHx67UOfMrdrqO8V0HwC6t8cy7Ec+dX+Uh9oBG/JW+TlsWP8Ns/4065nLbfn5Ib3fkbWbarQyPswEY5FA/FBHZ46N6393YvZuC0O/86cJZ7qDrJx8e769euL86N43ORwne47kIOcsxDi/gkq4RgpXXB1RNZG5xyKNpyOgHZNs4I7+sw0f+PfvqTegd8EtAkAwbnAEcIpwJjvtq8dKUyYpSblvYw0G0JKA8lou2sY7k4bTNL1vljzMIDrGRw33n/vcWh8uBDd0E4z/LM6ctR/oXyJhkE55oOms4YODRbSNwSkAVO55FgMHjmzxI4uDcEQ68cHtb8eEgj3y3BxHx4iCkB8CMyn+eOCJ5zETt1D44WTikZ6hzY+OMf/3ApL0L/LkBn5p58nrp7yw6Bhq2X7aGi7gDiXWiaciw8w3hx3nAUoZtf/epXFXjm+yff+c7u/bktmjmALmjbWps8R0Cd69///veLXsA9uAAuF+kN6INTM8GBwwwzM7OZI94BN9IaNAltggecYbK2vvn22zrMCkcTWHgWujUDzZr3zKvliiwVpP0CzMBFG9rQlnQCdgIFN2+Nw8DgBWjbnXe8x3dtABZUvvjDH2phg4VLnv/hD39Y9EZbafOn3bDoBc5ZmItk6pPUB90eV4ak/Zw6ShnX7YtsM+XkItcnHPpA+laOIW0337cvg1Y+kwFDdaHPyL+Jiz4WZZy60N+pl+WDxG/aPsIoj6Ruy/Hvt0PZrnFXfZbv2ZZwKZO2dKz+39t25KgjmzpMfzjHzVjkndSZ0nCfjz6+tJlyLN1mMXhogKr7As5/JmNoe4CnTt+pTxOPwLAlu/r8JC1oxyXehb/bKmkT+l7yQM75ed9zXuXPrbnNBc1u56Zdk7zYbUvnL/lMvmHRnB1kVgNwrFv2adqdOc/imndc2GYOnRNxJN7so8uglD/0tWVvdV+34z/1lPfEm7RtDEVfhX6A14zkbCNlVh1a2ILH5/kLXXam3HXc8uK7fKwcX85JtpF2b+eJxPVCX+yQnjtFE8dJ54nngpOzY16y++1F7JAapccojfL61SjjgY4iE/t5lSo5XILgnrcxFuV2tZhbNa4/uLssMudCv7LbxA3Hhe3EPLmTUDugyoHM4DnvutuK+9gCzLVlS7CX+Vf3vv229D6LyryDnfLRJyRjjExxxsM/gu780T/3tCucV0vrgUOC4H/8+utlYd1D0g8Pr5bOxs4lM9wSMYyxzngLOUzGPHYqfyPwf1hnhzAX2ATYMN/97neXHYd1VlhmgidTbimmNBic7CRmhVISVG/HZyR2P1OIKnzow1W0857vQrgzdwoSjYfeVgpiHcuuTHVcOqP7OxlNxdMNh64EtoQG72qUGMDQYVA4duYX/hTEHQbHrhDI1exU5l3g9rZTOeWzttuVVxoh4tBxCG9XvClgUlAplLuSUEiJO42QfN56kApuDaDEWRpwOQ5hqHpDVeZ6LUnQcZ70Lk403pOWc8xpLGksv0uRpSFZ/LRjtX//kEsVNzSU+DFY+ur1OKzorYBW7ApJedD54jw+XngJmFi+nBnUXSl1uZC8sSV7sv/kaa93I7LTYcoUFg1SBqQRkTxZeJ5LsAbB5ZuuiPtigrW4NCASnlSaHS+dFoTT8aXRltkhGXDLeU351HlXOkoZnv1fvLTuLhDPXV53+rePbuDzvsY8z6SRShsGwb3neN8ljzqdqC/oZ4+PXo9sWa7J913md3rZ0mUpC1MGq9C35jjhd+4S79KRQTfG4CGeXb6ScZwHNnWaSH5NWOV/8WWfXb9yPfGyNddb9EkQPOk4+9FOYL7F/5YsSDrveB6Nr8GKlGcd3pQNPKculcaUwelMLfMyy6Hk3DoHtGV2rU6AWeAY+bnQII5ywcFAYcq5pHF5VtpIHKB20h5JWddxyW9Oli8Y5oJowrMlFxMmaUjd1W2U1EvOpzhNGPfgnzqg03PXo90OGDCMhWHH6TPQE/WRCRZiDJvNevLypBwVfvO+Dq9yBSeAf7SJcU+tZAzjw8tkjAy8Mc+0SYASQ56+CELStwdY6tgQ2GNuMaxxBAisebiQhwmNdlcakX4z4E2fBsHNJv/OZ99dgnn0Q0CTbaLA8Gd/9me7n/zkJzUWHCnqIkpjWXuZIC44qJqKt27VJ/RrUFi7MG3OlAvggKDnCJy+qcAjDg34oC3wBTzaXIxVefj6FHm12x3N2pUGPHnHAz3BEYFUcMfWXOb7+fNn5WDhhAE/80hf3CcjCHpzSy5BTfiP7cH0q6M+HKQ3S91MfhtouHLpcs27utm66GkHEDCFtph/5vaTTz4uJ7TLE+Vb6tnOy3UoYzCeNKwj6vwAB7Rm37zCeAle42gC3z/90z8VXIz1e9///u7Tz747t1aPQ1qhe+iZT9phtwRj+MEPflBt0Sf4hgZwEplH9bKLD9If8LhzABjNChO3wMd3M7OYQ/p+9PhJ7UwYJViOCm76JIudtuE7M7HNXJN+pE3onTGyy4I/7Xfvn746rWxwytRAj2S590M1DRpCR7/69a93v/jFL6rOO3D+5V/+ZdGTAXPnMfVQ+iepc7yufHdxLPVb2kUZVO7+gfLe/rfsHW0R5aw2TOqX1IMpR5XXqdsdizorZX3qE9tc/Z/1rAzf6b6auiZtjrzm+LqO7fgXp6XPllrbZIKv5VDO01Gps5xP8ZyfGTDMfgiamAnO9bQVxLnP9yB4H1fKlK57E/60DdVV4qAHwX2v+/CMJ4OowtL9uLQxEoakY8edMOd7W7q8+zXdTpG2Up/n90573Ot2j/PZ21pp5O13cs4dl3Tb56TbGcKQ82NNaDPBTfCQT8W3n33BKefFZ0yUs7+km/Pw3mH3ubSrxFfqqZQVW99TlyVNdd3Kb/7SFrBvxqgdwa6gOkQ+ysds8UKXjconYU8+7DzuvG3xPtfSPpeH0ydJebVF83V/2qHUg8/kTmVByrZFLr45251MW0TePDl5VfoQ22p3NnwUFqzR1bR7573bu/fvvFdgoC/HmMaB6/xmAfjjT9YDsz3DxUVmnteepE8D6eh7/oELkwU8c8a4EO+hm9G73PPga2DkXXQsepPn//2LL3ZffvVVwQ88LMpjY4IH+qR8G+McZVEuLzu6gBe4oB+uYwuCX870+erLL8tegR9GsPvpUsoFXPEcfdMu/ygvQxBcGw6cvX496HIk3VGSbSRp8S60qq3JOCuR4//7x/9lrxxKMpCMn0ShgSfz6mTks90wTOHYlXwqDQlHY4J23NonDJ1RkviT4XufKUi2BF9nIvvR6FXZpUFgf+cJ9TRGuiBOJcO9xJ/MbgAzV3iBKxVx4iMFWuIw4fD9DObJxAqCVJqJd79rsPZ5ToOoz0sKtBSGCigFRN2LWtzipQdrWYEiwJow02cKp1SMGtsKCLbRslVFOkljNPHV6Y4gVPJI1eg9G44fMKEYF8VdQv911RXVECSbs3Az3aKOa9orRRi1mMVlV4aLwK/+1wPOxEPiQocgg+DdOE3Fu6fI4xRsxrLFW+IhYcVYeJeykvf7uAqPE5cVfKb8iQe9zcD08k47zE1DpBufSScXDsZqeSr7NCCk48LBiCiNuY2gSgbBwSnz70EV+b642jJCuhxKGnRulDGJR9vUuaK/XPTQcDEYsWWYZ/vCm3zNfZxM6uI6p0mr+U7OuXJNHhd+lVCXGcqylPXqlC7bhDl1SJ9Hs82VqSVLX43t8Mo5rqVRtKVDtnjOMSUdDDyN7I2td9KAy3kovHDc4yzt45iBq3Qe/5UzNo36N2dVdqMHwXP8KctKT0+eKbqa8qbm7Qye2jgMrKKtYxwp4/Zk4JR3ea3KMc1SGsKrnEk7IZ3ubgd0OSt9TWBqNZ+2akGYA+eqfu88cGcGL6vN+n98WspIJ4X+M+tTPbvQaumUzpUDF7QNf/O9Ao9zcRG6SptoyIyRMZKO/Mnpaem1IdffVLkA8ayu7jJrwck8EzSdgMRP19ulF2cgXEOfZ4Q55a6Blc6XOR/Jw/KrbZgRy/sJU/JK8sWiG6HD+U9ay4Uw78G7uZvIsQIHQXCydTGW4RkD1cwTmVqW36AtbSicCIPgIxP2yu4SJ9BfvlzbKCEBgmq8g5Ni/UGMf/ogOEsbLuLxDLbFxx9/tLt794NyEsx64R7PAyuZsc4B+AAe2tAZgTatKy58ZDdb85i2CIJTL5pAIEG8n/70p/OQoEFrVW+bgzmnDOFa1dS+dKmCvmYMVQD55GTRWcBlJjFjsc6k42UbL+1cunShAto4OjguZvZoizm36h3GB9+CW/rw8E9wwVzBrjhuBHVHzec7SwCX56u8zVdfFSnSH0FVt866mAFfWVtS/GqzMyb9h5HJTq3qsSBwc5acwkHjPcasDmdufv3rX9f2Zcb04YcflFNIDWx4NIP56pW071P/9gVSdbW6SDuc53DIcAAZM04xbdIv2c5mYP3Lv/xL4Yzfn33+eWWEOc+WJfHwSoLTOKk44T/72c8qmE6btA3+ahHo+Hh3dHxcmfFmgoN34OIe253lI/rJ2p7ggfZ4Hh5ksQAH+eGjxxOnx8shr8AC7TI+nGnGZNCfvsw618GFr/nOnKtTwBmw1ALUSxZeXhfcbqsmEA5t8o/vLkgB369/8+vdz//5n+sgLTLW//Zv/7ZgVd+qp9LmSPuw+xm8t9jSr8Zij/ZJ2j7Kdt9Xrqbe1o5L+Z82Nt99vyeF2U7K9PRfvA6s3T5Jey7t37QjlP2Jl8UmiRKBPKd+6WNVfyaOU1f0QDLPq7fSJh7tjhr84jhtqm4LCkfiMrW7QXAXCHgem3fAuR6yqTzRRrONtCfESbfxztPpW887VtpXv6grxFG+J1z0yV/6yJ0GE4/ZT9rx4iFx1Odun09cnB+63LOW3rbPuT8MK3GbO7xGbDF3e+3/hs/1b9Y2ht2dc2u/aXelHdPpNuk8/avsw/dte9jS409Z3umi81XOS8p/5QXPL4kV0+9FZ6fcIwCrbcln2lfOkXDXpzGEeZ7VeXToO503xYeJVrxviZnaSccO9+VMiaslv3NXFO/jf3CYNG14MHHiM+VltyuVeT3Bwuf6vHf5lfjR31POck/ekb+6rNAeTrleOOXduQNAOuPZnnglTZAIYHk+9B6+0tOnzyq4TMLGxYvjYG12f5EJTvsEwG/fvlUwYvcNeTjsF+yww6tXStdiZ2KPcSZKBcgfP645qVJIM+mrEjLmLkngvMUCObukzs7KllK3j8z0Z4t9RNvurKp+H2P/jRgTehPd+uTZ0929ubiNnXD7vdtLggQwn5yclr5F/3LYuHracz1ePH9RftqN6zeW0i9fzJ1r4wyap9XG8Auu1I5YPtEB2BPYMYz1wqXLu8MrYyclDhwJnuOATGTimBsdO54xqQAboRI5/sf/879XEFymTqHYlaFEqzPLZyqIJBjfTeGSgiSV6+LwzOAnz4lwBUgSeSrQztxpuHQB1hlQePt1CVinM5WGcHNPfKTS8NktpdNxkUpbWHhPBZhCUgbOeeoCYatvmZv37b8rdeeKZ8W3c5yOaj6Xgt7rKchUzMCUbfKbe24jYjyWCeF74f7VWmM1lbDwiYM9ATUDPpYXSOHu8279cOXMbcKJty789mlkPwCe874YiVPp5D1pJml+oVPUfxld67bv9fi7YYglLQmP7xcNvWGlczgDpXAmfs0M04AawnTg9uR01OXstL2lpOq5An7dgjjslrXWsr8XOu4IaL+TFxaFVgHugxpP0V0dUjUWOwgALvQ5D8QqI4HxU3trnh7e+U4+7XStIlTZpgEFfhZaJ+BWCxyr0ZMyhn5RQK50puEiDySdpsxY5dg6445RvknZnHQkOh2HvAc8BpMWnp/4ROMoD/borS2sZYBYGJOPaSNl9jK+i2sWhnIscZBBe/kauKFTYEYhKXM1MOTndSFwZOdv6SzgkAe4Xzih/ZMRABdmjZZ0Pp034a3FqNmPBpXyOvVPlzP5O3krZb19ECDqTlPypN+X/uYOFMeecOV8DGfuUgXDKJOUcsf+Ui/YjzSVNoDjET/JN6uO35WxazZuynfnOemty7DsQx1gZrz3qrwHdsGUcVxPnue3dDvGi/wYdbt17rQpdJ5ShlZ/Vbd8LB7U4leJniGLDJAhhzBe0wFNfpPO7FOYpPMhk3cVmNTAF7fylfixLYy6pHftE3GbQYSaS+COMyWSB5WH9iHsZk5nxvqi0ybdyZsL3uG3S/vzrn4Rb8v8zWx5+dIxpHPbD4aufl7PU99x9EPfAAuBsv/x+9/vnr94UfjBuKa0ifUpzf7NLZ1mcC9wvhm7UAgg6+R9+umnFUgjYEcWKX0RpAU+nBK3tnLf4KXbOg3wAY+lS+hfPEgXS+b6PCwTGLhmYE36rtIR01nBSTIoTFCTgPuyCHNhLML7PuOkPiIy38xgM9MdO4kAZutWRu/DB3UAaGXVXCMwerkOCr1/7/4IXl47KsekDkE8Oq7s6+PjUaaD+VZWSycwEOVHwAXPmIieFuFpAAAgAElEQVTAd5wofjMegvu8z3g+/viT3Weffb7YJtZAB//ABe5ZmNCxBP84gczNQ2pFzu27FSiYi+fSIm3xRwCcbbI4SNSv5iAlMpfBF+Ph79//ncMpHxYt4TSBp1u3btY4wKMBdcecskcdrhw22KbNKz1kQJNn6Qt6I9uf8WGnuvjCGLjG2PnjuplMr16/rus4m9btNJBPsJtnf/zjHxcN82cpHOAwcxzZBx/RxzOcz7m4V2VFLhyMmtpPyPC+sgSPoSOuDVo7reAywe1BZy+WkjHM/8uXLyoTHDg53BQHVJlTc3KTRY5bNe/g4L//938u/uHQTvGkbmfLM84xMl5fadF5k7Zw1M10594DAuG//c3u2fPnVd7m7/7u7wp/6sYMAqXO0g7Rbkv7MvWv9pe2Y/dbut2V9i/80v2pxSaeSjnf39dzQz/Zf8pbfS3tfvW7n/aZNme3g/SH1PupP2yn64m0e7yX8Gsf2JY6qHg2AuviYMX5CFAjV/ALuu20woHOyBgC9up4Xp3q98RbBrVHNvh6IHUFluYBbMKTMQpxLUzqaz877lPHdxuJe8oK7nX/OW2MtJMy2Oq8rbbmesB0zin3HVculCS8CUO2e3a2vxghjziPaadke0kfyU8+k7gjNEUQPOMFiXf5t9vmySM8k4Hq7L/PS/Kd82/iBOPSp7C/+t2S37BTzBp2TmhX3zzplj4yjuZ81fVLl0Ywe9pfyafdJ7HPlFNJ6wuNRUazuONTfMnnyrFMKiqbl9jBLO8h3fB++r+FU+CPeBK+lLJaemI86ADlV8aP+J786Bxu+V49VpXtKBNsK3la2e78Jq92/i2amcRCgFm975x0n4L76EEOxgRf9E9gmee//fZ+BXGRUUdXj0tvo+sodcbfnQqC39y9On1VdpfxGs5kQddev36tguAff/LJ7vatW4V72qMd/pBVvsf478ySYvfv3Vt2QKIfeVeaxq61NBuf4Bk72IVi7HBsZPQ9uKhdhUdHFZdBp5atvhs79kxWIPjO0tdTAuEPHhQdez4M2KT0C3hyJ8HYifb1knwyMtiR45d3Vw+Pdy9fktRwWHrdhYRTdhtGjGzoBpKNhk7ERhjBfHh3HKDJmEguWGqC/+6//q9nXSim8EoBLbGl8vRZFZpMKIN1Zd6VgkSahKvRnP2lkaIQEbYusLeuv0sJqZAMiqTCz756PwpTx9RxlddTwHs9jRfxYJviM40HBV8Kxa4EEkbf1UD02XTgU5A5dwrubhCJp5z/nOc0ADu+hYHPdKZ5TqWWhgRGOdGCxANwKWycl8QPbaUTnoYl98xcscahzkiOS17YopeB941Uwflwzk+n+/Pb279D65VZNTMR0rDosK0GoyVRhpEoHM6HNJWKk4Mxt3gz+1gMFA7dHBO9l9ndDZgtxbE17qSZPRhmENys61R4Xb7U3FZDuwqCj1OBh5GrATvgIfCbwd8RQF3mMpI/xacw1fiWTPA1iJq8ynfoSCWbY+vGTvKXeCmjp9WZzznfkpdb8k75Cf2n0eyzg6Terq8rLtJITLkhzaRx1eXaOs4RzLd/AzLSyZibtRSNbVs6BqdfB0mD3IDbupAz+EMYu55JWl/m87WZKms2isaL/JLy2SxirqVxnb+TbhOWbkilTui8UIHamQ27pR8SbwtNejJ91KZLvqY9x0aN65KXc9dD9kXbylPlZOq6ro/E89bnDvkQB4TmHHa6Sd6yD+lC+b8lR2FDHIIsqdMXPFN/Y6yXHJk7d7ouFA51vc5kwpvzbZDSYHbx26vXNX9kI66LNKucyLbEycnpOExzmaN54nyOXX0kb1K9SZ0tPfm+MKbzhDip9uKw0pRt0qg62Swe6cNn1R/0kXae95HAZoIz/sRNyo1cfEjZoXzIxVqeXXiosm7GTiBhcdw8Q2YpgXBrHDtH4+C8SyWXCepxH0ObICOGNQ4Hhj70cu0adQPHoU78AyYDaLxnpjfvI598BoeDf8DjNlMPH8LZAV6yfXwfHOps8WnmsYF3aVf7RdtX/NIewVGykwnAGgQ1gCT+pQNtLGweHQ+yhMjIKX4nM/vliwp24gwID3i1tjQw8FfzdHK6e/7s6e7szchOwhkiOEyJDenDbHLugWdg4CBN8GmWO8/Qh1nk4NjyHNR+vH6N8haj9AdjwrmjPUuwgH+zo6yTzX0dWvpUB3Jf/Qwe6IfnCLiS1Q0eKpNoZnLRjrRo8B04LUliBhPv8JwlOtJPqZ0qM1jiGPh0sVx9xjO5y1X5Qb/A6cGQZmPxPDi1PAwBbQLOjJExgSfeZS6hQ8b7y1/+snBFwJldAzh+wMf86jTzLPMDnjwMi3YsMXSNg0ovXtg9fPSoYAIHlqTxoFbLoxAEJ7AszxkY4RMYzUDXSQZ/btWGt3RKeV++toSPgSJ52uC78lA+yZ0+9AlegbnkwetXdTgmePibv/mbwgvXU/8ssi0WwPdsg9C/3T6Q51JHpi2X/kjqvpTp3Z5JmyH9Lr/7vPafYwFfKfNTlqtfsr1uayhHfCZ1snopbaAcc8dX6jNxJrzyiHwjzPaf9sKWPZT4UZf7rraCcixxZf/dBukxDudUW0N4uv5Ou7bbef7u+OrPpe2a8KXtkvpTncwnf8KeNmjCq823ZYM7v30e+3jXucfO2faFE6fORdK18OV89mveyyC4Mj6D/UnjiedsW7tmz0aaiZ9b/JV8jbzWTtJXSNrMefK9nCNtn+SfrT7VW0nvyePJQ7bfeXrLDxE/W7hOfG3BJ28qI+Uv+kXmZ8xO20vaUu4lTRoEV0apd+075yn9GNvs/km249z0tvydcHgN+JOPpW1x3fHjYQTYo52WctzaiLXY/GKUZUMWoePo8/79h6WXCeSSwUzcApuUUmfg6LPPvru7cfN62RiVRV27n8gCZ8H+9e7ateNayOVcC+wAcO+uQ3SndMOz6Dv9P8ZHWwSfuffB3bulr7EB6NeDtdH/fB8L/7dKfwqnGdqMiSD40bXjQhN9nr4eOxv5TmZ4lTybB6ITCCe51Xmgf3DDnzsI0O0PHtzbPX32ZHf/3oMqp0LWd9Ukv3JcQfjDw6NqF5xhT1AuhcV7cH50xE7dcQbfm7MhE2sn4rT1CBYRDM9ybDXX//pf/uclCM6FFKwpzDKw0gWMzNCF9ZbQ7wI6lV4KTNuyr1ypSoGdAmdL0Oa1dykhGVKFmQyZzJ7wy+hdEWdwQYagvTSINIw1itMQkqG7kkyBn/jpyn9LkLpdIwXAluBN4dWNHedCoZj3HWfHif0pUFORKNRyLDXmWFlNY2wrCJ44TVyLT+eLd7OtzEBT6HU4Uug6F113pvJOmum0tir1/UO+UvlUf/AgJVPm9ieFdCq4t4Vzoez8EgaRySdcrJRl0KPwyL/p+K7jnYFTyyTMgFoq5VQAW8q607E8mZ9FS+PlJXCV+E8+d84t8pBZjznvPJdG7TL2Wd7ANvs8q0TqfgXMx9JHysMcE7SUdJ/8mDJNeIRpGX8EwTPY02Vgznsqag115zN5YhnLrNucOFd5pXGzJYdSntA2/aRRAczFT2/IpN3VyisOPgrX3RZmQQibfQKDDjfKmLbNLFNGakTQBgfAlfESdZgTL8KyN47dyOjhmjjlewZNxedyrbZVjb5yDlOf2O+W8dlpyiCHvDJ07chSTmM29cseL7ndOraN7mWgzOwoD870oFyyMZTzfRwZnEy90HnoPL5ZZATZ5rmTZQaiwB8yJendBa4aZwWp9+vlLnQ97y8yqoL760FUPJfZQeqGgVfp8U0FcMp2YfcIkXRrFhdPj8AnWQ7UmLVs1VqGZmSUA+TlMqTQIStNlDx4PXgBXKax3uUg4yh4iw6HnFO2k7G/0PqU1dadHM8d1PbG2jI7ea9q3V0g04LALTTKovHYVVQn2LezRbZkqc5dLiw41zxPf93xSL2G2DL4RFvLGOeuHPnNbKIMcDPeMoRnQFFHPu2P4sU3++cHCDP4pYzGv/7rvy6HJxow5JN/yB6cC4x6M1SQUzgWZnGP0h63lmApcBBw5d9wPl4uJUtoEwOaP97HCOePYJoZ1cCHHKMdAo04EwZQDAp6IGHqCe0D5Q24oj/x6lbYytSdJTzok76GXBw6yLmkHetmK4+du6LVixd39x+OLaXWfjaY77zL3xWoJ2BJ2ZnLl5ZDOgmGmo1uiRA/DVgcXzsq/PAnjM6x4zM7//Ursr8oOTIWqoELPOPgARtzwjVwwFhy4QWY3QGAI8Y9646X4/f8eY3VTKpBmwNfLhJAF9Y/V47wyTj5Z2BRu9exeggjbY6SPBz4OOqkS/Od1mnLhQC+VwmfS5cqAE6gG3i5bgDX4DXZ1LRVB1F99FG9x/h4z8UCxs3cUy6I8dAGDjNBc9thMYV7zJ8HZrolGpzTFrR3iwO1blwvZ5rxMlZ3RQCjux2A6fPPPy+n2cUEF9fok/mhT2gAJxYYuQbOgTXngeuMk2fBu1uzGaeBd3dkaJNlMIO2gDUX0Gsr+qWLNQ7G/Fd/9VeFD/lZOyl9hLQ5u91kv/mZtkG3mc6z3xcd2g5qT50rTGljOl5pUT2pTZewpwzf8kNTV6U/0ttKHPhc13P5fsIrnLaRvl/3l1MHdduj2yb79tTQzSZQpN5xLNoNuYDex9Bt+bSvc17TN1N+S0edXro9uKdHm1MpTSVt2L7XfOZd8+5cpD/wlu8xG0w853fHkfRr3yPpaNhkzq/2bOI0Ye7+kPc6HzjeYQaORXBthB776LyWNnT65MnbW/1qo6uX6c9F2+6Ldb7b8hGU/7RLm8ikxEvSymLneuprJAwlrMnXSSdJf+fhdKsd4zEZD0m40hdOuvB5fRf6F3/SW36KU3lTPyv5V3rtNNJ9os47K60M+z7bke+26FF89AB5tp9tGUw2wz3nwu/ii3FWyban4+DJUQrlYJbx+HZNNLgwdCO2CTv9eP+73/10h90EvbggzWGPnJUCPOzEQ2dzJowlztypZSk9+hIG5kj7woxvbDlKo6BbLTkGrYML9LG75gzeXzu+VtUGpOOqJX72pnbmcu3GPIeExArawU64TnLFrP9t/Xyy4k1+IYnIhFRthmfPRrnCUfP7QdHUzZu3Zyb4SSWsYH+QEf7NN/cKbxzSSZ+UkAEWMuY9M2RUmRgwDvsYWTVKHjK20ocejClBpMBPYtT56Ezh8xKZwfItRkxhKLFKcOkE2VYKRttNxk/hJ6wSrcy1R8QhYHofKuIU6ClANajyvc58jom2zEhYHPJYrTXQrhNv5koK4T4elXjCtzU2rznpCm+FznlCwue7ME1j5U+1xVh70DGVdFfAW8q+6EvF3FbckgZS+KaB4PUcD811vOU2spzHdymm8Vyn7PG7K8UtQd0VqXORiyxL7ay5HS8NLekm2x5SfwQmM2CXRr339uZ4ZhemkqjgyczUTd6rcbdD4xT6ibut71vY6kpmUXLWMZvBKemDTx3QPYegLKSxaHKeEWGGCX3kM2nUJZ/z3FtKkRqEcyCp+FKe9TnRSOjXpWHnp8a4W7dppqGXvLj3fJNjyfMpE3MsFw7YIbAaCDm/vp88pbzp8+ezBlC5r7HoYas4lm7tzyzNnDvnFhgtJ2Pmng6sipxnlaeVTXA65IyBR+eE9s3O43vKdOc4DaotxzdljFmavNudgBxLzpPf5bmaz4NRNiKNRGadIPhiEMxyD7n9UbkinBUYjSB4znvqU41PnuddHYiuY9VTGulbciLbFQ/qktXwG6UYch7Ul0mDqXtyHjrsaUMssL8aJW3EIbCYWQIeuG5GgdeByTF2w14+EYfdCdA5KCNpBhflBeWsB09KG9ocvpPzRz/rgvfYzSBulDcZfFTuq3P26GSprbmvjBb5OwHV9kjbRdjEvzySc8q9DNrxTvLaojOqDNewdYA358Q51W7sgXb53/kV/8m31JLmRHgySJKenBuC4NRIxmD35Hc+DX5gqGMkE6jjGoYvf/Y1DHwyvK8V7GbC0IYHBrqYZ21wnQngppQHn9Yi5j3aIejIH+2ZMcUncFdWy+HhXtAdfEu/0qM0x3VkKGNMuuI5+rG0Wy2QTPtL2Ws2tvLTDPmiC4L0jx6Ws6G84D0ClAQH6QuYDbqzNZeSRKdVN31oQ2uwA59ODDB5YCbq+eKssev4gSHpXrtpyFr6IIP/tPrnWQPNtMv8MV5gMsBP35ktrYxjLGa30xbPUXeTd8mkMkhNMJbx8klQmDmlbQPoPE+/HvikrIHu1Q/iG7pyUcJzA3pm8pYNYgAYXBAABwbw6ZgN0lsXHpwQHGa7sosCZo/nwawEkhkTOCFgTvAXGrSsCu3gRPMP2KExnjerHNpjK/XNWzfH7sQZYIBGpHEC28AMzqxTyvvgSfrgPWgReMAZ7wM/eKNP/tGXAX+eAQfQNHPj/GgrgFtL+/CMPKZ9q6yyvBrt1Rydvamt2/T/53/+59Uu86Wto1xJ26jbeKk3uv5NnZb2jfy1ZTvafrcvfD/pJdtJnbMFh7rAduhni/bUWamD02ZddEpzfGyr2ygdXmG2/fz0XfV9x1/aC44x30mcOT55kt8ZBPdZ9XDamH2MfZ609XLuk2YcY/p3fZzCr+7sdno+r50lHML3LloUHp5NO06dkb57zrlt+r70knTT+WHV3QaWVv2vPueZ7u/3sWffiY99P3mWtosznKQBx+q7Hf/21z+TJnNs+jTSiDaXtmPOs3prywb3HrhQr/PdLFnb6z5d4qfPeeIqebVf73NrO/rPOd7sI+fb64udN19KepTP1bcpB7o9nLRvm8m7CXPKlZRDKSdzzAmT8tv3ct6Tvxxfp5fOX/6WputMH3zR6Wv0mATPS/MuvHPYI8+jc9BZ2Kz/9m9f1PcPP/yoysr98Y/flG2CTMK+IZh75XAs5KIboRuC4JRrGzbehQoEs7Cdu7i4h55Dv1NSbPTx4bJbkfG6C5KkmqszWQ09qQ9fNcRb6ZpKyLhCQsaw9S1hgy6lLjhjrlKEFfQeuyrLlwFXV66MnYbz0G8ywms8z19Uhjr6F1xpQ+ATM27gvHfvfgXesb+uX79RNcGvXBkHpLODE9x88cWXuy/+8IfCD3gD9kdVNuZFZYbnjss6i+ni2InuwnrZDATBk6hSiSn8O9Mm83alt6XQkkH4nkG/VCznCXsdqS40uhBNw0HGUqAJZ1csqQA77NmeMP9HDATazKynZOxUxgbBed4sIWBYgkqzBpkKKh3WFNSppFMB0m4PuqWCT7hsIw0t+sjAmAy+FVD32S1FlIq4G2db+LSelgdibSnhjtNUSkXYMzOxC2fhzIBxCsVUkAq/tY01i7sbRH/KeOgKNOnTsdRnHfY2MsI7XAar3jKgRtnsha8cv4I/aXdR6Bf2A6JbCicNqx4ET0Nk77m9+kxdRe//7uOw2IwZmqnsu2Fa/dcD+2VaujGlQ8TTdUjpNKaSzlNZpjxY+p9B8G40pGLOdlPGSRfSZ8qYRb6crdnAaTgm36eCz75sNw0WcZVym8NAk59z/tKQ6/yYxkoaM8nna9BxbC/zYDWu4xzzXi7gaDh5DTnIPFkjVBkmHnl+WVSsTPAR4O5ySLlJe/aZwVGDgtxTpyTfKi/Fm/LZ51N2d/njXElvPfDMu86tvM+WLfowgOWcpMxa6JSyPnO3RpfhjiG5K2FNPZbPaPRrzCUdJO+ljk99stL/KJuQst1AY8o929ySCknTuRCxBklHGYXz9KfzzDPOc+cf8S7+hMPnky77M8AEjH7yLO3x2XVm6qvUJyuP7tfOl94y8zrp29rxqSccW8qFlPvJOykbpOXUlzl3iXtpk/flP/Fb9sKboWdzTrQXhMV7tktfwtN1sXqKdyqAgbNx6cpeGS5p2WxRDjDEgOZ5gtEE3gy0mtGCsWwQ3PeBx0DpwcFYUGO8/FUtx1lGhOCnzgPBPWD3EL9xcM9J9WddQxcFaIf+MfjhBfqlD4x+5CNj5X7yCdfNTqEfAqE4RcCCU6PM4pr45HnmwEA07QFLBqh5n2d8tvqMg0mlVx0cxmfZCctV0N/VQw4GfbBs7WU8jMMyGrSjc8H7Qy+c1k4FYmjWqwYW3h1yfhxQ7Q6L3Y7aoYOn6BPcGhyV39Q3ygYz/83a1042A5626AvHyl1H1J7kN89aW9txAA+OFu/xDLDy20U2xql9nzJBPuE953xLT3EPOHhevWAgH5qCnqVZF1jom6xpnGjoBueWf7Tv4g144nn6NzhtEJygs/e4RhtmdXPdBQ9gY+7M8Kbe+nt33lsOPmbsOLVmv9sPtEp2OvNPsB543WbNOGm3DgM7Oanr1uQEjsoqi2w1+JB2+YSO4UGy1aRf2jP4PQIEI+teXDJ/8pVzyu8Lly/VDhyC/mSCgxN3bUiT0krKzC19pezSb0qdvWVDpc5Om7DrevvymbTd5Ym0e1KOd3s67dWuD7qf5rsJe9djOQbleLdZug2hnur6NH87HvVzx3faH+ovbSnb8ZnU/do38qq6UhrnM3Wf+EqcOr/2I30kbqS73pa/025Ou7Hjptui2gXaydpP6tjsL9uS3+wrdbR4S5sxx20f+ZnzkTBiAqRdm+MUnsXWjSB2p7WkucU/nYsuA+9DR3Q7t//OORL+7EubpPOF45Mn9D8Sf2njJR90OSF9igt1EXOGzMq5sF9pzHe2+C75JZ9L3Dm+ThdJhylvxPV5PJ84T9zZhrJJ+oSflKPZdvKvY/V+wqOM+lOyN+k155w207ZM2ZQ48/2EYYvubVs7o8qgxMKG47ZP5TOf2k8vno0SYugZ9N/vfvf7Cnqjb2/eYCffzeVcFM/noCY4JRBNfkC3vngxSpgM++VyLTijb9GN6EVt3dRf9OuOF76jQ/lNfW5sCQ9Qxy5TTwKDdpP4ZHwkXxGQpn0PIuesEMrpeT7K5cMrpf8rgWCWbyPZguevX7tWdjxjAjcctMl7HNjO3LhrEjvQHWJkgmObW+KNGAZxnLEj81rhgvrq3967t3v+4tnu2rWj3dHRcY0Rm4LyMdrKyiMOPuaPM2GWxB7KoXRB0YkwAxgSjp8LgczAo4a6CqcTOUhMp7MLQIVmKtNsM9tVWHRm1SDivgpBODv8W8ItmcO2xUky2XnCNMe89YxK9rwgOH24oq1gzkysVOZrdtlYy1CAK7TMnEujIZV8GlmpDFLhFhO00hI5rhRyKXi6Iu14zfspzKqScwR8ugLMMabA97kUcgmPeHPMaeAkHRgUykC580BAYt8QWLN4u2GRfafyS9wlfZUSmIe3nNU2sHV9SuWSfSwGQ4WD9zOdO72+pXwO1szNbFMDqyuKys/fqAmeNNPf2VKuybNd2eOgWMdX2kjZlDSywPxmPazU9hKmJfhSB1uuh5jk4Yo+nw7NMla3V52t9azlMw0elJB4S8W4195sRzrKNqjPbgDGTMacrzRc09jfoqM0ENKp2AqCp6HSDUqVRsoNaUpjp8uIOkwygh0G0VIW6YDQt0FvA4ryZ8p4ndklA5gtmHMu0hiljypfQuBlniewBIrm4Wz0Y4aeB9N12eL80PYSoCLztkpqXKjPpfzOSK0vx5rPCoBduTJ2LeD4R6kTZZrlKlzBIetxZLLhkI3SF4OuRpB/dXjPdpUHHot7qSM7r6UeFU/JU44z59c2nGflXwY2hSlpi/IF7DSg9EjqJsobQBPcKxjq/8henl9zHMvcztIltFFwnK3BZo0zg8bKRgO16gf1nDhzrOJBvGgj6BRvBa58hz6K1qYDrW5U1neZrd5cde7AwR6/TTyQbTvG+qZKndTc13kG6wFUqePgCf6kU3mWvpQTXQalHtcOS3wZOEj6155yDNVmLD72frtc7/QnLmknF4D62Gq+duOgUulNmMuYf/iw6mSTBct9HALrcpvFBW9h4I9tkVeWGsCrTcPi2yifApx80i5t8rz1sglKmiVsgM861xjc4I1neUcdoCPEp84wz2CYAx+yiHHgDPDJdUt6ME6y2BkT98iipV/u04ZBZGDmOs8QuKRN6yvTJ+OXT5S9XC981IFBY3Gnfk895iJAHY7oYbT1Ds7W86XkCu86H+74Af/MhbLDYKWLnH6mg7Xa6Ow4uFzkYyaV9Ru5Zga49pl0SVs8J83Shxn72Q/zyjs8+8UX/1Y15cEJziE41UdgPgi+0k85izOTy+xnxkS77oBwDsQH7WjvpU0iH5jdzr11kX585x60Z4CebGVogLZxFDlEFPgIyvMPOKBN5o+guAHt3/3udwtvgIsf/ehHS9aYGdm06wKAjiP9w4eMG3wTBL92Y9QMtbwJeHAsZo3jqBNUtia4ST11yBZbuGeGmru+rPGurKJ9cWHA3AUd5sv5VObpI3nIJ3jgGRcTrOdv/XrGsrt4oWieeqp//dd/XZngBgpyPqVHZWjaVGlzpB+xZfum3knZ2f2E9ElTR/OcNJn2WC4GqKvTrrY9bQfh0N9U9qX9Z7/ps3TazbHnvbTRE46U52lX9XZy/Kkrsq0M/PJ8ji19HXUZ7ypzlce2rW5Qh2ufJt60SWw7+XnLz5MubSvpIdtK+Gwz8ZH2Q7fRGJP04BwmbYqTfKYWf6b+3LLl01fawn3SRdrKwzUd9ujih7bdAn1cObY9m28C4ViSBkeT6y6UfRjerkku/pMmO/9mP45fO6nb1J2vkyaljaRzYVeuOSfKksSV7zFf2W7aT9Jx2vNJf35PWJLXujwRPm3c1KXioONnz1adwNGHC72ebaHuSL2YdmjnG+lDeJO+1aEJi3Paac52+NyK2Zg82GWlbZ9HUykfq10ywWOx1fvAnTKV3+CidsednFagFxjQu/x78WLYg1X2bXeh7DwywbE50ElkNOPveHbHo0dDF5NQgL47Pj4qfY6+d+cd8LnzELiMIyROvVY28dOn5Ymp94DVxWv0qLv5FlnJWUbT79YOxS7g0PZlUfHNKG+iDY5fzDk0+ORlF89FCmAiE5xgPHPAPfH19Ok4lw2MKlcAACAASURBVOXJk6dVE7wOD50275XLh7VLUBuCMwmePntWu7uGXToy7oGP8bDoAJ5pj/lR/pENTjCcOSm7nyC4jCLBJhPmRCtgZCQzQSQ8iTMZvQt6J0XHLZWMSksBkoFrgyC03ZVuFwRdQTuRaTSnQlDA5HteExYJXYHlZzKw+ElmS2GTbfFsOq+03wUkz/O+QiWVWwpbYVPB2j/tiTcNzC5Mu5CyT9tMGMVZV3op3Lqg6eNKRZtzv2cYRV1U+1wdpTWbtyufpFvHkYIu6bzTUNKuNJZ0zarZqJe9rkinEZzjzrY6TKmQO52q7qtAxizx0RWiY6h2MAaLH4adwLVUrNJDGh+LUr+4GjDJkz07YuGTGfTI+ZMGk6+2lFaOs39PfGQmuPS3BfsevbP6HMHBhM950AhOQ6HPi3jtxu94bgTna2fCfFG4kv/T+EjFmnOW43d+CILj2AKnDqZtycN8Ls9Hneo+H85JOhaj/93ubC4YpAEtbHt0NQOtGnBpDDCuHhy1PRCUdZvlWYPmKFbGyT+DIcrEbvxLy3tOCAc9VmB41CZzrjofakApe0vRzxrllhXQqc55WnhjGvM6XsqSNGjtM+WIY9KwTPhSRgoX27MMUqmoNdiU+9Iu71+sWs+Tx4uQRrH66qcWoWeQueCfi6KxOC3t8XzSVzqUwtz1s7QnPSaf0xVB20tVp3roZ/BzSgZsZQCNbRsF/SzzVLxJusPBMCA9dMbMUOVs0dAsKWOf4tcsB66Dt8xWLvqpDMTXxbe0UUGcmYFaBjwHpVBXe27fA96qEzxL11RpKHfmgLN5AOhyUOPurMbY5b3yMHX04CF4cOCBMZTxeHpSUzVOL3+9ZOiOZ0bw18B77RCaPAxKSydxIA27CU5PCj7KT9iOPCR86mI/gdNdEzzjjgxlCjAmnXM9F6Woh67usM2i0xlY1fYw0O1CXzolmW3OWHSoiocJZFy4NGqcT55UplgCAVmCYyANaMDLV2lDCpvZ1QQaMaTv3v2gxmGGC84EDgHvApN1g8nG5h2uYWwTPNX5oG3myfIk8m06F953+yn3dFwYFzAbTKc9xkU7VVtylv3AUcLJMNNaxwa8AR9tAF/KRLevGrCkf4PxvK88JigKHPQrLegMjfHhNFxZtsuCc/oBRuCxtrOZRIzFYDbtKh+BR33TnVZEAXAA6y9+8Yt6h4wn+gf3BIgZv3jRuQEWyn1QIkQa0gGiD+jWLccff/xRbZdlUaMCvYeHywFQZkEzNzp7WUZGXSBvgx9px1IttEnf1lo3Q73k3Fy0oh+e9zBofjNWPsmCJuOb9wnYEti2JryZ4DjLZIPxDHgBz2RXQ5d8p74oQX5gYa7/4i/+YvfBBx+WXqB95hhagoalFwLfZssDK+Om1if7EpkP8EHgXVoFVv74pM9Rq3Nsx3aOcfB5nqA3z0HH/HHfXRHSiTssaIu5Ai7GCRz6cOkjcs0gONcZC7jieYP6ZrgVP+/G9mzgNIhg28KknWUSkrZN6kv1ULdveEZ7Oe0q9SvXun+UfuaWLccYDTZpE+zt6Jhb9LudLLzaGtKdOjPtRGG1jT3dPpM3+jV/p/2kT6zeSZsnfdG8n2PWzky9KUziTX4XB9oa2mrymHya9rn4V+bo62gXdZtZ3aFu8z59ZD/q1z5eYUjY0ydLuzJpg3bS1sm5NOAkXaZPnvapeto50f/Xdkq5m/h2PvLT+Xrbf1pjMWkDCe+WD5S0lvjq+Fzpc7VllVPOtXa+85c2gm0nXGnnJt1t2byJk8Rx+h2+l+Nw3jq/dBxnO4nXfC9hz+v2Ky6lR+c6/R7pTfwKh3JU+ZNtJj/k2LwufSqXXHh016+0lnQjbF1OJW8lL+dYnKuc0y3cJB6UxYxT++dP0WOXzSm3i+am/tYe7XOifOBZ9Bx6kHOGKAVC2+jjBw8eVl1r/HzuPX36vK6jJ9F17FK6fv3a7vQVh0SOM1vwWckEV8/io/zgBz8ou8izNcC55UTR4ehybANsIuwp2uA6f7Vz8fi4gvrqF20+g9iMzfNsSt+/IFFr7LYqXXl4WLbGnffv7N6/e7f8qxrzs6dLSUDqgeNDgQ9qgdOfOp6xE4hHLysHM5GDAPjIeh8JKsj7q4eUbWGH5NiBySICJVipQ851cEAJFA5YB07Ghh2X57wwp9iw2EHLTsEeBE9F6KSm0kqBo5OkUJKgJVCJJNtJQu2BBAYhA3XGTsZKA0N4koBzDHzPIHgKgRQWfYypBGhbAZyKU2GQyrErDPsQ/lTqGuep9ITPcXWc0L8CrSsbjbK8ryOaCiAVrs8mDCl0Mgie8+gcdwOqC9NOA44rBXgaPwXPDHDh5At/MdLcYpvwZ3upgDqs4l1Bm8I4jR8Z0ue6EQzzJG12w6AbL6lsU4n0eV7uzfBVBTwmHvp7bxstIzjmOKT5VICdry9eGtmZvpPZETybRn89M2uCnwd3h0k+yPnZGn/S0YziLQsAXWGKW2ksDUr7z3lPmLbo9G087h+qsfY/ao9vGQTZnzhLWdINJPlMGh7BuFGz1JXJNAzSeUi6S9z0OdmWu2cVQOsGfMeL9N/5J+fTNt52BjiYb9BU8rcGDYpMRd4NtTTSUq6pW6STyxcv7S5dHBmw0kHqkTTuF4eUbElqgk6nmb66PkkcVjmmuQiVvGBgK+kv51eDi7aFTyND2cw4wAPP0I3BOrM1XfDc0k3LQbAbNeE7PSzybmYZp4yV9jQUxbf8mXIj5duWjqh3Zm1ocZq0LY30d8FD9iMsXu98QiBG2uRTB5U2xJW4W+bkzQjG+7zBLOcEOJ0rs+T26GBmUCnDNfpT1rBjJ3Hkd8eTer90CYvdBKuj7Jn8DtzCId2lA+Y41MnyhAEbdXyVupiHSSkLhMuAuvwM3dEXcBrQVPdlAEUetp3ihVkORb1sm/Yh7No5zgW4cX5pzwUg8LAE/Oe8nr1m8WHIFN6BXywzkraR+HS7pfQvbXNfO45gGTgcQeOT3c2btxbZy3P2IT4I1mG840hYQ5s2cDpG1srIXmH8nofgIhvOBUa42eBm09K2BxFKwzgdtEHAkGs4QOJQJweHBjoGDhwdnresC3A4PwbXM/vdjHPlFI4YYzAAW0F9djhM/ion6OS06jyOutSXKxBuJnNmG8lTwAkOBl+N8x48mBSHzXkSLvEAbPyxnRU4GMuvfvWrmifwD66yTAjzKt3w3QA42cjynosuHuBIFhZj/s53PqkFpuR5aQk4CBLjnLkTwMx7ncK0jcSlh5RCU7zPu86V9avV5cyRh5vyjPXn1QUEgDnw1SA4Y6Mf3vn5z39ec/y9732vMq+Zf2kBvPMsfYMrs8YZ889+9rMKEJthrr3nVm34BbjJIGdOgKlKsVBH/2C3u//gQc0P1y1B4g44cAVuCMKDBx1b7jOmCqbfuFHPGGR3sYf2+C5tAjvP8xxjI+iOs82YGSewWR6HMbizC9wyfvq3rqk6F/quYPlrbK1RsofFEsZH38oiec339LW2/Ar9QfVQynv1X8o7ZbP82W3T9BNSl6dvbeBKGZk6cMseTBuC/lIOpw7TVlH/d3syfQefTbtdfauOSPtXuw5YcpE68WC/6Y90fGhzqSu34gRpi6Utnn6Duk3bI/u2T+1XcS99aEPl9e5v9PbUW2kzaqPSn/6tONuiD+FXdmpTpT2U4+32m3iVvhMHaWfZzxZtJv5XWhs6OXWtdJ7jTtrM5/2e15zfhOHsbCS+pa3WfY/Ee/KdOEobt/NKt9U7vae8Fw8+k2NIGLZ4KOVI0oM8Ii0pf7RXtFu1YTrviAvpMvm+4zjt04Rni/e28JSywgQKd7+lr5b8m/bxFm7FVdJlhzP7TT7tfkPyddpO+b44Ee9bc8jzi//oeQpzwVF7NPlFPtJGXxa+X7+pXVAu7BLAxcYZC7WvKhD+zTfflr4eh7Tf2N2qMzhelw4kQD4OqRwLbyMO9rL0F//Q91lazYQNbEd3Bao/gQE9e/ISm5+EmsFTyGXbZhzadehxS/gAJwkjykZwwwL5zdtjNxkHZDL25y9G8L/sYRaFZ/skHy27oWcyFz42Y7OPEeB+Uv9qAeHNSCwBRu1AaO3Z0+e1mFBn3uxG3X3gH3gY8BMIB1fOgwv2Q+aS+DR2P9ZiqkFwiUTCkCkyoJGMLwHIgPmeRC0RdWJJIZ2MppK3z64QUklvKe5+TcWi8k9YNUjXgMR+mYsuAIAtV2FBdI7ZvoRBg0CBpLITN7yr88h3hXUKT2AQTpVKN4rsT6Ga920zndkU4l2ZlmM7/1JQdKHr/KSg6+91g2rrHfvoRopZgQbBeRfcm/2VY+iCvNNtwsV3x5JCVvyowNMg2RfGI/CW9JRjUIk5113xduNEwbmn8OvHmnHsHKXySHzV+M5GkGAE1kbUKw1kv3N9CQpcGlmGwix+XeRJxV/9sRVmo953yoQxDv6t29e3lE+ON+dr7LA72L0+p3Z3V5bnGRI9GNeNLOc3FZd4SH5a5rayb7eD4M6F76ch05Wrc+Onxg5B8NxiLU7TsZI30/iTtrf4MI3zMd6RCW4AreMkDTHxJ88mL3fjNnE4zimdWxdnffvEp3ysvJMencccT8q7lI8GwVNHdCMwnTEPekUZbxlZQyle2ltAAlmF0zDwpdPk2aQ/aVOjAvicX4Mt4J52dPTpwkUBZRvvu+0+6aXorJCZszF2f+Rfyu0a79lYwO06mHdS7ikb/5TBukV/ZAQTVCJDf/SFnB0LLkP2jDIfA0dDNpj5PAINHrDI+2YfcwiN42Mcq0HEWGw75b/yT/nMZkO+Oxfgle/WsBMH4CkDauAl+UMcGwRP2jy4OBxB8dbhMciSAbfK6K+DavfrXMofwjJojkWTWWInguTKeINZ/HYR4NVrMsyHwWvgwYBO4g3cGHyi78q2uHp1GLOzlnUeLCO/aqddmRnzme0rLuxXXUhfOk3yEDYU/Zoprg5zbLUQNYPgwGTAFCMZA5g+rMXNfa4TGHa7ZAaNlJ/0beBtjBG6PFhqaMuHOtIGdYGVe1VWYWaymkWNsyBvm02efXi4EX0bbOW7wXZgB8/D8B9Zs+CCQz8JABPY0zGxHjOBdRwng+/yuFlP4AK8aqfSn20UT756VXRFrUZgBz9myEtHtA8+qyTJnfd2V4/IsDlYgvdmpWtfqMNGncorRVsjC+fFkjmffEWfwK+zxW/eBUe0RTC4ymnMgy21UXSylLmMmWCphz8iT4b4HvwFrVjihrF88snHtaVY58qgFP3QNvOlXjAbHPwuzt2Uuckz0iE4I5jMewbBGQtzzZ/yQNuf+fWARtoHVhzf3/zmN0UTn3/+eTm60AD3/v7v/77G9NOf/rTeAwbGRoAf+HnWbHDaAX88Q+Yz190irIy03ja/KS30+9//vmiBZ7l39ehod3j1sLY1q4eZU+aCdnmP4DTXLNFitjcwq+sYOwsEwOOuBmC1fA50MJz9XV2DfukDHLiwgWPPc9w3ENwXJp0v+JDv/OOvtoC/fFFyER4iiw74pKG0dVKHqrfSNkn7W7nPvBoM0k/UlhYO9Vba8vZv+6kTun3ag1vK8rSfbFtZrR1vu90/VLclTHmt24llgkSmctoftpFj0K40CK6OTl8odabw2o+fOS6e11fbssHSlt/Cr/yedqLPnTeebCdtoIS9f++2onhRF6uzHYs22BYek/4yOJd46j6MuNd2TRu2+5Wdvjvekj5Hn/5bg+Bb4+92VM7jeXObfaNvOBAQnMlfmSjQ7V9+00fSm/aa95z/HHPacD3e0W1nxyQ+bafbzp1mc1zckxcZW/oNBiv5VC9rK/leznv2y3d5qPNBznnS5rDH19KLwm1bndeEQTp+Vwxti5/253ffft6SHefJG+WA4+W3i/H5TsrClMEpC5PnnO/ESfHSTKg1CJ46QxqQh7XLCR7zPPoH3UvSBdnNxhNfnb7ePXw4DodGL2FHkM184eI4JPu3v/3tTCLgnQszqPusdCL/sHmcD+jFBRNL49GvB3ujS2nz/r17Y+Fq2oSeUWMCCboTO8ldQ7X4dEaJuqHzC5/TXjy+DrzjMHRqgoOn2v047U8MsdoRd3xcu3BpsxJCLlys8nvYiAbxmY8nT57V++5oTF/LMisE8R9yiPf9+7UD9urx1bFT8Nt70+c5rISNUV6UsjOrvzjsFnyJwXO1a9AguAJCRkkCS8LZEmLJhLbTCTQFXgqcVL4yY2feZIzsPwm3C+0UyMkYGuwauctqQJSS6ArCZzMQC5EIlxPV4VQYp/GiAgMOAyA66qkMHVsKtGw/BXAX4CncU0DIoFtCM4P0W0rYdxSMyfRdEeW9LeXaFepbSmZuO8kguMyTjrRzLr2Iky6c+nhy/DrKKfCSVvPZAfcIJKYhk0LW9qRlceMc5btppIiDWWptRJMj21UHZFshj+xCndc+zwY+9+CMIDjXxa+Gu3Ra/Y3qb5tBcOHqhkHysOP0Gect56t4aNyoILgKqtOvbeS8kPno85RjYFVSGiiDZ67g1lxgQBOgjHIz1QcBJxeBcJ6DiLlHGQPnsNN+N/5SluaYO73qiBIE16lUluSzPVskZeB5vPcWTLs1KCvtdlxKH/a3FQzs9LffD8mhYy6cn3zeOUr8JH90w0w5LI1V0GFmgqestD8d4j2cT7le8z4NPWWvcvctI24aki7GyYfylbzNb/WJsCf/e88AoIEyt2GhjIcO4DCyl0UD4B5lv8UrxYntnIDEf86n+D99vdaEBG6vp+HrPEuPaUinzHD8Ob9Fp1VWhOA25TmG3CIQNYwz6t0PeYnszHkbPOp21xHwpW8Ck9TvHzUnl5W1CqzVyn3UvHYc9KXMEd+vq47devaB9ZY1urw34FyzjbAJuKbcFMcpx5i3yt6fY0o9raMvL1sCiJp+VbZqOUR0apQpbEa/a8aHOBw0dXnJotV5B0YDqcUbM+DD1kS2CI7thCOArt7U0KUN7hNAI7gGzNYIxmg1sKXzxfM8Y+Cztk0ekx08DlEkw8XT63lWGjcYrq2j7AImnuHPbA35c9G/8OHBxQVfvKueIpjGbwO7zBWOhCVEsqyU82H74kQ6Pz19XTzHPFvbOm1RnpcmEvfAadaKNiLjBSZwSH+OrbJWZuZNBoIcA/AyF4yvMmsuXdr9wz/8Q+EbZ8eyFcBl8N2gqcHnhNPguHMPrPQxMpBOKxsInuW3wXe+M37hHHUoXy21lq/dIGt3jMkMX/qUTzIIDvzPnj3fcbgR/Rnw1P4xm98seuuY63zRFuVKCK7yJ+2BL4Kp4NM/4MXR4x/ZvfLigOHZElwFFx4QdTwdJ7cB+47z5UIkv51bF8+UB/IbeFPu84wZ/WboS+Nmpqec4hnm1gU66JpsbA585RrbngkuO0//+I//WLgnE5yt01yH7gm8g1tox2xwAuleJ2jO8zwD/nS6KQ0CjUHXBJl5Hry5GMYi8tG1cRAr13nOOXHukRW8x9wxB/y5CGDGP2PHMQffwMCYceA9mFKHW11Pm4yTfmlT3nShTl5OX43vwKcTr3MuDzx5/qyC+cg5ysyoZxfbu+287HZ0t1tTR+tH2pfOPW3Ll+rftI3Ur4vMizJv3nOs3T/UHk0cdLtBuk7fMceR9lded+z9PeH0vW5nbtnnjkO5yztpG9nGeb6ufJ62bvp46mWe029JfHYbWV2fPtUiTKbPlb/z/cR5x1f6Kmmja2dot6Q/pn7MGEL3l7SbacdgKeNM+hTHSctb89zprMPZxyTM3e43KUgbZQtfnRbzmf59y4/x2snJODMjdb32TL7nd22hreCsdCcPOt60E5PmO35yTN3HT7r6/wl78x9Lk+Nc71Rv1V3dVb1NL5zhMtwsaQhR0P9sA4aNey9gGLZ/sIGLe4Frw7IkmhYlUpccDmfvfa2upZcynoh8vvNWzmmqyUFVnfN9mZGRkbG8GRnpmrT9lFfbSD+a+ZTejE/8XL9X+Us6ksYZJ1BnGHPZZ8ZiiYGkb+16Sn/FcSWm5vuL/zmqFcjTxALmtWx/0pXzkXqN52YsIHmbNjXXl+1nXKa/n326LrLN78Tdw76cymiOC1xnfVxtchr1TZc7xdfpkiK9dolznj4hmaHLmWGL+xTg27oYsy/S/NMAwduP7/J/++UTYs/5mTylHU8fMvZLF3sT25OJXu4OKH14cLBszhvvmJWNbfQuDuaVu5n2918tcSlts0GOb+Dlk+AulGN0EwdbSyxC2/ia/Oc/TnPDR9djY6uU1OuTg2566fMzv/oSfAadPPfs+bNxX9Rq9fz5i9XrYxI6+iR2bz4TM3Y8B13tZ5B41clRJduC4CrhDPwSCMtFNxuMVCgKk0Krsp4VSy5cn01FrlC7eKUrDUoqhFTevrtpYfiOjq2CrpLy+zQ8PmvgyHitBSjtCdhIy2yY5Kegg4EhY3OROt7ZqGz63PFtclR8PxXQzK/sQwWT8+fvOTb5P8/fJqfIZ/w5G+hcvL5fDkDUBFcBJ5CUMpDGOX+fZdSxyKsE1nQy5UE6Vby3NminS6HYVjpx2dZMWwM8nRU5K/1F+XfV8QJrZ8dgpms97w1Sw6vZ2Eq/wfviaJ5tsMo+3LkUqEvjWc+NrEwUme9skqd0ZPM552OWhVOO40h0NRM817Tyv8nhF9Cm7eyf95PP8oaxGTC5RlWIuZYWPYJFGpngMwjiHOfPlLXZGeI5ebs4EquuFZrrI2XceU1+zrKx6btck4BJKX/q7Fl3J//UU7nW5zk5te7PrC/mnZ0s3lO2dEwc4ywb+XfaneIddcHPnDsV7KQhTb7UuyM3HRkxgFhA0lEqY7YBXbJi1KyO9e9ccgFkzWFcRqscpb3LtSeN2pLzFwA1+0i+Tq92AAfEeUk5ILP5fXORn+e6fPOua/Zqe5wX2k8nnndyrdTu/3SZa8rMOlCjxIf1stdZ6c6bNhMnilI5udlaAeCZs7VxYtu5uch38HosDmbl1Bpx0yPn75SMV5bv+h+gCDZXRzADBvlMW4I9fm9wohOVm0hsMhjI6gs0vxvgb4C4j/cBcCNX1vou+TnpU2D8Vz4FF/iOjaSWmXflgF65slvAEX15vN+sVcAi6w9DO+9Tq1x5VfaUCwEa3gcQA3xFFnDCzToFECMzVODUtuhH0O7qbtMDX2grgR8CVkuGpHyrX+S386VdzI0ibA1OLcc2GbMgJG0IoCvDOv+8j1MOsCfNBpDwxlIdPNfZuGTDH9U4qQVfF7kO51j9z3tm2PAZ7QrGI0vW1PYZ9QzPquM9jpmyonzJY7N3BOTJyuU7AiP47hpNme7goWuJa9/UKeqiXCfK9sGrgwpK4JMAvXc2EHxZ39NLI3nv0uVLJbuOSTvKs3xG//CXMfIZQQnHVqEPwJPsW8ZsVnZlJT15UrIPeOtlidbTBARn7RiMmXhitr+6njHQNjR2kLg+JcBn8l6ZI9Nqb68vMfVyUtcg46ANeMF8pv6FFgIvgzTmhjYsl2N2sv3p0zNflhCBR5mBTL8Cu4yPPgh8OQVA/2SCA4ILzgNsMz7WKt9BJ/ywNA585D/e/d3vfle1xXmemuAff/xx9UX7yC2ZZ/LdEirwHB5ouwDBz104v9Ty5HOzywGTLXFCe26iCYZo8/nJPLhpw99sVjAG6DdTXrlfZ81Rh3QdrApuu4bgr/OV4A7fIxP+p8zvHx6snr94UXTCCwH42U/P9ZX+ZvqK6Wfr06lnXJPKQSZaze2l/zT7PelTzHFc+qmbfGL9tDmO1k/w8zk+z7FnH/m5vvgmX1AbM8cq6v0ZvNWf1na+b5x+P/t3M10z6OcYMr5PGtNvz9hwbjd9800+ffJi9md9V9uRWEbagzk21f+a/TL9nXkccwzP9/p9m2K19K3Tf9wkk8piygS+CSD4pvFKu9/Nbb6vj1MO28h/aDv9etnQT38m5cHf5c+MXzlvuV7m9zOOkpb0xf3dORWfyLmAPn1E/X3lOuc4fV19DnVn+qbfiWni5OHM3/w71xTt6z/oxzoW+CTAmOuEtowd+F05TABcuYcPtJHP5ZqY9eW8nmz7fXHMEosH/jDLCn8b189x0vtAcJ+b+3U+lKHSZ/I97gRIPTrHlcQvRETw28SB5nnHcZyQe/gA//t58RkfCduErHNPGD44PiD2luQDspux5VweySYu5VB4x7UJ/6EBO8u7+DHYOGw8vgrzhr/Pv+vXrpVfrWzxjr4s32Nrq+b3jRt9WTuXUO73XTH8xzgoMXph+0JdjsnvgO36TEfj/g/Hri0EfPd0KYkYbBDAC76HH0B/z54+q3EQI7vWnWvnhb/xeR4+ul+XY67v6lvV6VF0U8v1xVP3DLXfz6k2TyZvnc4Ep2GI1mmeQdvZMKTyWwfFnQGWYEou/FnoXBwCLi6cNN4pXE64781gokonFUCCJMnMDFrTEXIhqSxtk7/TwTUAm41bjj2Ngc5SBicKVC5S30meJu/TkZmN+yajsDgt4wK14jH/oVAG8JgGcebF7GTxDqBSKlzpmJ0VjYPzuklxpeOjsql5jt2/mhOUT12S1tm8s2F5n9OWcrrJ0ZiNRcpIzkXzoXe2/DyVZzp6aUxtX16kEZ/5QcvFg3GBXMkYynRkjVZd51EvvNKVxwTWTcNRrsT50PjNRrVw3ch8KcfsTYPz9FUAFDt341ix9V/lezpVtJ1GikBZejbNd8oCMmiZlb4Yc30p6OyYpRNzSqdEJ7P8+1zyhrWWc6CeKwBp7PbSZIKH4NTp6KTsO55cN/ls0qDO4FmdCQyeNMzrfJMjs4mns/M2O5mA4DpBrKFl/Y6s9+QPzxWc+Z5SG/ls8rtlBdCuATjmM+X3DceponxE8ivXqEDgJp23xdIYGz65mWHgnnZjmYOtVemOGeCsSxvH5oP8b3rPFNhetcHDsVJmUu+nHCZYWutorEf1uD/Xfa0vGkzgSkdi0zxv0nE5Zt+xL8qhzCB4BnHpnCZ98taMG23cqfkubw2HZwAAIABJREFUkJzaclxiKADe61fel9OBs/O2ZbwAgQsXuo7bW8Da1+0IeTF02Jbi3zh6S1ZB1dAbZVEEQLhwhRMc1u0VnKTNAt6jvYtkuh4erp48IfOCDPXegBh1V+p3Lk25evXa4tBr+3XwdeoYX+mRwV/Hy/OCIa5xaz93Db52ZvuCzlGzfGwOcDyQzIk35YNxSWbTtrV1drVzaafq8wLswFPrUwMkHhxwyV2XzSg6R/a82aMAcGlj8WEEpgEhrcsHCInTjCP+6OGj1RdfflHAJLzlebNvLf1wcVxawzhtzyx7eAOgDrCHcy1wJlCcdpy5Z8ysUf2rCi7r8+YBY8DpZey0ATDIWHHWzUbnXeZhZ8fLIxtESxCc39XxDaBRY7yzfXHOzSBXp8M3s7uhSYddQJ5xWX7FjE+DcPqhD2RGneHmUvrZbmBYNoW/Bel5zwxK+7beN23x7JK1Oy43ZZ5yw8C+1APQxUVHO5cuVUkNgWN4YDAEr+nXo7RVGmPnYmX780yvle0l6GJ+uCzp6t7VWuvIFacD5C1zcv16l3kB6BXwh1bacqMBOT46PlodjAxuaGY9EhAhM/RTMlYX1faGcmdFfVg8I/h78vRJ6fAOAG+MDDs2207qgib8k1u3uta0cutcmZgiuA1dzgX9Qje1tuEP3yGH8FA5ZHw8VzaULGAudRoZ6dZs92JPs/s9sWGgSlY1x6BpnyCX9efGAAA2NHoxJnMALa4v1pw1xKmpLgj+ySefFPDL8wTCXnRpORT6evDw4eqLzz8veV1iP9bh2IhkHcAXN10E4B3X3bvfqznmn6dfajNl+IcEq/xN2/D+g5s3lwurGR+leSom2dpaveBUx8HBshkDnVf39rrO6NmzXdJoXBr7eGSNa2+ZA4JtgnM3KJjfw9fHNUa++9HHH5eey3f032cbm8BX+oppn31Xf8E1x98JdL4P7NlkwysGmpJO0me3L+mb48WMQxlnxrPqI2PRjNNO+WKRGa3tN6bQP9/k9+Z36R/PsZg051j1SRyX381x4tyH453pcS3yefprxi05noxrbD999vQH/9y45u8STEsQUVshbdqmlKec8xxj0srnboTq5/MzQVpkL2MqaJxlfY4b8m9/X9vPvrfquz7hdz/LOcn4IWNB6cl1hQteoOCwEfmMspP983vK9Cb6NvWTdMz0ZdyZumDTXKRvoXw5xynXxhK5Jo1P9L1nGXLuMkZN2Z7jsuS5PLE/AXh5aOwijbbrmrNP7aTJCq4d2tfPSh7l2nVeoSt5IU3Kp33Pcj+PL/VfvntafloeMmbLNZzyP/fnelr0xgC/iS0St6u616PUhwkBxgFkPGP/sJnr006N8dQG8qMn9TklUj649UH5+VUm8/VRJaGw6Y1fuL19vnxT7PzTp0/KlrMJjn+gjyp+QXueusJXwEfBXvIcfhkZ4DyL/+eGOX3gO+l/699510mVcDnTm841DjCqrS6LUgkS45Jv/LQqu/r2TZ26ovxYAefHx+Wv6a8yB5zUTb+r2z5ZPRvl1irGe/u6phPaW2b7ck1kDf49evywssE7CYMs9KYPWiEQEByfp2MU/XHign6uZI1McIULgkT6+dJF7gJKIc4FplJJI6wympX7bDhtJxe+ffvdwvhRVzSNUoJZLqxUOhp/d+dmxyDpSQWgs8KYHIuKwMWSSiuB9jRIuVBtZ1aGtGtbSYP8VEmkElSR+HwpzDhmDQi5/gco0Qavi8r20fNWcOsyCQUITEfKUlkvymm65VxFOf907PJrk8ykQlyM0wBR/C6Nr4bBOV74O46zy6uUVX+fHZx0iuxLWU/5XRvBPjLvODY5EJsctXktbFLYS1tjx9V2BI7424yteeOnDNEaDa/SKICNtU7iCEpll4/SJiha20lZn41fGoCUX3kpb9LIpBzMmyXOZcqCn9X8mwlfGZFc5tiOVgNrnXlQRnZ8btZ89Vk5qdSR7Yvh7KP4wfeUaiCjvWpCURf17Trzj3rGZ3stFIC52qqjPRi3Or50suZXGvmkPY202a3SWjJYmzdnq90yAlVWB7BrDYInX1z/6qx01Pxudt6Uz1Pyf7LqjFt5Nl2sOK+zZb0Urykn05m6CI8ysNYtUTu7akH3GnEt1/PnzpZMLvpszGvPyfqSvDZUrYN8Nm2TvPQS2NJ9J6syuLyX9irtDtToRAueLromtCQ6xYC18ngDxO7AhQyPNUAw06ax1eFJHVU8pg50HSloGeQXnamSg1G6hNIXVY98PNvrYmw6DjlMu8X3BjtpD1xPlYGNMzbm3fXumoCutJPSLeALf+0+bW9RyHp583qBwFPGdHAWgB9naYB2rOPDw4Ol/lvbnc7wzzUAv8kQIFsCQI3+L1+5XFkHgGI4nRx365IBlObous30SbYrOqN5DDh6qdoAxGKOAG+6/AUbBeeqjBJO4Y9+9MNRbxen6rjevVhHCi/VTNAGc1U2daxpwHwcPdrASdOm4/hBP0cYa57Onu22RpapCQfKrjznp2ub8fEPJ7izJbuECHSQFcJN6uibAqmqXMzZooPjiiWLNT+9tlxXFRicPbM6PDgsx7rKW1A65czZ4u3LFy/rOCYyDb8Zk/YHUI6saXgByO0xZWiUbpxpaw0C3AG84eCbRV4+3ihPAU9qY6Sc3red+U12OWDpw0ervcqO6Zvey+EG+N7errHCj+0BGpdT+25V9EAXsuHxTtdA+rcV5Ax5E9gjWCjdHL6m4DZyyXN1yd7xcT1nWRazW7yYiO8yI1T/Vh2HjNIGNPRlSD1GPlNHIad8Rv/IJWNFXqmVTcACjYDUgJ7MPbLG+Ag+Xr54UeO3ZMWyuTBOX/AsfZJBzXPMEe0yNsFYZc4SGztXdmodEoQRbFy5crloJUPo5csX5Vns7l4Zpy36dAGgNjyFT7xrEgFyyPfINp8BmLN2z1/YLh0rUNTj+6CAa8ZAG0dHfYlm66wGXLoOuaWS2oYgY7TfYPXN1e3bd2rtHR8dri5f7gCQ7+CjmVqClwK+/N2bOM8rUEVXkOH+9Tdflz0oMPfWB6Ub1F9mNuM3cMkV88uzjx8/quPPjA+e/OD7HxXNtA8fGSvjBtT2UlQ+M8OLQJUMcdr//ve/X5nU0M/7XiTJhgCf8w6XaxJII2tcjEkJFdaKGe28aw322kB4+GD1xedfFD/MDOwjzn3aA1qRDebLsRJUswnH83fu3K0NPvTu0dF64435oX1oZAzojpKpD252zfpxIRbygB7jCDcbIfsv9+vn5Z3LpY+hFzqoTc9mC+8yFubC7H/mnXYshVKnCLYvlu9y9Pr16t79+yUDP/74x6vrXIx5vk88QaN2z0QUffL0wxb/YEMSjjKXvnHbtZFQEqfKZvAl/f3Fb43yZRkLJlhjn3OMOMe5xdvIYISm9E/m2Eie6DPIV33FtPOzzzr7x/rIc7yk65XxoXTrj8w+8BKPTKVr8r2kJ+nPd+lbHSR96zhvxBzDj5VXzlFiDvLD9hy7Y0uf1DmohCPLBAzZcLzQqy+bvpCYiONJGeD3pJG/BTltI8fm3Cb/53giY5n8XTnRH+57W6rFsY661eZpfnb69+Zbn4DreZGakuj4u+O+BXsYD2pHnbscU/J5jiNybWWPriPlPHkvdpRzO/MndUU+3zauL/ejTfmXz8DLeT0qH8rXvFmVMZY0/1trwNggaZ/lVZ7kGuIz6U26U68ZFyRPs59NfafumnGmTTiEc520SY9ratZT6vXEJ3Ktvk+vynfprnU3dA72l//UH2J3nc18sCQ9YJ/wqaueNmUvR2JO+7gnq5f7L1cPHjwse7W3u1t+Lrbv/Pkue/Lll1/Vaa5nz56WfcW3wjfA3t+9e2f1wx/+qLLBsXXQwDrpE5ldWpN2259pf6rvk7lY9ps2wB88aajfil9H351ocVhtcAoV33P3yu6yebGcsB46snxkysKNeL4SDl4fF1heejMEo9ZKXbLZMTF8xN8Hj8F3YKOaUnpblB+o+3e6xjdxFD6ivKAdTho+fPSw6IUH/czxKM15ZrW7u1ef93yhFztWpVwk4ySG3PrTP/6vBYIrGAYJgikurBRujUEqoFkppxCp2GmzAKah+GzHn2kkZ+MiWKDC951Nws/i3OR4KBjzdxoWBd5Fr4JI+tKYCJrwfRpG/nYXKRdcLlAVgEpxXqSzgZJ3qbQcx8JHQCrBmwKI1ll5KYTFW43vONLvvGPRAP56UZ3UwiVLazGSykoA1TmfKS+zE5lK7H3K1rlI+UteKRfpwDWgOY5/D+dCJerz6bTZh07RJkeL7zSEabjQaKmEZ7nXGPtOzrnjz3dybMmvqk89dvILXIsL3SprznU0nPGTAiDbWVD+U85PGe2Rt4kCKGfGutmxyAs8XzIx1xe42abjyzWS8mg5F5Vl8WHU5C4ovv4/Sr4McLW6ZyDjX661BEftO9dtOQmDByhTgLssEaO8VJuVvbp2FAGDAAlL5ssBa+W7gOcjg8Q16PepE+d5ps53BibKY86JoJRO0Kxr0xGYdaTrI3Wwukb6ljVQY2l5Uj69MNLPlD2dhjLsZ89V5lwa/FwTsww0f97UPCToWk5pbEpYWqboO9dZ+ZbZQRb5p/ydysYemx/psKesyFt/Ol9VUuLdu87wrks+1vWjHYP9Aqx1oNubiDrb6EczTXVmeVfghWcFK7K8gOB06qO0cwtIFxsAyroypY7oiwJ7N3uTc5/tSrsgEXTynpmw1ltVrnheIIhn+M8j+NCo7WSMOEwCvVVfjTkfgLi6BCdo0cnDgQRQIduP29H5/sVzgLFn7YwMZ0oaAScAS8iG5jlqCwO2IQ+7e7uV7VuXJr15XdkFgOAXtztL8dGjh52FcNSZwPRBBvi1q1dLNwLEcFyvwMxRdxZwiDFd3r1StfZu37rdIPGgDeeUfqrUCPYQmSpQ+aScNIF+s3IFL+kPmqy7fO7smQJhyEY0sGHsvK8f0QA3RwNbTgGIjwD7B++9uJU1zLtkdjAWVjdO91adHMIH6k0dZFhwnefVhdp43qV9Tj+wPniev5+/AHA8KsccILwyPt++W924ebMy2mmbjYUCzApcbXoYl/RAG0AcIChAIYAU9qzW2wmbC/D0pIBtL5NEFnmejFhAudu3b3XN5K0u38GmGqdKlEX6q0SJN69X585CUwPZZkxrywVWXU/wtkqRXGpgkPn0FIaZ1PxN8IDMMzbatKyDukOQPHURbcEDgiL6N1tdmyAIbukG+uC5tHkchVUOrJnN9/ClwMSxCVAlJQ7XJVH43NrL8Ia5N8uc8XDEFeAcgNUSHICrzBMyYRkb173lSCitZN1ynqMNTxswX9DagUhvbhGAfP+jHxQoS7bOZ3/8rIIv6Cm+X9xe3bh+o47UqjNrU3ToImimb4DdZaMkymrwPe1BZ5X2GCclal0AbI81zoYTWVMffvRRySsgOOrdUi/w3ex5Nzis6c6Y4DenR9hIgWfXr11f/fFPf1qywW/fubu6eo0MeNZxl6fh5/aF7c6kv3at6Ecv3fu2L/uEVkBwxmdWOYA0m0+PnzxegjovQjXr+p/+6Z+Kzz//+c9L5zG/XowJX8kQg198znxS3oQxUROc8TOGR6M2N2uJ9lmH8IpxcsEm/6AXXcBaQr/1ZuP64lx1CmA9c40cAMzDa2T74NV+6Wo+t3Qkm2rMF+tOeWZdsI7qNMWFC/3OxYsFGij7yCu8qTI4x8cFGFzmcsxz5+qzWidHR8VT/X36xYdGH9L/mVGr9OGjRyV7bAgUCI4/UMH4yBgEqJqSfNJ3U3fOMfCm+EJ9oO+dfr/rPH1I/b/ZRxQQS/9ujiHSN812EszLPjNGUB9u8h8yVkpfIX3MHGf6vOkT87v+bvrtqfOkO4Gn9HPm/tMP992MzaTrff66PlLq7ZzHjAvll/6gc2K/2oLcaFYW812eS6wg50f+Z+ybcjbbh6Q/MQfaES+xfecl6V77iOukFT/LWCTje+exwbXOLJ8OjC53uWTMmXKeOED/Pu5+idOE67kr6aw/Z5mTT/M8uk7ks987H/kz6ZplPTGm2efONjMGc359PuMp/T3p8pmKf8amlHOsHCUu5He5XnO+ErOYaco1muuM56BZWvQ5cx05Jn3cTRjevO6Sxyk/m+jKteMamLE66cxxOM9iVxlHK/fOoWtQ3TLH8qn7viufcWICXx1fc4DgnkyiffwQ/F2+5++yfdih4X/rf+IbEBu93N9f3fv229WlnUurWx/cKh+Rdy6cxx/aL1sMCA7QC93Xrl0tW469xYYRp2Dv8cOwS8YZnuy0PfwxPmPM2FHsvvEAY8UPcrO9yre8eVMnscrXGycvLf2G3a4NZgDvkUDQoHMnszmXyih215OMxjkmyoif8mwlDhwer/Zfvqhxe+oT+ogbupRlYxH04TgAvampDk+MvzPewncA+O/kEk7pEfd16UbleevzX/1vpzLBN+16paLIRTd/nkZnAWbdGRgA+AzepGLLdzYpllRSfp87Zgr+DNQ4MS6s2cjq5MzOipOaxlcjyU8VVNIyK6VcvLMxyYWXwE4a9FQQM9CejkzRWGDX6SNO0uuYUwHyu5m1tl1B99i51JgiQAswM5SmIFrOk05P8nd2QGbDmIY9DUsqu9k5UNmXA6tzFRcgznLiApUX75PbHEvOwdrofPf41ybDnDI+G4dcIzn/OXbb1DiyuKHHtWlwWoZmbGZQ2MH25E86aBqlMraj1AmBoplP6fzNc5SyuclpyHlfeKhnNHb703Dn/CRw2Z5Og+DKvXQpf8mz2WnRKGrg+FsQUmCPz3QQdTRmfqX+SKd+U+CySdaKB1trg5BrYF4vjnMOABwLz2/aUHM+NwUMjmtx4sn0JbM9spdS3ngOmRKIK4DifF/EoeHOgAB6EqxxjnotN4gtwDbrLGVrWYvjMkT5ohOmDMiHlLvWW+s60uph59q2pJ3TLhhG6ZLXrCvlgWfpu53RztxKWgWIeQZZclx5jJB3aIdnebeyM8eGqP2oX3UIzPwUpJ75JR9qs9dMgnEkje90nvndDIW0iWZC0q+Zp+r11Cm8A92Z2WpGgPqfvgBNBM9s583rowLCnVNoTR3l2hMsLIDizLkFmJMX9GdpiaxxTbYy2ZfWAuY76CAzAgDN+r1kDuAkknVsSQLaNnOWo4MARDhyfM+YC/i+TGb5xQaLRza+4Iw+gyUM1JclQ2T2VyZUy6NtwRfBT+dd541UZYBwwSEBIh0y3uVZQUz64Vm+h//w0nn35EHSVGv2bWdS4aRCE+MyWYAx00bqURz6V/uvClTykhv67yzPg8U5h/+MEx7Cs53LnYHiWqRvfSneU3ZdD2yM4YQmyA8tPEs7ZIda95m+AfHIaIbPOL210THmiTE5NoMgMm8F/qHDSxehw3nk97QFpRMu9NFKnoEOAWzmAV1Iv/ykH2TU0ixmTRNEqKN5hjXUtRv3l8xq5KeCpMPDJetUe+4cyz/7YAxeXOo61+fhp3XPARYfjYwi+MP65HtLdBAAsQbgKeMgcAIEhKfMBeAnYCm0w9MqfTJqNfOu6/LRk8c1v65NsnOZL8YFrxk3smD5n729q6sf/ejj1U9/8tPi7WeffVaAJRnB1re3JjV07Vy5XLxhLdIW5TzgkReDsn553qO7ALAAq9Bd5TKuXl3sjjKJLoBPXDAJraWfD1+tLpw/W5sB8sosLscr2MnzZoLff3C/nv/JT36yogTHk6fPao7JML91+86y4dYbmwC9lIC5Xv0zrpcvOosefXZ1b3d180bLO/KkTDJHzBV9sr4th4L8wLdf/epXNQfU+IZ+3mN+yPrm509/+tN6B54wdkHwv/qrv1rdvnOn5vsPf/y06CaIZg75J9jPO4xde7i31xslsy/KO8wzssM78BuZunvnbm0yPKvTAi1P1rRHlt0MdB0mWMFz2lZ1grIG/9AH0KmeoA3mC5mCXk41dKZ6g3oVo3Ha5OLFAtjZwHz2/Hln4f/gB11Ci03CcSq2bH5ksmVcqI8xxwXpl+Tv6lf9LL/LeGH2HTM+9PcEVWefOPvL56RRnSSPZ99ijjPT55LuTf7qpu/SnmS8oJ/K99qgma/vay/HJx0Zm/D7zOc5dlEObGseT8Zn8xgynkpebeI1z/r5HN/Ig/Rx9dGMf7Lvedz5vnpticdHokbKp7zm2UzCcP7tW19bX5d+c5zJq6SB9/VXnOuU6+R1yvS8Fub1knPssxk7zTxSjnJtvY+P8/ynfz/LhOsgx5Q8y7bmuE05kNe0nTiNsWnGLxnLSf8ca85ynXyZ38/53CT3KfOO3f7m9eX7M93zmk3Zzu/ex+eUm6TXNcTPTetm1pm0UwkQI1FTP8m4WFrm9ZHrdZ7veR2odzOuXuLXKFll7Md30FHxzjihZ3/6gPpM2E8viS59vXWm/HDsH9/hA+ETQD/2kXGa9Qz4jR3DP6IvY1z8BGt/Y9/hI34S9pPnsPv4tNKkT4ePAQ3SmCVc1BV51wZ+AW0bZ/s8zwpwnz2/vr/LNeHcV6LdiB/Kxzw8Wj198qR8FsYMHfzzLhDeM3bAdn/wwa1KPMCv4FmeM3nLGJC/8ZN4Hh7yLCcsBcFp8xQIrsFIYmelssnIzMrofYZqXmiz4RAw0GinUc5FPxt/hTZ3e+xLYbWvVMSpaFIxzEo1d2ttr5gXtY18J0GpXIAabL/375nn0Ok4ZgWVTkQCP8u4K3N38+WNqaxzPAhRzrEgjSCW4Nhi4Me+rP3P43ifsk4DNythxzUrn5yHea4S/KldTI96Z7brOHFgcJmKazbUsyJMw3JaDteXGKZMpuOtAtcJ3WSYaT8NofMDrfxzDfK7Y1Xh5KaEjrtyNBugXCu2U/IygMQEOWfDusk4OJZcR5t0QtETGbc8owzRp/xVEeoMkhWg0Zl/5jzkuOY1bT+5Pt0V5VkBMp9TllXeuXPJHOnwuVueTr4yO/OALNXkVcrAbMjT2Kfx9p3UGfO4c+zyR3DFfrq2fp+OSd2q88F4BFChpY9xbVc2WDrdSfcmZ86MDdowA1We0e8s0/RPTeV0/KQxwTXti/QqF8yL+jI3CmxvzYcGwXRO1FmznVnL/zgJ4CmLkVkjjzT+ZgnnPOccOF6PUPO+pRr4TuAFesyshs60CfK/6B+ZNzp+s6OYQdhax/ZpC/rCeTLDUYfFDEhBmHTgrENrAEA7OEE4bXWMHbkpMPl1ZRN64SNAJ+UR+EmJks645J3O+uuMSQDFLm9ibWHLkzAv9sP3gEZ8R8kE3uO7LtFwY7Vzeaf4xffs8HM0n3HShiAxpR6ojUum4s9+9rNyirwQEnoqu2FkOHBioOtEd+1hxmwdOwEa54uyNXx2fNwnc8yspM25dJXyWQWbRsmgdu4oKdHHFit7egTTreMB1s9XJgOfo1O0DYKc0AK9vYHV379+0+VdAMHhAf8WEJ5s8VGKRfC4QPTjPiaonXbtCB4zToBJPieztzcOLizZF26gwXc3QNRNZn6wwenFgnxmeRfWEf0IwPM7c8izXRe8j3ZacqTGOOTA0h1mbr+mhvgAuqFV0DgvJiz9NvhS67BK7hzUf/ytD5T22bWVNrTBzq4lXpsPo2QLdNMGa5o2aYcAg++ZYz6Hh5ZzMEtHvclc8yxySjBgqQfpcv5Kf46LkL764suFFt5Tj3vyI20C9DJ/ywVFUSNeMNv5NAuevu4/fLCcJOnM/j6BwXc8b21oxgzNrPm7d763XN7EWAhwAK/dJGIdk6UNgG2dSYBJ3v/yyy9rLvkO/iov8Ia2WJ8JkhqEqkOhC156WSR9EgweHe6vti+cLwCYADLnxgteDeJooy9/fFS1xjkJQa1pTowdH3PHRW+88JkALJleZEkyT26gQAellQCI2cwkQ/kCp13Ghmqdpjh3rvSS5YOYI3jDfPI7GVJ///d/X/z+27/926UEDOMlWIZOMsQZk2VzAIj5/G/+5m8KJCab/7d1xPpZPWcWGW0SPDM3yCtzSbuUouE/N3v1jeQ1YL0nE+Dnndu36+To6+PW7fxXmdijHqmbarkhattuqCBbPIfsec8Bn7GJwj8BbNpA7pApZMGxqHtZn+qN2vA+s1WXaAEm0EbZ8XHJtb4Faa1etK5vl3HlJv/L5/JnxhoZ+8y+Qr6jvkxfcvYb9Sn0iVJf65ee8vOjvJh+g8+l3+m4bE9a0h/NGCzjP8eqn6APlONInyVp5xl9f/0y21vmZBCX/qfgrr5SjinHoK84++dr/2ht83JutcPyP5/POVTG7Ufa5W367jNdzr3PJFax9kXXdeF5P4G45KN0JA9pL/mk7CS+4zzmHMj3TbLAZ8ZEbpSl/+7cpzwlbbbp+PwpniJPZn7bbq4rxz9/N8cLM01zH9mX8qQsZ6w3r0V5l2tBuXGeco7lXc5zyqVzl/xMH2TTWsl1qr1731repIdyPma+5fzLl036y/6SP9KVcuU8ZBvGGz7nOoJ/83qcdarjFcPg3RkEV75mmZ7Xa64350SaUnfpH25as8bESUedPh4JVXxuljL+KjYWe4+dwzZXvDKS1QTBOaHn6SnsG+/xN/YMe0s5lM527ku8+ccz2EBlEBuZSUnJI09TGhfKy8QKaMdY23FjO40D4RfvJYZQMS+nSiMJUll2rasXaL/8c5KdBkgtiI3+wj+jPZNQ3AjHfwHXoEQevOQZE1LwZbzgnee09/ja+BHGIRXjffYP/8tJGhsFLQlORTAb6hR8hWeTEvU5A/c0XvYlIJa7lymcudjmBZXKXGWSoID95XuzMnJs/kyl4IJLBZVORCoYFw3P8t4SAI+d61kpqzh13jc5XRouDY8K0YyVEqgCfVddp3WUBUnFkcKfPLJ2l+O2zaRrMZzjyEM7/+tad5uU42xEZ+U8z1Mq9JSzWQHLd8HtGQRPByRle5aldCKyj1nG18q4Nxje9+99TmIaxpQZFbFyksY0NwZ4xzlRIWkkFgMesrWuDV9WeDNfAAAgAElEQVR1RkoeNMYpWyrtNNi5Phxnyv489tmBmNel40U9L04YQN+43LQCoCo/ATDf9YCLLjN9x+WFjqFkamxuLPLUE7bOHh8XP8oH+qafyhyselCdFWy5oFpLI2BL5S9/qpbX2GRZLlMcnTt3eclslSvoIxkLu6rWubWyx6cWfkm9uZwtHBfOKDslq+iSse6Kn1EWwxMBJVOUBxqlcep0SF0m1acmNDzzulAWF71yti+ms/808MrDHPy0bl9LiM+p8zfpSzJv+VzZ0Ab4meB1rml6SJmd17V6Z5m/Yy5eHLXiRzkcgDVK5lQNZI6gbXc9ZMpvtJHu4MjxZ5a12bsYUOkTZFI/+FOHCF7wrACcADgGne8EbNVJPGuG76J734yLEkedf8fnRafqjypnNcpToNt5H9CDY/CU4SDT0sx2Mm0LUOQSOTLxqi50Z8HXRWYDxIPnAsuWQ4HWrm/X5WzIoOczypY0eLdf48JZA/SjDAo12Q4PutzH/qv96qfqOle9XY7l96Vy5WTt7tW8tYPU7zBmj+Vfvgx4famzLAcITp8AJvQL2AHNZEAABqXTyGcAPs4JNFzZ3au54IhdXRj5ouvXenmcYA7PCAax7pxjSr1QF4/54FI31r922OOE8BGQiHp7tAFPWtZxIjvTWNkBHOcoILWX6z1q5h28qrljnXRJmD7lwFFB5R4QnH/wgHmlvdr4Q66HP4LuKGB86EGyMNjQwHlGHuBxlr3hWRxL+LXOTmW81GE/XgBy14x6pmRkXI6KOhTchib4imMvOAyNgsbqp7pUb6tBVrM3dOq9tIe/lWeASWjwdADDQzbMFuEdggadZfo+GPUBvWCQsUOb7xJ0mJkqeMx88pxlVDzJ0XPR9SKdey8bZUx8pmzCGzO99RP5XiCWEhbWmBQoRJ7NslcPMWf3vr23erW/X7LoJbFm7cAP+uRd2oZm+vNUh5cHEhgAtLJhBF1mUHvRIrpaXrI+3NDTdjBufTLGTy1JaoKjV50z3ic4QZaYB0Bi5oL3WDOsOeyza5x5oH1oY5w8B718xhx4KkHg3Sx65gEaWPPoAZ5nHgFMDw/2V+fPnSlwF5C5s6VWSxkX+uEfm1yXLl2sOes66K9Lj3z99Ter73344er23btFJ0EY5ZYYB5d4onOhA/642dF2GT+iEzZYeGe2Oj5ABpUnAGWCNHgkCG7NdzKYfv3rXxcP/vqv/7rGZfALcA4PyFKHp4z/97//fbXF74LgzOGfPv+81quZ8NbPhj9koRtEQxsXizImN3nQWa4dSwMhC7xbm4DcWYC/NY5Bm82FDDLnvFO69sqV5aSCPhdj4XnL3CDfZK3xOe+S7U7/bGTmRiw8Y46UU2qJY8dNdlBXJwhO1nrdr0ApvFECqlThSN7Qv5a2PxeTZryrDs54SP9O39bv8vPFlx0OVPpnfqfvbwyY8YL+0OK/jRrEc2w/+/p83+5zFszsHn03/b21bVonVBj3zMDV2hM87Ufq4/i9tmKmYeabfTtuabf/2Q9s09YxW/rYm/jueKXJ9zKmm8czxz6+s8nPTtpynPP8ZBvyyX6SplmG5KE06punHZ4xHdrIeEDdnePK3/leGU7gUbpS5pO+nF/nLJ+FZud2U4zgPL6v/ZxnbW6OK9/Pudkkb9LiOlF2nL+cH9faDPT6rrSkvM16IddZxi08ZzviQnN/ie3Yh3OY/Hd9v48Ox5bfJ29mPqUsJ1/kXcrezJukeV7/ykbO1yaZnedQWUz+pB7OfnJ9y6PUW6nz5Ac0iMfw7ByjGvvJC9uo9TLKwDo2k5EsGYfdxA5h5yz5xzvYZ2wx5VCwmdhAfB1P9dE2fjjgueXrjAWM06CL5z19lXErNh5aGAt+BP8x3syoV89iP92sN27lPXwzN/55N+Wixu59dFGdwvnPZ/XtiUEow0LyA/6Pck/f+gYmu+Dj4FsBglMqE9CcPvmcsUCnpdrwc+EvyRD0hU8E//uE34vV1qf/z/9cIPgseP7N4GbjlooqDVAuxE1GVaHz5/yugUA6FQkmbDJytuECSKU/9zcr06TDxbFJEdimE2ifLvDZkBmUwTeeEYDLAGGTQtfopdFIAzgDLQlo1pwM4EbwKvnL75l1q5JtQRu1mQcTZoOq4i9FMMDJBME3KZzkp0r4zylP5yYdjZSznLv8nDYBFWockQU+bySkspbeTcp9lrF8pvnQddBmwwF9Oqfy2XHDe7OJ+SwNgzKl/Do2FYB9uZGSRiFpncek3Mx8Tfk2UHeN5TxpwOWj8qJinB2LnLd5XUnbAuZNF84I8DdfOvtYcDHXcNKuzkrDOct78p+2zQpkLnJec70l7TnPmxwpv591TvNzDYBnXzqS6TD4feqRpENeqB+VLw1z6o008o6/56yPOKsH0En8y3lOQwbw5GkB523tGAJ2N1Cqbuh2ukQUv2Nk6E/7Qb9mf6kHbY8av9RxZ15KFkbdbneXa+2868tKlQ3arTVBzdtxUUmth8osYrw4IJ3VRds6CAAtPF8B5ajdBni5u7dXdc54v2//5lKPt5WFCh0AM325yeuqa1zg59hoAAgGhCwH4u16k8zTB9BapyJG1hN9Y8xfVI3lLslRmWrjH/WwS5ap/03d/rGTX3I1AhczB9Ut8hqe4DDg8PA7LGEMAAVfff1VXU5YdZgLEG1+8q+yQ3cul62q+eHSTjKcKW/DJbXDfmTmADwtOX33tupnM05LqlQd7nHMH+fD7OEa+0HzyhIU9L23t1uAMH3De7Kfce7IbgYc9hicGb1dVmJVmeCOB4CJS2QATMwKgBc4gjhJAk30bSapa6myTHd3VycnW+UY4YQB2AEEQ3uD+J3xy7iX0yJvN2SfjAtNl2xjbjSv8kJdkoYsc+arsqnjgkx4DF389AigmbjwGXoYm0f/oA36ed5Mb557fdzyajZ9gtTlaEdprdJDXKjDJXSj1IdgpvX/oBW64AntC4J/9NGHdbGcGS2W+nCzQNumrumM/q7Hx3e0DxDHP+YVANbTCnxXemureQYNypb0eQSUd50T7Ae6CRpom+8ALi0F4oYMgFnL15nVy1d9wgA5sRwQfNVmu8bMhuE75oU+qp76yEiGt6wBxgeQzH88B5jNf56eYA04FrO8WSOMB5BWEPSXv/zlkkBhaRPe5R0vGIX3jA3efnuv+VelanZ2KiBgrsxyL9k76HIsbB5du3ptdevWBxWEoQsJGh4+eLh68OB+bQQRdP3kpz+p9uC/x2zpkzbyc3jDf9DZYPDV1bVr12vtPn/2vGRHGXVDASAS/lh65+mzp3UpEnqR4I4SHoyB/ggIDYy8DJT5hXY3T5hLS54wj65fA7XeAHixevP6uHQxm0scqaUPy/C49lmjyFGXbaFOfp8g+81vflP//fy/+YvVX/3ik9KvjOfZ8xfLBgQ1tJEZ+EPbyEsF6q+R4/Y9TtD75/veHbPq4QV6miCQAM166HVp6tu3q4cPHpRsME7AbsbvOnGTh/mGZmgigIZn9EeZFGpgcxnXk6dPiz7eR+6YM+hgflmD8I2/aZtNDNaUATVrmYDSeWPNWOaEueD+AOwBIDjjhg59L9pnrG7OqCf0iT1hxTOsA+hmk4J26Qegn7mktI0lZlhryC3PQlclOgxA103kslOcADw+qjI2ublz4eL2UmKqfBn8hbhAUn939ts2xWqb4pz0y2ff3e9o238Z++bnFeeMjUvGJc8yLmCO0kec41J9tYwbZp9TOjb52ukPzz6zscSmOCDfm3+f+7PdeezSLo83zUfGOjnWTXOVPrvvGXulr6+POscCOU5+1xcqv2qcEM9YKdvcxP+k1zbmmG4eU/r39pk+efI2+8zPbcOfyqhjUg7kl+N0bWV89r54Kd/NWGierxxvxq/Sm2Pw93wuQeOcy3w/13P5PlFW0bbmuZjnLunIWF76T8dE38UK5rElf/jdtZTxMp8l7flcYgjqcuO6Wdbs68/Jo7KQ8eCsxzbNSfIz6bVP6ZxlrmPlxqBSrzg384aLuk8dIC6mzKYOzXU6y96m+bfNWa5yY8NTszwjbZ4aTfprnAMEt+9MfjIrXD/BTHBiQnw6/EdOeLHW8AGwb9jQTz/9dCkTh33EH8IuYgtokzHkqUpjcWSB7wXyPfXH8yb6EKPg99iWPh02GDqlnzawtYyXf2Kcp8ZfmWTrZLLUFcq4vnUlmR1RE/xl+ev4P/wT4zDJRJDee20o58zlovDLeEKfi7Y7OaqTGky2qBOmWx3nERdu/f7//p8WEFwhTQWjoKTidOAwL42Ewp0GKoXQhZeKx75mRZAKZTbeqaxysW9Stsn4XNS5IPP3Tcp/Vo4LeBM3bNu2zopHfN2VYRJ5JiffsWuk0+DMCzoVq5sSqTTWC269g59OlyAGdMAnFSxBSiql2WGYFU1dfDYyyuZNgNkIzso+5yJlYZNDw7N/znjaNrQkCD47IBrt2QlI2nIeNslrKnyAlhxnKlyDPBUSPHbO+c5501FNmZEef+rQuv7k0axIZiVfpwGm7I6kN8ea61AZ0LgKwruJU3weF+tJyybHN40r3/vPvlyvzlNuzJSRP9M1Wf1vnptUsl3moy/wBIC1vr1rxTHJy9lRzfWmg5GOh5+9b93m+87lwtPVumyOaxNw1zXDZ6VH3jYYKT+SX7lGHEvKd40zsr55ZrnQtDbFMGidJU8gawkMs+x4Xz0l/YvD8e6ksoB1MGbA3Y0Lx8H3gJfqFks7GJTyfa7nDHI0cO5M85wZlRjwzK60Dd7HKPOumWsGD5k1ybjqkrJRVxm6XH8a1M7I7cxO2iBLV4CW8XNzNQC4QJwZqO6OW/8Xfgoi04472IJpZntDrzvxjAPHVYdKp0CaBFJrA2MA4jzbAEVnCDew2hcp8m95t7KrOxsKJwGwAGeGd3EEBFpzPTsGg2vnjzngncoujlIK9EcGuGuE+TKTVWAe3uqoNQ9bF7pW6EtgRJCPfjPT0frK8Jo+Cgg912C0tKKbKVnw+NGj+jwBZDPuvfjODRfedQ2QdY09fPTw0QJGC7j15Sy9seD68XRFycio4w3/4KsXD8Jbvms5pF50A618bq3cXjvwpS/h458lHKwDSB/M4cOHANGdRW2pAAEqHT7a0hGGB2bfQgcgsGA+9MAPazlnYOWGLm3zfpYssQYhF/2RCY5sCIxaOkZQ2YzYcpi3Omuef7QPjV4IyZwC/kEDZWsYH/IB8PfN198sJwbUEV4YKO/XMsDllZ3NzsYFc8U7/GTcZuSzBshwZU7JBKevXJdm0LBe4Bl0s34ECWkPOj2iagke6OJZngPI42/4xXiUAcZq7Wk+U0/AE+afAIA2APugnbEk/dAOTfCdgKFKfIwM9N5QahCUf9DHP3UibTEXZn/zHTIgiMp3zCG88PIhxsb3yWt1DPTJE+hmTglQOKb70UffL7vz9VdfLzWroV29yTP0hezA26++/rpOh7BRCchLtjPjIVChD/qHn5YxgXY+J0Oa8UKvoCl/W1uS52in/IA6JbBdIK3gLLpHQJlxI4cEm8iEn29vn6+1//jxk9Vvf/vb1cVLl+rCS4Bl5Ojg6Gj14H6XEhGgpU/eR6YrQ702TA7KLnM3wM6lPpEDnfCTMTNWAH/WJO+7WQPtfIYO4J9AtPpIXwz+0BZ/Eywz37QDzzil8urgVW2QIXc8C61t8/o+iJTvOqGzTZ3NC8tpIvqzRjs8RvY8dgytbChzuefJu76EGZl2Qxae0o8nCDyCbWwi38x2g2/oQeYVOeP0DmPhaLMbSsoOcwldriU3B/UJALYPDg9W33z7bT3DpgAbLWx8spFXvlRkX/K7MQhtz/438+Hn+jLGTvpt6dPznb6U8Sbft/3sU3qzP5qf8w480IfLNU3/2lJ9G2mTloyT9TFnn/N9MdIcx/F+xj362+nvG3NkbO14M4ZJX13aM4nI9+d25vgtac+4189PxQ3j1Oem2FBsI+m374yj5KHtOwd+buwgn5yH5JXyNccO8td37SPpmOVllrWMm1IuM35wrBmTKaPSluOQh8aC+gg5Nn/Pzzb1KZ9mPua8Ki/yZ35njoX0KT19sqkP41l+Ohe+N8sU78/yl3zN/nNN8XvGkUlHxpSzrOSGlnGYsux8py7yGennGXS6tkC8wXFAr3GbvHXuU56Srk06YdM68B373iQ/m9awGKK0Jh6QcmYCl7Ks7WYciRWkDt2kt3IujFmkK2NLZU69nTplBsHNZOadWe/2ta/9j7aMIU3s4KfJKiWT70jaerOUReM0F+0C7GLD8Q/+8Ic/lB1gw5vyZ97rkfKj/28yh317gTk0u/5NYOBvfSFsrtnSjN14U1snb+G9/ik2WRrqe04UjxKNqeOUR+V32dwl2enwsMaHTyFWCe34BMoA/XmiE+6SCQ6tZoF7Soz3eLYvNn9SfoQxOPToZ2z99r/8++VizFRgKQQa43mhwLRcrC6yWXmngqYNBwNz0zil0vN3GaaB9af0zYs425vHI/2poGeD7CJzDGnsXeA6VhpthcmFMiuJHH+2kX1vcqigU9DMBZtGajYYZoJb2iF5x3tmZMm7Fv6uQZv8TiWYglgCP7LBU2E4/nTG5JGGYpPjMzsoaXT4LnkifTn/GpviKRfbRdkP6eMZnZ0cV/JudhDta6aZHUvB1k20Z4ZayrKKQlBolvnk/fuMjnM2r8F6vmptcEt3g6nzekvelYyedIapToAyP9PM53kUhnfRBTmnKGP+8bnGmPHVPL3rQEL+ppNsG+m0txytL3FL+pzHdALkhc+lIRbEn9dmyro05BqTXteeGZ8qVHVX6pBN88eJAXgibSlvSbc0S8vswLvu+dyxuzZ0EtSj0pFOke29HbvAGjRBAQAOnUZBjgJoj45rc4m+3MDhe4+ZE8DShiCtABLCCI8EkTGqHl8XKBT4hT8e0+co//MXL1Z7u7uVCV4AHZl7+52hWiVs2BgbWVNkbd+4ebPeB6znOLo8omSM5UAwxGSCA1jQPzvNlIjgsizWgOCRThW0V23pcfQenhJAdxZ4nzah/ivgBjRAH44Fx7gElwBIylkYmemdgXnQANz29rJpR6ANrdDoXNIPPKdkicfGaas2IUb/6lYcEzK7y6a+JdOwS6jgdTFXlBgBwHDO1P86N/AO4II5EshUhzlveUQdwIG/BRp0enS0lIG0oTp76pEGEzprnBrhnWUIYAJw00APQDRZmp0pTTmCLsMAyCaoivyRoVmnCEYGHNn49+93fVjWvReombHQc9ugr7ehZ4bzhQsXV29evy0HzCOIXtYmEGyd2s4cxZfpeuCWiYD5OFu3b98qJ5Ws0M587jIXlgSAhzhrXhBoKQrARoE+15g0W/dOQNTMSdqFN4zF7Fd4Z4BBmzjPvAdNgMPMGeAb/5lJXfK0s7PUSIZW2uN75gu6AH5pm88//fQPdTKC+bY2M7xGBpkD+uS5OmXA5YCrPqGB3Og70i7v1Nrc3z9Vrxe+/umzz1ZffP5ltfPhh10awSxn2jC5gN9p4+nTZ8tt8cwDQBfAKHxmHhgT/OQ7NwSoCc77bgrwvSA1fVlrGKCWbFTkg8/J7kYPCF6zLhOE1Aa5th2jx1MtQwFdgtD8ztzQLnwB+IP/8I/PmTsutmQ80PMv//IvNSb0InMAcH7zxo1y/PkcPYigOl7Xb/FrnIiAx8gO+ob2kRFohh+VRYR8j3rw1p9kfvVnXFf0Cf3QDUj7s5/9fLV94eJy8SZzaIki5lafwVMe+wedsXNzHGlVX1lCh3aRP+bUrHmypQB7eQZwFCDZo72sCQIq1jvzUhudZXMulJ1hfGzk9IbGD+o9dA3lTvic9Y0e6o0TjuRyLLgB5n/57e8qo5rA6wdkK+/uluxBh7a8N1q6nnlliz99UidVKA9zeefS6uyZLhGCPEHfJ598slxmqa7NzbQM1vUFlH99MzctocF1yLMll9vblQ19NDbleDeDfGTQOTReoK47F5zqx9CWG0n0aVkp5r1qu+9dXd379pvyxeFX6/kudWUA7vtupqoDaBtZcP1Bg3YIG/zo4cOScWQL2t1MYq3SvmvGjVHtUMUlXFZ8eLC6/+BBPcspBNYKfgGBur4+/VhKTj9tjsF8VkAtfUz9d2VA/87Yxng5fW7fT380+9QHrGy58Z88E3SQJj53w8v3ZpAoYwhBDWUr6c944H1xhXHJ7OcqV+rAOSaxP2MDbThzp6+Q8XTG8nNcn/53xtezj27cZUyfGyXpszimTfG8/JHfya/Zl885lJZ5TEmjbaavn7TkfBqfzHKS8sbvJmbxrs8ac20ap4CYMYbylXGX9iyxlxyfsj6vBWlIPvm79sAxuiZswznL8blefLZ8ZBJFxiX38jPlxTUrppWxac5txmjKtjI78zjHo5wr/8Zi/A2d9q/MSqPAqhhKJ0a0b6XM8I4gNn2axMMcq//Rl9l3YhubMCbHnDrB3+WbAHViYrP886w4i2NOfSYmkPPpekydKAiODlBv5akDYx/HMq/x1IMpHzm3zlG+awyt7kz9lWuW39VR2lh1svObsosdLNxjJH8kFqQ8mVhU/jonoo+Pyy/H1/znf/7nmnP8Huwb/gKf4x9gB7kg2xhCvEHZUiY8Gczn2GD8IuNeN6I9qYcPaAIO/PFEHXTrx2tnxQUE1OWrsXSVrT3TemfWf64Z12z5mq8OKo7GZ2P89ActvO8JWOMR6O4EmrPlL8Bzk1I6xmw7CA8YG8kivoNPVjH7SCrY+qf/9D8sILhCnsZvk/LJhZNKR+U6v5PPa2w2KcJNygVa6EOaBKEc6Gy8XYyz0Z6VTipI+1XYUyFkO7nwZwfhzymT7Ns+km4XoAYn+aCi0LCkQzPTuYDg7sJEnTcXhEDXWgF0b6k8bDedBpXxUmt4KPRZZnwuDWA6KZuUZypdaUkFmkqrFErQu/Rn1vHYbTNAM+ie5WFW2u+b21l2AcFToebv8Nb+nMPMUHbO5Uc6v0lfysg8F/Maqf4HCP4+Q5b8lwZqQ353zFVIp4/rDqVt0JyGit8FIJwLfpq1tiihs2sQeOYjz2vITstQB28advkC4OWeaq49+ZHOhnzQkCkzyfeU7VkXJYhM8Ett0Ax0XIO5FjWA8oOsTsYHDWYC6+gr22msZuPId86VhsKsL3niuOhTPUxgmOPWqX395m0BpfwT7HLOdJSzPWTKHWznnufMzGZsGBONlI4A8o5RspyEhgyAgXZ4n37MmAaUoC2CaAAE641mBrg6S77JRwN7wGFl0gD4tA3rwJ1/AMXKncE22YeUqxA4bD41sCdIL0+dZwEcaHYnXPoEiS094RE0nSeDEdoUJNZoqz9Stgzs2JTYudgZ65QMoN/K5tvZWerkl7wdHxeohlqobGVAygEACfoC6NMeYPu1q1eXo+uA+vRHm7zDONmEwGFgHGZ0A7q5IQbv+V5wD5654+7n8A3+8j6gCrwF7FbGAYkbxG0QCRm1BMT+fmeK8oyyW071yfr4d4P1hwVe+k/nj3kw0xH+QDfgFfTiZNI2x/5v3bqzunCuTxZUxuz2dm2WAKDc+/bbAogYN/xCTrGF9++Rud2OHjLkpnE5XHtdMsO5rOOP4/JOaMzsXvqEdm2Ix1oFheAJ6w1Hj750Bq1jbR9ubCAXBa4+fbpkcpcTSy1ewLCjo1qjgr2M0VIWZOjyfgZh8M3MVvqnX0pLoCTgJ7Jd62tsgOWxS2ivoO645QRavexPXUvb9Fl1eofuq3bPdd1t3oMey33UJX+jvJP+E2vp3r0HC5CHrADM+SwZw2TZ0i51hQkiqqTJYeskNzLgm/qU382wR+bMiAEsRpbRU8gFgD/tQn+eFIEm61mrR5l3wE3+Y6zMA04/z8IDs38NBlzn9O8GCe/xDlnLrGWyYAH1kQ9kAJrUweods3xoB36a7c5cQhtzAP1uVjKffGb5mwIzkfn79yuoYOzQY8a4ep+26eP27burmzduFl+cQ/WwNotneQ++Xr9xvXTO3e99r3QFwRr/QZuBFM9BD+MnMGJ+Eghm3rBJZjh7KkUb4gXq/Oza00+KPrLW79zpzSH0AboInYCcctLl6dPODG9/6MLqD59+WlnF6Cv02Y0Pej75HSAd3iBbt27dXu3uXukNmEcPCwSnzBQXc5INrmzRD6CsF4fCF/7xOfIL39J/0UfTbihb2pYEU5xH7nsgAaI2cwdokYAFvGaNqIfgNSVtqO1u9j7zCg94jzHBJzffkL1bH3ywevH8xerc2dbh+k15GgV5EejkGW0svNfue7mldoB26M+NBX0JnodX6kfGnXoBuiszHlv7+nj19NmzMd8f9Ybe7pUlyxueVAZ4ZGWnX7726fs0S/qv+tKCNLMvrl+oLU9/OP1P/YsEN4uucRJTf8551wZnGxkv2e/8c45B5vgvfejFoAZffD796IwbHGfGPEmX789+u/PlBo3vJw0ZY85+/Bw7ZZyf8Rafu0Zy7MYi9pE+sTzLuMl5zLYTDJvbc7xzLDjHlM4/7+cYHB+fzf3kHEu3Njz55Hva2aRJuzfLd8Y3yuMmPszjSDnXP1a2ck6h1w28pDnXkTzO9xwX/RgnMYb3/ROg055swmNmWUv+O56U9Rxz0psy7jOC2PNa2aRLjDkYj/MtD5VP+hP01w9zTL436xfleOZjxkypr1LGs/+c/9QX9s+z87hmHcozGesIggvo5vzkeDKGmumQFteea2jWY/6dazE3GdyImNeqMpS0zxjDshb7KG7Nn+stsRQ+R9dZGqzs6quD8m24FPNXv/pV+WT4Bvh4+HT4hdhcfFBOy5mY4PpRNlhHFZdcuLDc74Nvpy22LB2+hb41P6FTwNg4RDyGv40Bl7h0+OHOj3JIAgZlMl230sVzyr+8EATn5KeJHZbV89SXcaYnV1tGuvwg48TX16enT2UIf8bTavrC+oP4PFv/+H/8d8vFmDMolcrSSU3jkIPi+zTgudBSceQIul0AACAASURBVPOOgp4KXiGaFY6Co0C7KySIMtOTCyAXgb+74HRW0jD/Ww5KPitd9p/KcXYMUuknvY5ZUGd2fHIsqVBdlNlnKZwzlEBo6EoFlEYCvhvUreehs0FmZ0V+zcYEJ7HLK/SuZiqYVEapFGalm3+7GGZjKZCadCSda/BklJ0YpSB4xgt7oB05IVBLWU5lv0l+3md4AWHSwKbz4Hjd0U1HIed/pjvn2DFr2DRuLuhUJouS7WpaC2CZfaXxc8xL/1wUOC7vSuOikVN+XGfOE8+6A50GAz7qoNNvbegMqr4jp2NnMI17g0ed1QmAwn8afsHfWY+kQc51LV28725lGt9NMpU8UDHzjsfDzUqb16/ByUxLlQoYNbM8wqqD6dpLkFWwy7IDGk1++r5H0DW+9O0mBe8ROEJ7ZXKP7ADX/xtqVW914NZZtKezwJRlZY1sNQBq/qlzbRsjSvsYQ7PyWu6ay9b0xMDQl0ea+U66GjQ8X5nQAIuAEmR7Azq6hslURJ8xbj7LDI8ch3PAM2Ynux6rtvnZBtq99DHHw1jQF8iMme1kF1MbrQwmgC6XRSLP45SFOk9gB94luMOzVRZiZLy6ztRHBvY4IXkRYb0D2DEc28ogZy04n2/f1cVjVcN3ZNu61nQUlHmALeSETGQuHHGDlTmB7gL6T/ryxO2LZKd39n5nfr6pI/uMU1DXz7xkDjDXUj5kigpeOEadOm/hpi2cGhw3sgvpGxDZjFK+N7OP310rjJXfAau4CBPw2mxjMr+ZKzOLeYbMbGgUHOBdMwIE8uE/84U8AV7CK/rcuXRldfnS5Z67sUZ432P/lAqA737fmb0NoCJflppRx5bMjTJoboSRGUFJAoB9voMn0CNYJ89r8+HoqGjjJ30C2pAtyjOAVTh21uMVDKySBFeulJzAY0Fyv6cd6GP+kAvlBZqYR8BDAGKARm2Jsia9yFWXpXnVtfpHsKNu5D3mnTFUPeM31Gp/Vv1Ra9pNCObNNU0bXiDp2MueUPbmTANbZpIyvzi7AqjwY32544vV/fsNYvLPutHKIT8Bi8kEXfpB3kcJJjcFBEgqg/fZswWo5d0uE7Fd7fMd/8Ff2oC3ltDQV4Dn2l/Haxv8re7ndzNfeZ4sZ76DFj63PR14g/5LO11Ln9IcbLzwLrW/mdOaB+ztyIyxzMxSjmW1Veuf9+uyVLLDH/elsGyEAUiTXX37g1v1DJenIntsHsFjy72g4xk7vGCjgfYBUO/cvrtsFiAzBmqe6OAnOom54GTPnbt3SueW7js8XGSQtg3Qio5R4gZ9AA3wSTCWMcJzT9Jok6z5TlY7J4LIPIKH9M28YstYP6xF1jp8vHqNMjbIMxsFlJLpkzBffvX16osvv6x6lPXc9WurH//4J/Uff7NBhL/oxh9z9uTxoyqHxEZC2751/Vf6RW7gHUC4p17gKxnulgrRnitP8AJZNJu+dX5nYMszNxEqOL24vWQ6a895TgCacbtRZckgQHDXKm1Di7oTnrqxim7/6MMPa3wXt/s52nX9W9Pdtcp36uL0T5nn2sQ9OSnfIb9jrplb1iXykSB4njLQf+RZ+oH/nDQgC54+2ehDx7EpmEe2vXTdO4/0e/W3jQH19/TJZ38/fe/ZJ8/4LeNdnsu4Kv3U9NUFEeZ43ff1he3XdjI+m+nT3/SdjMsyNnf86S+6oSGfpdX3MtbOGEZ/3p+0ra//PhBcuVYXyi9BTceYNOfYMoaceZ+xD985xpxr+3cO5aP9Jz3GxzyTAO0cb9uGMpZy4HeOQV45T8pAPpdxknGN8zZjEylX0Kgc55iZk5SLTbIjv12r74urc71kzM/v+tBuQufYpCd5lWvR/mbZ95lcC/JAfs9x5UxXrv33rY9cW7NuyPZTf9uPvJvXq3PhvKQuUkZSZpS37C91T45rns/EnnIsynmOyfhn7if5aeye+sy5sM1N6186EguZ27Vt+ZHtpUzM85DjV06zbfWPa9nELvVXys2MIbyPJ12NtPGZ1F3qL2jKOIFMcE4hE6MBBv/d3/1d+SSA4PgH2Fr8L+wjfo6XRHuqMHW9m8H6CG5KY18tK4mvI/7IT++4MZ4xKQ0eGJtg1z2FmhiYuBDPVTJagOBpT5wHsSR1FKfPAcEB/hmfNbzF1KBBf9l+gSMtr8kmQZU4u8I9JiN+HycKGJcZ9MZ2jLE20P/hf/9vKxPcCU4hTCWeyk0CJN5FMxvwWcm42B3UbGhnIy2zUugNJgXSVeIp4ApC/nR8BtcKtostjV4qpfxdxWO7uYhT2cyGZlY4aSBsY6Y5Dc37lIf8cv4SBOf9dJL8W6CBv3seOoMrlV0anHQUar5YzKOmWvJudi5SOef4s+2Zj+msCB7k2GlHmZudgaoPPTKYBadoj8UoCK58KssqpdkZSnrTaSPLlUXo++lA8Lvgq3xJJyrfkdfKbK49n8vdQr5PYFdeL0azlGwjkLOhm2XPvt+evFt2YBMAlt/2l8o+HZCUl9lpcM28e3N6R962NTLOoTJBmQQ+MxMcung2g7pNvFM5zsEB9JqdrhOafTqehScD4C8gcMyzukow3IxHFbighrz38wTBDdg0JBoTdZhBvVnBbibIR0FbaYBflqGx/hV9mJXs8xrXCk7Ivo4d4Vzz+Tvv1NxzwdxYb2aK85w7xhgPDCGGx2DX2tCWQsDwuKNMu+pYdRHgcgVQ584tgSrP8T7BNT/hP8YenjE+PoM+s435nDlI0F+7UusdMH/oON6hPwGDtAXSZtsnq3dLDWE3QLQZyiOG2nq8zIPybTYTbdmuzrmBP8/oiMAPQVvXm8ZekLhk9N1J1Vy17p8yqv5QxuETzhKfk5mIc6Et18lxHUirgKtZOILajBX+m4HN32auuj5Ptjp4F/DweBrOCDTRlkf+aAcg6c2brqPtfArsmwEICGQN83bwtlfXr/ct5uv1crRcyInOv3fv2zqCj8No34yvwer9+s9LUaDDyzr5jPdP3m2tts9v1yWp8JmxmjnBXPOcJxn4jjHghEGPemA+OaCOWeaKyzFfr0tJmNnIfJj12jy6sGxK6HdAL04v/cEbntdxBTBlzNS6LT3CKYEru9U9Y0MeAPMoL0Nf8J05q02Gd2/rwjhLwNQletevnwKaaEcZEJB+8uTxUg5FW2ud8rpwZmurHFlkqupcv+tNRY9bsqHO8UfrtKMrvNjPOtXffPX1ctQX3lpCBp1DH+gh2gTE7MzqMwVMAia6Aepa0hdgMwG5cAPk7PlzSzkUdaiOsvZfIJH3BOmU/zz1QACffgVr1axx+M5cCEBrN83ATsDCQIX++V4+8j5ZQvJWn+bZ8+erd6sGbtz4d2PMzZ+0NwZtPAOQjEwp48gKfEA24BXrifIhbIwBcPL9H//4xwJreQ/eJ9BPkEa2+N4eF2/eqgt3nQOBbDdI+Mk8oFOwUbdu3yognnEwZt7nGeuS0zeyAd3YHuSF8brJYQY29CAjyATzzrx4/BWZO9h/VXLFd8oVz9Im4/bUQOvUN3WRKJf09omT49X9Bw9XX3/zTZVAoZ3z29ur27fv1OYK/OR+DLK+mWPogMbDsfnF5iEg8e6VLhXGP0uEWKII/jkHguDqeW2FwS2fwxP+0+brExkIl34mK3q7s6Khi7lwY4nvecdTMPzevtd2XVgMP/kbOjNzzLnjJ+sa/m2fP1/1znlOYFRbp9+Sp3TMhGPu+J25J2BFxglq+ec4PGXhxpFZXtCmHOs/0ZbBeq2nw4PKgmc+aBfZorQZ2WrGHsY3rpVcy+rhOYZRx2f86trWJ9APz2f17+YYy/hB3aNvOfu+tK1dTz99jh2Um/n99Of9XXpn0GKmUX9G/1wgXJ8qYwp5O8cS+iAZO6bPmvxJ+vSpxAWMc6XZ95LXOR5laX4u5ypp4nPkQfoT93BenTNlw+f53JjGeND5zHg3abXNef5TFqV1jmkTlKL9BFBzbo3BfMb5TD6nvsnPU5bl6yxLiXEkTpHPZdwIjzztYiKQMaj9GRvPa2uWVccs/b7n/Pl3vpdrI2U9aUz+2YYyPMuEtDtn3411u2xp6gxpSLp9L2VVuU/5UP5StpJP9pPt+H7qkeTxvAaSLr/LdZ59qyvzHfkPDcqb7aTMu4bm+cp5yb6SR47FNvx71l+b5NVnjVVnEFxdO+tK16BryXksHgwAXH7keku5dC7Kn3+5X+uWSzEBwYl52LTFbrnpbGztqU1B8JSDXNO1AT7ibfoyGQa/HNvtCXLplL/6n8YkiYPwnWst5Tjnfqsu2mx8edYVxu3ykw2AB/fvr37961/XOPUz+F595Rzo35AJTjvYd/w37LolLHnPZCyex6dgrDxvclf567/+j/99ne3SKWYw7sZK9KxMZiF2sflcDnh2DGYB9938uUnYndzc3XASNimPWWHZr7SnIklFlYZKQUgwM8eYNOeCTSXr72k4+D0XroophWVuIwVoVry+Ry1wgHD/SZNzy7xadoB3NNSkiGqQk2+bFKdZ4GRKpFKTJnm2ydDLu9nJo59ZmSbts8KTf2kcvYWXzwwIKjgZR03ep1iT3tm4pxyv5WJdezvnkDG4sGwnZW02dsnnXF+z0UzjkGvU+SoagStH+ZJ5PeWY0qgRMM98TwOiEXfcPCvQ6Dhdd4JvAsYCwYDgaYhzDWZfKsNe2y0LZj9Dv5kIabjSOVEJKtPykHYEwJAJQXJ+ahA0eLRnUEhgyN8o0NrRHFnCZm3S/gzUQ1t+dnh4sGQwm2FLm2b68TyGR7DR+VTZ0xZrNeVGmp0LfhJ4QifP+p/y5Jjg5aWdy5UlKEiVa0e5kH/M47mRfSkPpc8ghzFBq0fPe033brfAHGMQ/BSMdD75GxC8AffOOFYPWuNYEByggPYF+p0b14Pys2TbjnIaVQe2yof0LdY1rpEVlkA47cE766LBz0s7XXOM+eJds2EFM3lHUIXPBDoEtMwUpR9kUEMuYGaZBEFg+kgg3zrQCw8udx1z+uEfICjPQGNesAgPrS8NjR9++NHq3MiEdxzQDUhotri1sxmjG0DylPFYngEwnH8ArpRhoC8AhKptPpwsxgBQhQwAMsBzAQpr9bJzz2UmZs8CZJHZy7u0DV3UmuU/gayrV/cKBLeMRpVmOHlXNW6teU0m+N7ebtVqNhsUeYRW6gYzNtYQbQCYmL2KvFUN/DfvVhfOrUF/xoDTBK89LSA40hurgN+dCQ0wybPwi3HqpOkkLuBUlSNoedDxhL/InPqD9gTfBdfp11IYtA09tZbOn6uMVo5I0s4vf/nLmn+cSS6o831+svYB1CxjQH9uMJE1zAkGeeMt9AJTtI3DzfPIJM4zNcF/96//Wn389Kc/qbZZq9DHPLpRZvYmcth11Lu8hQCg9fnMKmbOLVX09MmTKq/A8/QNDfCYMQAUeqQTnjOfzMnz513vj/lz40zQ3/IL+hv8vXt1bzkiakDA5/BLwN45Qdasle7a4Bl+R38wboBq1prv8h3rIOu2uxnDM6wTM24S0JEHzLPrHt6ZUc1nVW7o1atq+yXZ/ePiQS8JYhyWJ+F3ZczTDPTLs7SJDJEJ7KYnawwAn0zw3ct9IgMQnD6Ud9ozyYBx84ybvoCn5881yKz+hn+sQWTFRAdrUVPiCXlms5b5RC8gj24YwtvPPvus3gecR2cIikI/6xQQmf4YK2sGGeN9+IYsVFkd7l14276hp39K548alLxryReP2p6/wEmhLo/17Nnzqgf+4OGj6rNiiXPdFryELk6tcFLF+puM59YHN+uEERfvvnv7puwfek3QknUD7y1VIzBU90+EL5IAlj6cejv9WeZC/9fgkQ1L9LV+jwkj0IDMCrCvacIf6xNn+i7aanhj1j/9V/1yLrTlZNTFngPWjTbQ8dE232kz7dcNJOhmE4LnOeKsDVG2vWxUOXQzBr4zLu4WgQZ4Rj/wqO7/OD6qu0P4nGdr84ba7KOGaPlB46Rrgljpd+q3Owf+7TPpY88xVbYzxx36eemXCYzkd+nP83vGVOkPZcwqjdI207FpfPZj3xnH8l22r01ULhJ8Sf8/Y2Q/Vw9nDK8OnMc901TrbiRkSZ/tyvvkpzwXQ9CX2zQvGV/MuIZxH88oO64neZ3zos+cgLRzu2lM0p5jkfbEBVzTqQ/mmNQ+U24y9jJGneP3HLOJP7PMlv83wK1N8p9gYPaf48rf9ZlNxJCGbJvfjROc/1yDGcvMeEquA9sUV1HWZprtK+Uo+5txHMeTcpljTFwjMQDXDO1l+z5vjD2PyZg2wc9cCzmu5Fv2bZu5Pp3r1Bk5psSgkmcpnzOuIc/1jf8cb5MHs46VtlnWlUf6lR/Keq7nXHNzP+oebZUxZa6HXIvZl7w6JUOUQZnKSDmX0pHxOu9SDoW7+r744vPKisZeYVuxZfhK+BT4O+hdNp31ffV5aNf4DZq0n9oLMQ3GynMmc9UJ4XGRtadpc/yerNOf0w6kHj61TrjjbWACKRfOv3Tqw3BS9P69e6vf/e53S3KLOlrbpq3B9ncGeNdc53M34S0PwzsmrNG/cQ/xoH3ib23983/+H0H1lqw/dso5qldBZtVQfb2ApQrWsgAqO21dI3l2EFyAJYCxI1JCNCr8dnW1df3ZWeEVo0dWAoPSaGpEEviAvjWw2y3NRnh2NmwnF3Uafn7XIVSI5kU2K7ZU1ItQ9C+drQxdYzcsjc8pxYQAjTpCi6EZ9Qasa1iXGw6lWcf3yiFYg+ALX3kPgz0unON4vdncZBfWc7w7aonnHKQS9KK3WrTjxnQXwgxi59yrBKQxA71FoVmSZcjTYmAL5B1lr637HcdLanGN8dmPGYa0kQ5VGpB0QmYDl8opx8fx1nw25YvxsuDSmUtnSSOX8vjnjI9zMDufs8Gp8W1xoeSQ98G/U0p/8CeV9OtR2iVpdGwqFdo2kxo6UDwc1akAgSzX0Rfrw+P2BIICp2Q8Cc4r++V0WK6nLsJcg8f0WxdPjRIg9KWRX8vo+sbhscCbRnb3BhDH++VMrFat+J4+XT1/9qzaRbcx9xgMlDpjYR0RGL866FpcHJemVnIBvNRbHuujjjCPjJAuw95OMMEs/VFPWZoJdjFePFOlDsi8HJmRHm3HmHnslz5om345vs64MUr8g9cCxRoDdCJ9EnSiq2m/MsAH8OwOKJ9zweSF7XE8fLfre6In4DV0AuRx1BtdIA3wcgHQXnftZvhX5QkwnqPu3s6oM8w8k/3mmjDQcENV8Ia/Gb8gDPMAzciFuhwQAN6YNShYguDYLnxYMtQJ7N92dgHOATzfu7pX9Wi7NuzpDSreNaPdzDTaAsSib/jJhWgFyJw7X2Ny/ZodQEBNyQHaoSQHF1TuXN5Z3bh+49TFgoKV6IbL47JHjP3jJ49L1ujfbEQDFnjiMW/a529kkcxe+MdRfkAavsPg8x2f8zf/6JOx8NnODhcStgOgjtIZoA/4zlyYJe+llbUuBjCys8PFcGQEdmZf18x9XLXyyf4/v92XIfYcvikQFnkRgGB8H3304er6dS4RpK7zq9Xh4dGSeUi7gG28A/hhJhAy4AYCdXWvXbu6unHj5th42Wlg69XLKt/w5OmTAp0a6O3LG6GVMUMPABrgPOMETL1z5+6S0btsdqzIdOV4XZdjomY55QsAVUum9vaWeri9rht8BEzhb7PvzeqEH9KPruFz6tJCK5tkyCV9A/a5TlhbtAOPG9jicqQGQbuNi0UP3/FuZ072ZX6M6y//8i9rbr7+8uvVw4cP6hl4Bi18zxgoxfLVV1/XWoF2nlmVPuhsEeaBms+ASwLBBeKNTQ3oAyz+9ttvaoMBGj7+8cerWx/cqtIalZ358FGV1GD9QHsH0p1Ja5azTrUbUvAAENESKpUhDuD66HHxF/4BnvIc/bN+9BN6E6Yv3ESv8Szf0TZr1yx+PjfogK7KLL92tXjOeFlXZtm4UeIGnoHRixcvq13renP6AMCXTZh79xqYh5du3jHPyJHZ6aw35IK5NrhxU8BSEaxjMtq5yI/1wLwjB+htgH74if199PhRraXDo8PldBDlRMi+royYC+dXT0rPHFc2s6duSnYurG0hY2b82BzGC2/UJ8jnxQtdBxob5uWQlAhhDfA5fDS44R4N1g584CcZ5LTJ364XZIm/9RWqrA8llsbmM8HdR9///uo6FxcSwBwdrf746ae1mcVlhrdv3So9cG1cnIQ9+uLzz6t9eEp/bjDCS34XAGf+r+z05cb6AAJVzE1vYr2tsjrIGRtE8B89yDzX5bavDuo75od/Z86eK5/Y0wZsxsFjNuqQPX7/8Ht3y/948fLF6sWzZ+XVMr4qJ/XqVfEbnQkf4Q10mgBQWc3YTcrwWGOfi5A59TEuqy8AG5+n9Bf6frVskuI/1AXPb9pGqKPaP3pSm4DYOzaN9cmwcejzw8O+CwQZ5d6D8h1YzycntVHJM6zr733vbv3E37h0iVMbV6vEDqcUkC/GS7YXVbfhOzLKJirzW77imCfWOvqROaF0Vm1mX7pUegtfpWuSXqzfHz9+VOsK/pAFBo30BU9MGijAtmLQVflofM6zAOGUEjITvOSXmGrDKVp944xxM7CfgSfjoYw5EvSxvfLvRrbwKfBkANx873v2bewCnwR5lk2OKOMxt3cqHg9gZoQOSyJUjtXvHIf0GEskTcifffpTGufYS1ryeXW5oK6+ZNJQ8cNI+Eke5ucZY9XaDKBc8COB+hy/45LuGcgrWR2+t7xPEGvGG/iO51nbzmPGv9Kdc+NzyUN5kfxOEDzb4T3lTx3uGJMfxhKOJ+c2xyY4bRvSlQCs47TvTbLsM/Jolkc34Cp2G6UHk+6MX6X5u0BrZ1j3OPm99csm+U05b1o6ppIueT7H7LY105N/26e0uM59N+nW157BUd4RwHTz2s05aSoQbyQ0Go+KF0mPtk2Z/nPrO+lSHuRJ4lzOs5th85zZzoJdjXg5ZUc5/+4cdjJVrv+Zn85/bqLxmRhgbgrkJlHqklzjtm98r6/nuq154z9Ky8W9EY25NY6R8lyo2jhxJQbiGjXOnXVTvUIS4CiRh239zW9+s5z6M+nBe0SgEV+Z/zxtiP/CP+QCm01f+pSOBX503NCXk/M3Pkr5OuOSSZMCjKGcN5PulKGUjZxzMaLv6LdV46nEwNDAP7GBSip7/LgSHSyRpw+k3k4QvP3HxmA8UYtPZ6Kfca16jr+Ji6m1zmlDfKeS2//6f/2HEyfPAN/MlRQ0CBZV9/M0ZLm4U5meViAtLPl+LhK/k8F+Vw5M/EvFIiiSCoCghAtg0hFxMnx3/rkI8DtctHV/fI7wnF4MHWg5ZhdOjiWVQy6UXCyzwj01yOGkbFImswJSwfazaxB8nqfZGVh/30pH+lMBMQ7/yaN6LmqCu0mQzkkaEi/sXBvWrrk7z8ms2JSDNJoKND9PZSQXmN/ZzS4Y6U7gTBkza2GTUZJO6Mmd9JrTcuJXBUrqaOuMuKBVxrP8OffOn/MmvbPjJfjnHAjYSZ/8q7rKY4OIZ81KEMR03lNuqI1oAFrg6bjcgNq/0kOdYMdSwcX+fimnxThtrSoo4nkvxfNYtACbhtixOmdJG+NiLChrFBj/zIRtoLP3ORiHDqSGh/fom/Y8EqTcCAx6ARzP0j//0ZcZtB4x9yIu+IJRIUiiDY8IewQXGtSRKF8zzQjkLZfg94xfvSrQgR71tAJ9aQwYk5lpAkWMxdIfzqtywtxo4OyDNjyaavYYz0E779EWfRR4v71d4+N7eMB/dYycmloj2HCenGPH4LzyvoC7oIZOh2Ai7fclZE9rrBpuDCrH7M3w1tETBNf5BqDiPeaLgFtQ5VVlPjaYVMD8yJKkPwJn/oMXtKdsyG9+YvRZB6wfxwfNOlBsNprF5twgQ2ZownPBSWgFqDVbFrAGYwst8Ij+P/zooxovIMpXI9OZUhTSBq3MJwF6ygf8vX3r9urq3tW+7HBkA0ALcsp7blZZi1mgjSxaxmDJD56F//BG/tIX7bYjcW118eKl+t0MzDw9ZE3wXG/qF7OX1QGMU+AZvsAHnqHu+ZXdziyFTzzTWbx9YR/0AWTBWxxBslN5lnYBJm/c6DqxgN4C5ugHQBsCmebndn3Hc33h4u7qq6++LAC59eC7yjB+9eqg2vz5z39ec8Nn9AmwwqV3tAUQAy3wpsuu3CuQmszZhw9frn7xi59UZir98C7/APkMDOCjYCfzQCkJQGbKTPzFX/xF9WEWhwAvbQvgIpu0B+/hEX3D2zrOv0PGaZd74TtBPXlPJiV9KA9mMQv20ubNmzcKAMMmMz6ODQpWkgVMP9ocZI8NBXQqfeN0CiggW2aWCOIx9tx0sYYzfGBcnkJw/UEn82+2CSA68omM0LZZx5ZbYYOQdYruoJ/j4zdFL3RnBrIAb29wdV199Z/2r9/vS2X5XV7yWQHuJ+9WH3340ery2IwCbNZH0E9kvMwnbao7oPVPf8Kxf1I8+/jjj0se0DNuxvHTDQfX5T/+6tfLnQHKEjTBA/iLHBRwOkokMf86/jyvnrLMCXMKuMxJCUDE1dZJPWO2cst46wbkws2YsjHnWo+ie+Ev887fjI35Z1xuCsAD3kXGWE/6GawLN/z4Pevdl6y/a7CS/jOTnWcZr3pPOYBfjBngUv3G+kHX0KfzqP4qmRubczev36jn1HPwEXrhH+WAGD98YZ1+9fVXtdl3+/atBnkPuBCyjxGTvY5OQRbQaxU8Hx3XZsMPf/iDZZ7bz9wafGdz/lVlgwtysFF5ZoQdbFbUxjaX5b54sejm8g1qM6RPIaHD6IufXiJldjRjZ96UB20+ekJ9A03wSbmvubm4XRd30o5+/bPnL5bNHeXQIBk9yT9kGrsFbdhlTi2xtpEvyxZ5oRVjQ4Y8icPcsvv49nWXGqQNs0+ZM8vBsIZpj81keMRzlJ1jI47nWfOMmfGgxwSHCnSgTvmli6uHjx6VLkcnUkOfzXJknM25hAAAIABJREFUSN8YWSp/e7rUzThB3zdjqYybjGGM7fRFM6ZKPz9jDWNG45aMc22Hnxln8sym2DvjT97JOM62jKUybsu2MkaWzsX3n04z25b0+Zx+4jr2i4SdEastsXfE+fr38DHprUOvATglXzKeXvpDnkZyh36poKAgruNc4s93HeNt4oW8hGYBGoGknPvkA58LRvtOxozyKGVGecwYnt/n942JXDez/GX8Wrzif7WR2uBdjl2ZgZ4CE4dfXRtegx9LbFhlovoUXAKHSXfKsfOZcapy5/orWR4JR8q1bfAz41fHKV3GAJQ/bPjm9BjljxtOJm00XT2Xm0Bw5S/HkrpgpitleY7njSt8Xxng70X2wBgisdQ4Ep2WoKV+B+NwvhYexF1t+jZiB7PcFf2r3kw7FV8PwDcB9Pq+kjPXSUEZH6aum+VLfeDYZv0oeC0/lQ2fSzlLnuf6mPk660nnMPWddOZcSKubEs5p3reXbdve8lysK5NUxQF8RvlTHgWm0VUkfnjSEV8bm2c5EnUJNpPPjW+IAytRatx/x/viFp0MtVP/MSaT69wkdv0Zv9Um//5+2UljDORAn573BNuVP+eevjyJZ8Y5z/gu9PK7m+rG7dh5y3gSQ3X5RvwlErAu1POuYdcVfg//SH5xfJ4wEzOBH+JAtIXPTMyZ62Hrv/6f/35BfHV66FTGOGkqehdsf87O2RowVqBS2FLgSgXHgs9F4wD9ubQxsoBnJZQLQYOzLOJzXeNNEHKmR6MztzkrXv42wHOx+8zZM+dOGUkVXBpvFWgpJzOtA1xykWmoZqObzpXGynGnsfM9gGkMXMH4w8FIpZNKzvbIfJudkORDGoE0PLalnAiiJp3F38pWINHsdN35hY/jKGIqyXQG1/LAmHrGpEn+OEfKgdkzfq7xtA9+CsZKRy4wn3PHTiNfBFQ2VoOxtJu7WRp4F6n9buojjRjf66ClMZQOnQ0VhmUTdBp4DvlSQSrfm5w85oms6QTBBVB53s0e54CxE1iQ8csOpQrUsUm3xhYeyFt5lPOpE+c43QWHZrODeUYQmM+dT/WLGQPKWmecHVe/AsA8Ix0eg+YZZcIsQGhEAQsOqay9qIo+MTbQKwjtbiTfCSrzu8EkNHsUOOcZ3vM5/wSMBWU0JqkfdW40BPJFsJifjBG+Ce57CqIzrzoTzEBYPaMR8ztoFKSmD/qjbwFh55EglrEDlLgmnAP6Zfy8o7OuDobn1sKFLtoDRIHHXnzFsx5pJ4DnHbN5O7OyTyeRfc0GJGMS5BEIlWbnRT4LrLKpQX+0Qw3kr7/6aikrQV/MjbzEEXn65OnyvZsTtYtNdv2QiTL4lwGPO2PN8jCCQPBHcF4HAf4UQEZ2ECU9xgZFZyjfKb64Jl2P0HXl8pXV8eHxIuusS9oGHNBJELyAf/yezr5gvICIp7MycKHGmvpFJ8Y1YOa9/FUe4bvZ6AAeOl/aBL4DJDHDnSPpZH1Co8f6GHtuFrl23SBDZpQjfvI82frYlt7QulrZsNbKJhOSzE2yoAF5t7cvLSVgKnuGrO8Btnh8Dv1O1jFOWDtpHLG7UYAYIDrOFrKELENXX2L37eru3TtFD3ONHilgcshSnagbm0/wC/DYEgq/+MUvCoijPdeyvGYNKIvqQHjCswDk8A2wDpnmH7ToFCufvIcTi0ypj3hWPa9e7k0oTp30mrccFHzxJnjeF9xFV7gBBE2MOTM3PHWg3uFZ3qE/dbwbkYB3bkhbwkQbr/5zDejY8j1tagfUnWRIMwdeXqi88r06nu/V/fyewaX2Q0CVvwVf+QweVH3svaur7YuXqi9ti/4hawa+Ia/qRHTBl19RHub5ssnVWcLtozoPZrO4WfT//n+/OeXrwDtrn0MXAC1zzrwgR/JbmUOGrKFt0AS4zIYNa/7w6NVSegNamGtol/7Kzt7f742WQzZaXq2ODg5L1lnTblbSFjzlPcsQzbrco7bOIWO29rjjRfYdg7qHOVD23Bxw07TqgHMB5clJ9espAp7vjYc/LSWXkBnmGj+p/JmR8QwNzJWnHBgDYC7jgWbW6oOHD+pEBptvbuqQCU498EePH1eJjTqFMDZTSy5XW6uro5wO77QsdDC7u3u59D7AevsHr+vuirMnHW9AD+MnyKvM7XGhNf59Ae0nXQ6pN1Helj8H6GwpIjbv0K+cHOpTPBeGn7q1OtjfH32S3MKmeJd8I/PdkwZsDJKJXRurZe84vfNynGSl/FX7QowL24Ps371zp3iIQmZTqse5u2yuM2foPn5CJ8A281VrgASMN52ZlX6ffjPPIhduZCHvAOEkbHz5ZZfmoj+Abfr0JJLxW+l77PC7t8UXdDnPAhxc2et1WDrH9ThAKP1N/X3pUS8tcVdkrRpvZeyZMa3+ks8Ze9mWQBZ9ZlxmTJGxmXT7mbGn/n8CTdCz6V+2YTzluKVbmm3fdvThM75Z4sop/jQ2M06239SBjtH+M15b4kri2wDPeSbnJcfseFYTCK6/g9zmu+ph5NuynzM4pv00tsqYOumVLm1ZgnkZO8tL+ZByIX8X+fTU9wCw574TE7Bd5902pCt5LN3JO2NS13nKTsaJPKcdljeJE6S8zrKRsreJPvtUDpXrZZ48GT5fKLtqPyD/cx7QWbST4LGJg4LgyYcc9yJPQ+bkm3M3y2XOLb8nCJ7r3JgvxyU/0HuCeNCVGw7idTmn2S6f+0xuwuQ8uKmUOiT1wKa1xtl819CMsW3ie+q/uT3+Tn0jT5XbXDeObZbX1KHq0ZRvx7vokLGJpo6lD3noek8d6jwuGFZkqfucbdlO6jX7zQ0pxyemYL91onnco4TvQQIQfoiANW0YZxsbYQ9NjjDZhv49YQlNxp5iu4k3pJ2DF/gW+PTQiD3Ft+I92+Nd9QI/kdGURfEF54t2sMH2I0CvnqA9sRN8Sk4DY8P1x3lPf1+ZXq/LPhkpPdDSSU+d5Oha530ThvBDjFHoYwHBU9HMv8+GpjNu15cpzoo1FV8agX5uvRM8KzkFON/JLPBlgQH2erxiGMR6t8p5oPyWlkd2cP/dTCfo6J+CqtaybUHkv95uBkzuxd7HZCzi0n31OE45IICZVQenlYS7QMsGQhwJETScHYk0kCqjdBhcdC78pKEWW1dRWXY1104Zjmsfr+xj7H3RB+PkGZxdnNfqa4wDp7vaHyPne530pTY4GwXwiPej/lGWv+kyJeuLOmdjmAprdiJz7GlUUvGlMeJ9ecjnBpmnnEDoHLt1qZSzTUEkfhpEMJ9kR+fiNthFCcBT2hD8SSOfSjaB4yqVMUoVqAgFhhmLoCa/qzCTR2U4oXGU+RBISrkStIXvyB0AeAGHQzkJDmsMoF8gDKXCkd26+C/AW9rhP3htBqDHUFHKPE8gKU9zHhiHG0A6Jc7POmBroIN/ApD8ngbTtSfYx/cGzTpmCUZoPHjOTCZ+h24MjdnstFElOy5dqjELJGpAUj8JLPKd9KTjqAFgLIyZsfBP3gkKaND4Djp4zywxgQHGLt8zy9o5cHeWUgT37t+rZ83Owyg4BxpFd00Zg5cGKmeuNWVOMAiaCHYZh+CFALdyxOfWsKVd+Uqb1txFPjBSGFgNMn1gBOEj75upaSkZPt9/2ZeiWTIBY41REwCE3sz6NqOa560vW+3s7xfYaUYq31lfjTYoGfX8WV+E6EYDfIaHHkejHYP9K7tdWsE5Q9boWyOs4Zf3xdehE33OeszQr0xrJwBJOD4OuKJe0TEhWwA64Tv0AUgKZEKTTkEZ/LHhpn5gTDragB9kNWaGJnxjLswmZ/50gtQX0AGgwJgA5qw1Dm+s7WvGuvXnnjx7WuvBmt/Q6ekPecdPvgdwU49Y95e2KbEC+E0f1OClzAD0MaeAOGSDA7Qg+2fOnKv24RPzd21kvMMT+A0tlJkBFOOoXvOEchF9YqKBRdZtZ2/yfZX9ePSwMtIFns3EYC3wjrrR9VLtHx3VuACxed6NA51kN/B4xg0U+4Qnv//970t+M/sSvlt6R9DHtQsN8MhTNm4o8T1jYB1Aw7t3bcMYG99pf/gdIJ11z5jS/sBL6wLzHvOij+Dmnc6zdo+f1nIW7KRdnWE3GtSR/OR7Tqigj5VdS8xoS9rPOlenQ+CzILgOOrKHvJuposOPbEGH64R30Sk8q15k3Qog0weVHhmH9xfoJ8ADnoPHa3l7USUnyJBVd9E2fHH9aY+ggTUKD/7hV79eAgH4yjpgHsxSZt27GcFmSJW1iUvO3VwxuOZZaIZPvQnXm5baHu1BboLSHjrg5O3J6iElbp4+WzYR1IM8YyaOsgXP0UNuKiO3GcTTpyeneEc7j1wwHzzPu/zepxVuLtnhvAvwicw/evK4ePT9H/ygLqWER/TN96wTbS58r42tM2d6E/dMXy7LhhL8+OSTT4q3dTppb2+A0J0lTTmUgwMuee4NrfLJjl/XKRIA8NI5L16W/+tmKtnUZIN7qTCbcvCLMimA6Vy8DE3oDujavrC9unj+QukebXDpai9tHYDd3tWrBf7COwDsE3y64y5xoi/lhowbcciYm7cAzWSPl48xNuUpCWLMV88ddpkvYoJaO2RcYevIytrerjVYdwJtba1PaIzLhAvQefu2LihG1hiz9sq7FVi3bCYxr6Xz2CQEnAKkHpc6uznKM2xKMEcAApYrIxP8+PXRcncE64c2u/zZ+gJ7ecKG88v9l7XxjHxz8oeNI0DwBEMrlolMzAQIjMdmoCXjZXWjcZqxyRynCSL5/Ka4z3fmd4vHoyQHPxN4yv4yRtwUQ6or7FufOcc5x5n6hRk35fv5edKo7y7vjAEr9hwnURMQg5Yc/0LHqGmfdCU4mfFx8aUY0rGnbUpXglI8JqAnCG6clzGH4JZrTBp5Vt8qwbacD3mXPzPGn0HQHGPy3T6lS7uaceeMwaQ8OhcV/3ee2nKKOmVtbl8aoFObm3KbsR6/b5JLeZP0pczYx/xurrFlnqZSvEXvFv+1bhKDqPaHXTSGM1mnfAY2nMiHjpKsXh5sZjrPJB7ivFra9lT5C0sZ1SmErkggjiVOVbF+3KtWsdkoa7XI/fBLoFE9YWlM2nMO6MOx2qZzq6zT9oLJjHXRZ+cb58p5ybU6zxPCAlB7ap2NSas2RunVRV43CL3wnOmzxVt0GvM0xiIWlaVNFxxtlFTNMiMB+vWaz3I6yuLADX0WHpX+ITlulE9dcDHLLg08rLDFgTHmWlSPi1+4ZtQT/NQPT1ak3k9+l39xeLTcUUN8iw9Cu9BmjKT+Sf9RH9EYxI0P5wr69X35TL/ctmif9cF3xs38XpvOo6RhJn3wrNiMuAR96NOrz+WF9sWkFrER/habwGfEdzP7Hd6pF02CEJtqvKxxTO0bzzB+S676rElG0uD6L739r//l353MCsdOc0Jd9Aa+ydh8P50GJ11Badlc3xY6G+k0NmlAl7rh7ynZIQOajrWo+bk0K3j+TCPL74KQKlw+mw257/TaOL3bqIGXNzooBYyMBafikqZ0CnL8SUPy/t80GFX+u8F7+a4QCs5Bj4u9FUHvjGpcNhkgaND4zfOdfc08rb/HcaPZmXAs8j2F2YWSc+Z8qLygJ9+RRp0R+eZPx8fPbD/nQmeGzwQuBbYqQDjoI/b803kWvNOhkU8qQOmmbRSE4AjP867ADY68F5XJRxQgjj8/oSPXl2A1NZWpFWmmnkotFQMKUtCyjqMQ6IxbdXVYdBR5n2cEHwhEdgcAIZhnBh30eFzFi7HMiPUCI3kqyMFPAVMVpkAFtMgf50u+pIMkzYBUvbHV/0GPgSi/C07JE+a16qGONVDGN2qbb3LSXIvOa65hftdAQafgrdnpypbywveCkQYAvA9P4AX/BHU1MAIk+R7jwiDJc3dfaYf3MZ7wSBCcNuxPkCyz2M0UpH/BK/r7//k6lx5NsyOvv3mrzMqsa9a12/Z4sD3WWNOz8QfhAyAhVog1EkgsEFskpGHFRwCxBIkdEhuEEEisPB4PHrfd3e5L3auy8lKZlVf0+8f5PW/U4zLZamXl+z7POXHixIkT8Y84cRizGdf0Bf0Amma0p47XmzcBPHgWXnmcnXFZuxdaeBdHGAfeMiLIJCCa5Rx4F0AH2XENClRzsR60U5fVDHLGSoaYGYtGxD0K3mWaZzy+D620y9iQZcYDCA4QwvhXRv1xN0vlRJCZzw2AMJadG2SD3w7NXFRIPWTGyY/yCO2eAIhs5+hnyZ+lCKBXp1D5h3eUHQKc2bpWFygybmQPGpgXxmDwrGfcASAAytEufGKe+Df9MU6BP+Snyhu8ShkQAy+WjoB2y3jAM0FZdAP/8z785EZz6BN85jf/wz94lssB994kEAcNzHVqF48sZ0oSGJDiN/OiIUS7BTy/Sh+PHj1cfP/7dVkjKhmwip+SW2qTv53WGiVekBt1EPWrqZfuXhB9BNC0qAAM/VL7mbrAzBl7JLpGUB6+8DmZ4E+efDcBemQYMk89I5914AkEgzyMWb4wZg1dgX8vpkFeAam9ZBG6DNpBA7wRUDSYghwkaDkynfmdGrwtKOk+4t5FPf+qI1ynWATILWFENiayZDYFawmeAUyx/tUb6hnaR7/Qt2C0+k09AZ0Gkay3zrOMmf/pQ93Lc8yrADn0VWmc3cryHCAhJxk8haFe1hi3DAS06iDoxNMGtEMj68RyK65/+GcJh+Pj9wkg8w4yyjoX2Icm+MwYBXmpA88eBZDKWnfO6rTB2hSg6HPEOP/7//if4Y9zL4/gA2NEx/MDn9HJ9KtsaIsI5DgPBg3h17VNAkBb09HWZP6OwDZyyA/6gbZXrlYmEBweWXZCuYUG9yd+M85kXo+gpHMBX+CZpTH43JMp/WQSdJggkED83bvZy1jrtFunMJ4tTk7f57Pde/em2tFmHbNutAeUZ9Y4fAIEZ34A0qGXEjG9RrhgfpzCxdXi9euXU4KDwPApNbnPzkLLN99+l9Il6tVzQPCNjel0EPy/uDibTlYcn7xLsg1tsfa2NrcW9+7s5n4M9X502WYF1wkEx3a5fSt9BgTPaYRy5LWHtM3ltwDKFOQ/L9sXHtE3NPK/ILnz7rrL2lmv4Kk80W5grD7v2g5vuBtkZFUjj57+QPbol/lGlxh8xDe6dWMnd6vwvJeuQjtANWuKH/QkMpGg5NZm7lcgCIkcQCf7d/biUc8ePmpvM+b3Z3XvC7JA6ZRc5HvrZvSTPkPAMmu5DoPTtdT9l26Hyyv9oD/mr839Re3zbtfO/U19Bv0139Gn63Pf/R3tWH2s+d/2o9xoD2urz5/vvrq2kLatQVsDDh/47rOSJ93ftR31DvSrjwUruhx2f/4DmTczegBX6b8ywcJa+6RteST/5L0+c8aZECf1f0f5RU4YkVw3TrKnZM4oBxKaUqqxTntzP0xKcrSSLSk/QtLcoA+gb6K/J/S1wEZg2yXwMV2uJyiYEh4AvmPs0MGpEUsECNpS0qTLo3OmTCcTeIDgjk85HWhiAcpmPw9gV//ZhLnwdmAP4eHlAFb7FWVVY6ZOxa8VYN3xDEHQSZcNviVhLQRUzWTn1zupPnweAHxZBzxsHDJI8JBgo/sv+iHraq1KolhOdY45uIeKNfS1oPzM156BCTEYMTV527Gm2huWPqzy6nqYgNm2PqTRdrsOUc5dO10W53QqYnM9kQsNR6A/Y5kCbxcpW5V22Hfa+lJGOn+6vlKnTPI1u5egv+e4HCdtwwf1gu12PTwfZ+dJ1wN9zmjf4JHPdL71/fTD2/Y+xNkcm210rExZ6LLOc/TddVPW5GIlNgB2N/udp6L1Y/lc317sRZBav0WcyD1NnkGT9PGZPn9PDjQRgne1JaGbPZd9HF3N56x/nlH3q0/oG3r42+Q35dG9hfbcb5R7/TL8CUBw/taHcX+mf/rEJi+spzLAPQEqPfRv0pF+gZiTWJJJZvkeEHw++XSqETXfhD7YLGYXN3Zj4eOb6HKTmxsODMqJ7n32RfAxI8J+uoGSC1iGUumAVX+2L8g+fvuYGxt9oZQyXG6uXaG5EO3XiVGB9nZ8r//uBkYH0PoC6rRNG8BUbuTD+lLyQSXSwb9aiEvA3Ha7oTI3ElTqjkva+7vdWMm/NRTYnEbNcscjcJkFErh8bKCrtTF0cJR3zGbCCMExSCb7VWUTxKHaup4Ln2IUjOOc5WicJcuGjZC/BXG7cnSz6cq2g6f0zc29KjAdWhY7yoq/lcMORMsPFYbggMoBUIf3WbhmkcFf5kpnkL5ZwII206Y5xgYIjhKcy7jtCGwEPH33rspWtFMUfcy9Dz5Pxt3IDswFkiOj0vGbZYVSpT+ez4Vjt25FSZrdTbtmFJu1qIOk3PO7nOy6VMostR4A6JtdX0/yRICO55LxNkqlGM3sGd08g+wxBufDdtykOhg8GX9jU+YZHEwBDfhMW8wj7ZjRJsgtcCWP4aW6z0xuAA7aE9juQRg+N4MQ0IBnGJ+AuDdHMy4BTJ5xsxf05TOPOQku0gZ95cKxXD51PfS78QJcwEMy7gTUACWRXcuD6HgCWDAej647r9Ybg0/Qx+dkNNIGnwGK8j/te5wf/sYBv7YZgJYf6FPuPP5cJTJK9swSdV4B361NynqEx/RrW5ZnybiSHVBBCYM1yh/0I3OCU4wx87Nex+z5jmdwzAWpDAo55+pQnHLnvoOA9Knzrs6DTwAl56d1SkN+G9jqBqTybmkCfsNDapTDA8ZISQRAPb6DfsHHp0853n4RQMi93rlmTIBG0C/Y59pmDgCD4Ck8Zw75TTsei5dmeL7KhZojqEc/PThkuRHaZE2iH7/++psA29bqj34/g08FNAHmofcDcCUwcJCLGw0e3rlzN6VN+Bt531i/NmV9MgfIOHPHhXnwBJ1wPGr/Mo/Iz7VrleUrz6Dv+XPmuUB5aCK7G9kwY8LMYHgNXamr3I4zO7/uy5ZKYe3BZ3jO/6w55gy5tySKwRLeRfY6CGFgijFZvsIMXwN09M04oRGayATXiKVtjiUypzxnJjj8RVaggXnhf3UGbSmH/Fu9xTjUyRrX1q5nTMyp/SIjGMI4ADzD88iQ5SqsdU6bvWQV/cJfjsK5/rpBDj3qQ497MmZ1kPNHu4zbEkq0YcYL81rBosPF3tv9zLm63+Ag46HdZBAP3c5z746PMh6NcvcFnjWDvhvuvPObz38bHcz4aV8d7j4vQIaDqtNIn+wPHgfVITEAx9iq9vXm4s7d21N5FfhsqR74j+5F1rhoFdnjQsOL88tkgrsnG0DRloI3rmPtKv42Q53PoM/AqEdtDay4L7MWLbnjPuYdAdBJv5Z5QY9wQoBxdh4YIKQP2neu4AP26AbZ/FdXGSdyQ/vdvxDAzimSNRw6LmWsu1PinyzGqaBRXgR5+PKrrzI+xgG/AKA8DYN+Yq4pm+W+QmAEXYteo83tza1RPrBs+NOA1OuL9XHJJyA7c07tdMYROVitU3UmbOgP6HjTJ3xB5isTvi72Ys7cZwgQ1ro8mkDigNpJprlarIxTIcwFOt2gDLzRr6CfONXczxIgv2oGJ9gyaoiyppAd9ZXBdk4x3qF0TC4krePYlLJhLIDgzKH7Ku+Tub69c31xelrlr5Bn6BcEd++3Fn5sjZs34ye8ePkyNJMJnrI3N24ETOf9+CDJCq0fbWl9IP0i/dweYILWOSDVwWB9Ofvp/mrfu32HzwxSwPOPgeDuz/rI/j0BnO1USPd37c++ui/XQXBt8u57ygt1EX8zv/5vm/Bi7qdK58TrAQqzNtW/8rR0ef10f1Ka5HXfSztI2XGD2BvtArvO407j1OHshLd+gTIxB+jk7cfAUnWK/Xe/t/v3/ts57OPuesnPpdvvXGsdWNPmjr5q5Wkch3R3+ety2Wnine7ri2/IW9dGp08a+1qyfeWM77r8drnpczsfg3yS9s7nlJYiG3wEPZxvdRGfa9fXWmHCl5nr0uNvfeOykUZmdwMw53yUFnnR2+u8n6/TLrOdnx0X8/O+JrvMzHWW/XU573KXwExbY/M1YN98Hrl3XTfsoPO+64ePra25LMvT/jn0qQ+6Tp2D4LTP+8oSv52frrPdC/u88L3YQZcl+eXc9HfC23Y9Yde/PanCd/k+uBM41fjpOjfyDc4zTpG7d4NtYYsRxMcW4nOD1fxt0oXrQ+AaH1J7T77oj3vaV9+Rz03wEKeAtu53sl/rW5v4ID+cI8FlsRUTW+C5yS981te7mJ+0whpsB7PA9TlMdKMPbd2+dkt3LMsk87c2v7hS123axfgbYnapPS4InglYrCSaKGBj+jlEd+XWFdXcMJgL8x9uLEuh1XAQdHITUWjTZwa5vKxyar9CVX+QjV2MqajaHEBVYffI2lyBOB6ViZPNhHZDJmVTiMSOEiMTEL6gPMhFQBRvYp/313niolPI6bfTPl+4XbH0ebD/GALcMGsQ4IIyJ5eJUHPJFBdgqXj4HBpdfH0u5T1j8acvennZF/y0UQ1gPRcdWXpmbBpdOfUNwc2wKz3Ba+TRsSLIcTIGwKgMmZFkIXzmy42OeROMk27eZ5Hr5HZAhmfMGuM529LRkFYXHH0LXPIdcyHt0OdG0qOYfs53GoE6xCgUfno2hKCCGTseYw5NIxNcB1TwgfnQmBRk4f1kgRPJG0dsuqx32VQuCoCsupLYC2aDw1do5nN+HAd9ooR0fvlbXaIzCv20r9J1rK4VHR+dXWjswIqyqG5y3ZhpG5oHsK1yN5vQtSIoybs6vd3YcpPlOdrtWVLSwngAXQRszKBN9txw2HGMdVqRK/5mI3MtM2bnnM+RS37MABeoYZMAxOA3Y/nJT34SR45+jKCyefLj0Xm+M2ucz6GDv+fH8ufHn3Qk3SzNBocmxuY6ky/qRscKfQJ5bnqCrX1/gQcC47QN2OXce0EGvAYIgk+vX72ZMrcZg3pOxxq6vSGa8Zp9bOab+xj8AtClT4E4wRjmgEw+gSfXKn0hj/wNaIIijOYsAAAgAElEQVTTDQ1Z7xeV+WfQAMc8DvuISvMdGy/rT2CCI3joY/rRaFCePQVge9Hhq1xOSwZhZdlqBLnPMbfwyCP4zL3OKvSQyQ0fMJYAaxmDATnGRM1fZAvDgv6RJf5egqRVO8/jZupgQC1LsDBmj+HzvUAH/UIvcpmLD69XQM/sPi92AXgzUEO7vMNc/e3ffr7Y2anLz5gvgW6AKd7h0jouPjMT+c2b1wGnoQsaAMAFwVlfR4dHueiSOYR/CcoBxm+X7q1Mf/TaStoow7MuZ3WuaszUx649iTm2njLjRa4ZK5dT8psfAwGeUFFHwzPBPehxjxFkJahgJjbrgrnsAUbljHlEFwEiMX/MNe96cgN5QKboV/CVNVP1iSsziv+hD4DJEwfISXc6+LflNgDICQ4wNvjIu/BIXcgcGgB2HRj0tYyHDis8Zd5pG3k2oAJf+bE8CX3AU8tn6NBwmtaAoFnmrjdPGHkBMjSawWw2DL/RsbQHvw0IMl4DkG/f7udyRJ0cA7qsC0A7s92QCfWv64MkAOjKPBxXiRBAuOyHlwOcTHCnTowRDL57904yzy2bE1B8e3tBaQzuCcA6fvrsWWQUntG+gQPmAH3LOkN3sZboi1JCDx5WJj1j5IdnCLjwDO3wnboRUAHA9t3h0VRqCf4ZDEHmDPhoC/C34DXPKcvQCZ8NrNAOfcJfeAiv+F5bQL+gg2gmGVAuhBIdPGsAmHbgHXOBXildAYhdF30TyCcTnM+RWXVmt9m0B1hXGD2ckmCda/PgLZEJDp8AWCmT9LsvvqiTNqtr6UOd0B1LgnYllwUgQ6sZWZeU2ks2aZW1gh7GV/tLZdDHHh+ZmZxkIROc+aT8UxzxZFpWhhRyZSZkvj8/rzJPa+uxGaPjCKAROBzle+jDrK/YWOOSSNrGbkRHoi/cYzh+D48o/cL3gODJAs8pJU4ulj+j7RH/JOAAtNTRZUDwGzvbi+9/7/vT2qBMDX0iI2ageXoA3lF+7PCwAq8eneZZfUfoY70g0wasCZh8/c03me+/+IvPFo8eP8zpoPBp2NuMB7u4+zXaDPzuYOYcHBPg0Ib27+7TaIfLh+6kdz+sg2AdLNNm1GbvPpkA0Bxcsw9pdzx+br8CJ/PnOjjnu9oc/K18m2yhr9Zp7eChfGSu9N+m9TwuY/Q7x8c7k5/C2hhgnH5BH3NoHKcjzFSd84t27dP5Cl3jQkD3owK+qpxG55efWXrBdy2ZkTZHKYVOo5/bFjbgHPw0w7bzzxJEmatB8JTFO0r4WJJU/rrHK2vzfiaetMz5zP0o7aL8ogMcA7qJH/oK/2YlKjsvu9xX9ncB04J/8kpefExGPihrYjnZUV7kD0DjJAKO4Lv3bJnBTK1l7JuRGZ/yrxgL6KpRE7qy54u7yTinNvzQC/F9wWbOkb3z/J6wn9W1Kp07yubmvVFONwV5Gk41fT50+JQNPzL/S9LqJ6DuxWX60Zbga2nsMi299Gf/aWT03cc04VgkHY5atc5BLyUyzTk8G3wKCG4Zmiwu1kzxTaxq0mmDByYqSm+diliOUQA5vhRB3RFAnXTbuADRUxaWKfa0QU4VtHvaUq5llHiRJvs20TKXe7YT5Jm7Md+esOi8K6EYpYFbQEn/s8ti3ztMhtF2dk2xd2TfHHeeaF+K7+A7mAlO1+yByIPJAV3X8p1lL02Mc9zSxTPs29rt+unSasKG2BF06Iep4z2x5zPYD/r/lmCBH9o9ynAHwR2/PoH+D/Ye/ga2NzaoPr94jCC4OI9+bSURVLJkkps2Nia/QGDegB22DXywZB5zg3+TmuAySqOelzSE6FQh7c/1jXUCgK2jMxaxi03FVxu7KeyVofCxKPAHgtsu3uw1nqY2x1GZGLccUUIxXy2PaSwVBQrNuuEsmrEKRyZxLvgcm13RWd8LFJ+eFhBbk1dZy9SGnMDnHO/hCBWKC+C0skamS22sY9RuWe6bXI9yKSjliNem0xeRG7ifq6hRCh6DSi2q1LCuoIZgjUeLbIMxRRApDwHto5QKvEiGCRluXhwwbgfmM34ULsabf48NPRkkIwpWkcMPN3rpVpAFa5QHFYGAHcIrQKxcwheEWCDAGrgsQMarYyo4QFuCmB5XxmExe0mlIsBbwEk5h2Y+Q59ZGTr1vAcv+TvHc8cxYtcSdJslwb8ds8YfY9cpNmJoVpNKRLCC3/Kc3/R1eHBQmc7jaLkgjVFvAQ2BM/rDgMwaH4r1/7cOs4+OGmL0gbxDp2CeSooxwifngf4sD8G/BXl9T8PbMQqQ0r7HZM1mZJyCdc53B/eVYXhL/wLOHQxUz/CM9agZh5m9Gow9YNENdDcJNyMdao8M8ZsxstHQhyAO4xMUhGa+A8SqbLwCCQCQrA3861//OrILD6CT78wiRWFzs7HZvNa1hM5+uSf85j2cQmkRVICeZMO1WuuMWae7Z67HCR+Gq/xWn1oCg2f6hhtneZTSUXbcKwyGGDTpALuAsVmO8A8gj7YES2jv+F3deq3u1MF2PPDR2q48B6/YWOUnv+UVfOJ5/rc9xkPfOOa3b9UFoNAmiNOj0oJ8ANnct6AhI+DFvFumgDm1bMvYHqNzb966GRmAFsseCR7znPWJs57XryUbXEdacIh3DfLBP8YP3bTH0TLHZDkb+mPM9EMbZksCCLCOMSzMNoZmxsH/gkr0D/hgVqlZhfCDvuGDl+rZB+2yHgN2795NvX1+LKvhyQDWD/zTeER+BR+ROfqANn6oO4svgZ6+f/9eAgrKMpngb/ffZi9m/GQ7kg1uIIN679giZolCMzVvOW1giZ8CSSsju7JUK5hHe8hQZY+zFy6PCwY0G+OCbsbjqQizJnSwzcRgPfIdssoP7xjgMcvWfYzPeQ4aBLd9l/7kPf+G38wHekSa6Ytx8Rnfy1PLdfQscY1X58BSNfDCDGX+DR3Mi8EQ90PlijHBd4PI6gcDzTpb6FDkHf6rh5kf9B/PYCRDi3usMkP7rs+TE4zhKhPkiRDeNSBu8AGeaUNa2kbDH73DO5TIIIBB/8gj4085liNKPJR+5oc1gm5mjALzlvbQ1mBc8EonpdtArBV5azAd3tA/80cbyBvfMXboZezubxdXl4u3+/s5hQF/DNDxmx/aZ98AaGa/o23qye/euzvdEwN/kGcdCW0N+gsgdXmV+xgoEwUvGAsBJPpjXnqZH5436OV+bXBDH4J3vYOBz371q19lDi2jxJpmnMwX/LUP5ozvXGc68QLy0MF4DUjQHu94rDj2Gut5vUq2wFdlWftMm00nFaf83bsC8d0Tz84vAoIjJ1yKefz+fdoyEEH5Kuwl51k/Cn1Buz/4wfezZqhfzztPvvtu8ezJ0+g0ZAudgj+zPk66wEfkGkcdG579Zm2dE4+UVDHbrAJbpRe59LUcw9I7ZKNRquxG2q91VPpi6bQSNK1AmL4N/dT+chIZVcfgH1WQCge8Lg2mj3y2Uf0nsWSUZGIeoZuyetifllBiLnG1NjfWFz/4/g8i77xHgBq6mT+TXphbaEtpqa2Nxd5eAQX06d0T7tW8g5wqq9Hf62uL5y9ehEefffZZAeycdntfQcHQO2r1GoCZgJh2eRpzqhPvcxNg2JJ9tB8FSuxDEEG7yD708boNqr+gL63t0IFqbTdB3TkY5Zrr9sIEVLV7qrTFe9vaRf13xwmUH/gLXwU+u+/vGtBmdpwCMPo05XePEiQtq9O+rcvbeSKtjG0CulrmM333e8X6PM3B+snWHTavdPf56fMgn93P5zxSTtzfHK900lYH0bSX7de57v3Io06bfHWe+3sCV32/6b5X+NNqaysjyi7fmVyhPSA/gm+0chiOS344r8qVGIfz3+nsbcpjx6qP6TN93uS5PAb/QP9ELsa9BdOcj1PpU+Ch8T/lZUYAJrwaIDg4j6dx4juPEljoMPQ7cs+4uq+Y9TjA4tLVa8FWWPe9TM98nvO3TBl3sWHg8i59yAfLxjgfzqHy1Ms5eZljMJYRnAzoPwI0Xow5rbF2SrGRkn9OfDy/mO7kSxAkd/GtVoBhBI0c5zSega11GYcGeI58gbZxz0MCtGBSoz/nOu+NzGn+zTPQY812aOhBtQRrRqUKaTeZcsLARrCs64ToxZqYid+RO/Cws7PMg/qH9tS5ftb96CQajqRWbWLHIxgrGK4tYgk4bWExLpMI2QNpQ9sImwQ71LtM6lTsh/eOuZ+IAaq/6UP7gH5YMyYKyrO+vk0YUaeYXKc/3tdt5mYEoNwrlTFl2T7kKXu5SX6C2R077mugbLVK9sUu8qQbz3jXmCfD6adO7ZatAO+1w+HByuf/6z+NOfcSyMqipjEe5idCOiJXKsyufP6YkvbZDxX38lgNbbsJ0IebhEqTqJAbnwvSfud0dAWJKrHPvkEJvvQNpG9w8zE5AfSlsGjIJEpntLll+/ZNpSuWqozdL9us42Iq764cXJR8bz8KmBteB6hcWCfvKrOoz4fK2QVbz3qxge0XuG9f8rovELPHfIbnNXgUdheX9DOnxd9Sam6CfE97tO8YNWKihNrFSDgCpyOj0pqZKjicB7KAyGRJht1Q8tY/ZL5ZEEZ+PI5JO9DOO4IUOJrQg7NmNgzv0RcXBSVTa0TklAH5ZNaxAAK/dSyUAWWuG3oaAzqcAhQFRFWWkX3N25vmlVq2IzjDWmEcAjU6o9Djes56sLZ+m0MVDDzoysyNNxvWMC7hG/RpzAvKwV/4p/wpB2b48nkHY7v8O+9GvFFY/E8bgqc8Q7/2jTK2TddRjvyurU1HdsvRLAeV93SiUJAAFyhd2rV0Q+ezALc8YYMAWKAN2pvqbI46r5YQgQYACYwNnD5BMHgPDYAR9A39ACw66nyGc8iYBTVpU5DJEweWB+nlAJZrrYxWxmHkl79p0zUmIKRMdBCc74wAC9IhX25KbrC9jIDt0gf9KndmV8p3j205Z27CBlXcZJkP6AD4oG/AEussA4LDG34ELejPQC3PG9iiDQMploRgfVhuw2x3M7gFc5lbQBLradOmZRig2f4MNCUwtjEy4kY2OH3AD3UDz7I2zJKN8ZNj3QUw86ORRnu8i/wjKwGqb9Sld2Rkum8K/LGhk7Up0M/z6Maeya2+MDtWwwAe1sWSO/l98+atZITD+8oKrxr68hTaBKbov+qIv8ya4DlAbjOCXcv8ttxLGS1nASSM1KsH5JUXqKlH+NzgJnNPv4yRTEL2FsYdcIeSKKNuNLW62W1ZW6UzkAuAGurIvlqcHNfll546UBYB+XQmCsDbGntYpb1Ak/sYNFBCwEufA6KMNa7Ra9B0cmCGPlN3wQ/kDiPOte8cadQ734xdEB9+cBEccg0/AY2YL/o3G7/ms+bONaX8wXvGLwhOpis1q5GbZJxeXEy1fGkT/ni6QfDcILEBTvdO+uPHzGv4b7ardkgFJiqDBX4KWKlzDALAN8EV5o2+eZ73edYgi3NGVgj/d/uPZ+2Xd9VD0Ggmi+3wPTJNnwDF8Id3AZGZH+jdSXZ2lfnhPTN21Ac9EOrJB/iXLNxBO/QJsjr/nh7wVBFlSADq6B89oK2kLU57tIFkcinsN99+m3FbPxs6kHfapU3GRfAKvqHbvv+DT7NePBpqv+pKy8bE5jxn/1hf3LlV9x5AE+OnP+WO/mIzjQxx3lOnGvhQHi3fA/30R+ABHnkihDlSv9M+QLinpzw5k4DtqGNvhiK0qY/YN2nfNRn9OZz87a26fFja4YN2hfxTP5HlBmBMYE3HlnxMcASzCA8Oj1JmDnsCOcUm5fScZROhi/4ElCqwC8BbF3am9NfLV5VpPkC48H1Rp3ICoOjXBJhmH6hL6XEC3RMFwTc26rQkOrCypcrG18mFDk8mRZ8BtIz64Po90M9n0u4+7aWz6D1rEJv4Aji+fX2rQJIBJNE3clKBxCoVRN/a52TNn5++j65OiZKdnawpxs/6Q1YISlsOhuc2r5H5/zp6D3r4jKAR84OM62NM64zkmPOzBIvg589+9rPIGieSnNNkeyYbdJlZ+DF/zvWHnKvz9SO7/+Vn+mz6tR28Urfbpn7gZHcPJ8M9UrtH/cZv91T9wN6WPmrkavh43c/Wd/M5595n9F+0z/VjtMP52/0wMjqCBZ3e3off93F0P7KD2n4++dHjDi6CWPK0+1N93NIpINhrH9tuxwGcmwA2AzzN3I/L+vr8mowX+6QBcz7TeaUNI8De8Qj9Gf0k/UnHMf/dafQ77TrbmIOsAawAUEewI5e+DoxAOvtn0qlcic8IpGmTfIzmTi//Tra1SXYjgQp9Qv/KF/Moj2izA+ddxqf5bJhLaBjzIwhLFi/gtLIOvf44FteJNkOB+ZXI1nEIZbWvV97VnhTcm8+p7erf+35/TpqUbXnQ57WvWcchTehZ95a+Rvt6t3/bnvcZno7/vUsvMlHMnhIvxQySUELgt52KUN/Jt95XXwfOLd/DD9p0vYgD+blrW153XaJ+dMxdX6pTxC+VLZ7VF9WX77zpOkn5l48TtjKwkiSltPJj7gHgUIDkc3yOMdEnd1GcjOQwnr01kq9Yn+yL7Mcp33VQNgb0ud+6F2ivQBO4Ac/wjr4bPmBO2Y5Tm92W7ieHy6+ppEVPoploagIO4+9rHho63gOvewKgPr4JnPpTS3mt+ZZfrm0TnGjPu3x4l77MLle2tB96GxcXhQnpC8Mbk2tiq89OWYtfaocmOP/l//kvV/MNzomHWfwIMLhAFRCJUxBVbE6aykBG8HnPnu4biw7NtOEZkZoO/yxLn7hR0q9K88M+6gIM6Zwr0z+mKDofXKQ6R25YKr7aJKh7Vw7XcgMLN6a/vWwhDvQwbl3c8k2DotPFZy7Ivrl2h04DjPZYRPtvD1KGRSUgIAXNCBhOjgvLZ+qG9jqOKwjjBqLQYZACAqlAEDJlQ8WjMSRw3o0kwFOy513wjEfhZ0OkJpIZ3tKsA6WyEmDEQCnDvzJOc8yDOqVkvJDtPbI2zR5GKXgUPRfuvHgR8CkGL/Wrd3ZyqdLtW7eyocIjo28sIB2xSWkO5S0YJOhqKRLm0OOZjAU6nDPa0Ak3i1TQAv7zb4EgswO7guaZ/qMspsZlMy74t869ykinMxv+yPxX3ngeevhbR03HYDIKBs857mq5DkFE3lUh95q3ZvShcAAyoVdwUL1ioI3PzRxk7DgyzAV81hn1mDtj4HPkCZq7M0cftMMm4VF5wWX6YqPwMjUcqC+//DJ0mTVpX8ybwCf90Regs8ere71q5tTscgFSnHr4amkOjUp+M1bahx6DFswX/eik4kzTBv0KkvO9MuRmw2944XF01omR2e58uE7VYzqmbgqCFd244Bnock4ZuxdH8p5ZlaXXy9g0UIX8GJ2lTcZlNNuNl/HwjHJo326+Gv2CR1w4WZnDdbJF/cfzBgh6tiqfuz8gE7xjgMj1TN+0zxhog7l5SwmNresBGbk8S2DMOUdeoMN6bYnq79ZFhwJjtCM4Bp1dl7gf3bpzO3xRP6j7XBucGBD4S7vnF4ujg6rtyo8lDlhblDehdAFt8Dnrx2AJ82Y2XdevBoY0bnZ2OOZ+J227TgtgLt4BLrGP8D+yYQY9fHA+lG94Rr/wij4FTM3qJHvVDF9kRQOYdmmPHwMuzBH/Zj12gHZnZztlCngfQBwQHDpq7ZKZe55MXtp+86bq1vN/9tOLy2SGM2c8D78O9vcD3CzBPE4B1Aki6kDjdCBTrHXGhs6o7MclGNttH48ouo7U5dDoZaACGO5nGsDqBT/vgKIGK/wz0MWcMzYDKILvgt3u6d3xQI7M6oBX7NEGDHVu6Nd9CVqZSzOQ+/plvjrY5b6jfuFZbQwBcWhEp0ID64mx0j5rAj4ib8g/+4F7FPqU75kTgiXIhDTVWMjUqdvtkVMzc6GPvryQ1Jr3vI+e9RSPhjf9mUEPAE09fcYA0Pb48aeLeyPD2NMbOrgCQtBNSQd0A7JCWROe0XGALwDpd+7czvgZL9+xJhNkTrmIyhxnHOgC2mLs2nvaXIAcb97uxYGCF65x5c0AFr9ph72Fuf70e58u7t3bncpzwSvegRfMMWODx9DGhbyPHj5a3Nu9NzlQBi6gGX6iLwGeoc+yUR45hXesNfQpdLDvMk7+zQmTOCPjPhH4wZzzWc86og15ZN+H744CtiDX6iqzqeC36wh+Z18ZNjjZgiY9uB/xm+fRGehSs/m5hJFs6zotcRzayMK+tll3XtAOpwPgfy4P/uqr6C/uaakAfu0vvMfehR6hLMoPf/ini0cPHwZ0oDwLWdc5QYOOAhBKFmZlUE/gFODHqIWJHVzH8yuQxg+gOnNbslEXn8KHAnqqZibvE+ikzjl0yeOyJ7GLy9eKs5nMtwpcsnZ4xnJBrF9kBB6oLxJY36yAwvEoA0e/8NWST4dHR+GNte4PDw4Xx+P0G6V/KPOzT2mfs7Oq+z8y/ylDRAIPdGxvby2O3x0ufve73ybhANn6y7/8y8gBp5/4rY8THUgZuuOaI+hmHQdM53TlRfla0J4SDc2f097udpGgTA+G8hw8kA/dV/Zz35sDXgIO+hrdH5QufV7bUN/Qb/ej7b9/Pvdru58+BzW1TXzG8WujOc4/xhffm78vPdLS+WlbnS73UZ+fwLUBespT3u3+fW8//x6Nzy8A/IN2W7mVZM82Gehtyt8+vj/os12syvPuvY5BvewYkFN/lBvnu/hA0tryNLi6QBmwf8H9bk+zZ+jD9c+Vmf4ONEzroF0yqsxNOmiWaT8R32pL63toZwsE6ycodybkoJe0heSPPHCOez/Kk/Y9f4fPlLkap1fm76sTOv+X7wPQUQqOEwWFHyU7fFxy2uW92qlSKR13cn7lbeenc+XvPkYxJmWqy7Zj6O/17/van6+pac0M4vs6sY0ETVYqkEUfzoGBAnk/+ZKUZ5kuySx913njPiuvlR3aE+MwI5l32bc+Nh6xKOmwvbl+6mN0z3I9mLipXycoLsZBv9gf0uM6rX2wMu/58d+A39wrx/sA2uy/4hDgSK4v7DH3BtqCHuyW7779NvuPfn+Sj8Yl9PomsWXGBbPKJu/TJ/usiTLYTNDO3/SFvYY/0P0KE00FlE3AEK8wGK1Nqg3Vk5dMcOx+DePUFtOW10djj3e8JtzAQ/Fd5Zj2tAes2oBfg63N3Iv7OAfIgdhY/Hj02ribEXtfP0l9Eps1p+IqoYzf3oGlnwGdwbkAwRU0O5wv+K48+6L4Y5u6Spd2/b8Wa21FCgj/VgnLZJVZVBD1wKdFRtZ0CWdX6k6IyrYMiToq4Xfzxe8C83PpcHG4KXUDpCto3sOIrYzzKq1S32NMcdFCfcbvOk7IMZGq9UebCB19yT8d3ESZxjEPf88XJGMqY7rqvzpntPF2bz91JgUJ+wbIc9aUdE4wDhEMQHAEELowauEPdOo0dmdUoE7wUsUrXSrlbhhsrK8lk0MHDVoEy3mOzwWKWBgCiQICPKND0g1KnhOoZ0wqDUEleOdigl7AFcAOI0UC4TrYtCdv+uYzKV6OBY+NnvZ0yHhWfmgk4UAzR4ATbnI6o0bbBAVxxAXtecbMt74BKMvwpCuUrIex+SOPZv15PNnNR95nYx5KmuO8OHcqOtrVgeQ96BOUZR1SeoXxmO2NwmWcOuZmm8Ev6JKvjklA1c0K/qC8mS+Un/VXmQdBEQE6I6XQZcSTsVjfVaBEmaYt+oVfABLItyC4tw4j14AC8Jb3zKTlOd7L0feWFcm8Vf3c9QGM1Vrhb4MMXechF9KvDMU5HE6j3/GZoKP8FsTxGcbpRYHQaka6IBiOIOMFpKZfA1XQR/vKpXTEwcUhHgEpxipAyOe05Tihl3/DU0Eo2nPjdr7hm/KHLAlsTAbU0F1GoJkzDRPmUp3gukU2oEVdiYFr9oPrnvd4hvUDgMD/gic69+pD+xKgN+tdXrgOaAtD787tkm/BdPULf8MvZBY+wJPHnzyaLpNUhxZ4WqUdlEfBHd4DSLv/oDKVNdjMVFafwTvoijy+PVhQxoNnmQ8NUJx5s7nNoLd+Kt8BwvGD/GhI0K61rgVICvyqTE7WH7/VRcxJj/zTDnuH+xm0uEfCf9eEwU74SFvQTqASwNpLHpkznRqeoS/1Sgeu+zoGpLpxY2ext1eXyFqwT51V+3ABn4zv5UsuHy6AMfJ4wZqvS1ThLTqY7y7PLzJXtI+svXjxcpR2YL0UwCiwVnsRl84tM6eVIX4ng/HatcijMqyh7bozuxuaNNg0WqELHQVIy/4HrcqC+lnAE9o1AC1rQf8ESPitQ8ZvnoWXnjLQMd3drctwpdX1QR+eOvEEiFnL6gwDTDxLGxjnyJDyq05xb7eP7jC6T8Bf3mOvJgMbmWFOGAvt6Hx6f4JOQAVyl6VXPHGj0e9pBPcffruHlzzdiDwrx4w/gfOXL7OOBXo3NjbjAPEcz+gIaVQL0gOIInsFzrJPlqMkzwzIqsOZN4Pq0HZxXqVr2BuYr+7kajvGieNy3s1roYmx9uxv+rJEC+uNdr2Ie2X1alpnzEfqWY8LRJE9+QdfH9x7sNjdvZcLJRkv/VtjHN6gY6jXb419LiAkKYFnLN/D3uTFoa435pL51p6lbU/qMe/8G/rV0fATEJb3s/4WdWoI4Jix0RY8gH5+1IvqJ/iVLLeLmodp3Y/sSObKeuraaeiq7W0yyiuAnWDBgvVaQQnknBrx8B/esl7f7r2J74LOqCBHXcYG/QDhR4fHi8ePH4VnyEbZwHUK4c0bTiNiW1Q5xTqmX/4DSo2MZpMkwGLcXwGsybTU6VQXonNiM6aOLSUPlyWmmFt0S3TAOCKvrVl+3+ViPZdFVnCQn5cvXoYuSnMF2Fgr+ze+1zhpyunJChBwUhEntIJbZb+eDn1yt04iHB4tLobPoZ5Qd5gYwecGTbhAc7G4WLw7Oli8evUyeoLnKA+n3aZtzxhih5JNf21j8WbIOKc8ckJvuxIpJqBygOD6L/C2+8V+rn3yOo0AACAASURBVB8r6OMz3c7Sp+1AlXKonyvwpb+hDkFO+nedDv89B73cQ7vv5b+1Fey324Hq07k/b/+2Kw4gvwR49FX1G+c84f1Of+eHfTp+n5N39h26BV9bNnAEclZiVDrzrt/5YPvtXAnMTH2NuttzmuXlJCsNDOy+Wp+X3sfH5EHez8nrGEn3ee1bHnfa53iLe777e5cL5dC5k8753PV18MfksctYH7v8o805mMv4tIG0z6HhY9hMl58uJ7zfA0b5bmV1cW2j2paW+fp17Eu+FpAbHbtWmIoxkNKtdZq92quSPSvjRGaXT+fXtaad0cfumpE2/55wolYGxHHLd8fkPDuvc+yj41bS1GnrmFzoSFJcYVN9bdqu/mNkhXrbreSTe4++kXPe8SttPvQ3P9NeMcqXOj+dJ32tzGnvcyuP+I3s6C/DMzEBk8RoxwC7Pqhl5XhfXI2x0A7fQavYDpnee2/2Mn7Xu7iKdngFvTcnXEpdSX+ff/55bAfaFWvAXmE8BrHZ47FpGIvZ6wLOfKbtqO9loiD7H/uZCSTasOrknuGtD2gfguHyD/r15eFjx+r8txibvqM8ox/e4W9sg9hbozykNpnyJNbnGvIOIvEL6HBO4pO3u4WWODAYS9lY9AW/Bf/VMfCMfxt0F5uy35Xf/u//fKWS6otOQ2i+KLIZteNiKiE+/7jixlGsUivVPgqkDAv76MAjbcg42sZY7UaZiqUbAr6v0rcGtUrO306cxqhjEVDo4Iz0Mn6ZL/MwhqMUF5VtMN/I3dCgkRpHFPRHaW5cq8WBgWdULIbjyGZlgZhZ0tsUkOobEv26cB33wds6ns44WRQ6rM6NWVG2zQLkGDlAKP16LFZlxaIis0fQSEWHwLGQBG8E2roSUhGHSIDujboIQOBXQYVHGqzb0DNARp1kxgltLBj4bzY0ixT66Ifv3UyUD8FfeMs4+R+FgcHMuwLhyrf87AaOfFWuzRIRnDezzQWpHNoncpbbZwfAoXLkt2uIZ61XyRjncy3PlWGjmswR/UXp4ggP8FwAAnCXPgQldPDzfrJpTxc7N26ELyp52sRhRQ5ou5dZwLkhQ9a6xgIPZjsyRt53LHwvcOP6sgxFd1BwUqGFeXFDKjCjHBPehZZe09MjsswPn3fwgDasjyV4aea1oJ6KmvkTWKOtnvXqJg5ty/ILdZyd/5kXAVfr60KvgJfZxRp1rgc3EWnhHQFV3hX807hFPhkf2U1ueNAv8GmwBf4x19YPd16VG/rtOp3+BcoNMDAeN5tuDKv33BydH+UfGt1DHF9/B9mAh2xyjMF15X6jDuBv17eZmTq1PBMgdbOyJn2Wf+tcq7fgHTImD6GF5wQcLdtjRrW6hXf4H1rP3hcApVFjJjufCY4REKIPgJ979zFAruddwCNBZA0OjRP4y/u08+jx48XDRwVQu/cgj6xBvgf8YU75m3V3uE+t8jpSHsd+ZLBDIz86f91543Oz0xkv/0Z2mHvAJIA6wXE+JxOc/wW6+I7+oV+wTt0tfcy/Y1IXMm/IE3PO2LyAL3sAwZLNClAxLuZDALRnMLs2lF3nnP5L/m8HLOJ9MiapKcieAF1VoqT2Vuh4/RqwvLJOkC1OTGH/u2/QB2W3GMfdO3dzLB+w5quvqsxIgd83J8OYMZdeqdJQ8Ec+0xZ/V8ZiBXXd4z22x28NRw1t5pT+CxDbCN3IEv17d4BzDy94X4DXYAWgHidc4Dl6kHEIngsg0x5AHf87r9g0ZAUzBkFUgXWeEbCFd/QL/YLtjM9502Gz9JjBAGjQbkAO0VeCrrRJ+8iXtgTjQ+6QT+jxpI4nZtTB2lHVdh0rTe3ky8vIFvyAftaoAVcD/u6PjJnsX8Zh4NOTVPzNXMNLbCHG+eTJ08XTZ8+z5qAZnasOom2zYTzNVDqVpIL7kVvWJ3RCMzQJ+lsLX/vx3m6VYmEszkXXudCS/RfecipiJEd44g/5gYfwFplyrhlbAgiHbzMeyq7AC2wVbTR4B/0C0bt3d6N710aWnHqZdvi3e5Kl56yRXqBv1bx3TfC3QVfoZ25c24Ix7lt8r74y+MSawL5JptFw3g8OD6egSzJ8R+1+QXXWB/PIvk7SAPod2UhppJOTKbgFH3jG/QeaKVmFrkGf0Cd8IvN7ZbWCm9SZfvfuOCca+Xn+7Nni22+/ySWRyBTBNtZB6RtOLb1fvHheJaT+7M9+mrI78A87nL6RA080kRUWW4g1tlWZ5YDtSdg5q5OorrluhzKmvkdMiROp21r7rAEaTykJQmgnuBZXriqTSufWNaEugLc9CSB3IuUi0dNk6ZM1d3xiCbNKXHn44EFkH3nDlzofgVN9E9cH7Qpa6ddwAggA/OhwPyC7J5GQY34yxwPQiYwwByQw3LyxePX6ddYf6z1O8c0bkz0hIBQ5GUBrt8Ncl/zuPjDtdyDH/bfvw8pe95f1NQSzylUq8E6/xD5py3n2OX1U6ZGGJbi39LtdV5023tN2mIOGPuc4P0ZXB6eUGW32zrfeVqddOjsvHUN/v/MiAFxwu+Vp6+R7j7u9UoJnzF2eIRltZGMq3x1/kK8f8N5aw+NSQ+cgsgkIClg6MoQnbOHifLqEtvfjv6uGxIfzO/EUJCGp3tVTfNh1TmHUaeXIPxfijksRvfhWOjIP42JGnnP8ed4gzsgulYYOfnuRorzocjbJ3yrZ8YXd0C98CH9pd5Q9mv9OOdt2yaxyym9tIvWSyTOcyugXG4Yf42R9+JKa/QV2i78Q3MtdCeM5ku66PM9pcA0K4FXCYl046RintT70b9ba4D86fGVRJ4tc++oocYSuK/q6VL91mfKzud3ue13Wea/rQ/Rkx6B4Vh+VcfdnY+OOQKy4VmEag8fjt/0RbHU98V4SWDjZPgtY0odgpeuBNvR99OEFcAWMeVYfrK9x9aK2rphIX6Od38o786nPRp/Qyt/Yd0lwGZnf2hpiHOxj+u22C/3a4ex9kdeLi8Wrl6/q3r0Pqj+UbtaX0B8W96Adnsdu8RSnuteSctLGfCDLqAJoMglI7ASa6cd9kTm19rUntQSZ5QvPm6Sij8t8SYO+Cfso77Kf06anIp13edRtUNtgfOI9fGaGuDKIzVCnuEte4Y0nDj2xD8aB3Sk+R5tJMBhlW+CrQQeTjTj5RnKJZQeZJ+g10RC+YQ/zLjwzsNGTaXIxpsaTClvwSCXhIvN7FYyOiAu/A5/zTVcBpj4djIgRN2rV8qzgqI4Jz2cyOe7Xagt2hWGbGnQuPDIqOqhpxAOjVyUy39QFMLuiMJrBOzpqTDRHZvYPKntNAx+6mby5UVH9ZGeLE81ECPAKQglAQx9OhYtZZSB46jxokPK3Rwloi3q5ZArSvkLsYpVO2pbHBRSRlb1UcDpbzKXHvgW9mCfGJ2iKYAsE8p1Kz2wOeEY7HCPJ5TejHAE8cf7dGDXIO0DJcwYuaIs+OmDM0VraTw3f4YDQnv8WrFEJWBzfRSYwTLuMG5pUfvJNMC/GiAbqkE2VNDQgN4JszItz5Gaj3LkuVJhuHvRjNEslytgNimgA0DZ8DyjGBX7UfiYzeHd3KjlAVjAXLDJ+5IBsIyOHOMW/++KLvP+jH/8433VwwAvf4AcKw4uqMD45oqoSh4dGNOEjfwsOQjMywHhQTkZ+Xe+MXfDCrC/GxNhUcvBLuYcPyrngrXMMrzwaDW9dh/QpkNfXqHSp0M1e511BKw1P+uI5wRrGowLnN84wfMKJRy/QNu3Ady8gc541LN0sact1Bf0AVwHguChqOOJGNukHMFHHUPCDZ93A+Y7+mUvXoiCpehIZZf7ktaAI4zSAYWkZDTLByRiBY225/vlbvclvwQ3mhMxAZAea6BcDgKxOxgH9fGeWNc/30hGuH2iC9/Az+vfubrLv3A8YB+tG4N/1qHFFv4yDcUKbBoUnYqADcJH/lRF+c0nZ2723kV/k07kSpBQg41lojz7ZLnnjM9YWIAbf6egzph5ETN3de7sTfwSLkEeAGcvoMF/wDdCHeuCPH5WsMW7aN+jJWNXZ1uWFFt7jR7lP1vrjx+EJACMX0tEn/K05ub343ve+H54CLH39+99nPGRwoisMElijWJmAHk8JwA94Dd3W3Od9S+mET+dnoQ2gDd7wrheEasBoXDOHyjxzTJs8c/v2rWQq1vMXCUQwtlqn54uDg/3pCCHZlQTjzcCg3AS2iHZAHCOyL47r0lX4w2fPnr2YMlnv3r03gb3qhhcvnk0yyJyqP6EX0JRxWwoGnv3mN79JKQjmhjXCHsbYed7SAowXmWetoH8AyQSyWQ+Mgf95hmeZN3jn3KD/kRuz72m7B1hpE77Df57hf/hHtib8NdsVmdJYFdjVsGbO1JMCH3zHOwZozaZhDdkP7zB/yB1jgQcA9R5VFJhkDjzlo85lzF5uQ3sGt/itE31yUkY2cxew8vAwsg1/oCPlJkYSAu/Ae0oJGew3G4X3oBVZRqbMFGdt/upX/3fx7XffpR+OpTKH6gYdL+bXm+4ZB2Dl/fsP8qyBBg1zT4nwriVckOnP/uJnUzabzg/jUn8Lot++c2exvlnBMoMm7lU6FT0Q48metfVyXAAEoYWxuWdak9nM6sW4S4tMcDOH9AeYcwOkZlrBZ+dfWhwDY/RC6p/85CeLn//851kj8By5pG/6YI695EhbgzljjelQAoLTPgEAPmds6hltL2Uvzu84bXm4X7arTpm+A/w1KEifSRS5dWtx4wbBrLLxoe35i7oIlcwt5plM8NxPc+NG5P+b1KqubPU6gUCmUpVwI0iDM312dhH5/5M/+WGywsver0uOvRD59V6V9ME5jp2VjPTKtOJ9SqEo76wDbQfXp2Dw9HdKfnCZZgWKdCYFZbRP+E7bmyxtfCrnG/rgV/g+yvgx/waeSXjhXfnveHomIHw1YYHyBRfDfvEdHX1r8ptMQJ+M6fBgL+VQQKZon/fQI9o82oK2x9yQCU5NcPgEYJ7AG5diAyCOk8OjFkzYITCjztP3dM+TV9p28pDfAQsHMOLfHbjRxteut395zDuMufdh+50en9de47c2mc/N6dG36b7JnHbfEeiTH/LEPub+uOPuz9tW70O6+/sBOAfARDvzvmKDUqs2J6zr2fk8zcec+4826tRc55U0dTDLthaXV4uVOO01j3Na+3xPctMCGNM4AaBncuR38377nOr3O8Yuh12u+r99Rnumy1Hvq3/feQJdnfcTL2ayLM/li/1YV9z2xQpsUz4JDOoXIeP89ESOztOP0fGxubffmrPyS6RNfEtdSJ9iRurcqQJKK+ni+ujrvtYZQZC6PFi6td873/l3X4v8u4+X700a8j1o1AeWx33+/Az6BRrVdbyrHkYXqwu0yQSyoVW90/cMaXDO1OHKiUFRgWv6q+BuJcH0BAboMGitnebY+17ReWB/rhHaN0FEf1+MUd4WlsgJq7JV+VyQnT1UkJgxiRMYtOW3QK82lcFyMTrety/8A5JnqgzHMljpmhDXMMHFAInJfbyD7SCoC1+1Ww3WC4LzGxq6vao/63zQDvNY94tU+VfxB+Vf29g1xpzwY7KbcsLfJhPyjraXGAVzIxAvRqjOELfyhD50Y99hRykTfGapP2j2hF8H27FV8V1MlmEsllQ10bUSdwtrKSzyekBwPvNEm3Jep+reTIl18JpnxF3hUWyZX/y3/3BFxCfRN28eXyVzqcp78JnHLLvioiPBrmyUY/Pi8xICovHjhl42qwEGE7UTgIrAbmwkwwEHNYXlx82wWRznKEiOhWLw1SKzpIoLsAsg9e/6pKnEBNGYZBhn1hKTqJLqm4BGpUYLk04bLmZvUKcOKc8ynq70VWQKWDaoK26/rcxbauUZcUnEKgEBwLY6zp/FMWpkddDPm3BT13DU4GWi4QFC+/7kdPHmdR1DFuBSgRqNcjH4NwYg2WyCwMwf7cEjnSwzyhnHEgQnE44ozVHmiMAAGS41ZkCXa3Fg6CcX32QuPzwW1zdSHbMAbFfUpAUUtQbyxlT3m6PnHCfl6CflBMjeY17JIq/oDvWxq5SD85jI5fpa+MvizKVFKd2wOTkERrscu0aFkTNkjyO3zI2L0KwpvsN5Y+6YL+uQMz4WvgpJJxCemKlkdNQAAf0j45TbUW4FOD0OzpyTxYfDDr+Ye2pL8m9o8Cg6Y0DecLQETqDh6VA2KE+cTxUKtPMjEAEPAQ9on/X7/qTqVqfcz8gIYO5z6mBnJ3qiLrWrjNW7u1VrPUdwWScjmiyI6San48acM1ccP+Z9MrCoUUndX0oZUI6FDNJHj5ZZfQnCjOi2st2NHtp2860NdTPrY38fBxiZLGMXmSGTl9/8aFgkGnt0tNik1uYou0HgiHGT4URfzDdjR8YZE0Da1998E5BuCdbUmtLo4oSIGxa6MvWlB1jpMf/opBF8QZYMCvAejqwgskEznkG2oNl1ynzzvOCGWYC0zfuCHDyjYeVmq1zQrhmYyhvvC6zwHTJKn4LobMpsivzYp0EDDRtcBAAP5Akg79Gjh1OWJGNiQ2RjhA7q51IvlDWb4OTJyVTfM/XROJkyMsCODg9z7JlxlEHEZVzvsy/VEf4nmecf/ejvxXEGoCII4dou3XOZwBLrxnXICQrkU/C8X7jLuBk/MgTPcbbpP0YVAaT9/fCIsdx/8GDx8OGjCfikPiv60yAK88DcQPOTJ9+Fp2SfQN/29eupmcp40VmsC7JnkBNBG8bGfolu4Rnao20cfmqxYjRw/JH7Eb777knkluxvsh2Ra4xKeJi6a2ur2VNYi8wp/CSj+hnZ7u+OYjegI8i0A0hk/PCHI+6sgRfPK2P2k08/SRADXYA8ke0g6KtehEaNJXSXxjK/eYej76wV5qTA79pHBWHhNXqT8bPOWafUlQUMp1QYzyWzM3dCVNkpQRXtGXTf3ps3I7hRt9WjXxg3GeLYRFxCGBDpAhCpjpGaga6MwXf0okEQ9wJLi/E94DbyFxsAeR4ZCwKJ8Efwn/6hEfCP580gUS+4phhjZcbXLeiCfDoG2ib0Z/tFGxm9lZxg6SVBYtYmfVo+x3VlwE3bR6dLPaydxefoTmTUACGAq+uN+YB/7EfQBB/oT0fEvRg5IXBj+Q0NX7NQ613sgyo7oVPI92aZwz+e48c6ivTvXQ+sNYFw6JY2SzPx7tfffLv44quvotcAx9E//KB/0A+15xBAebagLAh8e3d0vLixc2Px+JNPFnfv3I6uxy6CR5R30Bmjf0r8sHYf3K966QF/FovYOGRmsR+in+Ap95tcB5g9ex+bgMATNBqQ6nyAj2Z3s5YBXvkdu2FvL0GRsslZ48fTnMBP5isZ5ieVnQRGxClC9AXr0EALv5XlBGWp8XyLYFU5gPxPW8wtP9QRp4wF/KVP6Pvit7/L/MFbS7j4vvuyAUguNmSOmCtLr6hHdeYMgsIXAfuySatUTQUwuBOnylK9fcvl3nXapnRqnfJgrRvYfRagvtYY4zk7ryDSrZu3klnHOud/bOQCFeqofdkABJ2PY3rwb3RnThMlKFqnetA5yA5zSvu0sXNjJ/MtkIQMnF8s73HhmbKBK+ip3SmoFP+NGeO3mc6jfCMTGlAt4GJl2Rq05dnYBKOUnvZEAtwjEJwxBvTFTrm2WBu2yJ2RBIGtZMIBdJcdfzrZH6s5TYafCO1VSi8gCqedht/AuHd2rod21hT7NP0ZlGY/rmBf8cDkjAQ4yaBbW10cveOkxs7ixz/+UexTTg8J9ss3Mvr1K/lM/SNIpE/VQUiem4NVgkn81nfu4Jzvd+Cwg6F8LgidPXMEJooOfMqkFmesI50z/2JfKrsPILBuqKp2qjSndMaOzFRb/qHmnc88JaUt7Tv0Lb8EraRxDmQ6rkHgR37ZX9nTRV/973gj47nYuk5JrFzWyWzrN9uodu4S2CUIUYGItY26Rwq+OL7iPf5O8U8uVvHt2a1eKeW6rH08lw1p6OOdZCGl1ypQZRuO0fXoWvT7Sa4GrqIMYud12SPTGj9g6n9kZPMM/2FjkdmseDjID06w82TLgO7z/MF4UnJzyPHoELqjW9rlob6TPX8E5RCoXKpIXd/hl38og8s7hfpaW85lrcGMa2SD+2/XnWuzeFgy6lrr78Z3GOXpEsTMac/KKs/aGWMR1K81Uv3m0txRL359bbPKVA2dih4UOyEwGnoEuQkIjrWLXucd9gF9rlyuPMaH7qFOtPiAY5jrFrGpPkZ5j+7s2dMGEAX/3TtrHS2DSY7T9Ufb2M9gLIwVO4N24+MBCI9TagUSs0ar1Bd/L32RwmS8VL7sT+gjaFqBBObDhMWuR2mP0xD4Hsg6eGAProY++P7+NCeNaEf8hf4P9uu+CvQ+9gWJTdhkt27fmi5gNmGGsoeWG2VPL7+4ym8WWPpu3BfFvUGVDFqBf+6Zqjs/8H3Y501clI+lTw2q1el2vnPc2FPYGA8eFIZDxmh8yL23i+cvntcYWMfj1MX70/Jl8VV4Dh8COwpbiR8zrrNPX6N+dvlP8BKag/cOndYDF643ZaJkqC7grntCimb9/bS5Af5xJ/s1NhL00z+2D3u0c2JCn/5a/NFWfpBx+LxJk11eDdyYyS1uy+nE7etVQYH/tf2QC09WGoxgDkxsYw54JmXX/uu//6vUBHeTKUE+nSKnEi16zsAFBZg8CXbhWVKDNunI6Ax/5wZxb3YmUteijDrCmYiAPKNI/0jbjwIaBkmA8kxqOaAoDhZo6r61cgXcyCoARvs5xgeQsLMTx4N3j0/qYi0VOkJk9CTKjCMbZHaOusIqRYwnDF6VbQRrGJZMBhOD8FUd2zpehwHLxLPg4bHGg+Ay/BQsiTK/rKxmgdgCBeriJz7jfQxBFAkABkY5NYuYA3hiVIu2AE3gz842hmUp4OLN1eLkuG6JjUIdF/oEHBilNuKIYfyMzMqt65v5DjCfbEE2uGx0IxOX5+BhjrGSUTcUZt+YesavG5ObP+29G0Yy84FCCpg+sq35zLGZia6saWBokMFnfuCVFyTCuwCKm1tR8sqqUScBYyNcjIt5sZ7gfS7Yuns3AC80A3h9/pvflOPNhXAPHsSBpF0cGaPOjCtgCu8CnA6Z5MioTiQbDm1i/LNeoA95YbyABIBgjOnJ06dTtimbJk4vYzfDivb8MeKpkmQsOLzKOVkyyhlt4BC/fvMm7d25fbucbwy5UT/cSCDtMgazwBi/R+SZMy6e40Iw5g2lXXqGgFbxnB8BFfoHrOJvNgRBHXhvBJcNjDnBOYZ/rO9nz55PF6v2AJeGD/3BP94r0JjLp/YSLNAhNijRrfTa2Mt4ZQNCvyBDbjACbzrRZmubQcoc6ZS56TGvtKtDBF2sO0BHHDPahybmBiDG+XH+CvyrzCcOTDGf6k0zoOgDXvOjDGjs6CAz/zznMWgNLJ7TEO8R/r4nQKPHrngPfngJGpughpEZ1NCn0elGRr98Tjbct99+N5UUYM0wPuhnjAJe1nWN8xEnjHW0EUOf7C70MMalzp7lADgaGjDt9H0AW+kA1IXWH/7pDzNH/A14BDAMKMR8Y9iw3hgj8m75B/gDYMb/KatBnbi9vfzPmGiP//m8Z2nLF4MmrA2MiufPny3296tuOHLP0XmMKWwmgRTGyjpiTsyyhRfqU8bF/KNv+TF7gD55R6dNQ6QbBeVgLp0r2rJsDeNnHgVSaVtdxmfwmX4BcAy6GNgqMOlt5hO51XhxLShfAhjODXw0WOAxP/oAoCV7mP2OLD7mgQAAQFwfD/0m0DBOGvAcc4ecukaW4FYFTnW4oRUdA9/hM2MnK965YQ74/OXLytBeXV1f3L5Z2RcGh6a9opXBct31DAXa+fM///PIGzwAnIWf8MrgcZz+4UwyR7zT9U8ZoXX6xKwQMyzN3FYWYicNWeA39MJfeEMgClDKRANLttCWWSaM11JYgv6sIfitvkHODAxrFzoGHXnXNryWDtqGXoz50oflzOjImXlKW1xQyR5neRgA6KzZ1dVxcWslEsAPs4iVf/iPbKOv6Jt9hH7hH2Px315I676gQ8cYkM+Xr98svv7227QjHQDS6AztEtY0e//Ru7KrcNSwYPNcypfVuiSh4f693eiTSkyoNXZ4UBd0C4JzEL/sluqDgDz7Bs4pAaGzc06gPA1vyiErR1pQoZz9CmSow8gAR1dlrbLnvyJzGaAC3bpYPHj4MJcSwstXr14vAH6RAexP7E10GH4DpyxoG37THoAyz2Jb3rl7J7aSMprMnJGNDZ3IIMkMCSienUUWn35X97YQJKJd9KhBm+n023CgAIbQldg/pacPRvBkET36+PEn2fNZX9wLAG3lgJGJXFnFvK9DenJSpWIMEF+/zuW73N9zOcko+q4CRQdxsJlfADb2Dy5UZk86P79cvHz1KqVzCHLGCR7Am04z4wc8x+ZmvOiyqt9+O3OHPiAIyh7J2ow8tns3Umbyqk6jzgFJntXewu4sgBpHurLYABe1kco+KKC+1qklLKvMgBCh9nkHKjs4U/ZT2TcFdNQluqxPThDA1yRIjXtazLjHfsWvIbjD5dd1KWzVYd8CUB/APPY2oIOn2ZKkNfY75GP7eoEXvAvdzDH9Z/+inMTqInYAc4tsIZc1/5WRCd3pY1xU28fbQTvXVAdsug2lHen79KH+64CcoJPtRY4a2Ko/JZgyPRdwewnKdrtVHzTgpG0RbBngYXg5jvLn+5Gt3NvIv3l+lLPAp+Edx4j/XeBTBbLinw4QgjHEvh8nDWhHQND3M+7YcgK4VSuk+FGBFICXgHqjFEjZOpUJru3tfqad3gHUJaBXQLj3hDlOecrfneedRufM7/vc+d001+AVoxRJ5t21NEqmkkHK99nPKZE6wEfA1xrnOI0w5tU28twov3JxWQF/5UQft/sU/Ft5Yx7sR99DoFQ56TLMfGT8TkthlxWsGwGKedmZkqHBhQEYRm4HzX6PfmSNomzFPeShfkfXR3zXyEvQWQAAIABJREFU8QL+ds76b3WROFXZ2eVnOrf069/ocvGt4mPNCbrBn84j17D4lrbmygrYUI2FZ065++D8IntAeM1pApIw3p/muzyDnka3Xa/kC2iFNvpLEty1qsUcgPzqsk4lDsDV+RN/muMctGOypt/1pKku490PB9fR1tIWzjq6quCTGAW6oE4eby9Owa/IUt7fryS/kSCKbcPnvAPug/6v5Nfqg+9zf9k4uad9p48ev5aTHrmQeSNYFjRRNpL3wG/AmxJ4JYF14C3wLNgZ/gbJAtvb0eMJ0nKK/PBw8fDRo+BVJAC6LzEWEmeh52B/P2XNoCVJE2BO4G2j/Bi2GEl4yA92EjSytzCXJDdob8H76L/LiyQT8NyJ+9oIYtF/8LXVKuW793Yv4+V+KPA5bD34tkc5yecFgkePjoAMYyQxD97zY8WGJNyRHHV8HGyEsQQTaRnQwV/w91Yr0K49znP6aLQpOK6uNRjK5/qD+hT6foyL5zsALVapX6D+cr0iGwLr+rEJBIzkOelw/eo38mzhmpuLLZJZxwmo2Efj9HmSx/AjRulmxo29zTPgOcGxyab/d//qn1wJgLGxYtxh6LKoBGHMUlURuKC7IlWxTcBRq+er0kFXspn2xWZEg0FhyJrSruMCMwLOjizk/q7GXxmQdbmLil/AwKwfxsigLZ1B1hrvVOZNHblXWTLeZWkEsgiPR1bH4eTsm0Gmk8e78EMwVp6qvNj0Ma7MKPJoPuNCuZj9hZMAzfBjfXU9oKdtmUmqk4OwwD/6RYDfv6/onDQJlJjFiYHoEek4ZiNDG8eAHwVd0L1vRH1RAILzDH3jVApw8r4yYjRNoFTwU1BEIz0G0vhxQ6ljJ5VxFKNh1GA2oGEEyYhUGfXD+Go3bSufvM/YmWdvtodfa+sbU4kT+sZI53/47PF/PrdOL/TQFo4vTivyCk3wAOezgJHVqZSBwSK+g1bahQ6zZKFbwE7wSNCeeTLw5FEQxsP78Fjw0WAKdDn3gp8GCJBzgUT4ZLYi9CUTbVwiGef78HDUui0wyf4uJ/C6SrTww3ddIWqc0WYdgac0R92MrJwKLDCWbADjoiLAloo6lkHgfEIjzzJe+AhNrpfKKnyzuE5Qa2QBIW8qSo1ixiXgEsDgrE6xIFtG5N3wHYNyGQdxtRSpCl7Q0GfgPcAJQKoBAQAuT1DYpgCiGwm8K6MNUKHKoMCnAhpqTUu36wW6+Z9j4AJ96gUNWttVjyFbzIHGkUChY+d5vlcG6VO5R4YYnxnR0KuhxpyQrY2+4ntLufh8ByDhlcfS1VtPvnuSTDnoyGmCAWzQB+sCMJI5Yr3wA0DC5o9xEfBk3AmADKnndX7MlGWujt8fxxDhO97T0aFfMz+Zmwrc3AmQQaaCRhp8kyfQYZYGNLqZa9DrhJv9zvcCpLRhxgOBSzKqpR0Z6cEqaKR9+C9gyW90jaVx5DPvquMYj1m2rjW+0yl2/upC5DKS+A696CWxfMZcAEoig5b4UJ/IA2i0VrTRf+ZIPcecTzwdGZdmYuvAIXfq3Z4FjCwh3zGkA76fLH7/+6/qJM+4fIU2BA/hNzQwFmUjJ1jG0T8D9tCEvCsngu/wlj55zgwC23cvQ8YF9wsYw3eq7Aja89QHtPQ9UUCYd2NMj0uo2WMYI/TAf/gAwGbmdYCGQatGoHrebG11HXNO25a1oR3k1rlj3AWiVgBc8JYTEMwZIBS+oIZsdMzIcKdN5qae2wiAxPvqIk8fyfs6XXExybr2GTySV+7Z/KYdg5TdQaN/xoSTgh3E+9QNZI6Qo5yAevRoKqNT5dn2x8WCVXOdd6BLG9IsHfpDdtSNyAnzxOeW5FCXM35kClr5jnrgz16+zKWp8K3A393Fg3Gyiucol/L1198s1jeuBUi+vrUd5w3a+Q3QE+eBy4wfVpkUM9qTmXZ1lVJE2mAn7ym9tKiAL6eZcqkjGeOUgkDmby3AlQim3rp1M2ASfaErLC/CePmOZ6DZsQOSxm5dW8+dLPCNQDFOfWyJq3KKnj5/PmUlM/8C6Oob5sSABOsU53/zetUtp00DiR2Q0AFn7HyO7XdtfSNzig5HtqBfQJA1hFx7rJfvWQuWXdPZ8jQez9EvcsNzsXm2KINVpcRc77SLjGgrU6YFH4G+0IvQYOkY5kogtvRAOfrImroC2/L5CzK5fx8QvBzj8g/qgt3NOKrJgB0XYtIWa9/1BT/xBwgG8xv6+EydjbPsCSH3H20A5abrjdjXOVG0zJT0+Q6W6XPVujlfrK7VCbMK0izLbUCPjrC2e/GigHPnjLllThkfPwGARklM2vSI85vXdVnv3usKUiGrBAZw/pmHnFS6usweAD9XVgtwqpMv70ciSZWLIXOP4tHwi5+AFNtbCYjTNvKvz+heoA0DvfpCc74419p+89+CZv52XrqMaId1MI/vtXU7kB37cwBt6kwCPwYbBDy1dX3X/jL4q0Uy8x1np1Fb6ON0FsC3BP4K7dTHV7/q8/Jb/a09LV326ZjT7xVA9/J0sM9q++tP8o7f8RsMwfnp8ugadCxL4I+1OZzMj5UtWX412YZ9HfW1lf5HRnCnyTIGHTB3DvhM34y2+vw7f/0ZxyEApQzUxY1rH5xcoL2OOyzlkXmqC/4+nGPWZjFDmVsG0ZZlfMRz5vKsDLqf0o7PKhvK8RSE89L007PFm9evs/5Z932+5Zs2Cm1CV8+qDZA6Eh/Fphwv7/Nu+bAHU0Iin0OPdIvxKDc8T3DBYISyxm99SWg1EF66F1tqczqpJs7Cb/ZL7Rxop1/xG9eEOkU+QbdBeEHU2FbcMzHASd7p2BptynfGaIJEtzv5XtlQT4tbIY8BQMH5NgoAFT8zYUf55W99DYI7J++OIkHahPStz6+sidmIFdC+cs8z7ifqFub6gwSJ1MOvDG7LXer78Jy0wTf2TP42WU4ssU6mbqddA2biCPSHDUaWOT4MdGiXu76dd7EyZQi/NP45J5WGbCArzKdYZ8dOoCd23wCQnRNPYfuOeM/Zafll8V2HX2OCZl8fOSk1Tt6JL/E9P2IA4mf619rDBKneHuxPp0YZo3uxyRP6tq4V9YX6ybWIHHRfebkPVP1y5Z9/M3aTgdTzfc+qk1wVwDd5yTWrjvA9xrm5gZ+OjVo4okA+z0K3yUC01W01sZVgpf/mn/3DvJ1g2Mgu89i6zr+KVCUkIx2QCwzmyBhBA4HKbMBjs8HQhhFMbAfIcGgUSJU7z4n6IyQKDgLFAqZNDWbb5DtB5UQDRoYSdGJk8T0OQWWt1FFP6BSsgnYzGVUMXKhCBovOl5uRws444Af0qeTo1x+YzN8cSccpEHyBFgUUoWOhB9AhOnhtK5m49GGmiYaBxr51EPmc4/N1rKxAL0EOeYlwqwT9DHABK2kZCFlmwGo0QSv9MD6ewzDlkpk4Rk8r+0jwFjrMorEPNwPlCcXGD+/RthcdMs4ow2TsVxZuDOhkCdcR7x7dNIqqIlVpxJka4Cn00K+KMkDau3elhDnGMuaI58xCQ6Ehh8gjz+lM4kTxY4kRnSTWi/VHoZnvBQ2hEcdZxWx9VI+S07bjoF8j1dDrhVA4egZZlCkBEhWDgSqVH+N30TMfyFjJSGXu5RjIUBIeOeZzM6T5rhsrcVpGORTBc8ZphpbGEmPQmSdTBwfQMUIPberwQgOfJSv3hz9Mlg+ZZegRgaQ4OyO7OUGIkUknoMgFVawp5ou23cA0NnmX9pYGg8dElzIv+C9Ao1Hvpk1U3+Nq3cj13zxvPVZ1zWeffTYZLd3QhRbGRF/8rg2FMg1V876y7l7lc0F0dYiAXTaWrarz69w51/BFPTbR3+qkaRgxT278OqfIkManhjFzhKzCX/kEbQLIZhZqbAoEKMsCpwK5yCJrKmBtMvPqBI3BGMcsCM53XuwWsO3164A1tgPfAeJpH51u+R5ozOViR4cFgK+WXkTnQyMgEs61QRz5UU7O8lIi+GtfGibIv/sWcyPY3A1njUyNYAFuMi/IumRdYEy77+gw0B5yzE8ParmvoG/ZIxiLpTagRSBcQ87AgkYTYyYSTt/8G93SQcI6un84gRrQoF42KCHQyvuCTtAALZW1+CRgk3sAc8e4mRPbUp9rSNEn82Qg2tMJlrBYGqCUT9nPniGfedb65+wPljuTNh0k6Hef5d2eGaT+Yi3BE7+HLr5z3mjTkhUGsNlvX7+sPQxe8r3yxTOeBDAwwjMa6vALuYI38IvAF+8IgEG7wUr1l44Yf9O2oL+BBNo3G5e2NRbV+bxjwJO9jWcBweEpAUiyN5EbbTfmz3WtbcW8UEMbmtEHtMn70I8c4LAAgrsXG9zpwXfod/9Stni+z7klM5A1gyr8RgfwrOsVnhg8g1ayBcmQTmbQKEmk/tR+1YYwqOH9GrTFnm4Ayz2EvnQSkzTxdn/x7MWLqeRR1izy8+Bh3offlLF48vTZ4vp2Xcp9fXMrwdTskwESy0bBzsHG+964wJRSEswDcvjLv/7rKfkj2UEjGxzdT0bUN998Gz1Cxuynn34SPaR9AS/gFWPT5iXzG3mL8zDuL0gpD04EjmxEMqj4jssd37G3jvs+yGwicwjeMPeMyVONrl1oNiiVjO/T94ut7dLLfT9AJpAx7S36n5IiCNDc3Z3uKfH0Hu9ou9K/eqeXQIEm7QAvWtXORL9FF2+SrVTHe92LoQN5cS9gHIDg0A0fmUv0GjSjIzh9oEOrfhfUiVNFNuvaei5hZI6wg3ieDNqys+t/9qDsNZvXpgABvKdfeItNhLywRgHi4bNrAV4AxKDTJx9jgPH+7fpV18aez8nUPyzxUT7g8vJF3yVTcm29ACGD7epT1r++XwclySKED7H7RjAtoM3K8qL27G3tQmFknvY4lYrcIe05Ebi5mZKL2IXoV56hXFXWwigrWDYzgcjysfhhfV1eFUivX3bzTt0h4b7n8W3GxfpGN1pGSJ9Xe7L7chPDBwCpE6/jzbP6HaWTypeRv9qi+i3604Jk8t4gA235TLVVwT1o5DvBmeliwpZYNOm+BiQLjEiHgFIHIwrM+hA4F+DSpi5b6cMSJo51DoD2Pm0npQbOlxe7dl5Bdwc9pdHSOPrY2kkdUFzKgPXyyYgeJyHaxYLaB/q5fV79TFr7GnN+9W9Dd8qCLLPvtcHpY74Ou4/imB3fNM6xFvvc4Kf3+e48UkaUob6ee5uOAxrmvgj2qL6P4+901bqqZDP9zI75KIcdrFJGIuuLlWTlimEYkEdP2DbPmVWrnU1/6hll3jmWv/pd0MXpSvnKb+dLP1JMCDpqDi8WZxflZ/KDT8IewX6iPUrt4QogVyk9niGBh/bVFehkwVD2Le8/Up8zHhMhHJN+uwkUfh+eXI4McUpYjLtW9IfVt86jviHjZ0808YYx6Z90v1PZiS9Jct6NnciDSTranMqDvs/RwWEuPeb0DrLg5eP6b8qh86Le8/Pum/oZ70LbdEn1BhhT2SE8o73GPo1NJyDMWNHZ2DXiAQZNvOsJOtj75Td/65OyFxAQT+LTKHvJ+JVteAQf9cO0heCv8y6mBY3QxrxBCzxnvrUhlXkDO7yvHSUfJh1/vszCh15taTE2sRno0ReAbmTVoG/sjXYaQtwl+zCYGCD4/tvCVsFbxhpkvO714n2Msa93db5r1gQ69z9xBO3VDzDbcdLT9mJ7tkCac83n2DvwOqcNRiK0cqXe2VjbSBa9+kFfC1rc37QzO3bmd9Fz//qf/oMrQUOdIBeUE6iyX25eo47WMLrMHmIi+HHRBWwY2VlhzKhFR39GrDQEmCSdetpwsB6FFChhkD2KyPsoEMEfhYb+egRHpgjY6lDyvgvHzUoDw00YenqdTaNafE7fGMZmkjCObixMm+eoGVkZDrfGseqXE7hJm9BrRjF/797ZTWYO9JWjWllHKmbGav1n+iSz0JpvPI9w6hS50OStG0PVz6uFpnEIjRoI/K6jpGQ91cV7ZB1xzJU2UVz8j1CrMI3mmGXDXDMfHm+HfvoC/EAhmZXhnJHteUkGyurqB+AtYzR7X7lykzNLpTvtKgEBI/pVCcGHTTI+B/BH3zzP4lOJueEyL2Yr8j5zbAYk7bBIzd6lHXhuJEuQAN4APKgQeI4fwWoVDv3zbwEBnoN/PGfmEn/L76604FfPiMwGNxwFaKZds/eYV6Nm/FvwXWWj7NNGavIna7kyKMO74Tg4xwZRoId/M46Dg8NkqsnzlCMa/ar8kAmAAwwFHB2CMgIknSaeh3YVLf3UppHCmpE9nQwVqcamMlLGO8qx+GI0XYCH9plz2u6bdmr2XS6zvTTyXCP0o/EpGA0Q5L+hpxvVbnYamKxZLwxWntgA5LXrSvmsAE4dmRM8YAzMGevD6Lt6Fvr65ZHOAZ+bVWXgQqBOB1fAge8ToDo8zOZknVfnxD1D4wA+Mmes0y5rPSuWmm1kbvIusogxgy5l3AKjPUs0AOXxcY4J2l9qOI9MQMA5QUDGkXqqr18l8YVN30CSMgS/zELreoMjjLzEmmEeGStjn2cLCjDr8LoG1Bsavawp9QK8qMBl1fWFn64n5VBaoM+9lbHzN7qW8UIbhh78tJYadMBznmW+OviqU+rFggZ56dOgIOPU4NFRUC56ACR70+7u5NxDb633yhbWkKYN6CTj2YvIdLx0YnmGd3qd5imbcmQCJ/hFfb7FVU4CaPBoqCMvOg/wiz7VadoDjMvMcvqCH65/ZEyewUONbZ6jL7OmkS3mFnqQO8pA7L2u8hL0Y1YKz3iig98G79UT8Ir36d/93HrF7BFmzrK3s6+w96AfXcPqTvcG9mdBeMFmx+28wWfeQya8JFI6S66pj7w1OeyMBR4pb9oG8FBwLoAUZTRev85z6HL3cp0dZZv2oA0aGI92GHNnIN+64Lxr9qvjgW7aVmcyL9qb7mOVuUUWSQUTBcE1fpUrnle3wmMARp5XVnXKoIPxIQ89YMEliHsHB1MgLLYIZX/GBT3wisx+aoeTERywLZci1jFdgr1ZL3GajgJ6P374qMBPSo9dVQmp3/zd3037PLaKdezXrm3EHgNgBUi6f/9eQHAdY3gDDQYSdcxyd8JIKHAPg4f0lYSUo3dxbqGhEi+qNEr22tW6GNw+DBjTjgEj5hq9wDPw9fQMELzWv6WatG/dH9zX+duj8gQMbJd+3PcEgE1SoR8D7OgxgZC+Z+n0egIUZx/AlExh9wH3SeWJ8XrJIvRp/9IW36W8x3B0u85HpqT19Ox88WbvbcrIWNfYTPDcc3RBCRuc5JXF+gh66Icwf/RFrXRkgrkGULHUHOOMo7pVZbO6ra6/0e0N95PYKKmpXHVgBVBcU9pPHRRMVvdKzbtgj0CnZSmzN439KbQPsMxgIfZTbDLuYRjAho5pTtll/GVTut4pHUQplLJZ3427ODYmmeauGIMiJSOAWI4ek3Al4D20MYes+Zu3bi4urirbP58R6B3ly7j/w0vgAdcZBz+dF/N/yzfWSWoJk9BAslMrPZV9dwRALPNpSQD3QOchtaMHaC6IJ19N1klf404Y16JlRjMvo75wqxQ+2cXuU4yrg2hlFy8velOePqyMXbzl2e5Lqke7zy7t+tO253iXOAL1ywsk9hl5LP/D05HFHplt/xaX6IBPB+HKJi+fLvLQMuqlTbrn9nn34Zf86PK1rFue/XicOEr5oKvKzrY8Svq6KJA81bqt4z3KjUiLQD7PLkugFOhMGY3jkzrN2YFJ/Tso60CV4CqyTruMQRtSvmkTLvfqZYYuz1pbXrs5z18UkNsxE7KD5VfauiqAj/V5kzJ+16pk2yXlQsbn0AO9k9xhQ46TWwmw7uwkQY3yGvI3AZCRhd/XYr7P/rudNp/lzp8KJE9zl/I+qzl9A+AHHdp/K5SCWl1JP3UKEFugysVN5ctGyVD0Tl1eXGU/+JGvJo3Bb9qhpjMgK3pFcJJ9ls+TGEjpqARMOeVyJ/rPvZgscMZL2QZLXFAeYzpRPQJg6Kq+HqEJvweaHj96lEAh44Yfk587TlNh29MnFQo8Ncl9N9qiJvPpA8Qu3nubQGXKhYxLqtnrxaaYFwPK9NnxOk9Bwh/xA0Fu3vEy7ju362SdNPM8ffHjvoE8MR6TbJRpPqdty8N6Uoy5TXnkcS9TAbU179As3oG8uF9qZ3dMRl+Q52lD+aV/7ATG6B5msqE+BDQVTufdamUv8D9jNRN8dWVtqqkNLfCIH3iAfDDHYoDwTYDfJB19QHEHnqFf57Muia67CKW/lxVWd/Q9v9MpPfTDHKi/DXjo44Np8Cx0iT9BC+M34aD74upn/diUHnz5MrYkz4nxqSfhGSD41mad4BS8135izAmsj6omtGvijr51bJp/+Y//fu4EuFqpzEjBQIEjG3SAAnf89tiYRPdsXYiK4I1j9llw4wgMkXy+sz/6RAkwCPoxg4pBuNBgho6exoqbt6A4Cx9lY9aOihamS1s3AFRifQGpXBUONxwYyVi6w8t3guBuJBqKfVON8ZCaYZUVAE+TCTky0AWO+FzhgFd3bt+NoYaAGlUUSC7jsG6RV2lVdmFlQ+FcAbRUBuatqfYo0Uv4yHwQRSO6aRkcSx+YRaOTgUPqMXfmiQt8cCYYax1Brss8MdhVDPLc21lZCDr4zJdKjPF2sE/QdWN9eVO4mzv8oX+PtCDQbmaaJ7yvg8bz8FslZoRKfpMJ7kVDjEVAWkPP9/3cDEKzoHjOY7HwQQdJGpFZS9uYacgz3ajS2IN+o8j8W4UgKKUcdhCbNWbAwcWuwy9oEedy1O0Lb0dWSt9YOoDpZtMjdblYdK3qYgtw0w40mcXes7ChHZ5Tg9MsKIEl+mIeoKUD4Mjje8pWjGPJ0uqGobw4N9bNJZuKbHCe4zvaRtbcJDT0ls5h1Qp1g3A9ww+BZHmvMY8BSiCgO4k6Eb6vcSrAptIXqON5/o3sMkYB2MpGBISozYy/eQbwy3IbvfSH80pNcHWyBi5zgwyZGQyvaZOxsvagUZ2pceIJD4OIXc/zvIEpHSBoZ70LigtquA4FKGif/nv2MPNiWQHWxvNnzxdPnz4LX9A5P/rRj7K+mQfalbcaAsrVm1cFfDteQWfliv2BfgwQrq5j/FLLubKdGaN6Gx0I7X4e3ZQLlOoGa2h23hiP+59GkGAC82Zgi+ddR4m0cx/EOAJqIIHSVciKGYpm9CPH8BcaGZdj5jdzi2y4P0qfOpTvXeuexqEdT1wgO5Y6MzsbWTFzhLFqKOugOF7e9UQJvEXv0C7P+cNYzQwxOEqblAYC0LHmu06V8tgBS8YPyGRZBU/BABzWfRhlDAnymbmhPtKw5zn4pEHLHHupnWuoQNM6OcH/OjPy2PcB8QjUeYJF44yLlt8fv88+apaIhjvjENxHLgIqjqO5ggHIPN/xufskY9Ouct9n74cG+CeoLWAELYC4rGvmxzXgvNEGMsb4LIvlKSTtnwrm1AWy6n2NdY1Q+uU9wEFPZvC+/GcMlGDhN+MWqEPu4wwPnUw7ufzwiy8iPx5XNKgDL3mG783st7QFMuH4eAbdRT/yv/hcWVp8Nze0NZSRBQ1py//xHfxjbKxf5t5gB7+RHcpgIDNv9w8WT549y30dfJdgZy4NLBuCH+7U+P3vv14cnxTfALkBwSNzCVbV5bMAfIB3t2/dzsXA96KPCsT+5uuvq654Lt3lgqidxY2bXDTNXQIv0gdHQbHv/uQHVd+cH9cwOhRewyPGhQwxr3wOf/g3bcb+GtmjN1JOpS7aBnCjb37gCU4Tep0fZBIau81KP8iuQR6OmXNxpQEcvuc9eAZ/1Z3ITBylra18dsHls+OCVNeq+6Xy0vcG/k2/yiw0IwuMl/WkLRpALQAUAEyB63wGvf7vmMwoR1a878M9zlN19MHcuo74m2cSWDw+ST147G329uiXUQeY/Z7/BcEvRh1gg+/SBN8YA58zfvaoL7/8crrcdH392uLmCFx20FBHns/03wTn8Q3IBlfX6afIzznomLlfWQKRysIctHQui7+VbKCTDPiLzCdwkLqwa5NzWskVZymdQ01vy0Hh/wCYl0ysjCQMsgVfZvwBkQZAKv/X1grQMDFk54aXntYJUi5Eo3a+Oo658sSnNkN3xLttvrQfC2mXrx08ljfa6tqwAgjQKd+0F50j7TK+9zn3JO1OaahxLy/ilAbmsM9jp7kDgoI+7r/TBj5A7qKxxml7vS1tG8fb++w09Hc6qDz1d1VZ+9rZ8lXZ9HPHH5u7gaDucep5/ubZyW4fp4GrxvhShrvM+6w2tHJsW66l7rPxTtdd09oa95llUCOwENpGchVBo4yRMYzAUQClETyLvT5KoFmrPfIw2vWEBesIXACAs8qYVfkfS2MxP4DP6EqA0woQYfvT91r6m/RfaldXsIiAZ2zpUbs5vGknGbzgs2crs3ZLry4vzqR91jn7MvdK8G/GBi8EuGmDu3joY4397qz2TYFTbdnYZqPW+vykg3JiUgzvoEe430RbXB2vrAhsmm2e9Y58jAsNP//881xMzf0v+vlgJNzjQIJWLls8OankwlyCvBJQnSCYtfaVGeaB/ZW5gqfMLf4q+z6yEPuJpJ6TkwTjAJa7THvJdjCA96c51Rrf7rwwpPj/OS0DUF4n3jFEOBlLmwavc6cV9wyNuvPYD2bPUoormNlOnUTmpGg/FYrfSPCcvjh9xkncg/230Q4dTxGLoF98APEQbUXmoWNF9OkJW8YilsX4kV0uW2RtqE/Uj8obY+Pf4mnsjZZJMRmDd5E7AzaWntVv4s4IeDHHh8TytBeRW2g3uYz9v0rLVTIr/dI2di/vsofpx4oHeFeU9hK08cN72kJWhKACBDY9fOz+lZgCvOBZsVqeMbAgTqltggybfKiPiiwSmGLdSQ9+guNz/xJ0F/ekT5Oy6FNA3n2OMdEv/OUz8Ec+Y64MpPCe88H43QfpM3I+8EDxIugSo6AN7TmeCz5xbasv3nnDAAAgAElEQVTkZZYIzXf0rf2KvHUZpD+TZ1b+6p//o6sStIvUphPEhDk9muaGLLA8Ga4j89koD8QL8ii4CEQAUiIZJycTMKiAIEwstA6c0J/GjICxGWtMBv9rsOjIGu2gL0EnmGXmEcYsfZlRZO1PGGtGhwA6Y7COjICam52TT7/Q6BFoeNLBb42M8IHsiHZZiREJwTsEQkAzRhMZwRdXOSoLL3hOgJ1+zOAxMsY7ZkczR46/AJkqg4JzpTGEU5Xb7MfljvACB4UfnE0dahREXZxVWX2VXbgZpQv/jQpnEx219qBPoIZ/G7ErxVbv8LkLqkeZoripAXtyHH7AO/mt8cS71iKHTv7vYIggnUCK5UroxzlDBnbv3U9GrY6WxmQ2k5HNolNLn75vBopZscwB/J6D4PQLXYKzdZSqwBANd3ggUKsDxffOH3Qw/p6FowOvEcr7Av86aPKMtgw4STdts87NoFBuHbOBAw2GMpDWsn7NJIPHjIu5BZyhbSJ/1qGjLZQg9rRBBBWnwLA1raGHtgAGKlO7NnjeY807PwIrApBLZ7MA5AJzuK25LhjheTPJNHKRvzpyXkBaB76ZR+dCMDigO9lNl+WcFD9x/pdHhHVceNaMM+dL+XEDE9RnzAYoKgu8NnQUPc94NIz33XR53o3//Vllfjt3AsGuEcbF/3E8x7x1w97orECmxgI8MyLthsRmDE3OiU4Ha5z3ad9yFzoLBkXkv84Oz6o3jg65VHN5qRryAA+swW8pkr4u+TfZCLSLLnL9a2TDL99LFvriKsfyOfqFzPqT9b+7mz/du2g70fItosoFajNGdI1rUCBYQNRMbt7V8BaQNLBmtqLOI20eHNQN2pb3YA3xPbwVGBes433aNkteg5E+HYM6xn2B59XXrh9kRQCBeVb32w4yoe62JBr0QJf7Jm0yR9CkDpB22vE9g3XwGSDHLHPlQ8OT9uiDLAr2GcYM0OqlpO5pXmLjGpcHGn0GkJg/15X7jGsEWpA92jTA4JpQ53W9wPh4VnoEosyOBuC6sV3lQTB8+V5jGD6wpzJe7wFR57sHa4doCyAX0GywyIAI7Uo7NJldzmfqiuipkTHi/DDvfW8xG9s9SMC9QOSdONICV8yFJ7ycM+YR20qbBb5qa6Bv4QHy9Td/8zfRY9brVhYNEPDML37xi8i+p/+8D4YxwHOcAH4zn2ZSmSTh/qFO8oRVORYEpuuyXu1X+NBBIA1xnoeXjBl6lQWdJx1oDWb3Tw4fnWMPtCAApULen1aZK+WNOt4HhwDYBbZhcyVrjgDmOBrN0WIACeaJLOwHKYN2L/PBs5biIIOXklk3Uu97pbKCzyu4BsgD0EBygjrEYCU85hnmDT7BM5xkxsaFlMhEHEsTNEgkub6di+M7wGcZGvikHuE9xqaziJzyN3KcOt6LuizShAu+R5e65wgkMfaUGxqnjc5Pl8ftmRP3DNd+ABQyzUcmmE4nPEG2oAudRNDC4KJ7VRy9lasAHehZgZcOavEscof9SDtmNOt4QgefwR9sOvUMmcbwjvFRMoc9nSAItdt5loQL5u7du6o/Dii+vXMjIIx7kIE6kwHgC3PHGGnj17/+dcqjlJwV2KbNIwCoPe18CEAGnKnilxm3IJL7zFxfxpdZq8xTM4tLF5AtVyXiGEMBuWRdVrBE0FH71JreyWpOTfLL6QI1bUOywQHK676cuyOr+ipgDSAStiFjfndUJfu0kU2oqXteqvQe3929e2fx4OH9KakAuu7dvzfKpixTxlmXBDgNemjzGiDta0D9wO+PAeSOV19IR5zsWYCrAHo94AoIQYkkshFH6RH7A/BMGb6WjS4YXPWLC/AWTAkQOVLhO80dfPb97qP297q/6sWU9uFzvIv8T3QOGvpz7gvKl376JA8j4EbsR7vX9qQXmdPe1nanPfSc9PO58qM98TG68Engl+0YeFDu9acEZORD1kvLzPf9LnuuOdbvPMjBd+6/0tf7cF+1D+lQRtx/nDf8FtaAAUF9DNoxcK/9bqKCAJiAovZvBxDVr71WuHMFbfTn2OhLEJzf0qxPJjCqnKAfaSN+D8lUKTVYQejM5zg17GmlXs6A9gU95ZX0865AtjYgGc25T4xLKi+rprCYkQHGvqdDc+aDoMLOTv5dIPjehC9BOzoZuhiDpy4RYexCxks/rnXmB3r40bZxzvncpDgTI2iTfcix6BcGnDx5Hz3JM+x10OJFf9BDG+IH+vL6M/pdtMP+S/tiAjtc/Ii9g9xwymYk3JQPXpd1avebHKBdDH9ZS4Dl8FJgVUwOfmNfmFjj/ut+5jpwL1eXuE60YwE3+be6o+sCPoce511wcxrfKEnM3/Dessf0rZ8E/0iGAwTXTlYvzPcA3nHuxBnkvzTId+aEvRp+OyfQrg+uTlHPwWflPADyDsmAVaK5JyDM9SO0mlDJOGkf2RE8ZtzMMfZL/OBxik2dQWIYMs/fvGMyh7rbeY8tM8oAG+SHXwYUGIcJcbzriU2xF4L9sX1GpjbPKF/aJ8qxOgq+GVhwPfGbPZr2+U4fhExwLhP1JIMAu/zAVmCM9E+7JrZAE5+HH//x3/6LK8Cq84uzAAZEFwWf3ehd4Cp8GMAPRAmIaPzDNLM9GByGKM4TxGN6eLyFNjDmmGwIJluMgcAkCE3UdxxJ4zPa1cBxoWhseHQXWhis2X2i/xjkFtUHbEdIedbFCp0sVpQWdNK3ziyM04GXHpVhNyShSUPBBa6BFiEbN7y64SgkZm3yjpnSjLXqxh7lVnX4bA1XxiHQ0MHb4xOOegAEFsBn9MUFzPwI4Gi4F6hbERgEywuOjEihIMiKVPhVEowTYEnwF34pXL3+lZs1vwXrdTxZCIxZp4rPoYv5w2jmyI0OkHxkDGZ/Idz0idHM3JnRqBKAZuo6wgf45cVjOqQYvo8/+XRyZOEF/fQIW6dZJ4n34SO0mFVp1E2Q1ixJ6Gd8XozJ5xpefKdihz8CvrSrsWUGUAer4ZMAI/1b4xy64YXKWV7BZ/5P5HrUY6Y/xqqRxt9G+ZA5I7m0laPzOaJ9tTgfjgjtGcE0CASNGmDwowzgukQEmnXMXNd8xjtuirVJUOOwgm/8H6dnODXSzBrlWY/ho7u4GBOedIO/G686EmX0VD1QwWjakl5BKMvNMLYoXup1X1xM9cgYi4EEszbhBzRBdw/MaLRBD+0J+mls1OZGNkwZ9G5uyAY6ivZ5R2fdtXR+WZnC6kBlRNC9G0h81o1w9UMHWc28U75pm8+QXU809E2Qzw3wmLnLO90oMOIuf1PT+w1ZFnUKJcc+V2szFyBDB9E2/6MPBRcdVxxQMhtGbXmj4RoS8E35CaB3dpqa4M+eV8a5xppOlka940G+7t+7Py51vUzmHVmp/NAXeuOnP/1p+rdms0ZqN/wFY5lDxoR8yD/48OrVmymQh4wJJLu2lA8BF/ozG5k1AWjMWBmPThs8cq6gCR5rkBkUEjwGLEIOzITjuezRo3Y4NYHZn+EPOt1sXOhD59AP8s7nZHlrrLonGEhRrxTwX2VINOh4h7XCO7/85S/DT57HXkCmss9Mlw1XhizvaMipP+aGXwKpw6Bn3nTU+Jx/z08ZKFuMDbmgb3jDvDFXzJsBA0tM8DnB5fu79xc///nPI6vQQ+1g7Yr/x9WfPGt6Zft935vIBk0m+q6Aam4Vqy7FG5I94IDSQB5was89c4hTD6xwKGwrQtJAE0kjhRmeeWKFPfV/QjLIsMhgc++tS91CAVXogQQSQCIzkY7PWs/3nKdwIjLOyfd9nt2svfZqfmvttQNX07vGlMNkXNYxYLXaxn5ri77XlzGzoXI8feYfOqC978kWa5Hjgh6Bfp22MZZkqL8z1iv3wyFQc10bdIBLfvEYOqDH7IujZro5WhftnMufWDt89S/+xb8Yvqu80Y+zdsyRs5mjRC/Ge2X0ZFfqu4BIpWHQTl/2TIZx8qrMW/TynnmmQ4xZn5XvSGfpP3uiYFf82/5Az+wudsPrb745Dqnn0f6+TKG5k2UzG+cG+udfkH94ZFMuQDjO3tRrfDQZz3tc//spjWJPyXz9zW9+ffnlL//s8h/9h//h5bd//dvLX/32ry8ff/LpBObGebt7d7OIXZR5+85cYpmTjNfs+wVGBDU2ENr+RsPKWeGrl195ZbK7Juh6BIHZkf4GhONxfLF7aDMZ9dXJGeM5Z03rd7KjHsh2ezy4Snu+wH6y2vrlXJYhOIDJgw364S3v5NCXBa7vSuk5PcR3sJZsY/Ozz/AquaV0Dx7G02zAyRJ/7s7lb/7mtyPb0Sugpj3e3PBPvkt2F1425my6nHH9d4GzC1PhlxNs+e7hXKBqT6L1+gkbsHppLnd+w/2A057Aj3l3bBo/aMM47CXfmV9y7/33P5jAS4BKNmX6PhvF7yv/ZLI+N8POWuWP5GyeExXGhpgTOLcHBM+BP4OcZ3AqG9maTy7xkXkqQ3KeG0PnVHrxVJYDwLenafZkTPfPAD1lej5+tOBf9pHn7ZVO4OC5Dz/8w+wha0ye/eznP52x5zM4MWE/ZP+gl/VM3ian0Cv7OJ83sDlAMl/wDMj2TM49ekSzQMexX46yHNHx3HbtZbPmI/ypr7kyJkCvdhrbGaz199g6R3LJOdjTe/UVaL32xGZIJrMCfzyb/m4/Bxq1z5tDNng8Yi3OvtzTH7YcAJ4723f50T8Gfq5ocLqo3HvWO/CjuTc2Mmt8l8dbI3dKEh3+T8HgM3idvV471qp5xAvtGzpIG40BtqH95u+7dO1VIEig+sicHvv0OAnhM9jLGTMwJ30HjNob+X5nO+qKdkeJEaBmWcz6MN85iX6qTa9dQSl6ynrb6wIS+RFk4BVIfJTZm8DdlEl5MtnQ2WbRZ3TBq6/OPKKJ/UheotneKyWQ9WD2bSer7F1zDQ8gj+kjtkRz06/21TPWjmfyL9A7/GntqgcXeEj3SaBpdo7AMuyi4LfvgMJ0tYS4ASW//XZKhLibbLCoo6xHp6AG0AXiAyKnnvZmqF7ZaF9+OafEStQM8DfGdEsnT3xHb2lv9vrTp6O/N2H04SSNjn1x//700XsB7AHAnunkYsGF+CYd1wlT61WS4yeffjKnBfRbKSd6N1DeuL4+TnwOrjXlBp+b7PdoWFZ3pzBLqMw3LQnIc2hivdrz5txezYeX9S4xLP4riJAMzW9Fk4Biz2irOYbh6Q/md72H9jR7MunOs9cVAPIbkiXnfew7e8R3naSrRHH+vnXLjj1jEeZhbPFosrv5hWcakzI47IUC/GgKlxVETVZqp7byh86YTneKGYsxJccLUBnLDZddH6WA0zEFA9AnzLfgUVjM2pVbwtJn6Itf/N2Y33zzrbk3ULJgCQT2ZTa1fRKIHWZWoMb/y64vARK9/EtvD520Mfd6XS53n1//IewBn9of5kv+GNvgikcAD4+sTjhKQP9//x//zdNR1C4zUbPqqLmVkjf4GCjmw+Ses/gdG0VoBNMhAuUgEXRlNxD0Bp4jEqJv4jnZTbjLrRA8QKBoRcrQZDeis9HGlHEAWoye0WixAxa1axN5tiMbCfMW3POBbmUTZ1SYO3pou6hIBlrMh/AWe+rbikgcDmXAhX5S4BYEnYxFm4TfgFxHpAWTeB6Do1sMO8925OP7zczhLFGYMocIrAU79/gFowC9KTzZG+NYXPb4rzlqF40wXAYPZgpU83mOX453G167ZeVkdPssIMLY/CvrJRAkcDhQdqKf32y2XgCZtYgPtJkBWMQ7EPk8Fu0TVB3N0V78bD7EfrX2UhwBVQEwAeEZRRm21tw65Kzh18ZlrGWIWrdOFOj/LAwzKhI0Z+OvDMhA2gDPEWDH8bnAtQI/6Jgh67mMC8Ih0DADPcGbogqo9A7jQ9vaK8gge41RYC7xR9kP6Ks9YzXfwBlO+P37e6FpMqT1sZbeN7b4gODkvNiH3gloR5cMkJwT36/j//Ty7FwStdkpV47YYayfQfd18JxCWAWrrQzhs5DXv3Gap71KyPqszIIEsrb9XZS9bIZOk7S+gZQ5G9EggwhSoLSC/ec7znvH8q1LUWW0Mk6G9iiU2+usGQNhn/L2XRH6QAvfedbnGQFlRMZT2om/i1D3XYoyY+u8N43VGDN2chLixxypDJaMLEcgZYJncOk/gMT64CW/0wFX43dk8+ZmIPo+47P5B4KnFB98KzNvg4pF5dHV+mZMp9z9fvGeur3PzXoX0I3//M7QIXM8Y83K1JW51hG7ZPuVwfLMM3McEpBh3gI4xgrg8M98uugzOUXPBGDmdFmbyme0Dr7zeZkq3tGesbbmGTYBT+lPY0/fBqB4Rls5H2ifHg0AzaFvvQPsc+q10Zr5rIwDv72D9njHe2ROWTv4P5shJ3Hl2vVlYPZe8zk7d8mZq2DREQAqOKJvfVUOgqzyE6hfoMMYtF/N+QzwjD3fMfb+7m/+7hX4FThn3fWPlo3HXP3o11iSP4G45glcLnPXehTkANJou8x0Yxnn7QhaGFOlzDr9pG/0T75by/a3sfiXblmbyKmZzexKv3s//WaN/J9eACYGIGWEm6dxmjsw7xxwr69xHoHAx74ZR/xwENrD7XVjsjbmY39V1sXfeD1bybjSI4Dhx48WqEUbQSO/6SfrG6iYXM7G7chlzkJOTXvL/imz39h/9evfXH72859PAF2mtn9qQHMqknWcdXO43NjLMGWBJ98W3HhyeXaCvcpnPLzc//L+5f6XX84ee/HFBZb/N//pfzr9/vVvf3sBeAKkR2bdu3sAyzcGxAASAtG9W9DDc8mJaGYtWwPfv/n2W5c333hzMmi//urr6d9ljgNCH7p8ZMqUL1T2aEuH+El+4i/010fyGF1HB73w3OXRk80a8l66ORuEfDce9J/Pjsw8meBrx27pOG37Pr3qefzsM+CGOWdT4t14UvvWP+ex04kux/zmm80m6gRAp1rG0T9OB5oDe9ZaaDMboX3YHjDWAnE+G/12997l8ROXk7ow+I8rS486ojK4hyfGvn1+sq3TnckF7ejPj3kbB5nUc+tnfTJH1LNXznZGdnc0v/ruBrDgyMw8Mvnsp/prH2oT/dV0v33n2auSBAO+Hfej8BvyF6fgxPiRk6d8dcx59OFxF9S++8Pl6ZMF4P09PsbUxl0nOdtkLkj/YQESQSO+Y1nAC94+GRCvANrahdva+pAy7bc+bbIPcN6Fd+fEArKWrEjnpFvivXytbKB0c0EG88sPS7bgo2zP7L3ay69KFgbg/Pj7Pi8gmP24a3ldC772hqbHv+w4/x8b94ouf1p/Ox95FuKUdZ6PeAaoo1kyLt5qf+bzDR8c/nj621z9nOckGISX8lkae+B8n+cXDhB/JMdl48W32STnfloDyTVlgtf2mU6Nu3WOFsOvxwm/kgjyW4yN3AkDUOd5i65s4N79CvpyOmTkotr3z965Kkkxdvtxgezs38uNrQMuyH/r9iRvFNhMnuHf/Jx4IvvcHLLP/J1t1Gmu7ADj9RMWkt/30ksvzwnI7AblAwFvybrxlY7a3kNrgVIXzp/qKSshoiyBz7I1BuORoCfD2D04R4kaMgdgPnw2p96fDJg891HcuXP57NNPN8ns4cOh62RrH0CWtjxb0iL6AMYlGtIDyqGUnARv0v7os6N6ABCeXDD3kX1HrfBAMWOaEz3fPLh8/NHHI/us/+uvvX659+K9WUtBXvMZO+WVl9cnf7QnzQV/x9c5js9MnfhDPgK288X0PUkMTyX9rR78/IvPr7AWcu+Gy2OPcjiC33RLdcLbZ35XakUbxv+S0pMTxL6zevUop5UNTpZOMB1+5K6vy1EX+/b6VY09+YEWn37y6QQQBBOtBfol28w73eWd7Iz8eP8vUS/bBB/RycmIK30/F4Bf1zpPDuBZ7Xi+/Wv88VoYUL7FyIsj0TJ7oqBv+JbyWJU6SZ63lwoIZ08WcIXn8SHoFTqjkwIFAcImku/aM44z5hKv9Wz6effJAsqeQdOwt3yKElzyCwOta0O/YWpnORfeMfJUubIjMGjexh62p139t0fYPwX/w03zcUoqy/4yBskNmzi892ok9/XruXxUYwzf03drkt+eTE+XGGfPGN9gZI9/mL2af27snitYaD9Ubsbn4W/mVsnEG/+f/+G/eOo4lk2iRFdGTYtkAgEqGtCxRgO8YviOqNlkOWQd45uNfmzkAecOYDtCm6x2Aj0QMoM6p+zMNDlPnilzN0bI4C37J2VZFKFoXOO1YMZpXEWWvJvj4HvEkxXVMVIE5/Bp0xyKdua4+b5IW0dDZQpxkmKoMxhoLOg2gNtRm0mfL714bxTAMorahgw6pQBkrG3WbMa3dakQPSGNhs89/9xVZnuCQ/Yl8CxQwLFbjGMMDHYO2RpGq9JtvICUBT+3jEYZyClha1HEMbC5DWyuZ6WdgLS5y3TNOIpPXIwZDwTIFQHL4YrRU8RteDybo80IQEtGrvHn6Bq3LB1rEqib45BQPQOfge4JtgEjj4h762ZTN1ZzNC484m/vZ8xl7BpLQQdzyWjTLvpaW4rKMeFo4bP+6QsNC9RktCUo8HF83tpEowTyKMnDMOo7jnfZMwGqQhn4rwxTc/ZMwiRAMYG9oMnDy2effzGnPwpWpbiNvczrsp9eeeXlCdok4IwdnTM4M/LQLKNu6tnd3ON13ovmeM+/5pliWxDcjd7XFz2dgb9AK+MPJJI9wGGL/+o/Y7I9e15z88yhuwJBj6ySQCEAK3qik73nb22JXAeC55RfCf3jNvLJQvz+4VXGK/AsJ2YNq6fjJFq/wJcAXGMroBh9Zt63ZHw9vQIrc/b8zvkuCCe4GeBWtiW+yXlOqabkc66T2RmNLg8bx/hw1ryXsYGfywz1fdmCA8A8u5F57ZfFaV0CZNCtvfjp55+OAV+wEO8ke+ydTg6ldBmEZGkZo9arGm9l2QbS69O4AuviM7RIRmZkmMPUQp+9vTIcPcgmGYvaATD+y3/5L6/0YXom2WEdzDGdaWwFnTIq471Aowy/ZFcgdUHJdDmaLICw/wKuChRVmy0bwToZT3Xh+7zAhf0dIOZ3PIyG+i5bSTsZuNamLN9O3Kwho4bx6kI0aw+lW9qTC4Zc1wUtiImHM+To8Qw86+rdLp4zJsDaZOM8++zQeoMWe49JAJ5+fvKTdy6/+Tu/mc8DYv02B3Mag/a77+a7HITGY/72uP7Tl+hYwDQHI72a84JOySV/62P20sGHHdH1WUF265YzrN3qGcYvqzdkWqzMy2ELJNaW/tlA59Ni48gfGYl+42PjtV7pM7yYE/9jkCX5WLCpDH3rhH5d4BmQlXyc0hmnGuNAd+/qB6go+O8ZzonPjNu+wo+BZtma2m7t45ECQul4bXi3LKO/85s/v7zz7rtjM8to/+1vfzuO6nPPbxB69MucMHKh5Npi7Kn21O7dBRmfvXNrEkPUGrWGgv9sMPT7h//wH45s/OOHH14++OAPA7RbC5dtAeBl2mSPDSgh2M1Zf+ON4V3AAgDAO9qhE/Da3O0h0/q1VzfL/ukGZz7+6KO9gP3mzctrr26pqE8+/vioyahcyyZ1xGvWwPp6pwAn2rV/1JK2bwHr2VQ5peaO7woy5SzRWXd+dOmhvaLdMsM5oN5Lfvg+/ZGDzdEq2JYPkxMJpLh3b08dZvcX8CNz8F22VMEc4++UEjon0wOQyfW//Mu/nLX++S9+sU78bRmRShnuyTn13dfWWrBL0Iap/cyttVP6CRTIac0Jt7+sa4Dr559/OScQChy1z8b2PwIIgZy+Gz68IYFks9K0kx6cpBBJSscpEms8evaF5/edJ1vCr9MAO9Y9VXcunYGvnW4A6Hk/OebUQyDjXG54lE4JsB75cwDH2/YiSMrwDe/c8PftPU089dwfzd/NWfKE2r14YoJPLlH+dhOdCqwbq/fQId3neXK4IIN3A8HNNxlr7OdgQzL7x/7yGYTNBtVe63tuZ/blARinkwOv6zv/t3a3zU0sam3PNm791LbnZu1vbTbiruF1stsZeE4+J6/QLX0VTzUebVjbAhdnXtWmfgKRAnTyFfveiQSXpTaXZET0OoPh2drAPt8HoIRJbGBxwcbmPPJ16vQvzVrXQB7jOq91SSbG53N7xHxLEtB+pxTT39mZX7FjgZECvF+tLEebTjGNnj6yHMnlkWXHaVdzsCfy/0Y2KsMSz+HXyebemtnWkywf+ioZInHtACSTBb4Hop7tfO161zyBywDrbD4guAsJ8Q1Z2Im1spDbF/qyBvHeAFP2+QFijf0LvDsyt+MBnxmrOU1w+dkNcPJh/OZj0dfkvGCBfult62rfj/9494W1E7/97mr9Z/2OE+sBbN8/ejj7uTIY2jLn7AptWkc8RNbT4xK2AueufK7jokxzkRnOD/e7ky1oOzwtC/lIeIhOs/+Wsa8AxVlnAayjrE+yKmzG+D9SkvbQ03T27AW2w9Oj3vLde5scqfzUD08nWFJQ0t9A9jCFV197degMxPe5MekfoJ1fbT67R24NP07pz6fKhX0xCTtksnrleKnkEbJVMKCT5Wcb7yxPwjfy28mIANLkQ3ih9+wXfLfyfoPeZzvfmLOns0GSFdoOBC+ZBq/nC5XQES63eMXzQ79wP2MKaDVmY7Mm2mAv2rPeYwfwIdiEkpfMKawh2RbGE26Z7I0Hsym1H944450SWGsL6B9vsDEad/5up2rPcjfMS98lFwWM+x1mMv6Dy9mfbKY2epeI5t2xQ791n8nXQw/7KGwrWd465w+1z8PmGhcbOP7SbifL/c1vjYfOOiDMIEwnP94zxpMdN7jK4x8uz95ZHPEcDAjT8kz+aX5wiRed5rvxj/+v/+ipWnXPvfDchaVh8VP8JmoCCODvsqERqGwZzj8iOjKu0QAl78Xwvh/D/yB25RUQOYc+heM9PxnVHZde4Oq6Ji5C5NB4x0J51k+OZAsSQEfoYPiygxFqa9C9dpX9hGm2pB4AACAASURBVCnQwIZs8fWL6ThbHUUe4XkUcm+j6Mc7Z2PUd18emTDd5BsgnCHW3ANQ0JrAVdfu5jNb889PR6E9b9HN14KqObhHmRl41ze/Z4DmQJel22U+jNUFBr69yrpNaVrHgJ6tabpZFEpcrJD8ct4lGDBXTm+Gk/UK8LJOPi/bLifCetjgOdIZHwPKvLC3vRrHuZ5jmzAwJFA7kNj4Pd9RHWtXNnOCt03Eqthjy5uBEpjQ3P2/jO8c4gy1opMFWbTZMdaclDbtlWV2gPMpQ235u0CA/5ufseNR31ljdMooay2jYQ67/xfxQm9tVeKisc3RmtNt6+0p40sRB+gGGOoPHZ57diPKGXfGk/Aex/xQpGengQAE8Ppeu55pz5wzNwLy1f3lqFQ2w/iKNCacvWesCV/8/nTKDHB4tlZkYzkDVmVQjIP2zDofOSBngZ7jklKbdT5uSo+39e8nMBXvBDhlEHgmuZkThnaeTUZQpJtpQRGtouXoJlv0gTfbB/poTmrQfvb5Z1eK0lqU/ahvijoDPrDJ9+hAJllX7fosB9l3ORVn5WgPKI1x1g1KgjDw9eEHkARo0kZZmuiTzCrqao6eGQX/kDG9ck3bvqtOfOMosBAdBiR/IUf3csXjAUzGHY+PEfPNg8nM+Pkvfj60zIlrnTuG1Z70/d7evkCHn/ORrzOYZq30qw0yBt0zHioZ0v5OVvt8T5A8NyVXjMO4Or6l/X/6T//pzCFAyXfJQTq4fY6OgTTjHBwyQJvWxvsBPe1n4229A4utUwGSnCzzDrRIp2dIJUfxD/4FEuOpjMiyKzuxlENee+0R+7Q5mIf3jTN9bh/gC7z12WefXgGHAaDjDBzHING+ueVM6qcsD3NO75URHJjemhnvgK9vvDFOpXEYz7nEjLaTx0oZPHPZewfaqwW8PGe+1kuGt7FZj2wY86I70+0Zq/gXPbWT/aKds4Osf3MrSJgdVEYjvtWftsgBPFcg1pp150fO4NovW0fX/vNMYC6a2J+e7QRgIHo6oDnn1KUj0MQY0qcDqh2nzDJIM9zxvb4KSp3lcM6UMZ0DIN61NpW52IAQR8X9J3vvhbH73u/sQHRKxsYfBREL1qJJ9qx2k+/m8+7Pfn75ybvvzppUkmyy2Z5uEklA7/Mv3L2o5R04QtbN3hvkULbkZsY++Pr6hNXWAP1mgnb/yT/4j2ce3r//1dcDhk/2ywEyPZojw5spCxDvwqzklrFU4sP4/UM/l5rv73tXd/W4pPjTA6Sd+uz3XhwwB+0WiFC66MUBI3NqWyO8lo7D0wKk6Cib8ONPP766MCo508nLdEZJM/acHyC499Nb5lDJCn3KvDeuHMvudzifHrUu53J1+sRbgrzKx6i7jh849p5L3lZip/2mP/1UIx8tkk8FsfCE0ir//J//89EBLoO7efP2ZOIJyNy9e28+/5t//+9nPwD/ArrwjVMDgVHGEZBljQI1syc6OTJg1ZdKsG1ZQN/n5Ob8J6+TLdOWgP5xT0v2Xxnz7deSE8b2cRnxBHCWj/0EpkSbBbKvM4wvN1bH5Ajn1wjUlP0dEL6A655QTS/NPXVHUACURDZN/XEAkor6s2+ciFzLem1yJ/cWlM03cjGrEwzpiMePN3vMGuJha2C9C7Ccy/pkm+fcJ4/NqXmd9Vk2/hloPoPNgdtnOjXH1is92V5F7wIi2s2vBOiefSa8Skblg0WT7KDxQ+7sKdjWr743kOmEx2YeNmZL3TjyDcgVMtp+8d75BFl2TDIhXyrgKhA/kGnBvc0UTL7r2+fp9ezNc7CAfAwELyCUjen57Jfk/67XAicBZoEsBbWzg64A2+PUSuNqnuhj7mSGd7oLCS8rY0AOn5MEySz/0KD7oewtP/RsfkM0j/+tZfLHd/iVfMXjwKsyTrP34mXvl6wC5AY6S67Id4o3w11KyDM+YKmAqr47Cdz36JsN2BqdAyD+1nfgEjqiWQkGaFKmqPVzCfToh1MChbWp/CE5rU9204DXzz8/d6NV5qvkivZowRW/J/B5+WH61oexlG1szSqzR4eg25b6e2V0auXOknPGVBJY8jn8IT3fHHwehkCuZM9rK/vSXPykz7Lj2BklFBTMHx9WwOuZXdMC8PHGYCTHSar8J20XBM52NIeSMUoe8P/mevfFe+PflDnc8wIQxnJeZ+OfYO7HH809BtlTZ18qALW1CUP0jB/rUtJLOkub+vH5AO1f4rct6YOO4SPpp+6DC0TNJqxvNuEkuQiGni6+1kf+0p4i2CoI+TPZqsndsIzwi8Zt/8AC8dWvfvWrmVO0sZfs3bL882MD2rMd/NafUjPK7ySXgeDd4Rc/o7P28l/PpW+yp+kXY+Cn4xV87R1jTscOjgPvcgr02TuTJBtOFJ6Er7I58UnriLZhbiXKJNs95ydMrP7MY7EYftpiy5tsuwFD69s+jeZho/U7NDru7blSYIfOH/37aG1g9+nkf6QDkgtlg5t/OJrPSjq68V/9Z//bp1Pz8bVX5ljE+UIsRK8etUFyqPyzqRFXtM27/t9FRw2giEeb0jMYkjAr0+IMWJh0WXwtaMLIgBGzbLsASRPKaVlDxvGkBVg8ox0L1uIZW3WiWtRzOQ3v+Yd4GTsRviBAGVUWr80zRsZhyHZ8fQ2zve1UX3OhgVpEB0ifAMg5936RJ885cvLKyy+NwxQ9WjRjQcNqKlqzwDTGS8IJzTB3a2quGX1ov0AX8GQL4xdlCwAL5DanlDFny3wIKYocEITm3QZfEAGto2FROut7BhBTECmQAF/OENA1IyfhVLDAOAPMrUFGYEZaWXm+wxetcRkAOfgyiDkFjMqMjgzIlHrR4YxObWZceicgJ3CkzVxGYCcVjM27HWs3J/+3x6yJ9wlV/xIu0d9vP7OHjgyQxuG9vstRKguxLFqbv6Nj5p6hGZgcYKId48kwjR9GoT5nTdZJDVBGT/svoM2YzoaJwAl+zIjNmE4hBkhmWDFWM561FWjis/gmx6PnpqzPkVFRZM/4kj8BZrXB2N+j3X9am7F2M9JTLiPPjvqIlWcJzJ6I6pGBYT3HADuCDPoNHMoI1We86DuKdAMJ+O/aqQjEymDKWE6WyP7ClyL8GafaY8iQ18kxY7NHrU8OsecCpAN3tX82kMucMFbteV6QM9A/oFv7lf0pm9MYZLJ713iTWWclagzklYyOHHJtZjieDYdknX08fHQcHY2HA6/jwbIE8ebI/2fvzC3Y77z7zhjqaCP4YGzAGntPu0XdJ0j6qaz6LXGCN1s3Yzk7gPSfceAVtGj/rqH48VU5ETQZ0OKLLzbT8tatyxtvvHl56623r0A0Y5VBaS3wBCOUDNEu50AfdE8OQMZkjlMGmz2LljIUAt7L5jHns4FmXu1JzwYiGZ920bBMhRwt+91PDrPvGZ3J1I5jkkEZ/9Yb7QIAruTvUTPVnK3DGSAoIJJj98knH2/23xFwO2dHnPvGh94pAFWwzXveQaeAT8+Yc7otPX6cNd+smQcPrrKfO03j+b2Y79Hl5o09KRWQUtA0oN9aAtCsnzXxLLpYy4CIjEjf6cOaWLMu/7NmGYv4Ab2ie7YY24guxiuBPpUBQRP9G5O2CvrmRK/cEsxZo9T7Pgtkz6E6077+/UbHs23W3M/AuXnNUd7jxNMY+I62HhmpJT2c5WO8l0y2Phm2xmJ+9hP6tZZARzIlQAOdrQGaFYz3O7BfO9qsncAqcyeffV+GezLm5Vdfuzw66k8aw+qOHy7fT2bvZjTtUeRnLy7HHD3gWPORaeSosqPt6K9+6ddfbbaqI8baUqpDv//r/+h/dZVoIKP8b3/3u5FdnzlxM9mKbKzNDBa08w7eT98GxhtTtlM2Mzr7Z0/o+73f/W6cT8kXcwHv5cac2Bw9QxffUTbw1cu9uxsQ6JSLvYAnC5573njGURp88+mAGPoyroIx2aXW2JjyM9gYD746XXx06IVqfFu7kgSyxfFWOsf6ZVdYU88EjmlDBpsxAcF9/m//7b8dUN0Y7M9qgGcPBmBxLo3ZvPB6R6DNCX8B5V0Ii2cmw/CNvYj0pZed9NgsNVl+68DvXQB8Afa0ciitW3ZmIEs+Rif6OlK+5ZJczrqJFMnaMyBuTv3LMaXXvGM8frIR0nX6Qd+Cio5NP34CKrgGv7MlspWz+9b2UbpAv12YeQ10CtIEgk/9WSC7i2IPNHvb3QDRcM4BbgvAZEOt/r9cnjxWQmHLTfm3Dvj6SumTW7eXF7I3+Tp0iDVNF+KdbD06B32zhwKg8yeN8+zTBKz6bd3yL9DjDJB7bwD8o9RoMmb9qD3VmM6tndY0ACvZcQ1SbMJMvqp5FMxIpqFhfak733ijV+OJ/uloY1g+3MzxTsT5G3/QcXgc0JK+SHfnEwXqZbMaS/3V/+PHP8y9MNni6a1ol+2VLWId8oez/7LrW6veWZ0BhJHctPyk3Wh29jN8F109Y5/nx/gdfnDe6wUUJ/ggsHv7znFKYU8mohWZx6bz02nFfp+BR3vQ3OOf/KqS8IyHXBW8A4Jna2iX/MwvsX7ZCckD62FOZbJm/xh/STGeVV5QYoa5knXs/YKL2c2eyxYw5myR/FPjYLPogz3XSawAwrFnXHD36p6AyxYnEz1DJnaXSAGHBf/3ZJ3v9IkW8Yi+zgGqCRQdQY/2Pbrkl2VnumCYDrNv3nr77cuLL740cjzgb8D3A3wsSFXwpP1tDn7SkWjj/eykfH6f6b89bS72jvZX339zlRyhLbyIP5T+keWKTmVhp2vzzbTZaZf6aD9pP9/GXEsUzcdQzgZQ7Dm8YCzhNtaK/syWiJboMqepn26SI/5vLUqoKqjj93m/aaPM37V9NkECfQLbA8FXVu2ph4KV4ST2EJ8DfcsU93dyr1N72kx+lbiSLbCnZ58d//Ac4MhuDJ87B9XC4Yxd/+jeiYN4vCB5gGy8o1//pgTagRmcZXtjH7nzeJP/0kPmVqazcSWDwyF8Hx+xD42rBOTwmuTyyKsJst2asnr6XdmypfiyO8JNk0utUbIqHeHz9P/q4OvT97sm1wFbYywIbVz4J58q2d8+TT7jQ/LBnPJd/E5n8b+qfJGOySfWpmcD+ieB5EjOrbzhyLT/+h/9755ayJdeffny7cNrwBSxA+gCUopIlYlWtE/jLlJqUSKk989AJgNm0P+XX75yeA24BYwQGaA5YjYjJmCk+mHYBiCWKXreDAm9lK2Jx4wtdgI84zBjIbAtMDODCVP4ztwDuI3bcwFuY9ieIoo5JcamHpUNgGnOkckEvPEETmFgALjjGmPwHY77XF50HMW0JuhvTWLidSSv6ymhY05BoKJ+ciRkHDEMM1RiUnNGr5x787MW1kH/lCXDnuNyBhFWQF5HwmLAhHNOeIq5KCp66OvqGLrC/Izp40iadtsU/g74mizgUx376NRmMZ+ANeu3zuICleZ359nnLjJqA2k80wayxmUk+6y1jVaB8AFgxp/D4pmABzQyj4ywjJYFPzdDunfPQQL9B4qcBWljXKeAkbpKJJoYT8BRSiaA0e8CSP4OMNMW3kswzR/HT8bljSnvseByR4CTAz7T/9noXpCMU7SC0fcZlyks447268x4bveU/6cwCwqkiKOHtfzqq68vLxzZxe0DPI/PA3n9bR7rgO/t4Rm+AZTGEoCW0btRTBkrnK51NAuSGUNOhf4CGTL0yasuqAjE1uc6r0+uasx6d+rxPb/1sYwj3sBzns+I9tu740i7XObFeyM7MyiMx5jRL0D8x3ybQRYolAHbOuu7/U++2D/4khGVPI9fPYtv/D8aZ1AZA3oW6MzRNNZO4mwNvQ1S6qsAojbRzjzR55e//OUYGxk0ataaa5m0Ob76LGPPHMZIcrrgmRtDq2irfAG6aTe5r72yXn94ch2lLuqODvEf2ZvRlkI2tvavfjYoSR6v8xewaf5kwk9/+rOZO4fDP9//+te/HjBHm4AZhpZxdiFmumeylV9/fdb4HClP76EnWRroZA6eO/O8Pow5GWF+DPOMxYDhsrnNPZAgPswQTI4kUzJkCrgUEEwX5YxqJ+cfTfzkaARkGJdnBGoZ351G01anJnKSM8YCF8YhOi7Z1bY1C9DIvukz75AX+kLnAGi0DDgEanlPIATY5fTJnVt3JtvKd9ajgHTgS3IFrwLYjKlsscCk5qyvDSrvGNC34EPZs+aIvvYQh0Fb2mYb4R1/Z8h3EsjcO5adnPZMBuk6LXuRXfzcXvBuTlsBP8/jWf0bq7ZLhjjrorMz4pmyrwv2G0NOjrb9aBs/6T+AuUC2sZeE4dl0h3UrgEMn7r/NEsff6VFzIx/w1hy7PhIk7BMyx7NoEv8YZ4kgxln5D3bDR8eRWHOw7pIcAN0Z2S8eNRG/vL+XayGuEz/6+slP9sJfx+KdcPji889mTR0pR7/79/f49n/w5393xjkZhy/cnXIa7Ozf/s3fzHF5NVhlGe8+3nIAOSJj3xx3XiTbs1dzPqKBgNsnHwkyPR6QyXzm2PqA7GsT3bkNJLkzyQkFPPWbHsSf+sYXaIzWMs5ff+O1y0/eeecqK9B3XWqpv3OizVvHxd5//OAP84z5ZMsVaMGL7SFATfvYBZkla7SvrJ99WhDQfPHpC3efn4QZ/FNWefIEnyYHcnrJ8pIh7NEyJJORyTNr1onYt3/yzuWnP/v55Y0335pasb6T9a0+OBkxwPiApU+u6jUHONhTyZ30e3Yvmrff2QwSOZK7nUrAy/kegcQ5pz8GwZOzyY1s/EBbF3B/9/DR8G90zWfKRvwT8FRZk2cXvBjw9wB+jXtkV6AnUFgDR93ca8eVIHp6+eHYw3P0/t7dyYpMduPNi5rfN1amlwXNfvT8BKFefmnKR+CPQCn265ZE2XsPfI7O+SPWc06aHTyWfRqA4fnomQ+RrxowZowBBOnBaBGw2tpE4/6f7MuWH545/JP2wtqm1+CWZ/RTMpi5Z29rP9/D0fdAgXRi/nZ60nJob5OINnCdD5Y+yx7QzwSV7u0pB/Ne33Cz8ZPn6ZnaWnB6L157+B0/ae8TiI7ZaHg4eXYGiUfmHPZ9Pn90Lejqtzn5fvEHwYI94n+2rX2fvEe/TrDVXroWXaJRoGPrPZiHzM97L4789tPJ5XSGvdWc9Wf/o0f655w1ii/ROPCd/YNWxn5/LihewNDYPeP5+e7+/atAXicHjZFsJ7+U1Xz9tdeudIJ3k1sD3N0Brl/fz0Iu5iNY58DKggz5etbNWMy1/Xm2M9dPXdrPmj7exK+CJ3T0OUved+wpY/fdiIjDX2ffkPHnUldog8fSu8P/t/ZC2vyCwGi0QjvjqYTaVTDn1demnWx8NGvN1pfdky7RLFDQ/NvnBVKyQ43demfD5Qfaw/l665Nu6Snt4J3o7v2X7r04Y7KO/CF7BQ2sibGbW3xQImPyAz+H3Xg/PisZwEktgGjtoKv22BuBrcaOjvVhTCN/nlnswvzbQ/Fzdoex+q7vtZENmbzQT3hAOIQAPN3m+fxH/MI/sb7ewUueL8Gr4EXBMe8Zd6ce0CxZiCbL/2rL7xzwRj/5+J4PA2jdk4P5c2EF2vBZfHfmvxI/ss18Z7z5i8nE2VPHnR3pGfyRXC0TvWSrxhLek6+q/eabDZteG7uCT3RHGaEN3mrnjF2N3qafj6QK6xl/et7Y2//eC+drHT2z2Mj1Sd3WB53zOQPAm2t4ZTZlyRb2Kt7P7y3AOnjirTuXW8/cvNJB8au2JmDthMHdu0PrTgaSj2WXG/+Nf/xf/qOnNoHU+DGCoeeHkhqGOjJoIkJOtxT+ABVKKebLINJWi5szjnENzDMGFeMl6FsIfXV0OUNkBnsYLd4rkmnsKbuYHDMmCCyWsei7NmLusl4DKloMv40x4C4QLkGYsRAgbU5nwe7zsqhWMGKIBagSss2hzRTwZC45dQG/KeWcmMaW4RjNR1k845KIVToxI6G1zsz1DdHr+F6XhYjpM3SNN2HmPRkrDyer6fvLndsi389ebt/aGrKEyRpN60zLvBwmPAwin6FJR+4GrHFoyQU9363xhA4ic4SStX/05NHl0Q9Ptj7WUaqkCJi5jZN1HJcp++V68212SIGOs8Eya3AcoT+81gE42/gpvCuJeLpEJEWfQRSfjbJ66aUr3jY+30VTF8A0hpwB32WAaw9NAlLxQILSPALqrIefDLnaT0h5P2Gz9F5w3Fj84Cvz834OHJoW0c34L8oWX10fv9ySFcmCMvUy2FKKKczABOPIKU8BNc5A4xWaayCf916OR7yeQ5Nibo7bjtSzPX52zft7pBgN2j+tX0L77Oz4LsXXmrTO7d/zvtSPdhqf/1eKZEGd5X1rs/t4L8FBhzHinwV8bCDGT3KPs+rCB9mmC1wp+bIX4r708kuXt3+ymQQd67EWaGcNusirDBFt48+Oj6HdBuIeDjhMPhRMMsYMl/gMHeJnbVVjS//AHEbTAOF3ZJzvBWLaP5fDQOPACPSYbLnjNEtGapkYGa8Zzj5nBM1RxqHh1uE2Jz8ZOvpILhhzGUyAhmpPBgi1Zu2Hs+LP2MgA8X8AincyAACADMsZF+PshbtXmfLa6giWuZircTU++60AW3vJd/pBf+tWSQzGLhq3ZmUx59CeDav4DB908kN7GfMbNPpq9ofPzpk+Ab/pNPx8Dg5m6Bhnzo6xv3qAX+//4YOhh7kB81995dXLhx9+PHyTDLMOgMDvvvl2AJDNWuKoLtDmZIP9C6DiAAlWAKWUsvHciy+/NPyv9IAayf42ri+/EDT5bDLrf/Ob34yDgGcq4YMX0OMaKN33ysbKUXec2el8x4j17YfjBWAzh8pj+DxwwngXXNm63MA7+8d8zE8/ZXUv6PzwcuvmZpN2ibS1SBejfw5Cv5NfaB//tsZlVzeHAQmO0hWyXa0HfpoMYpceHqXs9F/2Nif0008+vnz04YczXsEhjqg5eDfQsj0T36RfzTvA2mc/DvwGgGTcptvO4EfOkRrbHPD2TSeNAqqy4Yb3Xn316sizOTCWP/lka4Pn2Jl/+xb9sks9s8E8Fx5vXcbAi5zS9o1nBSfK3vp3f/VXl/d+/97le3LlyMxPZyl/cvfeHi9Ww9u4xql6ug7xOA1HuaKf//xnwztk2uig77asBf7zLLDcUc8Blp7bE1q3b+9lVNrtDhh9d2ml4KgSGRJahqcu68CuDtmyCOw24OTaYzJqf5jjpPbD9w+/m/GwxcgjYCKwPrtQO8Zmfwq0WWv8HRhQYNSctfHqq44z3706BZPsMLb0hr/HPj98hu+/WyDoDFhlz3UseDO5ntvLyz7+aHRCoJWxlJji72RsTqLnfNZpEjySfjK3dIHvC/D4zDP2p3ZkEpJ3ftDJc3//7//9kauO8f/+/Q9GJzht5F19Coh8cFyoNbxoTSYT+qjxfIBd6b9d1+sSOwE+3l1/49XL66++fjW/bAh0M7buMcivMbZ7dyXq/HB5+P1mpu3evD0lWSSEWB9jkr0/JzyP7Gk2M+PekJThWTlDhr50VX/UGjqlRo4Drcf3enRdYmN8jjLKT3XBA5Fkp6GVxBx18u2NV195ZU4nmJP9LQP8rbfevLz91hvDszLH1y4GUG0mW87yjWc2uWP2nEQUmerH8ffsw4DUgmD2elnVyYvAr3wCn6fLsxGjvbXkK135xodda+0CA7OXy+4zb+OPtwL140vrN4GpI+Pf7zJ7zRdtOuHs7zMQPoAcH+rZ69rb+dH2RvK0zEX8H3AayHQdZFjA7exPBaJk6xe0Mgb9FMz0TiBc9vfX97+6fP7ZZ2MLoY8xkAn2JjlIZ6GJzwqipoe9E0jTmLSB7mwnv8mmgsftKeOz1q2f8YUV4CPzQINAowCidP4AxsfpPM93Yk+7BR/QLVwifyZ9491OsgRulfUZDeOzZHZ+rjnk65ZM4v/6Kss3PRo4/v2jTWgzX88af/vNZ+i5tjtsYpO1+j4fK9r5Ln6ZdXfi5/babsaeb2bO1g9t2gf5Xn7rr2eTTYGZ2jdOa49O2UieTx+nq+nrsBjjKYljeP7AN5L/+RiBzgVdonU8ZO7a7zSs8ReQzBdFY3PIh80Wv/LpDj+9tR8ZdFyO2Wl36yOgzbZqbvggm6tADoyiQEOnP0eunkoX5Ts3R3K/BBr2q7Hi6XgyHa4eu7GzvwsIlTx09lnZifZD/oAAvEsVA/PzDf0/W3D0yKlsxY/99XCJbLUNVj26GncJWJV01FZJGwHc6NbeMN+SY1vzbBbPoa3fbGCyw0+JWda8IPMApwfomzwoMJXc6CRGGEptpauNqbnjazTpdFWYjXcLHoUrTaD9O2ty8+pOIrTtdEW2T/asMaNFWCgZWRBT/+kE89YXG3aw3gn83ppLWL1bctPYmUf5VZ+zY+jc9ixZ6v1wogDtkr3a69pgFw/u8ycntRZ0z8Y6nyIanTAJhxscD2x3V5p/ixfzJW9fXnrxpatEiAJXyTinG+hS8zPPF18UCNp5RZv0b/r1xv/7f/g/PxURmOL5RwkRBpAH5t/hwCNqBi7h43IEjfkJBD8DWAFvMX/vIiCmC9D098/UEDyOjAfmYLRrI23BB/1ZqIRcijsFFIOlpDNWziB2oME5+uLvojUJFM/5GefkAN3PAKlNXsTIOwhOwAUWJGxz/BZI3ML7/mUQZSQEFmCyovqBifpPaaSIzgI4pYKWlJLjFPXv+UD4NTCva/cFrp6N7QwUBmi1fNrQWxcQHOcIwq3LzWf2qNWAeHNJ33VdII74BkYWfN+5fDfPXYP5jsucHfvbl+df2Jp+333/3UUWiqiVSLufL46MHDSzXkXv8QxHDd/GC2MgiWYdWbrohS8CpEzEZT2bVbKKJqMwZyqlG83amCnQQGv0s6FzvAOHt8/r435zfPUUVTansmgztP3G4/o6R6Z9rt+Uvt+tX1GvxtM4M+Lxgs+qD9r+KSsBvSuHYP3ju3jMcT81SjdTe7PsClwEsiUvOJ54XwAAIABJREFUzsouozAhec1bazideTiDNmfad4GozT3llJG/vLcOSfImMMo7xmJf9lnzPhvE/jYXMs1v48o58XynMxKcRSsXnF4HL547701ruJfZfndVxiJl8tyzmwkx6/EMxbwnPIzFZzum7wecQAP7iLNJ3qj//8PTJ5d7L26wKKWCBv6PNpSlZ1NgMgYZMgvkrsG6dZy/XsPx3gvDV77TXrLZmPwESJhntEIjBhbFi2Yjv266vf4a0CtiH1Bf1rjxBdbbM2dlqv9kc86C98wNODclrw6j2zwy9q8DaVvnUzudnJFVcO/uvWm3AFVGb+Ba4CM6Fmn2PP4JbPMOg8R8y0ierAxG4ot7yZB/xjQXyxyBibNz5G/8GOCm/Zzb+MeYAoCSKwUWjC/wcAObeyIh5y0nRRtoXOAsfRMIrl90AmSZA7qUbWLd0odnHeTvovi9LwDg5+NPPxlw2jhdGCmAw3gxVvRfIGhl4e2bG+wi1yvHNUGip9Zexu29q8g92k8tQ5eevXj3ylh/773fXz76aEH27x+SFQswMvSA8OZfllFZUpXa8BygHP/ixaHtUff68aMNJKIFGYI2HDF/W1P/9w+/bJAJyLKOXac/kiMF92Ux4Bf0UytYEDkjP3kXyBaYgk5lcsezGdmeZZBW993YrmvNPztHpl9+efeY9gRslH2wdu0jWel+ylz/6v6Xoy/LPMYX9qbv/82/+Tdz6Z8+vSfr/Hz/RQGvsT8OJyKdmWOPR8c4PhzEZLEx9J61MA/OoTUwfnRKxpOLOcveqT5ycmJluHJXa7Ppo3XJITKegvvr/MhM2WPeZ/2QnksH54z7/++B7Z9+cnn2uecvt4/MstHrB6AIBLeuXz/4ZujHeGccdRHa0wGVtz7pn/3iF8PzQ8Ov1jnL3lGD+49/3HrV1novAHppeNbewn+dFmBjBbTd//rB5esHsgmfzuWM5jb/xh66cbk83WcBinPJIN3x0p4Emfri3z8cAHKdzj1BooRLJ2DQAE/n9KP1OXCPFnvsXzCIA7rZosnWs6OZTOZweeY15YmOLODsUrwT0NCJHGO1Ju7F+PDDP16++OLzKxs5Wzx5HCBXBlU6+wxgFugObM9GKHCGBmWKmhuQBn0C1ex592TYN9r/3Xu/H9C7EzYDmH340eV37713VVN4HMRZn81cvHFcltk+X3mxYPL5M8+Oz/Hsc5fXXn19+CjbD2+gs7kW+ApoUG7n9u3tC28AM/SBN6ZW+ADEe4Gq8jtsZM8CzckG4/W9C+WtsSz06qLzC9Jpxor2fsgu47kCJE5lUDagvZdtBrjaC3xLtom9+87bb89vpSB+N3V8v58982e/+PnlpZf2VIDx8y3IYutAZvz0p+9Otpv9N3Jh6trfmrJ+1ti8zSH6Bg4WXLRueCLbs8BPtuwGebaMgP6v53nddv5xtm1JF/o427BOOXHaz2uorBPnncz2E8CE99LP9Hc6JhlIR/Vs7Qm2sN+td35kWaIFViaocZzYJFcK2FlH+i5g2njKYByQ4zhtlb3d3grgufb1Nqvcv2T+o4cL8Hx5urjQng5EKpmktfI5/aNf9I6nAuzyCfN9A/3yScra7GScsQQMo0t3kLCN2+/oG2ahz54PcPVsYznrcmNBM++GFTR/bQTil8iRfMxn0294SqCr+RTUQXdrXqDLeNgz7TtrNGVZflgeD2TMz4lG0Uw5FCC48Va2r0SJwMbsv4Lhc5GtOymOTO98sHykQNPoj8eMVx/1izf54OlkfRgbvYanzjrHmvg+euaf5IN61tjymdIb5/2mjWg9OvAo95OdEiCqvJW/81MCzDwfWJjsDDM692Pu+YUzTidQYBTHSW3fF0ApMay9URLSJOs93nvB8GYn/UpKKEhy9p0DuJMTU+XhsFfPOJe5DT7xw8rf5GCYW/aTd7xv/ug2fonsexdyHm0E2KNL/na6dvTaYVuFa/SZ38Zb0NEYzE17BaG6p8Fng/McOiOsD83ti/NeyG+LX/RjPxk7WzisLWDc+Fp37/i8/XedSLXJg2FI+MJ40Skb0d/oR/+gQ/iDsdtTjScfDT08s8kYe/IB3eB37Ij8+0rMtW/O+GF7rEB8p/R8XjCkMefrbSLjnUkgOCcaFOxsDdl46OUZvFwmfvhIWABeSw+3J/DI2gibENseaf+FmYZJemZodnHh62Jfu+bKNO+FqB9/7GT0k8ubb7y597sc/IeGaOKZwYyeCO4tJkuHso3jvbNNZb5jV/1P/91//vT5u3urvUl7yFHOok6AxZz0omP+DxjzG4EYGClRnRlQG8ZEcohi+ozbokUM/ABIjI4JLdgZZMwgKbPHeFO0a6gt6BWDeB5RUpA/BoDP72izCHRKvUWdzJwjhT/QLqNEf5Rgm6qsLJ+3IVIgsi05y/5/jkp2xF2bgas5xIF7CXXt+zmDkJ6t9ta0cev2UbrhOvu0mtfXmRZr/FqzBOMZQI1hu0CwsW2NtecvygXsDferAK+d1AVmEyq7zi5N7BKHbyfzex39zXLJwDnzj1MJkxV4XASS0YpWeBA9bMTNpH12LnDyPqYf/lMz6IhaF5lsfpMh6RjR1YVSj8bpWgEu22oFszmdxxfPNr82s98pijZaoGG04XBoOx70jvbtncZ8BrYK9JwBEd+nQLWbY2tcKfCMk5yPjIWe59AVpKn/z7/4YjJt0OUMbGzk7RpI4BTjhwCPnIH4Z0HfPf6SkZuQyXBrzxXkSTZkrHg3Q9yemmDbsQ4B4DneAX8ZpSli41knb4M9ZfoUMEgGGWOOtfUuqoquRUu1cR77TOxUG7P/ez/QRPspdTSRlecItLmgzxgUz22gyz+3fHP4PJsQF3ySQfX55+qr7lG5dXZuDrANMHj89NHlnTFwXJq4JzGAJmpNyy6nmCpX4Ji5rDE8+OgA+UbZHjXzHV/G98tTuyfxrN/ovxcTfnYFqm6EVQ3pV0YGcOKMtxq1KT20sF8ZNsaNn2TGMcxaT2uQUZfR0D4BhhknfVA2kIxgWYz4Aw8m33O28EVlC4o4G6v93jvtNXNLX3i2TEH0tlc6cnjmJ/0EXBe4GHl5Z51FvNPe0t9ZVifj0CenucBCxtYGPPZCkwIiBZDRz+dAj7JGMujLXsnAzBkN4A5INYaeMU86JbmA1tZaWxn6ns8p/vH+HefmCNrJdMkQ/er+ZlfRFwt4AUQWiJv9K9vgzhqA5qTe96cCQWpT3nb6zBHb58cYmnFMObG7l2eff26yALzHgfjbv/3d8KXTT88/f3eMPt9xFrINzCXapsfQvBra6Gm9xml4+N3UQUZTvGAvsA3efPOtkX32mMzYdWyd9vri8rvfOTZ8e8B3/d6/vycslKnwfoFGfLByBf9uCYOy+wosJO+1H7hmTuifzVFgY/fgZreYn3dzvF0MhQ5ff/3V2CcF2tESTwOxrTmjW/kG7QMqXz1qROPnagoCIoDgZA5e+vM///PJjNe/drMjkn85sQVbfJ6hb7wFnbwbeKAtczYm8+CAogne8Tnapd/N0TPo2j4dwHkuz9mTjNamkkvaqHRcQE5yzZozqsu23gyZP71jIycrO8L++P7xo8uTOYr7wgKXHQ+dDPS7A2z6zMWFG8h9Ms4AW9rYlRYD5unrV7/85WRKe25A8MPxXl3/zOWv//q3w4946/XXXr+88spm46zT9OkENxZQWV517N1ee/Ct+qaPJ1t3QM7jR23guWdwSpXRgTemTqsgIScHAPn11/dHxm4ZEBnnj+coPb7ppFKXy+IVNEpWBXjguy+/9K4TfgsWphfN+2wH43H8ZZTmCRzTjue1H+jm7z4re0kwQj/5DZ2+QIszMJeOTubjBTQXuKN/tO3dan17jnwvg8h4+SSBzPggnWOu9gn6oZFn/vjhx1PDXRv2jDV7/4MPLh99/MmVQ8xR3PVZm8nf2ZnZntlT2TPRLcBEsJE+BQL74UtZf/uncQVCW++9GHzrZufjyOyefo3j4JWxyw9dMQD4AaT5TMARb7G9yTnjnmDkkRil7YAd48Dr9G+281Ud8ANgzwcg8wW4PU9+aONnxz0ZX37x+eWPf/zDAGbW4Ve//LPLW2/t5YLGLuCCV/MN/uzPfjFlb7RjbT775NMBe5SZtD7JKWuYng6IK3CW/YvmnplM9/v352/rqt94JvCJLGE7FVQv6BZNAlXjT3wrCYJvZkytTQle+jOOADvt5rdpKxslfm0dyL/ACydpBZgfHaD/dTbg2uvn+ZgTuawf47HP8LX1R8dokDzJHm98yfQCT+3B+Na+88zIrKdb9z1Q2LzoHW3m76ObPtmPxgMErwyn50bOfvHFlX2NHuhyTm4IUDGG9Ie20geB4vaR77trQPsFhbP5jMXzJUaQA+dkuPyK/JB8ofZzfOF3ARffnbEKPBOWEHCOjhv83Az4bFz8jocK6vsuv3P05Dero0v+Sg4GYA1QxWd38vSFu9OOPeMUne+sP9sGPaNjgcIBTg8/Ibwnm7j+wmTSCxsc/eYquSA72Frk+4UroUu+cDZAdkZ2hXGdfUNtW5NA9nRN62Ic2ho93Akd9xMdZWbbD2QnulWGA709ExDb+oYX+X+22fovq1/xpzWSFEhexpcFKTxLp6Fftnl7mKzzvgA1e5VuNK/kuvGESWnXWq39s4Cx70qUCHiNn0avsAXmBPrKskDFwfuOO0ry4c/r59JVyYr67y4V9LUOaIBWgZLWo7m1X9E//yJ5p5/1l7+YtQkXSY+USa3d1jQMpDUNSwuMb8+hxwZS1ye2Zp2KTvZ7toBjtqh12USA67vYCrhkKybLAsN9Xy3/sJGV8VvybvT8oUuNV/9hAeM3PnBa47tZN2ttLTpl6bls/AJS7Tfj0Z82OtXkd0EyNKnNktAIYHP2z5hKyMwuCPc8Y6+B1cmD1tcaZKtMIO+w+wXO+y58s/8X8Mvv5xfeunl7Elrba199tUC9sUgAZHc4ZVxg1ljDKz331dfKVfM99+4jvHZRcO7Qa/iM/tB+dvGN/9d/9587IzbE88Is3CkbmeGO4DuIz64yJq+Ou6mLfUSYG1CCOMF1dpRaNJPIGS/K5rsUAGWXYrgCy27durx8XGSCoDks9dOGMtaYcqJdB0CqvwRHzxQ1whgYpQ2Ukeh9z2Z8aCPBh6ErDXAG1YtyJNRXEYiI7HG/NmegzBV4e0TJM7gCbr9xfP24HEtbZ2Fl/FfHj49LCEUPZapuVC/DSibvMuRZSSa4EgbWKjA1wHAjhXssVz1wmUQ3FKS/KTNkL3dZQ1stoWN+BxDpf95TEx1Yho5Agq1BuoD5gm5KknAKNnIkYxywsmu8wLSMKsYufgD+lVW2ws8RQZcJMOxktG69xQWkABt79LMjeXuj9zfjcFmnsgYC8OOpjOSUhz7b7CkWY8zoy0FPyS6AtrWxd5570YqfnoknMpRT/BkI3gkE0dfZUTKGlGYg+ToFe/TNd4E/lXRYWm4tOc8FSqfwanP3ziqsPRlwnTmh3Qwcn58VUnvTe36aR3yCVjmX5/105ZQdmd3eC7CMd1O27YMADdl8QIMCTMmzjXqu8ZGRoQ1jyRCOBynaHIyCBRRn9F+Beg2eZ0SdAcYUXEDwF1+sIor3pq2nWwNxlNpx8kH2JmWpzMPdFxYgpwwnW+zmXjChjQ8//Ojyv/ztvx+A67XXX5/LyvA5HsfbW8ZANsQ6fxnAnFU1C9cRvr5MlkyyZ2f9nnGx2gbp7CFrbM+d62Kfs2kD7T2Hd156cY+opy/QC39Vv9hzlVrIGNQ2QNNvPFEE3p7ukjG6QLvoY16c8vZQcjdAIkfSHAKwBhR4sOPwfce60kvJvjJv0Z4zwPDUTtkzaGR86Iz/jCew7/LMAof4LUP9DAxkZAV0ljWXs4Bv0BNd8GsGj3lVWkX/xtVFme1jNMZjBaZy5o39yqA+1e8978lkg7aNLfmfXvB9wYZkUNlnlfnAVALpeBSg9Pv33p+2rDW+271q34jOkyVbjsG/vcj6m8uHH304YAD+3Cxp2da7/+/aw3Ok7bmri2VlCHDUPvnYpZxA8BeG3+3hAWYO44geOBth+GYvot0j5stvz14ejDP59WSlcQo2gILPnt3MduUtDllqHOgk8xCAr42COxsw2NrPa0RuMLELgr2nJAqnEx9a64y8DRgsoKgvmZwcHuus/wIjZabFQ8kWPOO9L77cS7Q2y37rtAZAm1f0wFvZfOTInSNDchyvg88LbAT66GOyko/TSqPbj4D0zm1L7nSJq8/QIuPT/LIlO75qbAV2CgYG/LQfzkBuIE3OTIGnAX3nVMSW7Mi4L6iEToE4fnOI6OZf/OLPRs6OvlKXcwDpvfsFMPLOu+9ePsbX778/pVoAzcq2CXxN1uxxVFsbMv05AAOWfFld25uY/ypzaI57HqeIlHsQTBxA5qGLQvc0kr1rXwiE+j8gai8Ue+3qlKb7MAQxAMiff/7ZBgVee22CnV89+HoN/bk3ZZ3dsRvYaDduDv+tQ3lzsr/VtCVbBKI++fijsRvJY/yPDjLBA+Zy6q7k/hH8a8+h+9bMd2noluLqEmL8VlDKGidbyZa333prQK6P/vjh1YmbbIvaxrvobFJjw3/v1M1ns0c6XZF9nd7OFkjP+382VkeN8V/1wM2vi9PoU+PHQ8Ag7xkzmud0BzJfBWrv3Rs9/re/e2/0mra9d/+rrweINIfxKwAfAyIdGddbJXt+skObw9m/CAjwGZ1ur9oT9goQXl9XvsNxtL+Lmle+b5aU58YfeLLB7rHF6P6jLEKAGV9PnxN8kRjAeQeC3znsqgmWm1clFG+NHQ/EKcCnjS6wAn6u/X/UGb+xF2Ku/bdB+AnEHuVQBGlGv3299XLthbfffnOSAN5+ewFaAPgHH7w/ABg6WLfXXhek31rFn3366eX37713ufvCnpQzd/PNDszX2WDanrYqeOj/1tb66z87snIP8d3UaFeO8tGjkX++xyPpmbLmk/Nov34owHkTKfwfzxifvRCAhCbZKdnE+LIswuRlGZuBswN4OwFw5/YFeKXPZHe+7Xlv4b38buNBK+Cbv82HXEPfgsyBkOinT3snf6ixB4Bnj5kf3Ub/37m19k7rkF9wtgezwYxXv5X+yM8JWDW3M2itzWsw5fqkJ1pOwPAIJrIL/bPGlRK0Pwqw6Kc1M4b1P5f2BRvCBwJnvRNAXZam/owVHQPBfdcaJgutx4+T8ozZu/rWThnzYQEFGvPr8lW+e7gA3vpwy7vp0hKaBhP5fu9nKAhRwtmPbVJroY/xDQf7uT5FHbgcvYzJZ/rTv9/2NRtROxN0PU6JTHLakV3r/XyO7Ph8yfMeCGfJl/Ye/gsED+xLnuDd/M1wn/zC/PxA7jP+Q35bb89oI1sovOoKTDtq22dvaMN6zf0WTze5NMyqoFn2tzHm16enJsH0mz3xgD6Vj3C3BOwi2Zof6xn/1k/axIhkjs/zja9wgbksd7Ph86OzCTcJ5MbV5bdobe7s0Q8/+ujy8itbq967+MZc07PpSnx6lqFrM+8+zK7zjHkHGAcMB+rXbr5J+jAspT7bq/QrXdP6aTe/xV6VWKUtcqJSZdrIz/GdPdn+yoc1z9YqLCj/Cq3YkuaB5yvBlM7M3jVvPwVojNF7xuW9Trk52Wqt8yGiWTILL6JPgZQwi3Cp+Ajtta//QG79r3/7+tU9Wcavjew7z2ojvj7jhWGf4S/ZCNEwuk+AXzun8kr5Csn7+g1zdWGoChMSMdZ3UqLQ3UDLyxKMnERzIjIcqACC34P1zclF1RS2jvlUn2BXH0F6vClRUKC9/XPj//nf/h+fMiQtUEevGUIJfbfH+tGBxer4rMkDI66Au6l9fV1LO7AIIdpgOS+e66bXIkwW1D/PGwcmDGSpZhhG6UIw/Z6N2rOwPWfA5oR1tKB+EhTNswhHyqRIzxlkjDECIn0XIdGny7TMqeNSGz3dW3BtLkKndnyWQsXg0cKC7zHaPXaojUAzv2NAtDL+sgIppDEmnhCom82ZQc3wbZOkrIBswACggWzSNe5kpF/XoU4oZshsTcpnhlkBGLsJFgTPsJ0jtw5XPr2+UAQ9CzzoK6N36bGGb3Qxzm+OSwxtJsr28ZFFr59x0l/ai+rwrs3u55WX1+jVjuM6ggHe83zgmNqasm99piYdAzulVXZGxnlrb41+HByJluOUHcd1PR+PBy6Y2xq3G+n1U6bf2bD1NxoV6Uv4pmgzLAJXz+Bfa7SGvb26mSoLYu9RJ9+VIaGvDUbsmAKJz8o8gDejCU8QLOeIdcZzhti5rwD1xrmA6ganMpwTnEUCkx+tsd/RpOBNEbzGmnEUuKMN79VfR4j0GT1SXv6P3r7THmVTYGLBlMdjjCVDzKX1TgYUyCpaaj+SXxkW9ph9WJR1opnfb+1qYweCM478EPCcJ89SpHhm5/1ks/I+//Ly5f37ly/vfzERT7RRJmIBge8vr7z6yuUnb7tBfS/dKoqtxqq2nd7x3QY+FgBcvpJNoYa/ciZLC7LEvO0vf5uP56vRRhcwiCrzkGPCMU5upwOSjeaANputdl3LOxAww8ea5Iyhhbathz4/mcsytxZcQEHOrL3XXgz42+DUMwOWom1O3TrOX1wZtRns1hHtPZeBlkFpLVaJ7sWYgfuTgXxrs4tzrNALHRiOxmkc/i6wkzEd2GyOZRyYe8Ze+z1jgwHk2QBHfRTwOgMl5uenrLf4NicuuZIR6fsMGO3oV18ZzhlPBcwy7pWowlsCMtpQvqGs/3ffdcnn1iIFDgjOxF+zRx8+HGPayRzArdq+aPmTt9+aO0r8jc4yBJXsWd187wrQ/fyzL4YHGUmBa3tyYjPEBFsnkHS61NP4C3Ch6ZX+nMzp+1MX+7tvl6bRARhBn5MNcypLMPtyY2rqPXjw1VVWuXXJectBMPdsIDSbQO6DdUwZ4XhtjLfjmHkyMd4xhgEhj6zYjL+cXbyVo2O/z+3wX305cwRsp7fYTfrggKebyggcQEzw+Kh7jK/RxvdnOVvgKp4swJgDa+w56ptlvUkVAS85KvZYzpH28Wh6L36tnYAJdAhwyBHOFtLGBjdkbK6+90xy+wzyaMPe88w647cvr73+xjxrfH6yvbSptA5gUcAF8Al0fumVLTv1VGD7AEgGFJpg8DOXB9/sJeLqc+NF/zznn3Vjz6hNPOO7XC6vv/7agHYunwT0ZVMKZNg3leBxyg/IPuWBXnxxMn7pLIDtb3/718NnQHDJADLBJzA8gY3DLqS/BIpv7jF2ttfWUn58ee2VvTRS/x999OHl/pdfDuj3q1/9cu9lOTLk0bVLxdDbOzJzSwKw1gU2ZeD4Z56VrlnH5nqO+Dz75JWXXx67//NP18/I1rAO6JvMO8tl92MI3AampFeq+xmvFlyaYMMRzNIePtf+OXsLr/3rf/2vJ0v87/29vzdjsgZlwZsfGpStvDJqM9naU79//w+zF/AA+o6t/uxzA0gay9j1k2Dz/fDLOn3qcW9Aun2T7eqz/qXjBgyVwPH8lhTzzjvvvrNO4g2y3wmom1NG8IP33798/ImyTDLSfpjTkp4b+f4De3ltxfGHOKNXfPPoKBe4JdkeH6fjgA1TGPF4TibVXu7NQZ2aiZs5+s23kyQ1Y76B925Oppcff1ufBRVuHvefrMx4/P33Y5PIDhMcFYSKj9QEf+nFe1MazboZt4Dk/ft7GbW+3nnnJ5eXXqbDnYx4evns088uf/jg/Qk+WadAzPwC4yGfA64DMVdmP7w6QUMeoZG5OQ0RwJB/5qRstqQTLfg4ew7/lA0Zzy+gDVjcbEzjJ2P04cRN8ts4zwA9PiMD8FFl3wo0ahtvnu3bm7dvTXan/nyf/6vN9pc+0/cBnfqwv9v33vMZuqfj8mM6KR4w0Wmf/LpAIjQhT9mjc1fLqSwCPasvc0LTbE7rExiUn5DPn6/id3NI5wT4n0FddCmwFc3t1U7Dnt/ND8sHR2O00Q+Z15jMtf4LUuMP9klg4txpcwC8+Crfqztf0M/nZCUb0/dT0uQArtNrZecnc7P1wmkC3wfwvbV2XTQKMC1YEl0kibDjrGvj6RSaNS/g2cmsZJFT1Gd/roRFPOXZwMt0f0EJc/H98v8GVbojwhjLds7m9p15nhO7AuQKaOdzeT/Qzzr78Qy6BLgWBMzmDX/INsAL5mycfJbVt9elIb2Xv4jH9FdWbPtQ394nU4Bz9p/5oH3JMtpMRyXXwxYA3WpEo3/083c+b/wWf2gTndAY3f02Fu+ml/SXv6A/tqwAXDZo8uEMRrMD0KsTE3SF0ln5d72zPuyWN+m07znQgp7GFA1Gzh+n/PxNbkTT6J6+nrEevn2+lbbwgzaykfwdCDw6RuLscbks2lVuJf7MN8tvy48PAypQXDBGm+EYzdv/7dN8evRuz1iT8AZ0D7AOb8RvxoQmXS4OBM/nTS9pL3yFzePk3iS8fOG0+HW5MeMwf/xakpbxJYONAf85KfXmW2/O/iNr0xXorB/jSTd7N2wrQNx7aOOfdWvfZLeM7+SU1pFw2Jp3gmYC0599dhXgMSb2gFIw7sQx5sVWvhnwe/WVcjgsjb1wVR9l7Wu3tcGbzz23PA+bZEebn7Hls/wJ3vPf/5/+909tBBNJCDm6adD+ASEDsRHYZDHq3B5/ZDOWJbIg3J+WJokBEn4BuAZ1dk7mlvQfVqAWtfRMWScJSpP1fRGemfnBmAk4ws5iZ0DqB4MlADIAzAPD1l5/55AFdJn/gMtHRm4KQHttOn1jpkA0Ck87ZUYxchiIA3wd9axj8GiirUB5fZmDuSQUc8oTmkWrtTPO8pMfJqPNz2ZpdNHMZnoEeCxourWdY/Yia1sW4Vj7yVpfMDuBxyl7/GijyfrIkQC8+tls0t1AraVnV4E7bbCA9K1bm7WbAq+dVUaXEc76GoDryUac4y9R1UBWSmIE681nBgT3nX5kNI2TeWSY6IsTaSyAPRlhBzOhAAAgAElEQVR/9ydT68kYefjfM4Gp2k/odgTNWNv8OcwB5SnRALl4ZbNLZURdg9Hebc075lOULIC8dgOzM9ZT/LM3j1pWM7ejXrP2ChqdnaWMgqK2jTclrK1Ai/ZB+37BhI0MpmBSEhlX8Vfj0wb+zegKlC4QkHyJXhkS8XJyBI+X9ZsMOdM6g4AyGEfzMPgKDIxwPYCYszxo3/Z9Tk+OoLbsZVkFu5/2qFf0uw4krTGLDq0DWWPfE+BAQAra+z7DC3g5EJdxxKiwfhxi7bz++htXJTfwjZIqMhDf//37oxhcbnbj5l4gZa9yFpMJOetF/hmy3vvow4+mJqaSKWiPz/0og+CzVQ57RHqOzn5vn26EvqyfAnXWo2zPAXUOwIzinf11nBrST0dMA+gCHTJkMq7P4ASjsxrmZ+NygYIHFxHj+Otavm5WYcfkvd+6kVN/+OAPQ38Gne/sEVkBjG1rH/CdfI4vAzAzAtADiO83fnSBon7VB379AMdzIKMRmnScMkPI2AKAyjTRR4FRTqL30AJY6v0cDOKY/i1Yai7oUQZC2fd4AYBr/aydtvGR77XtZ2XxGgfWNQPaWLyjjX4HVnqnetuO0g/vPLfHI+2XPVGh3Q3YlulYeRRt5yAa329+8+vJGt0665utn55Yvf/8ZC6Q8YFZ9+6+OHrCXMxJySHlSswFzfCVsVgDP82BjdN809ccTrr58aPvL19MjdIvR1+VsYKHM+rZP8auDXWXjfvNN98YozV9vvJy5am28Zy1k5UhC1wt305UVKqD/Pqrv/qrKQXCONR+WW0BkNoIZNcXGSLbXvvo/K/+1b+6/LN/9s/GuP3zP//1APetGZp3nD3DFd8ZBxraV/deeGHkAvDPPANqCrzgI2OwvuaIX8rgzlbzvjEWXLAW+mtPdDmn8Rq/tseePMkQfADM99Pli/pFG+1nt1hT/QbaOx0GiNOeNnJ0S3w42xvZnuTrZ59/cWVPFhwSXHz7rbeHl8aGVRbqo4+Gp0b+smmO+slnEMl+kAGOfjJsjdGYBg4+gs9TA/X2yg/8hrf/wT/4B5eXX7o39lu2q1I75oT3GP6cpUePngw4Zi0EhIwNaPY//8//v1mXl+dukruX+19/NTzx3PN3r2SKwCi76tk7zw0PchAGsFTa5Tl77I0JTH380YeX99773ciOv/iLvzfOSQFGY+DU58CQTQD8s71UyQj65Jlnns5aTFbbEZi3rtkm6d8BS44L/xzOL7gXgOy5nN7Ktmnj3Z++e3nnnbeHD6qBic+tk+fLBvROZYACzwowBZQZN3qSEXSDOZpfpQk8P2t2lF/QjnlXLqLAy9hCj5/M5ZNla9kPr7762uW5w660p2VVC9oIbKOrYB4e+bHzmS2U053tNL+PrPGAQc+ULKS+uhOYfugIus4psu++/WYCMoKSQGxy1NjR87nnXzhKJ9y5yiYki7NP5dWMgy/J5AdJAbK9Fsg665DsQevqBw/NyZ+bmygFGI8POsFnXLLFyYXRG+z+pz9M4BvATWNV9sFpHD5V+3XtivV5Fjh2+nQDnmPrPeFPPbgoq1KAvNMxAXHJaPIj/7LTJNnP+je2yVQ/slsL6EH+6TjtWm/8hIf8dHw7GxRdtLOZwHvs3TjwrXXynQxsvFXyijXs5DEa4cstWbSZfHiHrMj2Kdhj3ytDKRPcZ9pGk4CuMnB9dg44sTMA1b7Xdv6/vZgenUDPkT3fXi0hIt7P1kuuFcBVSqP7XayjuZJtAZAFmRqT/6NNfoD2fXe+G6O6utbdGI0FjdG9i+KyeQKR87utLd4sIO1EvD1kjtrFAwXg8scC4QqGVD6jQASd30XP7gyofr85rP29AeD8FTwVdmC8dHFJWPo+Bz9mXx1AYvI0uyWcZgNBW+62eaEJ3SaRJn+MfeyeCc/SuWgW4Gx9XVjtWTSNv+d0+suvTNt4MJ8iH0o/xhPg7+/sSu+gQeBu9k6BxhIus81L/KiNgG50MzZ0subWMIA5Xz3/pT2Xj+j5dHJgWhcs5t/qv4CH3+EU2f+B9J4z5uzn0U1H+SyfffCHDy7/9t/9u1kDY/Rd+E1Aa/iCdb3y759sFQb0jbf1Hd9UIjdwOZwrAB+90cze6Q6BfNeh4VGhwNrhGbyobe+VqBPO5/mxo2Wbf7N2mLXd8kHuBdnkrRI29BtgrP/8lO7iyV9AuwLI+jUWdEoPFjAx13Tw+tdbZiQ/c8uCbaJdiUtoajzZoa1P+yTQHn8FQpMx9u0kvNy6NTZAd18Zl7XopA2+qW65OWRnd1dAWJ+5GGdBgfgr0HmwMz7DIzT9btokD/GutSyI4+8SdVtbY4TTuteoRCt0Ss6Hv/m/4D15/utf/53Lr/7Or4bG5tKencD1cd9CAH66yVg7lYwXfI+X8Uv4SactAOCDuxzlAlvDyndZB/Ya+lRrnH6XIMQGXbxQsoySp5sVvndAPRoboeCjvpNJxsAukSTHPliMRbWOxWXD+UpwMs9JSvsf/y//h6ejUF995U+yv9uQa6htBAfTZXQQgG1U0XoMcI5ozcIcpS5ygEwsRsFIgUYBggmtdZw3g8QgEcuzKcNArYyoAECb0k/RCmNtAXNm2rhtoqKY2s4xyllKsWgzUCRl1Vz1EeBZJNCzZ6dgLh8awHmj8AH6GVqBougTOOH5NqzvA2ECl2vD75TMgJbDJFsuoI2nrUDIVSJLW+BEAp6x2ef+niyPm1v3+wymrhDa490ZEUubPU7Z5Zjmpu09TqvO3GbDm8cGKzayFw0CPjilxlGfc5xiyoncmOxA2SQiPQDtAbyPDGtgdyB5Qn4Egaz1I4rIAZzxHzVDv/vum+Hhjrkag82V4PQd2lYr/0zzeDSwunnlWAUWAzbXEdjxoVkGa/35f+Cd788AdVlvKV+8WNAmfjUWP/ohhCilAjWNw7MERk5hY0jh+p0gDDy4puOW1OnixMZ3Dga1X88gedG6sl9yPmewB7CcEXI2AK7W/shAKxiVHAqMz4DD0xRWjlqGVQZ/cio6zT45jv8GamckGn/KV/vkVKBLUUTf5+S1Z73fuMmB5e0tzWMfLzC4JXu6pHHkiuyCB19f3nv//csXnwOPth71nni5O3ttSkz8/vdjBI2zKnh0awMyxmJfcFZkd/mdQWetlVL64x/+ePnjB3847m5wPNFYjzqkN9dpXofu+mJbfxt/TqQ5aRdtM17NJ1ol13zmn/+vg7eXfgTMJuPRuXXLiToDZ4HSnsdHKSwlK8oYxO85GRngZdGgoT70j6aCAB2xNa5Vqh/N+8anbiswx7q154FLzbv29FlQJscQDV574835fBTxcaFWugj/tGcy/jvCSy8BZxgH2i6ry1prlwGXYb/ydeuTFiAtmx3tPJdMNocCqjkzxlBtuh9neWdMFIyoDFAOQwa7NSNjyvRVDxZ9h4+//vrICNhsvr0UWUb6lj2ReYj3BCE3OPjlxUmzd995Z4wWPC0D1eeTAfWDCydlft+bAM5cnHlzMxJlz9pLfpQIsj8Ei1aGqfe79fY67VBws+wF7wVmbeDptal77NLCBes2QGzdF4jYjCJALIA20IlOmbEfQTP08Z5+/eC1ToYw6Bh66FKGTsZvtkN2ifbOR4QDl9HNOi7QsxdstkYCJ4D01994/fLrX/9qQJQyvYwp8EF261yCePDlyMWnP0zJNXNfQO66n5zoHOtknn4LKOBV6182mzbxWCCOMfu+DNr4leOSszTgmIzMIws/58g64ofKO3UaQ98+3+DCXqb08subJY0+5uf7gk2ez+HMppPR+njAvJWH2ZA5GuYV3ewdYxgeGnl7Z2RutqC2BDmVvRh5dGOzvqy3GuLZkJdZvz0+rAY9WWvv/vxnP73cu/vCFdjLDtsyQgtaPfjaUc89orx8tQDP1m3/16MfNCbz/NuHW1rwGVnfh52Fp9QEf/J4sxqeHrUTEZ3NOKclp+bz/QEe1zF9fr7LGcMX6fUAmez8bL6cZqeNXnhhEyWSd41lgwNbkiAAQQma2T9je+5JFu9af/s6P8LaJBf5LfpBQ/yVzcxnQBe0O4Oe8YXf9k62Cb49Z10C+vFUYF+6Nl2GtuZi/O31DSatTfmysjXHSYpstyl9ctgX+vW9z5yeIVOUUNFP+yp5n390tuXG3pgSaT+MXk/nZAPhJ3vL+LJ3ZEt/qob6/QVTOZQy0+d49Z3NYn/xpS1LYB3Iulk32dVq2h5JL8q4jO+gnMoh35VQ2YDG2jvoNH7YgK7slDuXmxN4nUK0V/4dC4iNXhkUtpHyQEBy5bBc2Dvrf8iqd9995/Kb3/xmwO6AMuvu/4KRaJevRX8EOvMhHn737eXrrxboAzR2Wje6BoycwZvkRLYOfsgviN99lx/4zDPrp6JVJzKzsfOdf5ydyndij6FfNrw+AndL0EmWn0EJPGoc7B7z0Ld5+fsqaU2pr28eXP6Xv/3boWWnqUvcQLOyGbWdf50tXNa39gKeK+VVxp738B7alUSTfkk30h/2R6Az3AAPFzwiN9AgPz+5Ym8GfhlDmeh9hr89uzbF/atgjH6NRbv5Xuf9DqjSFjlQkKIgrzGGDWgnHzp/LJDR/PMLSlL4cdYt/9FY7Uf95Y9o13jQO1+mcWqXDCqTfHXbnn72fMElbbX3R3+ebETjcSrsLJfDBPAkftQffnBqWhAuP+p88szY8j3QueC1tu69cHf6rBxfdDJOdA2QDLy2HuYS8O+5/LpOEGivoKlxpitGB57uqsrn0Le1TxZrp2A5emfrZpuFjeCbAgNo5D3zzx8paOv9c0mU1ll78bi2om06x9zNxfiBc8pIGVf+EVqEE5313eAWMsZhOEfiXrhVSXPtzTLUjbXPwiLyxeI3z+qnExozzud2f4RboE1+jHn6Lh9De5MQQdYcJWrza6IbGlrfZEuBQvPujir7IJmSvTtg5BHAPQPi1qcSTMavv+wAYwu3CFRuL+RbatfcSg47Z/V7tgSMxar2NGFyrgCosZbE5rOCKvlV3ilQjr6z7467HM74Vro43kwutT6DaziVJYnzOKnvffyDJmceCUvzWTTWbzomfKL/F8Awt5JnBIl9Xhb3j/31fJOwjcXoNvnKZ9pJfoU/RW92QfZ8+jUZhpb5sGhSYjPr4LtvH04iSPIC/gFD83/+HRu4dwPitYF28f0GdrZW+N6XtiWFziVu8sPnpLaa4LJeKLUyXmUP5CzIgElQxKgmAYjwU6bVmDeHAefdjJEiMwjRgiIkAzVlmaExG/84Ch9gllGg7TMYG1jchkloek8bbfYEUY7RjxWaPhNGgWtt7IRK/eYM6SvGLOulhc7gPAOFlSKxIGcQHQPFGP7OwLZJ0DUa+M7fRaYKHiRAY+KARUfMgAYDlF2WOWZTcPgeXQMynge0BfBkuOqr9WLoqju4Tj+n5Mnlq683i/SFuy+MkJbhsfO9rmsV4D8A/g9P5lhkwOscxzwcM4IgA/gaWGS8bva39bGh2uwJAuNrvK2buckW9E4bgoMHPBn+eebmZIYXWWWAy6Kt/pL+0d7YCE1toC3HPSNPNElb2mg+OWutbUbZKumt8+p3CiZnLQDYXBg456yos9OVE6VPf6fEM9L0W2aB8Xe8JaPe+Dzb0cIyJVPis5jHT2PMOLne85uReQZ/E5Ipf2Mex+eI4pWJkiwI1Oi9eN6Yz3sukL89lXzwjJ8AqIRhCuOcsejdlGVGxY+Vl/XLYE0w6yOZYD5nx6jgWE5pNEuJxQeM1wxcx9fJC7LVeAAXb7z+xlV2DYfy4aPvL3/1299evv5qj6bi97sv7MWI9sHHH318+ejjjyazfAJCgmm39hIrfQfYBIAGnnKGBij64ovLpx9/cvny8y9mLGMc/bAgH9kEkNk12lMaBTcyZIrMZ4Q0twyH9hpapqzPoBL6Z5xkrGS8kHP2l3F1FLPMpwWwNwCIdjOOBw8GkAzE865MG98n432XTFuQ/vblwdeb6ZABik8Dko1Z1iPgILAOALClNjYrrHp8OX3tT/wBSJiSUqdLJ80/eiSrklfa9M+7xgqspH/RSJ8cDs+mYwYwOU40pL+8/2O9XAZd7xkDA5Y8yFkuCo7G6KXteB6/ZcA2vuikrZyG9A3aAk8Eehj4CyIB+Ko3y2G7PeCqz5bH9qIX5RrIXzRA/z0yvkesOW57hM2R+JWbcyLpCd5cunLc9uTaHrl9773fH1nuSleZ05bp4ryYQxl5BXzKDg7Upy/J9ldG7m/WIJmt5qwMTqclABvAdlmifgR4AfStCRprz485qcM6x72Vk3u8pz2APMm3HMTkSkGLsliS82ji2eyBATOPPZUxXKbsgAQvcfw2AFXmtb4Dcv7iL/5iAJb4x/ieV8bg0Kk5HoHdOQfth/YuuWst8RI6l7FSwAEvdbrQO57PXsrmyoBNpurT3OxFdLAXylTJrtTXOO5Pnsx3nCt9ooGa2WWne7+M4AJs+iuwZzzffvdwsrSzRzwHnPR/GSnKWcjWlkVJ9gwIdBxnFoy5Q14fQMQEh+5/dfn6wV7kox73laN23Ncyew1QfWcdT/W48Tl5ogwQAFB25Nq7e8lnjr+6rWywAlavvbZ3EFgv4CZafTZl9L6f+1QAlYJU2YvjmHBeH2/Cw2SAP7/1+YEgA+aP7fT48vlnnx6A1R4jdXn22RHLHrMGeMB8C9wUwNx7RNb+ROsCJtnngb3Z+BMIkjAwF4mvzPPuGaDOFiePB6Ce047s2E0eaG/MCaj3378CegKfzvZ+9kCOdXqu/wc0+bz5xoONI2AlOwHPGfe7P/35ZMwF6JENMpm+Pk7heMbJoVu37lw++MMfBgT//e/fnwCAwMrozylnsDy0OmRt7ILYAMQfflindOWDY8wbGLcGSvmUpTWBmCdb01YNdXVd2zNvvPnW6Le7916cTHBz8xw5N6WBvlO+aYp4X9nVQG+8RCaS8Wre8zXGhnj6w/BRTjPZOnbNjS1teNaH/EafG/PoUoG9l1+aYKFMb3LYj31inX/1q19dfvazn44sNEb7ezPKNiMYfTYgdvfy6PFmtY3j/q2j899cnjx+NLQh6/3DkwGz2dkBibM/j2DH+EQyd+/dm/GgtzFncywI5Ij2tSzR9pVvcsq87sTWlHf75JPRVXvv0nUt1oDGQAbflQwQuBV9yV82xDnAlOycDF2ltr7doH8JGnQ9ehmLdtgIvg+g1lYASnWy9R/I3bzHPzsCiAFpjUNbfrLhChLVhjJoeDgAuPloT/vkuO/sjdbRu8YD0NCP+VWGJfDSe/pMF+cnoVNZ5uYqyYH8RIeyTAu4GUP+XFiI8RtH/ktBX2M1pugVOHtee/s9GZScMv6xE47TCvU99sLpgrvRScd9OfFoiSjGGf9Gx9ZjwOtPP77yGcsetk6BhPqWBOYkEL1RecMN5Kzfn79VoARvsq8HxLu9AZTuY8k/DCQLy9AnugR0n+3OEmQCBZOt6a30RwB7fIW+ZLif/KAA/+4bwQtsCZ8HrI2eO+7gKdtZG61DQB+9ZtytL97Rp/EWmEkWGGOAe/KaLdb7MBD613OB9umUxUBWturb55Oc5dLP21upYGTgAUBa+/x9a+SnoExr5R3tlRxUIEHb4VgzpiMx8xyQzgaLpiVxlRjxyquvjt7NzrWmnimz15okR85Z+NakOWt7/IdTkkFAbeBquEY+2NhkR4JRQYsCh/nX1qa1tFc7qbK24Zbi7LSB9iu71j70bnLOeNqjaJldnn2ZvYueBe+SFa1Vdnr71fzzlzdB4nrt9T178/stwxrOWLZ1fkOy3bOVxsM/fDAJJPnwfkcDv9HVmPXLr6G/82Nbj8ZXINv/02PaK3Dgs4ID+QnhYSN/Dkyw2uCez5/RZ2PEH51EojxVmZAIFdC+9/otprT3k315+fyzz6/syQIAxqvd9bvWJly5IUi8+6nxppO0OQmj//f/23/2dFLv335riI6wgM8EoEm0oDkwJiCKexaUjBbPNbmYIYHbwrfRDSAmQNgUQNmGOd31PZx9+gkED0gOWGzz+b6IS5s1AzYjIqURMFObjTGnMeG8C7FgTMyRwrIIKUnP6Mu/Bfo2E1tGuLYsfFGXMmH0Vft+x8BlMaVQi2yfQeGeH0XzzM1NtjjKiqzC3kso54sjs5qhuuDgGtkpngC9dcI2C/zKoJ362moZ7pG6AWYOhw04N0DFZO+sUecUwVyUqS62iyofbSa4bKPot3y2Tt8quT0GsWC9Y5QL5s/t8pOZvn+PgfLkOrM8A2xAXJd3HptAO4HHE6R5dm+TF216erkul9L8zyCo9wjgsxNOiGZAtOk6LhioYY4pEJdUcRQyqFLks88OBZYSH0P7yOZI4JV5oE2CzO/ey1hfMHOPSBl/2W+BfG36QOIMvgDrAGjPBRL5O562PmuIba3d3gtcjn8Cg/o+oZ5wRC88E49l9Kd0M4IDhaJH7Swvr5OX4jdXdNGW+dtXGbApzOaXTCrCH62TY4HpxpOCTikkMwLmZ18c/3LqMkSMxxjsH/suemxk2eW+L19lmKkTx4H86ggEeO/rr4Atm1GmjwU5PhtAZD975uIcdPLW2nSSwPfxyLnMxoOvvrp89IcPZ/3GeRiQ0RG2rS25IMKCzf5FI3RAY3MD2OormaRPtLM/vOP7LgEzhjKtzSGZl2HTmmirDM8uo9Su78v4wTPGPc7OZCdc3zjtfc4kvqj2m/eNuz6AmBx0cwiobD2Nv9IxGZfprIxF7yWnjR890inDs5Tt6IXrOtJo3DE88y/bpeyB1q6SFMaRMwG8IVPOAeHWuHlpx78zKF/QJifF2KzBucaz59Nr5ADDwHvm7nntp5f9n85fR331RU7OALr22gAmDy4fHZdibZb26wNErxzcTIXbtzYrXD+TaeHo+6E7GCqe/clP3p5gBH0pc01G+ICJ5MZzz64OOILW+lYqYnnw+blAUG3kzaB3T8ZmowRkAEAAFJ5n76A/PZ5RZ1wv3bt3cVFhoIB3zQWdjMta4UEZ1+iytemvjTi0SeamI8qMOOv9ss6qT3g+Tuk5n0/ZjcNJtp4+r+4hWtkzwF/6CW/QS526mEvQvnNcdI9zZlPhWXPB79Yk3eLzW+7mOE7fpffwNIuhzC0OQ86XeenfOPCQI6M/dsitb3ZkQERAP9qWudfckqP2mvb090/+yT8ZWpufo/LJZc+gsWcqEbByfC9e1bexdfIhYDBa5Bx89/D7y/fKWty9exWMKUupbOKCUvGS/TH85yj4cdxz+Hpq/j8cWTDO7FEOaE7YnS47nBrbUwruAICOy8uZSi88v4kR2UfZhKOb5lSZ+2HuXN58862rEk67NzdD6v0PPpiM4h+mLqL7T67v6Rk9POVP1iZjFwqAAkCy3zneMsTtPTzIZlXuEN+0d9Ay/WCeyVSfn2u4AzA/+0wpi/tXmbft+XR4NtM4UgdgBhjLVtEPeSjYiV/LuCpo4iX70EkO/I+vvSMQbfxlblVjU7/+xivxn/3QaY30I9kRuB/wpU/PAU+14/tOTfA//KCHJKJ33nl3AoTpAfP84A9/vHz62WcjQwa4/NnPJoj36edfXD4EhP/u91cByYCs+F3b+VDGNj7LJFUDxdncK5utV/pKsItO9ewGEp0C2Ivi7Q0BG/z7xptvXgRUlO2phqfv//q3fzO1tucSY3bFcQHm+gZ7Ae0zB9DrO7YO2X22pfGm8mVzF89xiin/ygWZgWxr5zyYZ8hU+2P226Mt06Jdbf3iFz+/vPn6G3v573HHhjUWkGTDdBybLiEHvTeyXplAJfOe2TsUyBPgn7lUJirZNn7CkaX5Yx81OwCtszk9U/bfl18ucBZwGRgVkFciU0HtlYNrT+QbeLfsuGROujPbLhuaDvN8p1nRM6ANn+EFpw9cLM1OsY8EcrUvSFLt6S1F9vnQuLEZa/rFOAoKZTMFXugvHz6dZbz5Cv7Otm/ttXdLUtLh0xdEQ6+eVerL3ArkejdfXSBScpY1qwRA4HL+0NkvCWSsbe9VQrEEJOMNgDfmMiuzifP38u3QnpzxfzJh9OgBGmcLBP7UR/IygC396HP0DrRE42jY/o2Xomt2LnsqftRu/ufYnY82cSqa+F3mOv2NDhNMnMtwD3zgOKmR3Z4uss/wSKctnfIgMNY/+fTKNjjLKfyDju0nPNNP+yR5bZ4B3+E65pw9kv+HVvrApyXKhO2sDPz+qkyGfdHpjez56Je/d/aj4694Gu3Ccko6bDzROVlt7GX7+g7d/GhD2UvBTZ/ln+NP7+SvBjwG2MJdurfhnHV89k/MJbqc8arKpEhcwFNl9p/5bRJHH26QMIwrHyi+RY8SGayxd+CDq3f3lFVYRbam/+ffnH3/+ND8/cuWT180j/RLeJz11Laf9aEXmB3dMqeYF2Mrgzsejw+Muwz1AvDtbfPNX0KbgO3GemVnHPab98IZjAcvWINoHxhujaJlPloYZ7ydvZ5fimb8VPZdcqATXWFM4TudEKHH8Jw2CuLru6AGepFR5+oA1mf8fac/D9/BGhtnsjYbo/mYa+13+bS9VQAk+yQZzI6YdXJS/ThdkDxrbxh3SSnjq7Fjn+wJJmPZNb4O/jx9emNKGJtPetR7+TFzEuSV9W2ePNkTy4LykubyYcJv0jNDl3/8X/6jp47PIuYVWHiAah31NGjf5QSZqEbv3b27kbgjg6gNafA58L07AO3hBJ+fC/wMyNXeRMEOBadfzHH+wZiB5CbTMZZR+IfAT2kn1HLIcv48twJqwds2VgLprPgCBryTcvPcGRzP+R3BchwzCvhZAESW2EZhKknh74z2NkhCw3jm+Jto4hGRii4/3pjGkbGUEjwDiNoaQXMDQL4OUALHe2OQHMo7ALJ3GLZrQKxyJWxkGclG5TDt0Ub/1kBZ4GGfZXQNbQ9aKdUyCugwNpZPriPOgYVTO/zRk8l6BRqmKAJp0AwYv5n1GzwouzyaRo+cyMmKmuNnG62cFagAACAASURBVFUFEDiWP/XGn64wzVHIGPVuxm1gTHXOWuOO08VvZZtmMBHQ1mfHUWmU65pfKdBAcu9Vv8p3+mkt25/G2bz8Ro+i0OZWxNZ3ZVlrC21y+Iw3gzCjwppFh4Ax86+2fJn+8UwCpf2Y0up7nwcGZSAaa47w2VhrP9sHgVf+PvNpvJ1x4f2itgWc0DrwuzmfBWX7N3mQEPZshkYKLYNMvwn3ax4/NtERvfVOa6LtDNTvvlvllAE/9fUP52/AwTlSfOvCo13D69FkLQP1jGczJp5ePvnk06v7AYAnYJXoESAZeNx+rpTDROa/f3T54L3fDy/hFSVYvvji81kLWa5AQ/NdntmyFpXEYCxz9oHcKT5jDzyWUQMoChzSH31i/H/5l3858iWAnPKiaI092ZwxU/1psl84TbBAOz63psbg0jaZmcapTd8F4PqdgWqessaUOJlA363li46pJUvKTMm4SAH3fcCc3wVczMH/J2vtAE0///LLq1uszcuaZCzRCQwH86ouH1oHAJWdVWa2uZmXPsp2sw+ivbGhLb6qREXGnDasi37QgMObk1SGhr4Busl67WkrEEDfHXcu66W9bG6ezwFRD/aDD4A7e5Ezem527zoAe5nfGqzGc5UNdoAT+E/Gn+9kd3F8gVr0pYvcJrv86sb3BegLjrz88v+fqz/52evK8j2/h51ISZREtdEoFJEZGRmd783KCwMFlP8hD+2JYU/skXFrUIZrYsADo2zDgG144JmbgQuo+bUvClnZRWT0oVAvqqNIipRIGp+1zvflk/EIr96Xzzlnn73XXnvttX6r2UqBrBJuPxANrj4kJQmt56C/o/Z9xmeGFgDAGK05/AgksZ8pR+G7rXO4oBtaKlmjPbJV/Ul8TR9yKB/A1k9Am3usB4frMbQ96we/eH96gffq17lTEs2sNz9oU/aOZ/WDUuyj/SL7rPuyPsYxModFS739cvrkJ51sAaWNzPWDTuMEE5VyddO+8VTR/skyNDYXo6hfujT8h854Vb+KqsQDeD0AxnvxhHta3/rveYAMgDP9Kp2j/cE1tDZ25YqAevrbnlwKbnrf7l1bgxu/claYR98XXRS4kJ4mWvtFzqBXXhl6Z0DEA0UhBzplfI/++8KLc9hVWRP+lr6pFrhPUdizn03pig4ufzQAZgEAHUgK8Bt96IiOkhkxQQfHAV2ite0n/m0cgMunJS/WOQ5k/eMf3z59eU9G27XdW44PfWwOCn+4hxrO+eWiea89M2UrrBWRrm9+Fzh4mrX0hz/8/vTScdBV2SPWMv5DGx/ziqcz7qxRfcSDQHC0rgRPh60FLviNDwMeB3A9XRo+NzbXRIJ6lzmY0h1HirbvxHbgX4clWoPmpUipLfmxOvc5COBv78uoD9TxXQYtPg5gzDbwnbZyop3XbzZ2NBiZfOfO8KD512ZlDD6+vRHYaGB8eI7Bq3yOevMO+hUJf64XpZendzSXq2PtwaPpTq5Zn9lM9j97xrlNxX+eI1fWgHIsIyNeeXUyHFaXfzxr+Ne/3vMuyOOMRjpsh2iOXvTkdJLN5lMwwQDmBzA68u7Z5ya1P/1+jN0jyzPnGJ3GgVgD6h/A0azFG8rWbNbxxx9/NID6669tds+9iVBf4HEDQzai2XMyKp57fiPtzJ8D/Owp6ozrm0/ZXeRooEJyvjlPZpOHRfmnt3hPIFD6tHIo2s/Jho4FCZiHHP3k0do1HAxryFtTlftIt0mvdG8g2Xmgir77vii37GnzFthG5bx2fc+0wZ++jycKSmm+ku/et3bflq/st7lNv85mLTDLb8+gHbqnK7TXjGPwLKt3HW6bDbN76erN3ud5+63vArO0Y+x+B1a3FwV8paelo5wDbNGk9uOdnMzZWoF46dEFDkQr/w4nSJcNZAkobd70z3PZ7qPzn9nrOSnYyAFZ2XTZYPpJxlnL8Zax1E56RKBqGMjMweV1nmWbmIN0CjTv3/YWe0IgoTbOQV19s7b85EgfmX11M13LuGqf1OdkqHek85CdldfQZs5sPGmu0ivJ6PRh92nfGkxf8e4yWdJtPGvOxsF3tOd9reHsUv3VVntQ8kqfc9Inb9HQ82EQ7jUu7WvHfeE56dPpJeFWMw6lXA/HUOvyXN/RVnYifvSMvZjsxJd0JX0Oc9ogkBeHD3MEVZPc85Uc0W7O3sDk+H0wh0cb2NlaDhAvqArfmG99RdcBx9WwP5yS6dP4Ov2m/VZfs52z97xLO4Jc6B3ovfiNQ7uvDNYVrxpb4PfoWzf3MEj8HM/5u/Oj0gNzuJDB5DrazX57OL/Dz8zTeeS465XwKeAw2ngGr6K59tdu2SDJcIMLXXrsH3jCzmkBA+mJZfnkjAnjGEzx6p4Nlv5trdKtK+sYpnOe3VsgWzIp3CT5YI/o/vgHpiOY1TjY2PjFHGTb+tu7sidbb77LRm6/zxnavBnP4KtHZLZzagL8s9U9W2bKBZ4zZ3dscIy2Vq/ZDDjPwU4ECLKNCnzLGYIP0F+7glsFA+x3zgnYjEl8GT8OxnDY9Jf+j//5/3giwV95daOjKMoJ0VEEDlDJZJ4LW4zHcNJRBiRGCGDBKHkIEhaI7/vzSLiYIKMn0KpNvrSRNj3X22ADbDKgAsMy8gK5z5WUno3BE35+ZyQhTuDa+WQkSFPa8/T7PgM74Dyl3ru3pAHv5E7iRixsDZsULQuxSazfxmezSMnRVh7NQJCizAJMvF9b+nMOMkVfm5w+/CtFZb47yo4czoUV5k/B5w7K3IzISxNZgNE8R2kXodSCarNgXO1YVlEk0C1Oiq77A4pWGdv0+d2s1+ibupVTD3MPafXJ+DNXgcYpDt5lUaWIoXn8FYCZt3gN/c8nmuTefVH9Ww+zVDkCqEXmWe1U6/Rc0TsvL5LQiLee0lT/N9JdWxnRAU/+3ffroXtuBHEbSBvjKPJnp163uRFa6GE9Brb7LlpoP28lGhIG+h3w7bvlz6fGNZ6uLbxcnUeH1hWZ1OYUfc75NsMGDfSTct+GlqLgva4lF4w9xam+6HdrtnVXxNU5AJ+iEo+kLNjUbCDmLGDKZlAKf8BM783J0BjbLNHH/JGTgeaVo1j6rDdfn4ouSHG6d+/+vzrwagzIrx9NXW8puyLBrlx75vSVCK4HD8ep45kyW1axO00kOF4YQMXaOhxR1csX6cPQzMlgTMaBBi++8OKkHH/9QCS0+tpfHd7TPeX7xvUFwqxDm2PgbEB4B6GleJE3ose8j2wApkv1dtCOzuL3v/iLHwzdA7k6DMY60l6GSLRG1wxtfc+xU/oaui4Y/8HUq/VvoIc5KQ3WfuHvDsX7d//u3x0p0ut4SNE8V3bbyAPIFyRn1HMMqnO8pUum7vXBzyl7nHBzaN3ly6ePPt4TtnN2pOCarw5SQTdG9rfUan322VEmOBBcR39jxZNoYo2SJfgVDfG/aOSMxAWZtlyEH7xRmnAgtv5EE+sdnyZDKzexTq5Nv3d/hkHGnO8WLOVsXqCLcsNo87l79/7p/Q8/unDUFZGILwaUvL78OynZdzv075tJp0SrHHzodOuWU+WdRL8pnvhp0mylpY7T5ClfbIS2Wn0dkr2OWjzyD//w9xOV3xi0xXm7pSUcNH1louDwzwCHlPK7dyf68Bow5jh1nXHuPealQ44AnR9+8MEcQvn++4Dqy+No6YBKYzYveBxQ7vPzn/98QOrW7hzuwpE1+yOAaVOKd+9+dPrk9u15Hl+pc+tZ6zfZrc10I/SzxnN6jMFzR0Syg8EfXoCJ1pP3t7bdl77meWCToAbX0bBsB/Tx3nin/QpPoFl9CvjULqOj7IEARv1zT/uKyNFPP/lk3uW7831cPzMkjdXe1oFvxuG9GcU5p32vL+SpqG6HhANP9ce1lOVRrI9SMgwOqb2vvP76vAOvp+MaX7oreUBvs6bpJ3voDhD8hSk/8vHt21NOxJicwVBE3ZStqDb+RGg+Hj3pmwM01A4ZWgYOULo0TnT+/lvfm72DTPKR4aZNdceNm8z43vf20FzLEfDquY8+/vj07vvvz3NA/s2mu3pRzgKPbcSRjLqNwOZ4RatvvfHG6Uc/+uHp9ddeGyfCr371LyMblC7ICDVXObPQNeOxeWy/dJi2iBzP5yRp3tK5jas9dBzZHFoPHo5OM3x/HCalzUCe88AEqa8ifdxPtlrzgSAZlwEb/p1eVmqz5wKo/Ea/HB/uTRfLWE9eZfDhxRyp+KPyU5cuXz05HMqYSmf+5LPPpmSTvZyDA4C8EVPXTg8d8nh/D2xfw3zBUfNN/6KPbwbUOmr0E23V8l/9XjubBjxA9UO1ikXwK8myQUWiv7x3DEUO1jsCQRaIUrpF5Hp7wCe3P5m+OlARbz9/lAEpOljJH20M0H8Y78ojAjbwuDlSAlH25gs3X7hw7JCpU5bwCJhZG+jK6A1zrtARcIAy5tvBhObXuD54//0ZN6eMmvzj0JFRfJRuYJNYL9pZh8w6ZEfvP8ouioS3rsnPdOz0HPNvXyCrjE0fsx+tjUpq4YH0Wdef2pGCbJ6d5/A0280aqlyTdSqbxV7h7wANwL+5XcfcnjlirsxZe4S/J3BnziQRAaus0zOnjz5ap4q534Nul2/0cUHzgz+ubGavvs3HL7bg8Njx3VE60vy0PukSnKr6JogJzUeXur/Rv+YZUHfzhS2/Jct36HbMydiqyhwdEasD9BxYwCu3Xp49F/2n7M4BLrsnQCM+2ayUdWglL3Iu+T4b19/Zt+lg2QXmz9x7P77Ihg8UbA9KL0mH1o45CWQN1M8mSa5kH2RvBcC33rSPX8hL78Rj2XfZP+hpjWlbO2WhGGvZVr4vil1fK+nRnBlfsu/qtSunB189GNAxsJHMNq/2BXaE+dQP+m7OvPqTDV0Ag/fm9LBWrW3vpXO4Zxy7ePHxo9lTyA/zYe9CP3qf83laSx0065wCzw2dn3taZWB4gX106P/4lhNMlse9u/fmfXjSs3jQv9lR47A/vh+ZfUT+4VX0+4Qte/XalI4LPCTn7HET2Hl8tDdZFN/IZN/sj8GH7u05ReZp9hclaNH90uIUM3f37k8/G6M1kO2QY8W7AxgD1deZT3dWivb66MHOdcoJ6xoZhY+831qcgMlPPxu66k+lP9LLrNWARfOfU+t06WkwnPb1Lx4o+Gj01iNzD1CNRuR66zX8KWBan5Rn0gfvSkZmY+G1HExoFraSHZJt07PuHTD21q1x1qcrJzPGHj07oHGcM0cQbfY+emkjHEabzUHrnZ6v3+f9DHTPJlXKFH2MEa3JpTkklF743LOnl2+9PDw1+vLsww9HfhZFPY7AQ7762145+MX1LasX8FsWmncVZBCAG/aSc8P3eDYMM9mRLPTu7g2bAQ6PzfPMZu+No7p1N6XTlscn6OjmVhiY9XQEyiVz0DMnX/ZFvLUZSMur+pfN4L5x8hxlt5NX+vvNw80srGyaA8bp8oOrfP3NlIz94P0PTh98+MHw0EWW6xGTSJ6xe+gAOSVefnlLDaOjT/s3Ws+a+7/+r/+nTwgPnUx463xgD1D8fAJH8ZHefkQxRxQCIiB3BMeR1hQYmfLZ8yY3L8s5IHIObumw589TIPIapAi2UGIQ3wcq5vmqPwmcgEqT0aZ8npqQR0k7/m7yWrhFvaSkpBDnSW4M9WUVy/VK5BENpI5+MU4KyTmg7lpe0gSS7/q41sasTz7az+jUj4lAHQVpI4JH4SfYjxrOq/RVI7iDvnaBimamWE06pHRKtfUcoDKlEj4bxiScZjEzEGcTWU+Svhn3bKpzKvyeDN+CX+V9IweWniucHj/aAzHt0cYytfYAJyJdLJazw+bMUSABQGEjD9f7PRuPqJMrq3xpaITs3TujAFy+siBEwvHC4DzqtbdQAiX1JQWYkA/sTGglFPI0ddgo2ueR90ygUxtEERjx6LmDpDY93wYRiB0wrk2boo++FnFwvl4843u8rp0xVI6NHK08R1AQLD6uWXsihc3nCM0jskaftPHnwNm5s+gc4D9fkxkYrb1z4FYf9aO1G4BhXvKq2vDa5HKYtY6GFw7Fwu8U0MaaIpDx2xrHc9qID1NAjV9/vS9h7p7643q87L7khfW46/CoTT71Oi9PqryN4RV1hl96cQwa0X1qfq8Xdg0YfMNAuXFjDw4reoARzCLcNZ2jaVPCKYLACw5NqcUipul+OSUZxGj4299uhBf+fe65G7Me8Qnjco2rLYOEZk6NZ3wtgLeRcsYOPAIC2dDdC9hjwNfPBYq2tq7rG8ny7QtgF22M0bvIRLRZcGUzD95441sDNnWQCYWHwgG8KXI40MIczCZ9lCoxt0WQr0H6YAy4MeSOuqNFabs3I+kpSL7OQuPfyOL3Tt/97ptjvOobXsAfgNYO/lU72N9A2TXcdnzaEMH2+WefD9Cw9eRujuy0PkRqo48onzzj8fAYkPfvX5R0KJKhuQ/kBjiak6Kwc6Qlq86dgUUlBPa4J4UaHWbfmYOP14G1suTGRC1ad68cB4NpZwD427fHQCCbx5H5zePTnaM0ADASWOgdIsUpuwNacowedBL5OevkKBEBpBlQ66aTvS+dPvrwg8mKUD4FAM2J6hkyHggeOA0IqQ686OGNnPl8SqY496L9APAzis/p0oCl1RQ3zq3hvQdNT7msJ0ubH/zg+6c3Xn9jwbJr10Y5fPvtPx6RQKfTreMwueR6ssa8olklCaw9BxaWep6+hG45wtHCfX7QjfELmKQIJoe0Hy3d7x4GOLmknc+/YAzdHv7S/0CXnPUT+X737szXyoDnphyKc17wCvCrg1lzElmf6XQ5iAP4vLcosUqT6B96iUa1FtsXJpLoiJrVvwIc0ITTQB9b1+RWWQ1oWQqtNlrraBGY8eqrr836yulpTsepeH/BJYb5w4ffjA7DaEUzByuusr6H0sm4uagze/+rdfjPAbtPM2XGMBCp9uILcygrx1wHeo/RdDhsAsMXNHhm2mIsUdAZy3gp57Z5BIK3p/r3z37246l/SO6hv8yY5nj2R4fEHvu1IAP9AYSTxf/d3//96Q+//8P0RTggff3Z555f4PCbPcTOPExJFlG1dzd4QjkgkeBvvfW9GTc+4pRpT25f05+iSc/nrBI9Q6MX9pBD+oP74ztjXt3p+qy1TW0FwOz5M4+GRhs1eh5lF+iEx9F0Mi+uisjaWvzu9ZzoL/0EoqdfpVf7vkjA1qdxBrJ7Bz4jT9FHm/g0nSK9PB5Ob8z56t7RvZ65MbIy43yicO/dO/3x7T+efvOb327JwCfHmTyvcEIt/zm7I+Oe7UVOpZesLrRZn+Yf0H3p0hrAZBd+6NoY00d97Dtf7GHveP3Hf/3j07e+/a1xjFsH1sWAVHhhotCkd8sK2OCFTSl+PACEtn3f4bZ41Bq99fIrM58+A7x+82gCTKwjfR8nzdk5OlMi67BThvYyMtUSP6KOXcc79oEBwP13ebMorB/2BIcd0JcD3pzlICnN1fj1rci9mZMpsfI0qKVo0HObVDsF2KBZJYCMLadY9YADUtPFd0/8ZPgyh1GATRlJaMGhR65pj4NbP/AJAMZ1vLSOHPRbGUEXWp3z3uhV5BwnhzYA4a5ld+4za++sg+bm6IzruNp9ZQ9tR9d1ZtOPJpCJfXhkdbDjOHLIh08+Eejwweg3Us7ZVIBLcsO7gGNjIx42xjrmLk+b9i52YU4yttqUYJXJx5H4ySfD8+cBcuiGhukurbMwgda/NgtwCeBGS/TNVrEm8XLryrPoUlkQvO/efwWMTWnOhxfBGtn8dAY0ChNxzhb92fOT2XEc1jw6xgHmT9DW119vHf4jQOn1N964AOWG/0S9cgYfAHf2B/vVtZzR+pG9T7aPc/eIjN19as/RCduwzwzf3r23GRPXn5n5GH3tmZW/xjL6z0SOX54DwrXDoYu2ShAatzXHmYrf7zhb4PPPZ91P+TA62VF6zXuM/zxwLFCdLj228lcPZr+iv5F9c3joETi3DuWjxM6Dh6fXXn9tzlHC4+QKm0b53pFhR5DG4B3PbaYzGgEgrUcZrzn8A//RCWDsfoD6BortYb7xxNrFnVnDAbVBBXja5g3YDCdyb4GP4+B54cXhd3NQIEZl29h7a0/vXj824Vfa2rIa66xkk2xErLlaW/hp+c3NYNlyQ4J0vDtHrkAPDkyfdLtxTBzVGbwvUHRA7CuXhydcPweI0QjP2oMGQzgCvMBIg3kcNcHjS88WtGPujdtPuim6useYcvwkNwt4yNm0+8wCsOFy7cHGhcY5MHOIFemLJvqh7UG8jmDTcfpcvTrvt395Lv0lfJBM0l9tWDP4NwwL3di6+AwonP45AUj3NtP7+eeevzgM3ljoWhwtw4fHod3tLQGxOfmMeRxGp0un77755qw5a3H2tqP0iwwzY6DTs/O9g6PVePTVeIwBLcJR0q/hDtasz+BtE4G/TjnPLF1XJ/bdHigJE9lznbRnjQTwJ//CIfWrH7QaJ/2syT34srnXH+1nf7c+wsbwL8XIvrH40WlkxQa67cHzaC5IyLqYAIyXXhp9frCcAwCnX+FTUeDwvd6pb/je+gpLvfR//l/9T54QBheg9SH8S+cn5NucDDID3MQ06Op6dS3m6yXnE69jGBuzBdyeg+d5ZxLofq+S/DQyeQh8RNAuyLrpCT69K2A6oM2C0p+IHQgdoGlRpbB4tsXj/gS6Z9p8AzkzXlM+z0H/3jUnoB8HEORRng2JB/EIyx+v0BEh1DgW/H16kvo5fY03gNA7i0xlFNk0tTcebu0fEWezKV97ejrzACK8+wcYDvih0ADp0IUnEwCCdgT/w683IuCzo1Yrq83CmuincY6oYfXMlkmYyOUVoMsHe1hOXrCtibnp18aFPr1HJMtlRY+fmK+NevGxYCwSyqHvmqPAnjYCAIkPJTnvd4cJxRciwJ+5DrRf0Ny9zX/gQIocOuUgirczAgODKXIBbASuNnqGEWF8FrG2jDujyjrDE/HNAPeHQ8F4MwbzpFkL3hX/9BwaUCi8l4AaoX2sjdaHdgPXc+wUXez5AbwdmHfUZE7QrbdtaZoxec7vzU2eva61xprn6LvzvaBKm2983nqbTeWohesaJWIjJb+5iPjy70BwfYjeE5FyAIjndG0D1c+8j+ebUwqQPmUIW1cBN40PDTZq56uZt8agb2gGRMIDky1DIftajeN7owS7/9XXXh9waFOcyCxK+qbwPTjAWqDqbELHwXoL9K6XniGyabcLFnBAkdMOyXrj1ddPP/3ZT0Yp/dPbb88maf5/+Fd/OaA7uoro10/RZ3NewZHN8fxz6xwD9M7cXLly1IXdCByGjj5M5NHVa6frzypF8ewA+tY+wAbwrq82zAxRvL8K0YujGORwWOXzafSBeUMf88BQTHagN54f8P2lW6OMm18boc0/xV+f8Upe8Yzyzz//4ijL8TQCrfWRYaY9H8+TFaL1qqetH9ZWRnXKVNEsAzgchlAKmj4PjQ+ZngMqvqMgiJ4xJsYgflj5t3yczImn28cyAv3OsHBvir77A3faM9uHcnylBLsPnUUYuRc9P/7o41HA2qfIf2UfRl5dvjS1v194cdPb8LmasZ0ZcPUZytKW9Bml40XGwKZg/+73vx9Hz/CEaN0bz144X5Ip2hG9BzQFnuEbgJaonS++vDup+7PvTVTc3QHEKUEMJOCd9YR38N877zjA8jezbxUJifbWIX6wx4wC/8KLUyKZjjM1LmXsiFCnTB8OrrfeenMi+BgVjHZzyZgb55CJmJS9TRsPUEPribBEgyOddowWzqkDZKtcg/vQoP3j3FFuz5w2D6MuHay9LyXS/Mf7gEFlWtBqFb4tGRDP5xwsSmgA9a/uj/Grv+gXuBywSNGuf2PoHePShnu7bh3k8EwpP3c0udb49CPgxjvxn/7moCQ/i4rC4xxG6BzglX7UXjiRZkftSO0OQKB0xyefHmWDvjwiohf40c7oDDfUoQUsbvaYPkxJmM8dpLt7lT6tnvBonSc3n5/amFu/3YFyO/8ZdoEQng2USL4ka5qP9D3vTtdx7d/+258PqCRi3t5wobOedm5rxzitYyAaAMie8nd/99+dfu2w5S83Hde6ePmV1yaAAK3xuf6T9d4BNBiaXL16eu21V04/+qu/mjnmSPrjRC/fHrpY1wEN8a35z7iufvraD3T2DXAIJHZfz/s+2eRv65qeceOZrettDgLCx8F2Vnu4SHGRbAuuy/BYOZyOpX9jGB1lEltj5qg9ghyprvc5cOq9ORPTqQLAtZkdE0hufjgAtMGQvHrt+jiJK0WEthx56DilA+x7l7bMweiAx5jfe/fdi1r/y3cvDIhpXnZ8eGyDV7755uGUOxA1HODX/pA+dR4Bpl/WFIerv9M1ja9ABONGZ+OZDLBP1W69NiC48fuek9GcTwbxUV/bHpYd4rcxGiveL3Iu/h5Q/+q1AeFnTh4wxhds9dnot01/t+coY8JX6nt9M/ZrV8hpzpunUYXpYYz2PSx1sxfSEQO4o1Wp7MmP9NRsBt8PYHBEDgdMei6+1f+e56zdSMynJf8CygPaja8IPW37vszFyiCWiYr+7R3mJ9C+rJiAhVLnk5vncigZVwkffS+dvfV0bqfrH5lYhk/gcE5v9w5IfmRujg0/jnPZYps5t6D9lqbwwbfNQ1iC8ZRBEdAdTc0vvgmQykbpunloDWY7Zaucvys7S3toVECL+Wptp9uvQ3B5nx7A2XIuj4dGQNo5+HvnVx+8V9vm1Pf6rQ/ZN+Eo7pGZhD+8y3yQDZUUTOdLxnt3eEP7WHtyQI5x1f/u8d2FU+uYB5HEorLTD+JrY9Dvi/3uODi+wJMwCfeYq0DCsRWPoIT4s8DC9uvZd48MxQBR333y6e0jqG0zPfBJen7rD09tQMxGONuH6IRoW4CAvuhT9kP6UI5L9EvPzXGbQz8gVL/o3Q73bG9GG/d3SGzRtekF3jf2uXm+slHcIDDm6AAAIABJREFU7kfbc/kSXc73yK/ufzXgeWXtshcnOOIISEOD9CWH+davQGT9qDRGzh99KtJ5Dp4/nJ5lG4SXJcvwaeuTk+Arthow/MDRkrHG1J4XLqcN7w9Lc884GA8nkjlOrrXe9H2ddgvOZjunZ6Y355g3Zn1I10XfgvXck50e7wbEh2Em15or66XsC8+wW5K5BYQWQOSd7nGdzmKcrekJwPrqwQRcxlt0Z2OK7/2uooDnC0QdM+FMN053CwNBg9ryXWsmfbK9p3WIBujcGsEXveNc7nnuYq6Pih3me5xrR2mq80CDdPJ07OzV2RNPj2ct5vBAJ/1rLOFNI4sO2a90jvZ94ofsouRlOsvqI6sTZPfSd+iwU/rutPoPfnj3nXcmAEvwE0xAkEfYL53h2rVzB/aWXs1WAv7PuYlHRt2l/+3/4n/4ZDwuN/fEXwwkxTMDumL+CfYBXXisOsF8DlU6ak7nAThTVjdiYYnlxwaeAAsEb+EklAPJMJS/86LXh4yswM8mLGK2yFI8ErIN2n0ZKRmtlVlIIcjACqysT+hi8gIRLRbfYUrP+DflJVAE06xxJlp7I1a8o5O5E2hoY6FntDJIqRDngEigWwszYZDS6t0UlH+laB0e5hWAPOA3L6JjvA83XLtydYwjIG1z4R3+BnKZhwT2F198dlL/9rMv9mCaASUIJgDWpDM8HG+RvgVqAVUoR2h5dVInt05ooE88NUrsnDD/6HT9GXW4nhkgPNpT9vVRvzNyM47O59p72jwW1MpNQwE9Dv57cP905SpgR/SKE2RXMUq41Kfe0+9Sfybi64hkK4LUe4wrYQwsnIjeUZS3LngbnmcTzoHdeFBbPOqAaMpIXtyAwABufGNeisrRtg296In4N2Ou6Lo2uNKBAxVaI+eKdDy+HsNVSlvL0bX1kUA9V6gzSpMBKZUpLL1TX9E7Xs85hI6eSUFIwWPsD7h8gPoJ7gRn9IzWGTUZM8bR3KGDv/UF7fBBSrPnR9YdmS1t/EXrRdsUlAxhCpToS2USbACAbV7cqaH7zTen14DgP/zhRUS+SHAZD973qdOPlRf56KOtnc1SHufe9nEPcCNPNqthPbZb39f6wzc//9nP5qCw2x9/NBu+e976wVv/qh71gE7vvTuAuHITAD/1kI21Tc0BaQu+r/OP4leZJGMSJUDe4DvpXAPWfLa1zJ8qQBtpzQk2GRci1g+H5ijTR30+NFTuIyOmGpc5TsbQe/j10Ixs9Pm7v/u7AeQ9N+lyHDhH5F4Kx0YZ3D3dfP5IlTwyIAIJMmYCz4oAKSIUL2lff1oz7jVX1cRNCUx5S1bUdkBYymh9u/3pJ8N72vfjufaAnm3fjJf7t/lIma4/RctrpwNT0C9jJmBJWzlz8aj9GH1/+9vfTtolpymgBLAhIp9jTJr5H/74x9NvfvvbORDQM1K9yXURnJQdc0tJsceI0sYb6iOTUb/4xS9On3z26emlF2/NwWYT8Ski9vjM3nB1z2yYw/VefWUAsXG6Okjzy7un0+Urs8+YY7wmis4HCP6db397eKM6r7dvf3z6zW9+Pc4lihX+kr2AHsain5w6szcfPD9RT0d9Ynvil3e+GCNMveG//usfnd7CZ1IDn+yhr59+so6rh18t0Jy8Q29zkFGRgWROOY7JAM6Djz76eOZbv3vW33QkP8ZubQKT1En2WTB29S18V8oqA9t7zJn9V2kZ7//Nb34z8zqRakd5KLQoNZSMmZJrDvy5uWW1MtwCKvC5+ubuRd8f/ehHF/XPycLSzM8zGQKkB9RV5uM4mDanUIBDAKV3ld6bUeSeDHb34e/28vaCdCHvdr/5c609YQ6t/erBUbv7y6mRPeVSDl1Nuy+9vE4ddezRfJx4Xz3lE31YQ2KNM84dgSPaRptKqNTX5j99NWMuvfMcHGo8AZLtq77/T//T//4o9xyLHABFoDLaM7jTJ/GLebHu7Q3vvPvegC6AuTm8bbIS3hjjZ1PFN5NvymfIWjrSSTlEb9587vSzn/505Kn9AQg+uuVh0JRWGn83F2iDro3XgX8TzXZEV7teau+5gz9jaMtaXD29/NKtmcPzOqjpo7WdsTmZife+nHlffXUNfL+9GxhLbuONwFDX0AsN7Y/otBHP9ubXTn/5l38xZZk6DNSzRee6R9/Pjd70OnTVNjkjo2uiRA/H2AA7gb5K9U2K/mlS7QcovbrZZUotdY6DMTv3wE/Awp6rs0FAamBv0MoGE0wk58UB86ufBmK4tqCICMGXTg6L3vJn+8zarE9T4UVcyXYBgtvz1Z83hvc/+OD029/8dsaFTug1e4Uzpb766vTpsf/juSlLNoDh1h+dAV9a5xNHo76NI+Yo40J/2dKEt04vvPD8Rcq96GV8mr0wMvrJo9Pl01OnU+M/X3PNeXqdf6Mxvu1MjDIc0CBw3NjaZ4uUTbaZX58iGpNn+rZOgjsXwRq+s4ayCTyr7UDobCRt5MTUR3+jHbmczqoN4/bv8719nLdH/VR7cvZJOrO+Gi9+99u77dsAygDE6OS3ttCyEkcX9v5ZsFb9CIAml8axduJIXCdm/T0HqwMM63P2e+vf2FqjOcrMZ3MQMJo9YWyeiYeTP9l/q1Nseb8wgQHxz0D+dLPAqEBwke7pcwFQgW76jR/0FT0De13XNrkhit4+4z5zjs/cZy8PvK62draM64Fc2R14JL2wjKBzO0Rb5jUHSnIw8KrMgnOQWpv6GXCGRniu0hH+rR9+R0NjLivLdyK1BdXp25TiOLL8vLfAPnqm68YX77NFRBHHawHU6TXZgtmp5w4p/Q7bSL/Izgj4Sw9rDZuT9K9sO+PksNTej3/847ENBBt4V85ae7o2ybZ0lYKwpj0O2+vr8DAH7RUFVSWH2uujC1qho6CaaOddnnPNJ8cAhwucrT2t/uVYxJfkLBqSw/hxgcLNVvfOnsGn/jYX7GcyRL8//XxLSFbqwrvSnbKRy6AIMB5b8HBg5wDwTMBtPNsZB9r0PjSC33BYt5ZWbqyDM/nu3+E6ZSm0HsLa8At6teZ6PhlgbPpW+2wKP9rtoO3Woe/SdZMX+Nnz5/vqlI96sk6Pov/LTszZvVjPU/sw0F7/0vHTA1tn6Gkc6JX+WdDNzNFxID0+nKCN4366HCytd2gvfefcJk1X1Gdzjaaf3/li+NBHu9kD6ZP+nZ7jHkFtI/de3JIyOaqi97kdl95Ov/RTEEj6WW2n+2YP+40/rIt1YGxQCvt9dP8TR83qOkXAc5wr5ULeju7/SPDvc5NJ1n4oWKAAjpUBX49u4X1ocun/8O//R08G/DtqeqXYX4Bch8EVuBWQRTkPOBjBc0x+wJZJzWuXV9O10gNNUp6aBEUKXIbNKEtHZAdiB3RGPN+lvKQcp7z8+eT0jN/nxM/4aGMPBGqjTZi00UYHi6S05lF8j9IYxoQRM8QWVATobnmBAJJS4jxbn/M2omcOiTYv1wIzXG8BJSykoBMKbX4xlv5bOAs8XrsAedtsGKeb4rS1dwJPx2y9tB5tCrLFKQJbVJ6UbqlwgLqtP/vy6dVXXp2IUrVI25SBVVOL9d79jd7uMMujJAG+27qUogfXwzZ1ywdIoWSoOb8bsf77HY3QUcS6yLxzQLbFmKDpuTmP8KjvzXByCNXXjzhnGAurSJgr40EDtPQu9AxYScDVhxTE5iZaNwd5L6vFHqDbZtrG0f0JlrzZ+hJwNsrZkXoXKKufGcf4VURnSlfjD1RE6xSIncs9gbf1YG0GuAdS5piREu1vIGabzbnSEnCnj657F55r/Qekehd+TWExb40vcF0fU5pcu3AMHNHzOQ5yNMQbaJE8KfIoANB7UuZcyyPdZpa88V73pWxnXKQMekfKmb97LqUPzxDO3gGMWmBlS6AAYjiapjzPoehIe+OY4igRNWadvPveewNcMNY4maSudwSng21F20p7vnRp63/uwbRHZowoyatXp6yJSFqXrVeAG0P5e9/bkh7GOWm0H34w6bGiqR7cvz+R2ufRFkokpFT6PVFox6Fvfqtjbi6//9YPZqzAmi8+//wiaiv5TenBOzlY1ClsDSRv0Mze4JkUXNdSpMzFrIvDiWcelE9Ap0piFEGRjE1BHcBzDipRmmSBxxS2UeiPfcT3FFLzYTNGiw4NcT+ZLzK5yIDz/ShlXZ8zjFsHKVa+D4wYRen+vbm3COaUFG1kOEdD/aa8uSdAkzJLscOH6OAeyr3xdJhKIEiAiPuKKCpV0dwa10S/fP3N1GElS5KHorntdX96550pdWLu0S0ZQobPHnOkVw+IcfPF0+WrV8ahLv3/vfffH14CvnDUXFLq6sn5fuOq9NNNEaVsSWUDVlgzQBnybxTBGzcmA8n799/PjmOkGv+rpJnL23NIoJIV2lSLHd1FgluXo1NwAh/GjH+bD+tGaqPoaGsaIGO//uFf/uXQntwADt754vPhdwB94IE5P0/1y6Gmbe++dEWK+EZ5JaP9Ni+BhGhPfozRfBxACAT37pzm+uD+ePzcOfrSrRcH6NIn4LU9gkIYv1hHPsbWYUoczC/evDk0NJfn+g9+CejwLBlC/pLN+p3x5h36M+DWceBRRkqGnX97Lv1J2+bQeNV0DrzEj65prz3Hfclu16tzGRBnv2y9GDsZg9ayaXZ9OsTv6wEnAjbNj8j5LfNzddZB5TSU9gHgGYv+b7T4w3HuMOSV52nNmouct4Hg5rs9tX0ufXNBzHWcjHPkyGJMl/H7b/7mv3d67dUDfHzvvRmvaDIOpAyq9jV0m/MG5iDhl4av8c+f/vTOlHQyT8/ffHF0vdm7RCsO6PVwa5cegAdnKAPir3/0V6P3iAR/e5xdSsvsoWrG1QGE54ZvwIn5X8Bn9WBzYjza6+ySIqmM23oxd68qC6JO+vUt/SDiuKw39I8PAhT0o/r3U5LhiLrPQDf/AG6/A/X0V1+alyI5M+bHyfrqq+OU9Ns8dc84o45I9nhCv/BymTgZ8p999sUEi6CF/owe//jR0MB5GnSBkeVKezA4b2xGhXIJ5DD64TWZOBl+Y3s8Xof4gjuP5vlzENE96afx3J/rx9kr5kJ/Agwag++N017CiWg//Pa3vzt6xrvvvjf8JEvHYbXW3re+9e2hlX2eYw8tlQDjbHyqU3EUbr1qv8ln2Th4bQz2A6zcg6xem73n0eN12Ox+usEsq3edTtcE9Yx+sgaza2tPrM0Y6JA+igb6pT18Q1Ylo9IT8aLnk6k5Nyo1gverU6+9ZIy9cXXmPdRsAlnODkdPt04+NI6CPs4BkjJ6A9H+VYbPoQNnoxpPckBfzsGFQKaAkwKmikhuTN7tHvROb862TJbX/3grh5Hv05n0hY5nfisHE9idvvTndm56Us4HfFAgQ4EljRUdsgWy+ZungMf2w9lnD3vR8+2z7bnn8sO9546zCxvz/gaW1MdsgMYUnxQAFd5QBH02mvv0r1I6OSfiUdfbt4xxAgBeeWV4OrrrQ33Bd9nugXyjsxx1diuLll7tnoIIjbN14p36pb0i7o3l/MC9xpCugD86rFT/vnAG0AFgJuPNcTZSdmSy1niUaCJHfKKZ78+fD7TODmzdZiMaB17XfqBh9lj4TBjPObaUzag9Y9c+ve7qcc6C78jecRIfe11nhWQTWifjtBBJexwk7hq5sIcqCibcrCq8FFAbX6S/aycQznrSp/ag6fsTJYo2cxvdw9rQrPXqef31fjJz+P60oHzgf/ZNtm77cJjGQ/jH46flvtx/LJjJzFlZvntR8xFo6n3hgdH7fA+OF9w3WZSTWbZ2SrZ1/JwcigZlIOa8MtbWYPrClsjYrNOuZe9kA8aD+MuPezu3Ix0sO6659a7A9/R245K9pJKBrLlkSTZIpRj/fK9trTbOZFFYUgEnxgI39D7js7fqK3qx+1xHP/obnG0A3yMTxBjLPLcXeSYQPHl2jtGYS+uQHhyvhGUUFU6PSca1z2HKauj3/gWun0aht4dyEo2dcQSgpufmIG29n69PfaBrpI8snrOZA/j8gWDBOVfxxnw39AKC31jdEI305+VXbo39s05GeN4eVN2eEAjuPdq59H/7L/9nTxDDoSaYGwjugRh46xsWjXicrP3kyYXgNgj36p3JiHi+S9ENEA4AyNvUprgAywJMMft4tQ6lp4lyTRveM309Un9idO2YkID4xpCAbCIC3wLNMlqK7mgS0CFDJsNxwMivv75Ia+zEXBuJH+/w3DDakRqyDLkeiGhQ7Z0M7xZki8v7zkHxhLu+NR73BMDNZnycVjwGDmX4iIjisBih7PCI59ez3PuqW3n+GxDiHe634ANNAWq31RoFEt8F+H10KMFvnF5//Y0tKULZf/T4dOulF2djAKSJXgFizGm5X96ZaNGJYCktZ2oAOeTnOClIvdbnnj/deFZk6tOTmdtcowFeS/gkVP5c2EytOvw7BsSCLluPURQqT6IU3/VWBYTjC4LSvYQUw3I28LOTi3Ps7I7xNLPgnD/j6UC1QPPWV8ZvfLl922gm7yUw2iCNPUMwI087DPZqr9mwA6dbI9oOfPQ+Ywu8aK3EC96bUNrItzUc3nvv3dnMza93mNcMJXxO8BY1TYgSPpS56vAZg3envJwb/ckA/fI598gaX6BdNb30Cd8noD3jOz8J+nOQMtq6PyHo7+Yi2eS9KYk5NbR93lZ81/uar9ZT/dVXSs8CSUDvo4b3lBT6epxHxgUsVGtaSQb0ZvDPQYmffzFyeOrHqgXMWzsKzmm+lx0BxNufNSyvXF4nkehttLTmgZmMSu967/13Z0OwuQLZ9FkkKxD8zpSH+Or07W9966ImJaeVWp3xM4BoNo2JPHKw4bVJD713/6sBDCcS6qsHc2ilNoFq5KHnvV+E79ZHfnUcgn9650/DM/gUr5w7Rs7/zpEUUC1tPKOgdLVS7QK5Uwr0yTpinAKPyGrrxfMZjEU36KfromZF2iVbgMlktT6ZH8CAa62p+A7PpIDgzzI19EW/XPOM9vR3gMZvtr6662RsCrNnxjF9HNJjDQJzRC0GlBbZ4F3tIeRAaZyU+wDDwERjDNxsPXh2wJej3r+55ESxho3Zz8OvgR/vrnHw+PFEOqKp73aP5EC7fnru5kZiS0+zn9z58u7pj3/S7z8eUQTL55UQIZeT16ssruffPsGgVrv2b//2P5m9QBS6/W3Wq3JEd7cOn3nkvPUdupor7/C8doDgv/jFL0dGzly++upRruXGyDYHvAHrjTPQaACM556fSHXPWV/41qFp1QPlWLJ3AA1FMmb05FjIYEBXfJXu8g2F7FBgi8TLEa4Nzxd99Ktf/WrS/oxHf9Ix9AmwnfFb382FtkTR218BmGSw60X/4EE0Npd4MlCPrHA4JvpqP1A+Q3yjSA8Q+IhG8WwRYIGH+lRpFPT0vXebF7yK5nhUBBO6uN/3Rb+bT2vs7//+70fJPadJB8d6BhCHBvoE/EWzoget09qXofCXP/yrkeP6c+/+g3FKFqE8kZOXFlhU99P36EhekN1qb3p26k9fWaObTjH1Gg8nTrpeemh7Gvqk6+a0QPt0h4CuQBvvbX9bcObq6Qff//7I8a39+9HoY0Bw74h/0kHwP1q//vq3Zo2Sj++//8GAycoR3blzd/QgcgHwSoaT+4xt9WFnrc/ZGJcn6wG9Oare+dOfNivpyAjSrmhSfGlNoU2p/fqSk0OWiDWt3YDHZOk4eT///MLRoU97COILUx4DD/nx0XbrCT8FmpnP0UcfrYM+wyrQunfgLxkv9BZ9SebmbPVv81rEkvu909xl5HuXObwIqjj0EG0UVVukJL7B22//6Z2LMaC76xxIb/3g+8P3E533aCPL0X/0xam/vPy7+yO9ZYGJ0ekuc2Jsdqx9VjkYNCkTSt/xUE7meHF4+gBN2/MCwwOEvddPZ58Yg0PsjOfN723JLJHqsnq842c///k4adAVvSby/uOPxilYiRqR3sOvR4mppScH4JPhQevedToFeeodHPhzGJ0D6T//9EK/XvtQlugzo+8MEH5tD1acdXk4lNAzAC9dMXvU7+y89sJ03sBR86DN5GC6onHaA7xn6a/s2x56lgGPVvo5Dvvj4C909u+cFa3d5iSbMr0mh6ox0Fe073lyboG2LUvj+w202Mi85vXcVs2mCSjyHFDFXHmuKHk0K0sj4Nj43b9j24Czc1AH3fQB/2+2hVJAL48DCU8ZjzaKCM4hoS309b2/0T19pyjldJXmtGhubaYfBTDbBzZ44dG0U/R99vHgE0cZmmy63pNdGAYwduTUQN7SqvFIoKI20Vm/0DzQrX0MncmYgDV/BzYH7BccNDb25csbOX6U9nBPgM4Ab4etko0W73hvc+I+8+SDR7QRmGie0TrZ7R79x5vmRhudJaXtZGP2WjIwfkm/ktkx538cgR14Jn0x/CXM4tyuo0spz5LunuOqNRCg5r1/vqfMIYR37/6rEnPGjva+b47CkcJJzp1Pxhhgig5zlsHjdbDlBECDQN9ok0OMDDA/dNHqlpuLIsGzEZMl6OZ6tvu5g8w7XUsXwTMBjjN/Z0GJxmLOcsLlEEi37PwLILh3FJxQcI4+x0/tc4JW2HDjfLr10kWEsXfXj2RfWI0+J4/0iQxrbwrvMP85x7Of8ST5UiBRjkvvaf3rXzI1WdMcZhPmxNEf/XAdbcPB6negp++1vzbByuEyxALiXfd98i+5lm4bsC/bWTnhPddlI5a9xzsqN+XfeNt3Y5scQbxlHKULaTP7tP06B222HbqeB6rklCzIRL+1jxfay3MUpiO5HkYbXjH1th8/HjmRA24CLL766sLG0Pf4xJwMwPxkzzsJH20svcN7znnM3q8sSjI+Hkrvat89x9C23Ns6X4xL+WPnhNGHvrxjjX99kcUymZEc3s9sGap0uDe+pfTO6onAcPZpjm59KSO991z6v/9v/udPRBMkuCn4Cd7xfh0H550DfQMyHOmnCeOtO/00Pan2vPR8sOcEa1IwdhtOxqJFFKMl6AII29z826fJyEjLwD8HuRPMMRyCBbDkBQnwCWz1OwGaYlD/S4ONeTL4UkgDJrxnQROK2UYVV4i+SWiT9g736qu+RbuMpWhaH9p09N9c2ZDcO4edzCnxW2/XwvX9Hj60UeG+F4Xq3QuSrKGCBjwu4+16chpD2eYzh97duTMb2FcPNwJKXTCHQGScS30UcWnBYDR1WilF44F1QJVyD59+Mob9Ck+pUpt2tUGtW3ONkjxlRKQuz6m1q9Sez7V+SxVyav1sGAy0I1VxomOPmkT+HqfA+Y9sgMvqwH45KaXf/va3LpSkc89Zm/cawKvYnPNz9B+an3m8+tvzC3BxKq33O4U1BSiDGE+jQwK4jaG0HM920EUK3QqJBbACFOtTkaTe1/oIPPdcm4rfefVSdo2HgNTHBXGk6dwdXgE2MLbLVMBjrSPPpeyb8/pmQ26jyQMeGGC8KQPGdQ5wp4DqRxGQ1lObbgpacqKogAUQNi26CBfficY2Dv3Z9bARI4HaKdznyly0807tnyuerZ1zObMROXsIx2efbQoaHlXCBOBw76uvTr//wx/HSN7U6x8OSKNtxskf/riRa5cuDpz8ZpSteNvaXMXgaQkqxgdwjoI5cnTW/ePxkIr+tnZ+/etfzWGwNtif/vQno0xZk8A8dUgBZm9+97tzeKX2ARiiXNFmTl5XKkYU7IM1bIBL+iTiLQPUGnaw18e3RQ5Ii31ueHbl9qYg/8VfbIkYAN+WNzgNaDcy4vHjC+dTTpyJnHvtteHDKTN1AJ7JSv1KUQXMMBr1uQ3esxx0tz9eADzDK4VN+3iaMuA6A59Bbg5Twtt/qgGegYu/kuFkHgdG8wqMch/aAPXwyE9+8pNJv8yjX01w8tWP9ZICOTxwpO5an9XkzTl2riTG/2iYIY0+vtfHjOUODcTLOXLNgQ96TSQ1w/0AxKwT47r/1cM9+PCT2xNJ+5Of/mz4R6mN4YUjsviVV18bkMeaEwX49p/+NCC4dUCGm3e0lBH05IiMbg+3F+jvytnd1wEef/Of/M1ETpobughgxEeZEPdPSp8I3wMEqE4tJwwAjvP1V7/69TgRZp+agyCBRi9Oew78AoK2547sPnieQwl9RPZQppSbcAjLgiSfj5MInX/w1vfHCUC2tIfqW4Zy0Sr4UkkY0fGBmu5DdzQzBznJzTleBBgDmr79xrdm/aA1fjIec52S7/4iOelz9jVt42GgxJRJeeGFmffALtd9v4dTXR8ZAlD4x3/8x+EZz6KnNVSaPXp4T/yCT9GjSCd8LkMjp4q1FUCNF4t4yUjZAIGN0AkkMNf/8A//cJF14d36WLSVtq117/Yc+nk2Qxx4+s///M/Ds9/57ndP/9l/9j8YGfzRRNV/MWcz4FvvncCFq3v2wUcf3R4+KE303t2NVnWf9+ObSU0lX09PNiL82LPxZMBH+/LqWE+zGQNQU/rTG5pD6838ZLC9++7bp++/9dZkIPjgGYeGPXXEbLZaOjPeQCPOVdG59B7rULvqg//Lv/zqdPeejJ+XTq9Kn56U+C1T0QG19Ciy+sUXbh4Ou9fm8EHyMzALDQBfAMzW++yz12/M4U5oiwbVBLdnnu+3AR7pOkW77jkxl0+PjxRgPGLu8V8AX0EPgdNk6B5qtoEbORxL0cfz+mkNaMv1IrfNdeBTsjeHBlqmx5G5AcOuj0F2Zuime+lbh8DKNvnlL395+sd/+qfVAZ5/7vS9t74/TmgH7V5xPsEc2vblOMZH15na2Ks3eYd5m3KFx6FP6LWymTNmsyvJHIewBZCY22TZhdF7lNu44K8bz44Dh8ywbpQzwzfjJLq3B+gZOznx0Yei+R9NeRhzgHbkEtn6wx/+1dDFmMkm7eGVdbB9MutPm95Rn0rLNxf2Q/TAG3SNaL+6KeB1QbnRw288s2VfjpIddJzrx9kleHEM4iMQK1kVzwQCaFd/zgEp87jbYIrRAAAgAElEQVSG8Wbzxg/krh/t+lijOZn8m/wJGCxQyjxzNAXG4ZtxCh+HD3uHvgRgp2/6dxkL+paNig/IaHPiu5///Oez3tCZjNT3yiDkAPWOAkayKwOf8UgO9XGoHbWes3H1s4AfdDf+gnDwknaS2+eArnsWdPvi9Oab35211mHQ9irt4Cc8to61J8MbgY3olx7nHat/blSfn/T5bLOAMfNQwBJeRSfzZ723J+SEdK0IVNcK5Old6EGu6RsdSLCYuXC94AdjxwMTPXyUTUTP5jN7xH1hCdrTR+uSI844i2qP7wIKzwErbaJFwQj1M9vvPApW24GHBUIFZI7OcZyn4+94Qf/ThcNaAs6tk9ZO4GJgrTnIQfjoyTqLzKW2fPDen8ugwSDmwEcHrW5QiGd8KiMRr7dH6kMBVQFv5sga034OvdGlDxs2p0S2ZfyfjtFemTwyFu8Q4Qu70M9s1tX7jrNtjprGaC6AyFxMdPQ3sssWE8jBpQ+uT+DCUQPbv43ffRtMtjIxh2XyIn4295PxxSY6gi71y7jJas/rS7aHPpShBQT3Dj/6mM2Cj/TpvBSxOfvmMQfy9TkvKtkT8B1PjYP6CATSV8E4AbLZ4+lw2c4Bzue4je/cH5+FL4R9aNPnHBcLm2sdZy9kk7k3Wz8aD255lLXzN3qRR9UFR7vsqZyE4Xbpa55Hw/oKF1WyDK+UVezd2tZ/9PdvNM15j+aDaZ2dTxZIPI6H4xDX1ph+pUeeOx2jIZ50zzqKX5734lFjjOeTC+Gd2ZDGld03MuvOF8P72QaVCOp+1wKrl55Hadjrz4w8ax9oDYVn6auxDZYkO//IUimgq3USwL52XsGpi/tlm69s/3wyd2d/+eLLAcXbI8YJIjMCdnnoBZw56xDa8co0g7uiTw7LKQM3h8VuYOul/9d/9e+fmCglIhCuMHaEGq/G4eUODDpncsaihovowgQZ5IFeeU1TfAOdEvg62oIKTDPJnsvb5d48hAnxFmxCUxvdl3ERY8RQEXwM+6P+dmBLYFzgQu0WgRITuU/7eUe0ZTLQIQADc3tnUQLVqAk8seC8P0W+d/e8PuUdDODOE5xiHrgZmDnA/QEsAM0Uv98TjRc0ePbGlqgotRLovZEzm5Y07Q0QLnVz5/7Bg69H2XIImHEy/qaUiIiMJxuhOsLviKKeU5HVSTui5yby8TvfHiBbhMsIvTt35tCyMSaPA9gyAvWTkTcHY0601ZX5vfPWSc17oEqAq9T6jU4VtbWAb8LUuJZu690HDuQhg3V8dV8Ex9a/BbykSOon/vcztDtSQ84FC3qd815RYClq5n6f3z7129+z+ZylCXvGO7Tn++qRGWeCVp96f4rhtrubRsIwgzNQ4HxNthYzFlrT+pqCoL1xcr344mHUfHbUg1pD1mZYKlpKRxtVwnyA2CMTQtuBzsmEc1mQATFOnINmI4eOWlI5L/BVETAZJeiTw6oNKE97kSU5A7Rnftcpce8CeBlQ7iiDEF1SmhaQWyAjRav1H3DfptP3fj/33M2LGoDafvkV9cheG9DY3P/md78b/lcb/M3vvnl67uYLE0H1zjvvrnL19YKBeN8atN4ACqukqfFM8F+ddLzhOxG7o0Bw/jyejeGLzz+bA1JEhgDCL116MuAZ0MMcfve735nazNp8509vz8b92qsLeJVirO6yshPWHsPhZeWNHj+evk+E1/UbUx5DuQntTCT58zcP+Xh3AJE1AjaCzsb9wx/+5elb33pjAP+tX3ZnzqMgM/En3vdMUXuBY+is/6LMyBuGiLnFc2gQD5vfFBdrwHjIvPfefW9kmfsyKNyXsu1ez259X0rtGiCBxRmDKfO9e2TWAR54vrUcv5babmx/8zd/M5Ga7hcNbP588MRGUj1NS+YkQCPj3wj61/5VjdqJ0lPL+RgD+lFo8L3vtDcpZMd4rWfXjclcMO6LYGxN6zuHqXIjPkppUHiv39gyQUBwh5G8/sYeppmS3N6rVrh5sbfIdphyBp99Ovxz/cYeujrr7ZtHE+0J8Nr9f2UpGYz2lBQHCL377jsTgQ2AtH7sa0BwdJoyJHfvjixSp7vT670Dn50fygfcBDKMbjLvA3TeGvAJCG4nw0M+BQAMUH/UxH/4cGux/uVf/MUckGk/B/LYv/Did779naGnOdv1vwfyJcfw1paW+OL0uz/8furmtkdl4AfOZDDmkMR/857Dke37nHF4TNt4JNk5ZUY+W+CeAshoQr8MP7yhH2hRtM4EDTBgX3hh1iPnhvs6CMt97T14hqwIdNMfzwcsBTIWlXGe8eZaB+a5vwjSZDOerTxL8jSngvXmb3RlJLr3IprvLJMQHciJotG//Z3vnH7y058OcEjXUZZHhkJGqvc46HsdPnfnvqK68ClQyxi31NiLs6bwNrn38uHgr69oqn/tx8kCtMtIaK0kp4wdjYxldKwjWhcvvv3276d0EBkuShpNP/t0o/dkIJxHMtXu7l2yKLam9RqIz03WHiAc6Aq8t7fQm7YM3aXJ1pt3m8+RSyvz7R0TPXWUJ8mI2SibbZ9MdI9xow+5tQ4Kh7CvrobeGe8B/QAxtA0YFZH+5ZdfTP37Pzd+o5NnAmSyW/QV+Ip+9OYAGe+k21VDuQgwtMfHOYHIrElxP4xnvJAR3/okP40XjchE/GXcnJqtVf3KiaXtOSj68882NfkwDjnh9EdaMQ9wYCNjj5M+w9NYNg3dmSRbpxXd6OjPPrvRv+OoHsfJRseufi9YZGUpPmAAxn/6hMc5FwMHOHZyLr34okM4N1NEu09BlEsXoKJAll/9+lfTV3xrLyf/OCr1abI957yMT07v/GnLZwWMcRziQ2177m/+7d+cvv+D74/T2b05cM+dGvYC7d584fkLwHfWqrOYrmyk7Dj/jmCDwFn8Z04DCgIAN7Pn8sUBX8nSQJyRhWcZSvqUkyZbDH16ztx6D9qTHehi7uLpnJvJsXQPbWR7+jt5ELigH/XJu+gu1iNevQDhHj4cfSLdJRuxkojGmjPdnuhe/TzXHRoveYO/7RXa59Ani81x0bq+7/DiArmy0TdgBf+vjM6GsCa0g+b4zHr0KQoZTfGL32Ub5QQaEPDYR+k/xqm9oh2N13vOA4iMx33p/YFn5j/Z4J4ixgPTzmXvANhHUFggdvpldOqdjY9c0J9kTxHT3mnurD1jr+RftmP6hufjO/xQ5iCdLXAvx7Lr5/XFtRG4Zq01/+l+1ZxGq/TW8AnjySY1JwVZuC95ggY5/6w9Y8OLSjN6Bx4LxE4/DvBFJz8XGAOd79LqvD76m2xLhgUOB8a7L5mvffNrfeGN9qDsZO9Bj/Sh1qr+h794ZyDn2J/XnpnM2cVDdqwBjp73Pn10zRpy3V4KC4m/wgPCW9CPTt7ekH6UXm782TZlcwTCh4ONw/PyBtjlnLSOz7GHnLXGvfb4w8nIPQeCo1k40/A3J86jtdMfPdkSK36SZ9r1XMECrlX+F+2TTeEefqNR+Es4VfZRWIH3pXsl41pj5jB+8TtMIOA7QPlcNwwArv/JeW2f0yBZa3zhHjl7wyDTcbURz+Gj9LnBk75+NJnPYRjdGxDv39Zm4HA2kva6N8yjZ9DD33giJ0kOqnOQ+VxOnkdqa9d7Nvtq6/CHDSUP/V4cbSPH79xdJ6P1jqfMdXzXnpD80N46G56Zstn6FO6JDkXBn8uXPffozuiYxpZTsjkPUwljsW6Wzpu1Q6ezlyqvxkYzvi8+p+/cuXDSD4C9x4zMmUP6RSeXScamVC5ZcA+sL70cfegoxmFdDw/8N/+X//IJBr07KezPzYM6aJAz0AMwylsccyPMnCo/qZQbpaudvCfaQFyD93fCaJWFNQpalDo/fTjAwYQhbxgwN+9aynRKRwDZudLiPdqN4QJC+y5BkxKYYR7TxaxtrpjNgkxAtmkEOgb4YRjvSnAHrOk7IUfBVBJAu/rQ+1qcxpDyYFwYsk+pY/rcAj5fyNPmcTNPq3cytCe1996mtjiobCMElP54eor1em7W++4wH14uUSb65wcwR+E3vinLAJwTMQ5QfmajnKolLkpuN6gtJcK7KrrUBiNyw28AnZTKDz/84CIdO4NjD6fYyAclImaTfSi6Yj2b+mO+bHzmRHQXw30Aa0DuERmXJ8pCRLPzUj0Lmq2Rd1866RNewlfHMDDGNpkxOI/DEYw54aztBPsswqP23G4aW/ZGP80ZoYTmr776+kVkgLmt5ti5AWlceCkgzn34JgACPxVx4L3VxUqoJJjahD0XHwXU6kubwPlGkoBAK+2lLBStyJDy3dTrPErr5ATyTIqTe0ZYHanO3m9M50ZEa987tdVa1m/0ZkB7ruir8/6ucfXZheKbcpLTwnW8YD0EghtPsqs1r/1onwKWEtuzbRqe6XljSdkcIOK+aKxNF02xXvDineFt4N/IkWc31dTasymo+w2M2LIxr50uXb06zsbPP/t8DtAk/GUyTCqRDAK11I/ajdamGq6PHomg38MEgeBba3M3KyAGmjN2gBBS6t96683Tl1/sOhKxQxn/yY9/PHMq0t+afOlF3l9gwIMxKm0WDHnPkBHf+e53Bvxm2BqLEi2ULmAn2r/+2munv/j+pp2PAnKf15+D6qnc8l6ZFzYmNPrjH/8wh1TgherAmZtS4J8aIRTTT05ffPb5yBigVGBjClayu31hlaaVjGjWJp+RUX1w721D9KwxyZjBqyJjiyDKuMIPRSuY+2Rxnv2J5DicyJ7VD8Zlh1O5NlFyTx7PODM2jCfFjLFJ7uKrou223u+L057rc9DqcXCrMZzvtWhrLXlP0dGu56B1vbVEsTeGcQI+c33ktvH9x//4H2ctv/XWD0b2AxCVJXnm+pavaO0ArgGEnBn4R/+AHb/93e8GaHaAEIfmAs3r6JPqOWVRLp0GeNt64vafS5NxQDZ/+JH6jF8MX/385z8bxQVAjz+MS+kd9Ol08AzrTWvckijqIwMnzIPIdL85h2/e3IMURSqcjrTjc7Do0RFhW4YFwN56/fFRBxeg41yJOeT5uefH0HVQqz0kA3mcTW++OXuUsaPfr3/z61nXGcNDgrODm3Naki+i/tAIH3xzgJSB9SmcKZcBL6t4Kg0g1X0PO8+gzajI2Vv5ttVhHpyMOcd80S0ZsAEOQ8e3376IjnY9RTbDwJjIg/Yw/ICPiiBGIzKiA209Zz7PD/UR0Wae0xGNN3DO/Tm4vKODjgpE0J90sQGhXtxUX3T++Panc7Al+reOZCvsvrn7gmcm0mZqU8s4eHT6znfWkWCerQHnNYg6CfxtrysIpPd7JlAi+RSQb6+8yKI7IiAz3hdc2AOLAeA5z0anu7sZSQFE6STtg1OO7tbLJw4AEeE585TZ+vCjj0eeE8D0I9HIE/Bw/6gxOY5fJbe2zIYSWvYP87mlorb2MHmWzMiYCiSrNMEaH48uMhL00/PmwRolQ8xB5dQETwB2X3rhhZFZeMBHe57D696b7jG6yrMcdk9OH3yw8tI6MCee9w581j4heldbOSjT5b2ndvG3OTZvpb6bWx/Pkd3kjH2B3OYUQw/zkZMVXUR1s4+eubH1a415QGz1qGXcvLQl0+ylSvtsRo6Dn8isjW7cUhJKQK1dMVGKDnm+udGW2rOX0yU2gQWAs0Eva1csKLEA7ALi9Ot1Em904oIHCyTaXzg9jIXhaT1+8cVno1+goXHoAz6wnvWzOvSBjmuQb/ZgmVGVgdEeB5V9C93+zb/5NxdRnfaLAYMngu/uONv1n7y3L+DDyWQSiQbsEXF5rAFrzhjNOV7X/3PwJsAZvXMcu79yJe5PZwhIDrTSdvaXfd3zybWAF7RJB6QXdYYSXgyQSE8Y3jgCRAIXAo+8O+fhOSBlXaHd2FSHLdqaMGfGnTNJX8/1nP4uo8Jv7y+SNAfqghzXh8b6xdFDBtGzgLfWmvEHrFuLq19tSQ/PzvlP97eutHHEE9pB7/SnnB0ThXvt2sXBb9ltnrUOs33wqXl1bzaAcbVWirT3jnP7LF09TCCgtN/637X099aENOjBDA6QJVs8MDzg6tx2Qpv6FW6QPZdeoP1AwPYkYzLe5t51z5krTmzjynliTPgk+9IzPmibo/scD/Fskdp4KnsxvSOap68G0LUe9NG79YeM8nuy2V99ZRx77vM+NI02AeD4Jb23QEF6Bqyp9ef5+KjI73TUbLlAPnNFvyTHAt7RKNDbmPS3bA7P47Vom4zzngBd12Ee5Ez2qHasj9Z9wK53obF2ybEyCNHH2FvX2ZBlLy/+cmt0CvfZpzrkNEf+OZjub9m3aBp2EWh4jmP5m94NVwrUJ//hZoGv+p6TOozB/u9764uCCQQfPO+IaI93c/oZT8EFBSm5VlR5gGt4SFjW+TpLtqHd6OxTr3kDn8LSBmM6sgbC5dItR0c5gvVmHz36H+8F7rpv8bYXZ13UJ2NO9whHPI9GjgfDJc/3g/RazgX2eCC4+W5f93e2nO8C8ct2CY8cGTXg7FO9GZ1yllgn5s7z6Yv9bfw5mXZPX1xGXz1nb8rp2Z5U2+1D09al0+AQAebaaS5ac77T9+Zk58X5JZshg87hOubSe/StjITBgNS6f/Bg9lm6nueMU9/rf7jqUzx19Vof7waCOyMNfW9//MlEhjeWsZWPs/5E6I8MfEE27Z6X5n3rlF1naRgZHIHeqK/jNP9//+//8yeDwH8jZW/rqBShQBAM8Hp0+ly4jgfmCMMfUPCsflZgbuBYwHeKgs400EBEA0bYPHkpqvqWsp+AzkulrwnhAWOPuuL61uTXbopQE+HeFsUqj3uKcIzXhlpagHdloHo2ZvW3a3mt8xq1aT5d1KK2NrL3HOBOOeq9CXftYqocEnmkYiDjjpEGKLy6kaMU1klJPU4D3vpFWztVBIn+uB+oBURbkHCNk8cDrKkvt3XuABCrtG4dXSqBKDrHifmvhUsw5CniVRXFBzwgnBlwwO8rly6dXn3ltQFY1AWnCK9CutGT+lBKEsfHVWD1tVXSO0RoFujhrcSj/gbKzXzr/5MnF2lcromgbV7RiuABsIxx5tqD+6fHj78ZbxEFDu9RAjNS0TxAdhS4m89Pmpx+WBvNUREnbegDyh8gmEgbzwLjcsi45pMiZT7ir4DajP9z5TmHS9EinjOvaBTfpZS2OeTM8H0pNIEEGUvN40ZvbRkRY6LEUCAYIAvsrEEVsB24Xv/bLANSApW029pqc3GNvEmpd0+gezx6XquuTRoNo1vrY0DOIwI4YRzIneMo2ZYMadNro0weZXwko3LAJad65xikh7NjUqluvjAC2Nj/6//6v5nfA6xecQDinhGgrjajt7raNhUg3atqlV69dkQUb00xm4d64DycDGlteTeAFjDDK3peE3yM4GPzAP49PlKJ9ePG9Y2c/t5xIjnAwPi+9+Z3JyIc8DiRCWMUb5YLY+ahCO6TSL0FsPDa80dqIGyZEiyyDLggu+PBfeDW66cffH9LngDiLl/Zw1BFz5ob9F0w94WJEP/t70QnroJifJXaSfFE59baKDoA6sNYc7/n1ru7m7K/tQ/k0mcyxq7v8ESbXkB7Nbb1qYO4Vi6SJ4CEVewB/NqtljfFLyN7ItMPxxz6uoaviqBL4fM9QCUnsXGgsYNFjcG1qY06huRGE6UcZ/iRRXgww3Gi345skowUdEpRdJ1R1rrXB2utfS+5iHddC3y76dDAyxv1gXYipqXxj+L//nsDJKurXGTuKi9SVG8NuLg8Khr3/T0Mc0q6PHeU6NqzRWbtOfD1ULyBHEpbceAmm+wLAU5ALmV6GIQDjD15cvroww/HuBuF1sEoZwdtb+SLcb089wME8fAvfvnLAWYoVfaxUUaffe50ZZSmLYuUMad/E/kwjsgF1K2PLa/z2uwXU2qLGiaa+LPPJoLa3PlQDH/6059OpOgqc1vyRmQ8OpnveDelOYUzGhnbRG2oqX/UDM7ASO/IMDP35gz/ON/l1q0XL3SNdCo8p385BnO+LE88PP3pSPHXN6Br/JhehT5F0+pb5YL0OwAwY61o84y7+Es/jaFDOn2/5RP2XAlzV/mV9i7vCgRxv34DZ/CtZ//Df/gPk7Xg3dYp5wGQZnRHmTwDgO+BnZcu7xkEL7700gWw+4t/+eWRyScD6qUxoKw/DqGvjvJTjE39KBJ8IlxubIRuIFz7e3tJRsoq40/Lopjf0bceP75wamUoJ1t2bV8+ffD++yOfi2bG6+na547b2jc/ZLJxvPm9751+8IM9xHTqMz5+cvqXX/16dDr/VpNZWQvl6cjVcXDPOSD35jd5YR199zvfmf5yNpSlBvw0lx0CXzaJMTXnn3zy8UXZCPNlXjI8yA8ye5xZHy8wL8rYWv/RD394cbC0/brSg/pjPaeHj4NjjJ4rw3/Wtn5uSZhNT8ajyduid32Hx/STHqofgRvmV1t4oMOB0/fx7UZeL9CcHVI0YrWRvddYBH74CNYA3o6ee+hsZIB1mnMB6PzSLf1a54/PAt9A988v0tvvfqm84tY9NufJEH0MdAj4xu/ZRckWfd3Al6MG/GHDoXORxq5b66Pn3nFg7xrpaKS/Ml4CwdXIrjxEuuqDB86qeX/koXXtnWQ3+nAeOFzzJz/58elnP/vZ6Jl4/ss70vudt7Tp66unGd/aZWQwx2WRxvQdNobxpaPpH7rgiyKxM37TdduDXXfvnFt06LTp3umE6dvrFNg67fpinXQmTvo2/rUPOvjZWsVj5gad8F1z4nl84ze+dt37vSMdM8ea9TU617FW2u/NXU5PPJC8LBsJ3QP8Ak0DDryjeUo+rc23No33oUvAdVkS7cV+l92TDs3Oen7OMJKFtmCpcQ0ucDgYcmiiSQB8UeYBpPXHc/rkGXOKRzyX88v9rhu3viZP2Xb26/bxbCJ9nuzF42wHbWXbaNN9xl2px8Ee7m/GlE/2jb/xSPZ7vBWuMYEfR7mH+t9a00bybvl5D3H10TfroiyFDp5OL9SuH58CPnKCtlbQIb7Q75w5aOzfy5/bRkCUMetHNo3fRcQPvnMEFDYuvFSgxzgGL9PtVq/2bM4L7zMWbSkBY68PkL79ycfjYHE/J7h1EQ5jPutTmEw4R3Oc4+l8HpJ9rZ/2n3TdSl8EvlpPF6Dxg8WKBDMU/JVMMl9kVvPk3a3dPVh6AfyydiotWLS9fjRuY6uet+8KaPN3QKbnzkuN3rt7bw5KNi7rsL0vAN+zOTbw4gLGpwlcqn56gLy2ySX/Diwlo0TOwo5gNmhd0EO6V06bAMRsNfNRNHI6ewBse4d3KbmGttnj2j2nU2A3fm3Oo419I7vId37CCPUnILw2XMd7yVjvbE6zq7w/3Qt/eBZt0uPCGwPKw3TGHr20WayCPnM24g3jDGegNxSspD94z/v8mK/mmFzzLutknd17PoK29L+yRq1jPJBTNdwz/M9ckNeVofO9fnimMk/a8Z0fugikU3vouc6lPVwyZ11O9vh39YfHo/NmF4SxlvGw+uLNi8yFzXZe52e80t4azpKuEWZkD61dfb592zklnw59P/yADfXxhUwefEng8aUta6QfwO2ds8Uk4Rn0iBwei7/eG/xSfycz+v/xv/tfjr/zHGyzwC8IdHgp2jwbBCUP0yf0AeIZWwnVgIyANYQ+B5oxoX9n7KWomeS8Vil22sxLm2Acj9lRv+68rZhcXzFX4ID78xzmmUrx8Xxj9LvF7359CeALYA900w5iFm0SswdWL6Ou10abc5jW4cUOqJxZPT5tHvUhoMflxt3CPPcGDR0uO3hv67gbM/rPmI4IExEfIkEGcJ6ah1snfADYr3lgntZnXgNHVMyCDXk5nwALpuLoll4gFBhlFKGFOLxvS0gAwQdEAKpKf37t9fk3xdbm4tAdXhl9wqzKpgwvMBBPTwYYdGirNPh1uGyqxAIWIhDWs00h9v5JGz+8bMZVFNIqgFcvDBE7xRzYdPl0unoFAHNlgfSjxixeKCU2IZkyaj6KaktBsshbFxlIzecKyT01PmWmtRYA3DrJYElxzYHj/gFaj4jCFGu8V62uhLf3til5X4B8YFjCoHWXUqEt7Z4rbdaOTU89XCBQn4CLjMrzdagf69TYMhVtbK3Pcz5OWXFPQGZrt03Iu7wnp1Qb2877cpy23ddG2pi0oV3PEnYpJ55zf0phwHy0S6Zoz33xnN8pG+eODm1v9Olzs+7+8R9+cUFH739/Thz/Yg9nfbK1sjJK0OkygOTJjgOP+3GAHoWGY2vA2fEMSzfegyK+friA8m7OWz9zSw7ZSK8MqOi7cWSKTr1+/fSzn/505hKNP/roQ6j5GPoOQrSevrp3f+THyNxvvp51XGSvdrz/wZx8fmkcU9aUTCEbF9758P0PZlPa9OeN0BBpDqhgIDFkfTfK18svz0Yl6kspGAoDejOWMyDRvnqfaPD6a6/PuJqHDIGMHTQ1PwBZ8qRaiJx6ZEvzRP5SxIFB5j4AG3+08aKzj/ebF/WgrXP9X6BpSzcYtzkoEgdf4FdyXL8ACxQaNOEs8P06xR6f7h0OQMaXdZyy5LlKRWib8V3N8KK6M5oDJosMyiBrnbVOMvQz+nxf5Ln3oT9aDID0wkZR+A4PKmXinvHuy1SYSPlNcx3A556opZdO1wY03Jq7H328B634bnjIOh2ZrX79Ki/DZyL+Docp5cye4T4RgXiMnoFWN248M1GHykOMw+M4vGjW6lHuKmMeTZQCUXtXBO+U7bnjIOcPT++8++4clkke21teeeXVqQm9YP7qMCOHj4NvrK0rVzbTwxraUkLfHcVK8sXQ8+E6Yhiy+oaueM28U8wq34GmDsKzlqNdRq13JzMzGGbODwDlFvoeCrdn8J535UwMBB0HwAvPz3pzzd5dfdHAWX1yDf17p8jKDz94f8ZeBOz5ujqXrQFBgcVoy6mU48+eeUHHIzAhACdFv/r0ZSRoI6Mkh40xAiSNM0dShpp59/enDecAACAASURBVPE80GcdNi+NPGN4m4Oh31dfDf+OrjWy6aVxrmfkTVr5p59clJ1onxhd64ogiy1ZRMYFPGmTTgJ0SRfLMMhxnjOgfXYA5sNYGT44DCN80N+MJ+08NYguDQiuDaWmjIkcq/6h/uA/dEsXRKupwf/sc1MP3cHL69R+fiK///kXv5y5Ypw4PJNMvv3xxxM9NnoHvp+9Z8v5kN/kI97XNjr7XiQv3gKM+zc+KnuL/DYG5YyU0vOcOSHb2yfHqDmru4wvrG3r9s3vbP1p4wo40l5GS+DGyJKre4aA7MOcQOnr6FzmTIaxZ7Iz0pPi1YCfQJl0odZI+lT2DJq7t6ylMoBGv5hAiPvz23369OzzWzbDOPxNDmhzI9Q/PT1/88WRVzkr9VX5s7IkjM9xCXu2z8qQBRyUs9tycv49OkXlU46SbugX2Jfe6d9kSTqbvk1Gz/ObIj374Tdk25cXTmp7gFrnfltv5rVI4fQn5aM++PC9iwwxa8q6tI9xKtsf/vZv/3YOmfT55qFI7mtTBmfAtVG4/E/gyOqTG9XeQeAbABSQH6CVPCuaefeNPWsHbYrKm2yKo74znTq9HB9ku6JL4Cw+CdjLfvSu5tIzATTPP79Rb37wgbHGF9nURaDjHe2YM+17p7+zJ1zz0b6+WV8Bx8aW89AY6RnokLO1DJNsh4D25Hj7nbHnTCmN33z56Gdl6SZ449iLA1Hxh370HOewwIdAydZvAJF3p1N7f470HBnaDQRF28B919HOj+cDSXIuNiZjNj8FAqBloDu64Bd8rT/ZUOnxeKxIZLYqeZhOlO2XPZOdVl/6naM3mo7efmAU2V3dmy1vLMaVzG9/805z6nnrPqdEY+s+7bbuXPvzqO8ynowzfSH5WcQvOiYnjTlbKtqYF8+6rz6NDXuNo+ppDeDA8nOal4GQrSXw5fMvVtdsT2yP1HaApj56Jnmmr75LVoff6Jf7zvGp87Zdm8ynSrce8/Gv9JPjnI1zYC79Ai0GbDverZ3hY6UkxqbZ4B5zVJ39spD1fQIfPvlk1jQ5ed7PgPyVbxuZnXwxLtmr9g/rs5JV2cpzKOlh86ZTzZ75aHn+3L5tfyYnfIxl8KjJ0NxDbwXBpre6pyCa9pIcPsbavGhDf7Kn8Utzip+Nq+CzzSp7aZ49L9uxQOXq39E/54N352BpPK2bdKhs4PAF7ehX+pixeaaAOv3KCeE96N21sJtz+ZZDzXsEtAHAOWzLikjvWV3k6pwZdF5NwPu0EQ4Sb6ydefsCC9T+OUBf5pX+5UyZII6zM8yeOj42Iwct2zPQIN4vsnwA36PihCzksNtsj/T28z0QTWbur1zestcXNSeObfrASj2TTuId1ocxCgCwdn2XrqxNf2fntKbQiF2WU9sze6bNln0Dgn/88e3DHlzdh75KH37pCF6xJrcE3AYQwfnGVjsyTnYtXJtSQL6biHkg+AC21xy2cm+AmjwC08ix6SDyMMIRVv7Zp58OM4+RdZSN0GgpaQgaINwCz8PcRIX+jyJ0Vk8ccSyaNjH90p7vz4VRXkzv9b3fKax9N4b7IdjzWupP3uEYr3GdCySTV4qDZwK+E+gxdkKmzTHlq0kGILoHAN6YU2C1mSJk0kvBQZMWfEp36WHnC7MFPwbM40dzKJ3SCvq4EcrPTkTTRlls1N4C8puOsWD9pvABEwDjnkUzyvnt21sOAXMyovCDaJZLV9aovABfj5rdo4iOENrNkfEE+E44iBig5g5oc/v2xSFDY0Afh2RaoPdFzl65MobaMPvhKWz+zx0VeMV7KdnnPJDAj5bGq60Fx78+vfzSzSkBceP6tYtyPOiRkhB4lfPEb/OF7wnBFrK5TMFFu4Dz3XQ2onQFzs6/eUmBH1X/GF+8l6GmTevLdXwIiPMb7To4qbR6fW6DbVM5V3gXGFph5PuUszYR/aKwtwEkbLXLUF6lYCMljcX42zTQXzt98r723bniEhCTMNZGUdXur75UfKVP+C8FtYjABGebWkK2OW8t6iuZ0MFwxnHuvGuN5e2vncbfOkKvQP9o2MarzxP1ffXqHsz4eAW8VGZA60eHN5jzSZmfUUiPGoA2iy9FXn/1cAAyoEsAlTjT5QnljpaPxmh9BPSQJaKe3RqPC1g9HAADvTcl6NKUlRDlZ/tSVkIpkjff/N6UIwJ6zaFWr1E+b5zufP7FpkDf+WKAc5kTIruNbQCAB0qSrNfaoTCcVOTFyDIHCN3+ZGo1PwWCeKRfWODjeQac0h97CvcCXWqlXh0AI0Oxkh55qDNWBgR/nRPt5rwr8DDwJ76KP8ossIbQVIZKThffASzNFb4Crub4wD97oKlIzFUkWn+9o4gHz+RkXSfBglt56s2j9eod2gC8a893ZDVnJdpZw9oqsiNjrj1CX/1oGw1KRW5/LEpC/86ddcaLBwJ3UmADC0ob7aBE9ytf9e1vfXvmyNjw73vvfzj8NQruRPcvgD7O0wHH70yJFHtMkQ0yGa5d2wjUMR4ZD2dZU+2dq8A/PeTV3xwo2s0xBoQGOJvbAX1ELxyRSsmYa5ycR2bA7r/XT2+99b0BWpQOmiiKQ7l/+21RV3torVJFMi3ODZ3NEnJQ3abT7kGdTyY6Ft8CAPH19WeuzQGd+D6FMnDGuIpowRfm7NbLt2bPtI8G3KQQmqf0BXPoZwDgI90ZCB6wgS7Ax5z72nftQg5dA3CvIeQe9DCfZImfnDCuF3BgfM7r0I8MuxwmycSMFL8H1DsAPTRqP6h9Y/FpHfdM4/RskcQZmin8nnOfbDY6ApDFWljnw9P07AxM9wcQ4RHjy8jQDplLl5g5+eLO6dMjstZc6Tt9Y9vYA1PTEzZ4YLMzNiJly3J08DgQvDl76hDarKfRxw79KH2297mWztt3aJCegTarL96f8ZN3ZMbQ8MYGFGg7Z3yO3klvnggfBuiVyThwKPDoCOO8//L0u9//fvgKPTiB5gDZKUOxYALeh7TSkfANg2EOkTtq8pIH7sNrrgcw+Dv9OlAPeAoINsbNoHh97jEO7ZBp+j56ovJ2zz83pYMulSFy6MNFUGVgB+iM3jyren+8J/3MPWiEp0q9nsOgj9ISnZfguvv0o8zV5H6GuXatR+shXTy56rsiUou2NL/kk3JJF4D61NPcsltqso+T5NpGAJsPIPijx6fZm/VT+wv8KUt4bxwGDidd0CGnw0aw4Z1z0COHGDoHfKBHfTkHhrNpWpfpoB2Y+9xzN0aHSNfBc3/4w++nX/YP+sEe2LuOpj3X4eHp49vOOHlnxof+9AzzbQ9EJ+djcIroozqr9nUpzelhWwZzo3Q7O2LrnO+aOwc/yhRwr2vpegF08QUaGm+AM5lsXrNTPb/BO1LG1cnfyN5xuh5OOs9kC+aUdL97BBEpO5NMDVyuDTLSnpA9fF5ewffVbtanHDn6Zs59zg+WTL6yA/TbXKQTubcIymR8Dv7GWnQwHtOWvhZh7Xlt6Ye5bT2Yy2yL9AF8YS27Jltr1+LargEPgXWBldnm8WHAmPsCpcg7e7e5q4SNdxQI5705fXI4Wr/2QdcGRDxKKBgL3gxgPQ9gqy/aMqax6ZS7+3oztv37HARvb0LH7Hbftdfik+yr6JqNZ7yVkBgZMeWM1iETTxifqFxrwdi9owMhc4Z4LiCzMS2AtPt9OoX3hl+EGaCV+/Db4gBbY9saNQ85Gs4Bf30LgFu8QITvHi4XWH0OjLbe7Nv+zn5Y21wZxaegsudzxG3W3maq6AcebV9p/0OP5iqZFz3ab2fPPwLT4vfGme2GNun8Tx4/OQIx1mEWoNi7s2uzWY1VgIbM8PQq81g2W/u9+8p4N/eNISfk4jF7noNn/Bjf8MS9+xeBIvh6HNHO5jgCcLKxshWNfT5PNoAz58gA9kdgx+zvhy6YHLt7/+6Uz/O995fVpH1y9dyuz7Y+1wdzUhiL+Wo9JUusHXNxPub2EmPN0RTwiZ8X/IQ5bWBbcsTvcED3+LiefZOjqfV6DgLbf/C7tdYz/i4bPT01mY4W6H5upwDAv36w40z3rk/opm9+51g9D35Jpwz7ib7olH5SkIXf+qFvOaOTNd6XHde+kL6Zvde9Y/McTnF8WsDFYAVHgFx7k3fl/GxNl22cXmTtClAKv02PDTPCx2GKlUqScVlmRc6A9rRo3fyujNoys71jSzNvBusntzmaPh6+8OzoCvQhWelH4DScQfbiZMMfGa7pD4uLbHAuUD/evvT/+T/9F08Yp5RevzESQ4Ag5g1Vv2mZcZXcTUd7MtEkogmnbvLR6Tlw6jgdGFF58ynYY2hI1X/yZEDNUTKOdLsRaI++mU2H4TaRZwcIzqtskpTjoLBPyvOcou6ZLfHhO8YIQ8HvlIfAEe+/UP6O1Af9YVxiZsqOeyZ97vDKA5ZMHuW21C8eB+Ayz5yxpCzOxF/eCIUOo6HMr5GzhxX49zoFnpZcMdaN+nx4ACmUXZ7uw+A+IgBEsZm0p5EfI+kumJvShU7A7fsPvlqA6IG6W5uCd+P6s2NY7Ibx9Rg/bbATCW4jvOYABgdRSiNYI8rG+8tf/svU9QGA+342B8JWdDkmmgiLp8p1Nfqm/SNyY5Sal24NHbee6zOTHoOe5kCk0yefLtCO7ujoHfdF4IqAfmEBuDkgaA4o3No+uxmrhbyRsj7rdeugtVFXFhg+Dl5rjqaG+aNvTrdeunl65eWXTi/f2tTo0tFaKM8/L2JzPXYBU97bxuLvQNzq0RL4UiLNN6cHupvnBZE35T7vakp3ClFCLaGwwOam3hpjEUcZwPp87vTJwRJYN8rKEW2Ut889+pQwdk/AQqlOAchPPaq7Ns0BmusXAZvy4r42JW2Zc5tshlebZ0pKwlA7/aTUeTal0e82HGPPaGgT9c6cWK17bTeOdXg8ns3EJqhvA6IdBmHvtE7QPEUuQe795yCV59BrFU/e61UarcEMeUb/lcsbaajO5Ry0eCgY0p31xcFspU7f/+rB6YHDYL+moKwhvxvdyuOlxen0tZJDhzLDCPb+WQdHJLh1P1FTlzZlM2XkK6k/PNEcPw8fzkbHALUx3Pni860X/fKtkRGMPoZrhyJdu3p56OYZQKJoASD4jkkkpFqNL0+fyemHUzNtjQd0wTPAwgEAKbfHQWkOrtjTuvcAi6+/2WiNjBY0T4nKGeEdoiDx2mSeHAZL0cx4Gq+kAKFbirR1N6lsR2R/kQDur6QDQ86/rV/0tvZFbphr3wMqrPGcSaUt7v70/tAtAFwb1aTddb9GZaUESjWT7WJ8GXEpoR36GchsPoAHRS5oOwUw40Y7+LvIi2TUyL+jZuO57EnBrHQLeqIlsOu1V1+7ULilvv/TP/1iTFs14Tk+nn1OpPECMNbQp598Noe5AvVTYKbU1jPXZ08ZwGIylTZzxzibC7os5Sojzn7CUaPd4amDl2XtbJmfo4zKAZIbm/aB4MmhBYoYgLemHAmHb5Epc+EkTfDj05/eUbv/s4kENx7jTxY7uBOI5YNH8TJn/zoj/2pL69wUKfnNHLpaFEwKMH5Q6xffaFvqv2jIL768c/rgw9Wb4odqtU+k73FQDVkXKEK/cuCstQgIyQnaHBovOV9KNN3t9u2PZt9CE+1bb8YWOBCgkBGA6cdhdpYynSIa8JCRgc/97XrG8uo7u/ZzWmbUxeOBc+0V51keAO4ipUYvOwB0ehlaGWsyXt/xRo6AjIgyfVob+MKBfa+/8caA2X/60zun/+//7z+efvu738+ceh86jyybvXLlunFMGaqJqF3ZthF2R1kDesgROILuGQnti+1POXFmXR0AsL5nNAzfXlsHfOCDMeiTdz/77DMTpU3nbH8CgpPV/l12Q5GYZS3ib3sJXc+Y8Iy5+PLuvdM77763dY1lGE024DrhZTPsuOl538w6W93jyej0Utfx0Dh1P/po1lN128k//S3dGhiwTkGZRAv8xNv6jZ5kWs4N68Lz9MHPP//09OntzXKoBJj3iDj2bJkDGc2CdwCxdGRtuM42yWHhvdLxyVQ8VhuVbPDvghqK4M1YxEfpasnZdE3/LvoPfa2xDHfzayyXT0/GCTia6JzrcX0AcPM05Qs5vK9xAkvjvnO6e++riQTXVnsGe4DeVT3te3cdNr2lWFYGc5ZsFHhAyIJNG5kVyBTgol3PJYPHuX0WDe7f5kcf0dx5OTefd94NPt0yiep9M061zWFJ3+VMCSQanfmTj0b24XHrE+8IqikS/K//+q9PfiYr5ZJgnGvzew+L3sO09cP7ClpB8y15wqG343bde9A+kLHDIs91B+PWXpHZnivaFr3ajwKKxn60/g9HzGZFrZwN3LRe0M7nKUi4uh96k1eBUdEmp753mofu0VbZXIH3yQf3+qkkkr60Txi3PuhbafXutaasm+ZTn3yiWc9ZZ2RQa81vfTdXrlkT52UqjF+/ytBJz9p9XXm6p46fAFP9Mf4JsjtsmdHnjgOXvY8MsZ60Y1681xjIsffee/cCLEzGB1TmDMm2QDvtmg8yO7ladlNrJVmd/G5dpzfJiiyA5jxyv/bOASLvm33kmEPj0L+iOdsr0YAstL6T58n+QPqA7oD6wLLa07+umfN0RvM2DqUD9GycgUPpgTlw8JA29SPAL33TdwHkOZz0s4Cj7EuyS/+Kdm1tJLv0IfqmM1y5urxwDoTmYKJbmXf0Ju/wGD5JN4s2geDto+kK5zxN5qR7B/Bqtw86BIgrfdd69C7fewc6n4P7aFGbq8/uOLJ3AlLDatAMD3YOhT6d06P1atyteXRq/3zm6gaZeKZsG+2lDy1W98KFLjZr4OsF+uqn5+OJdA9jLOPC/vnk0kaPh5MlCwPP06vDItpfsltyJHcmh+fCIrwn+RGtPJ/zJhltrVlbgxUewPfiPpuZnF4a0KstbZtHf2sneySeTy7riz5mU3gmOZIDk/zx/mTWBpCuUyR+FgHux7kcrQHX3GfPOaerMZTJaGzZ9catL2XBkPnZMAXsZqed7x/nTqz4c7Glp+VDylTO+Z2dmxOi98w6erIlna2Zwd6OUlHom50w2O5Rrkcb5DvwuLXbGkKDBZzXYZsdKgrcjzbDlNzbWHzXHtdapNuky2hPJDg8crCwhzIuNmAuusMSpdGH5Yye+fzi1IvrsA+fBp2sTrfnGXrn8Pz/87/6909EpS3jLaAolRLgAfxUX3oG9/jJKHE6ySj77W8psR9dpGMCYURlmDj1cUU9ib57ctpoEYyjFgtFdBf9emU2YmPrVgdYTwH2owYuxf0Pf/jjgBIUXfcviCUybQ+sbDK2PMaCSOtJ2ZNMp37cFd62VQyn3MAIhzXiKHebyrybtJRZZQPWuFphCtDEpHngYqgW80bP5ETYyD+Gs76qZWdyKAh5ys+V1tLaMooDNlNk25D0fQ38p4exNXaRpcbhXuVEMM4Ycg4HG4Dr643iBppPWqH0hgWyr11VuuLa6dHjBQilHLz73vun3/3u96e7h7I7AO4ByJnpofEcwsmDvukNfTaTUezqaTMDXtoTqzkLRnDffH7AOwDCbBKffjIAA4V/6o5furw1kR8/GmOtCOp1wgDYCfndxPBjNEjgPwVxF+A96rTM/FCuPQSQv/XSCwMAvvH6a4d3XB9206Gc2yDw7R/f/uPTSPYD/NHm1D/nVT+yDdA7wA8wGrCnX4FTKSPbl43+KrqijSjlJMBoQdGnqeuBu+dgsHalLHIQ+X4i9SZ9+tmNPL7PeHoyvAHsHPCDkn4A2BOdeJa6E8ChD9uvVW6tOQQdA2WijNUSE8m5jokx8qY+060pdVE7s76nZAdZs+A+Q6qNeUHk69MnfLIOg8cTMa2/E0E1RsX1kU14ZA8EWa+hOZtN8Ejz0f4I2dlwlSc4TuqeutJb4iQF2n0p0Ss7tpQLuUFWlMFBIV/jc8vfoIE1S9B65iIj4YOP5vryIfCYrDnK9xxAfJGFD8cr+3hAbn3A/xxSaDpOqfF2u76lI1beAQ03on/S1kXnknMTMfRk5GgKgT66/szVK3OQoGd++tOfrFJ1ROACyMeYfenWbIwAikljv7cp6OZyan1dvjIAykT+WEPPPXf667/+8fAwGYZ/RubPwYgfnmQL3XhOqm5OIRGELw8oEwj+7I1N5xwA4eGD0/vvvTd0PXesTDmkwxn07PU9oDXlndzC20VZee7c4HHf5599cWS3rAd/514q1CqD3gfstU6qESqCUk1dcoJC/otf/GKu54whzwMHPU9mWs/xYRlR544etC9aCWB858svLjzYyQH9Tf7kwAIc2J+scXLJvqTdoufbE5567LdWurEGDqTMTzT9AP1bu9y4gXvanLG9sJH76Ii3/+mf/vn0m9/+9vTSrVtDL3144Ug9W2eRslOnOYg5oBnwszLr0Rxs3Fr75tHTg7TIAn20J3MSo43+fvbZJ9OXFDztTCo8Hn5m5fnLt25NtFYKoKhtYEXvSSHzHEP65ZdfvVCsbr74wunWSy+fvrjz5Rzw9rs//GHenVMwpfzRo69HuVp5sM7ejz74YPhWJPiCeluLfAxjUYSiqp6/OZE1lGrrBG+QWzk2yGjKZbUC0RzPucec5vy5UMKPVNGrlxdMImPwAp4M9Mm40/fZv29/fHrnnbenLfySowftiiJHIzLAtXSoK3Ngzr3hmQCfeDzdZvaQQx57ztgDNwIWfFcGRHIog1KEU45Fv/GQPdM8ocOupY8vwKMAyernpvvk9NIHc1KkzbPPbdkR+zZA7WVOPmeR3LgxUdD/7X/7d0M/YxiHGdBHBOmAWzcm3RU/2DPIeWPaskd3hhfsP6Qs/qUDFLChLTRCO3Np/jKOA4D1Qb/NUfxdFlUO1nQZv///XL1rb2Vblqa17LAd4XDc77dz8lwqb1VZKrrhn/GRLyABaiFQS/0BhLpBNOILQiBESw3/oWmqVN2VmZUn8+SJ+4m7ww7b4bDDRs/7zmfvlbVDlsN7r73WnGOOOeYY77hdu3opmQZci/7NfofLAX1TC/e07+FUYV0LFjQrC+CUvcdYKPlDFDJnBnX6MVZzNkb+V7cgm0hwggAGDT/OfXjgiwcPUtMbOcv3OSOI5OVchZ4a/oKINeo3wmM4tQQM4Xu+C51YO+wB1p4X93775nXq8bIG0Fbg02wd1kLHWPg2YHLlItdqSNovgDnBH6yBUYbQTDDQNbN2tYA911R2tn8OdNIo5jvIUPYgc1HWC4wxbmykjfU2a2TRWMMY60NPjvGHLnyp5Tj2D3CEEBXWGuZx+pxvCjnRfYyPdd55vzMdHy8jotHjq6MsA2wEfRhjAmLSB2AEABwgjwrk6uzXASlIwP7jM9bl9u1b062b1xNdRTNg7sX+1nYjwzMBLiOCr/vwOE2NX7x8Ef2Sz1kD+MRmzdbuZ01I4c85gv5/WkCjwDdRfs3GMaOFe1F2g+dgn0JzwDLPZvuBsFeRJeoS0IJzjecLugmuwWvKD51uvgcfQxfnzP2M0NOgV0dmLbAzWSvGIzgqKMVvXtCOOfLKGfa5ZVvYI9BenYExsP58j/nYrwi+4942p4ZXGB86F+sDvSzDxj0EM7gPdnpKm+y3ua73FpxLltrn4+nFjy+i80O3ue2ijcccBDuMPoZHrB/v/KSRdFS/Kc7Q8qj8nzFyZjIuwU0zV9VzuA55omNBu1jHK3Tn+4LMOpFZd7NAoJWOWyO9XU/1rThZ9whKq0yFJnyHv8UALBHKvQ3OqS55MP3wwx8zDtZO56egIPQUpOc5zIVrHRfPYf0TyDOytjlr2L8G72jb1FHajCwdKspwAUTtGp6hXIDmnsEJLJtFcMb5wxgGmK4NKo8JOO4M5wsyAZqoi+j4Vl+fOz+L6RTY5TV3GhtElH4dly5Fd4KfY/MPwKo2WYEr5qc+DB3gEUvB+L4AqdfqRPesci+iP/Ji3jrU/Yx1EAyWL9tXbCXYmJn70pZ5JDhzlDmzWoKOrARPXLyYtbQcBuODzvMo4uiB00ps1ejcI4vbc0QnsA5NaMlnyB8B14DZZJ8fHw1bsdgR9BJ0h7YFC+tok/8E9N3n7jl5zesYO+8xHuWP94rteeZM9h4BNNzDCOo5UM89WFPGz3eYCzzqeDgTXEPG7z6nf0ajfts7oGdhwXy/zzoyVvlSoNtAH8aH7MHp52eeizqHDPLCZicwmLHIr4wRHocGOqJ00kB/n6+9JuCsfOZZ8pq8VLr1vtpqvMe8WG/e436ewepc4oPcU33UserUyf7mHBhgtGc/7/Ed5QXr6RlRx/Pl6DHgieJrjp0xqesyRu1XdE7WXFterIe/1Qe14/ldGVn9m3Fxz9evW3I0GM9ZMiBPFusPLyQIegSmeh6dPdv9WfkIRtzsDh2DF7boUVX8hHmu/Mv/6j8+DRg0OohDHEFvFDaUk2yqEaFLbVtquKLQsKCALggPlHQAK67DOKSZDgYGqczWTmVjX49CdD0bw0hZCNA0uhr2AFeAMnz/8OOn6fGTpyN6oUaEjO6CMcH54aE3AoWpnpz2eNbrIMMmwnHUVsMgZnxcj3LPwmJkpPTHELzb263NBeF5Nj8oyTIDYDCPSk3eUSsLhqgn5my+6/hhBA8Y09nZ3C4eDKnQZz5cK+Du/wV9o8AFLGvZEIwfgOMIESJ+hqMgBhbeSyKhSQEawm8aytve3sH07PmL6YeHDxN9T0M/FG7A8UaA937wCoYH4wKgMhWVz9goRMEwNkFwGk9yLT+ASnfTBA7wq53kUTiIso+RN4AeDiZrm1eoTUkFRsh70Bf8WXaXLijSCHuUsUZlFzCKJ4k0zaHgf/3VTwLOo8TfTnOc1qXa3QWYam0naHpwsBeFXvCJTeVmanNRy1Qc5tDCcJ4rWYAjvHRs1ECt0OdHACKK134BCPnQiFK+gyCYC0w+k0cw4hEYpg3yfJtDwQMI9yiqRPkNB0oE97lz4W/TduBNlalE9A6Hkx5wBLOeco0hhIgHgWMyW0RPO0leNgAAIABJREFUXx1AnS8vFSqbahnNsFC2Uz+4ipoHkoKRNefFvmL/qhDpMeZz5A+X8Z4080CKMDz8uEhj9+AFCOSeygbBMK63Tn8Pu4KfgCKmsHoI8l3W8PnLl9OdO3en27duN5L4w25AUrya1gPHuURJhiji6QRegcxeE3hiv3W2CSUbjieEPmlJlrn4NJ2O+lbsyWRgjCjxgvut8XpCtsv29qiz+Xn62c9+On391Vfhmffb7yKffvZnPw3foJw9fvxoev3qRaLZ4bPWhlyr0fmyNbyvXLs6ffmTr6bbt+9kb6MkbG3Wg05jLIxgjNk6rzamzyfHAVkxDAqCUx6FTug9AOk/QHYRgCM8kXqG00lAF8HcS8Mj3c9v5lDEeNLg4dmXLrbrOOmKyDkAMWjPXNn/rC1KCOm20JrIQZRuZAT31WgSEIdPf/e730WemFEgiFIlZz3gRhyJnz/nkGZuPIN969618RI8SS8EnH/Qx+hPno9xwXmqMsH9VI6gsaClz0mTu1F/3zNHhaKG0MfcD4CF+3zz9TfT5SuXp0+HR6FH5PzefoBdfkiPJMuHDuipn/3wUfYRDg/k77PnzwO02dTo4sXLqblMNg9OMUDCyIjs86Ppzdu3Q55Bm57xyDyagiKTAMBxjCyNDhrPNfqD+Xpmr66cTOsbTe+/ce369OUXX+T/ZoqQhcA+NXJI5Y4DiVItKPuMizW5foPmx6fhq3//61/nrOReVe5aYgEYEBrHsUe6+z6ZHQXBqTVOWS9qBBJpy1nBd40KZO08yzW8kDOADzrx+Rs6ZDyjiSM8znqyt0xFp04y11IqDFrosEFuAAxqOMGzrFPK/Lx8kXMVnMXIDuiro5r9wrOJkoena7SQQryVZzF2FUojYZD3KrF8ZmNBxowBUWd/a93znsaswDwy5d3bt/mMc1IgEZ6zzIsgvYaCZy7ji1Ntezv7WoUWGhldBR9Ak/PZ841K0QkJDeA96Pry5evwqjXnE3ny6Sg8zFoie9jHbZZ7IXKFJq/QvmBodZwPZO2dFMSAr/gxqo+94Xqo77lHjbwBjIPOntMCZDq02Bt3bt5Y6MWcx9aGpYTbT//s29T8DnBMebZtypN1bzFv9jRcXJAGoPL6NK3UiQmYevixoEh1Z3urrAQkmxvFjB++QmYj69kn3OMPv/9uNCBuLWL0JoDf0omsNUpg3Aqo28ayZ3OuUE8afoGXANWRp6xzdJQB+H9x/0Gud24906tDyDeWvKBZL2VCAJMjV9+2TB3OENYEvhDQRKcEuNBoFJCCtxMZSSPqRA619CFljgDZq5+054dGnT0crJHOPVl/o7cKMLZskOAl2Tw6QWo7tJYzdg4va2+TWcMaPXjwxfTV19+MrLOj6eWr18lg+TT6geTsWV2LQzqO8lkGFVk4zeBqIEEck4lQ300vHObkecH/2afQwXOUe1uaAqcLzo70exhl8AqwdL0LHF3K/fOzupLz/+mzp5GfAUHu3m0WwcuXkYOU3Lp953ZLtY1MTQMtsC/OnT0XOdyG9ycBBKExRnhSxM9Xz2bORv0jDygBhI4xd4gwRkFw+Zl9IujJWhsBKKjuPV0jHfuWMxHcNMquMqngC79joI+oaf4voANPQg9egPevR9bD9es38h2ej0M5dXM/fOj+JaWcABCyCoYTEnssARnnz1fmcrakH0AbrXEvsq75XJtDoF/HZfcJzr7autCSv6nLTwlN9EZsdPgEuqE7GYXHvJGR/G4gCGW2tooHDNuWcWmjGsDEuIzC5J6esYKG0MTyKvCjOrm6GXSPHTtq43Jf7sOZhh7HfsfBUlCsjgb2LS/GrmOhZ0LLedbR3V41XMv78ATPZ+68j+yHFoKiZsKqni+AovEco9oF0HkG48m+GY5QeM4IVQHuOMSGI8C5w9faB+x/xmwwhraCcy2WUqtBvkPPgSe0QwXXdIRxfez1UQqN9xmjDhVBWmkuSE/QICC4ujmyTICO7+jgZR46xbk3tGWOzFmsxrHo2GC80jC9AU7K72IxAtPMiWfy9zxjzPswDniC39AmwV/DzuPvZEic1jHFNQRvwj+XRiNswT1KRNKoEp7OWT36wXhvcR6drawr+0kbkbnw8vkNrGzZWe1LzhSwJ/mV6gg633Iujf4knEkEk+1+2I2ejkxEPtZB0UBD5iZOoVOVdQvWNwIr/FseZm9p87A2jEsgW/2Fsdmg0zMvAXEj+6Xn3p/KVtb2wRf3c2/oyX3FAwp8tvSauA4YTgM42qBcENt9aXS9fOw5RYlQ5Q1j0skFXaGHjoLIhGQVL0vrIXf4DuvISx2Tv5V/DfIB2+vZqRPVwBC/p46HbGJPWE2CfUj/GmjLmI0eVxbVyfZ+2Agt1WLZOTOIzCQRS+SZwbYGVqJOp4NR0NvsUe0AMRvObugoTqTzQ6xGkDqVODbPLdZK2e75J6jN92JDD2cPuuX8mcqmYIcJNmm2FN+vvdpznhfr8fTps0R/R25folRSHabsJx2oiVBfBRA/F9uWYKnq0d1v0R2Pj4Izcp84Ys+eHXjf7rTyv/6z/+S0nkDqgrfGKxNsKYl6h1xcCI9RyyH18NGjCBceloN2dXVEdRNtXMUndTNTG3dEDgBupNj9paY8j/qY3YSn+TsHQEAu6rbg7adW8c6Iaj2f6FyEloZOwOgR8RmliZoyplGnmHu7+EZwndawhTAsPpuZsiHMY/t9uxmzAQFXTNEG9BLUROmTOVg4CGnR9YyfjTwOH4WwHm+YwVQqjdOkAKYgPo0x2LREoq8sQPTSvSUSoAfgQw3R1sCBYRrNjlBuCiyNdAoCo4ysFbQeTgY3CGOEtjDgmdXWaz06+jy9e78zPX78dHr0+EkU7jSoPF0J+E1DTAFJvsAY4I2T03ptEGBtXDPSGQB/T2mu0jQtFAjrDNfJgBBqtK1C+snjx4lcYX1yMI+O4N045O02KpY1riIEfzZ9WacEtCrw2awEDDDoSpQpawvIhhFOlMu1K1ei3OOYQdixkXB0cF2Fx5nW7t3fGx73GsHSMbWax2aOk2W1kZHd9JZpafF+FS4FFtcEYBlNV9n4RrPymY4OaMF3EPzwUrx4o763n0V4jLSYPHt4EREKHJjwrMY4NGQOAIRE7eYw3yt9+MxDmugDI2lYW/7FE7jR+vY6NRSG8AJRBRh0KioxiPHGnadr/MdFKSHWlXVmvonKXoHnl01WIhjTLJKsgCqyOESgQzIMRrQs4BMyS6BQ77iRrO5F5AMOgMWYiUgfKVsI/e6pel45GPvIlqmAT7s3ayipZKZpSerkH0X4IpegEddN62sBhgWKMEJxHra+515AGADft++qDJRnCmoDyAj8UXqi+3o00oxH+9y0toHjrQYghhL8GWUyNcLL/9kf8faesMHyYx1lam1ymD64fz9rRfQde+QXP/t59gX04Brq0T569DDgNtcFgE1t9HZNx0kGvf7RP/rH+V7TlnrIcD8yhTQk3O86DBIlleY/1xKRztqW/0nBKq2Rz8hNQL0o2tRpy34pGMockAc4GJCtvBdAetRIh1ebKdLUW/iDqGrOL16WehH44x4CLgIeKqR8B5omlX2AJEZY5TAepRSYO8/RADZ9kb0L6AMYwOvHFzS7pGHqdvgsmScj0oXxcG/WPftqA55siibPlnf11BMRxp6B1lwT4zb1mtuTARpDE+YHL0Nn1hReQknjXLEb+fbO++n4BMddO4vDtwLLnDc//PAwc2MuRr6dwSk0IoPcx3GKH9SQUhltQ+YqPcgrzlxrgAvEUE92wf8jSgIePjxsWrxR3zeuXw8/QvuAjzu7C+MfWmoYvQZ83X4f2YnSee/+/QCCNkf87vd/iGztGXKc8yz6z2i6ElmM0UENvQHSsa+/eHA/GW/IeRV1aI8uAa8aHaVhHQfHAGqhiZEdBQ+WHdUDRIzI8URmjH1BuRejM+AX+LK6VVPvrf0Z5fjT4XThQstA8B2iVZkj8zLCHN7nBwCjxiNZEHVOef84Kz5+XKRMMlbWhve8hucLmnM/xsx4WHPmbJSGc09zHboAD5CNPazRJtApbRivjkWu1yDx/FEWG6nDM8lWpGQeY+C+/EZe4bSsfkcD72V6JKWqcEICGnJfZLqOUL7HHkD/NPInYAOO/o8H0Q0MZOBZjDvg9Z07WVMdxQtD4vz5yHjoDQgOHe2BoDFoFA1/X7t8OboIP/BBjNJE9Z6Z/qN//B+mR0hKaezuTq/evBrlOFoaI5F/p5zXREldiuPn7NnNgGXIHHTZZPCNckyC8Bqk7Cv1MsbMOL/+5tvpFnr78efpyZPHaWTJmtPgONkNnAnJJmuZjMrvRlBWHp3LeC2nYpo0a/ub3/wmc0M+fv2Tr8LPcRzt7i72iuAQZTp0MOoA5d4Cl5TZYA2YS0p3Df0LGY4hyvt8HweMZdv4jGt5BuuFDGHMASY/UHKCyNc60jgDcEBZAoH7MccaydUj0IULfDb1mjHwDNY10UcDDJz3E0FHhofhVcZyfotAh8vhT+hIGTWMQvr0sD444dDfqYFWA/9Tvg9YmtI+Zwq0oEPYLPrw4EMbwg9dRnBOo18wSLuvxvVqHMasKUBrnPWj4RTOx+hdpyfJ8ISeBL2QSYbcYVxmz1h2hvdSauXmzYDqZJ+gp9Zp3ahrARrWgDE4ToGzq1euhUc4g7QvBZqhP/PjWsFTz2yvqa7QUkdmBsCHXCfIV16u/aUc04hmXNp23LPBGABRDfaRfoxBHVP9QQCdZ5ORhEAhas4zHlkp0GOACHLVgBmeLbgneOo4Bfb4nO+090rtFuWhdkaijY+Ohg7QBn+C9+gNV68UhNLhrzxjfRpg1Ahp9iB7FWc252QCEADWx4sxzZ180tiMKB1C1tXla+iXjM2SNZ4RAshmTws6CigyJ+7P/reZOfTkfmYAQX+db5Z34r6WP/VerBtzMbLX9YFO8ie/oQtzMYoYetuQOsjGcOYrAw2cChgzMgAEn2LjDAe8AUnugQ8fmiXFy3NTHhfw1j5lDtCPfaYcdD7qWlzD9QJRgt+8N4/CZ321V3Vw1MYlKrslidTx4Aujk90DzNEsttoGBcHVEcRyine0NrXOAs4S/q8zUtuGcai3C0yLQ2ijBmg++jTt7uwuQPDaBN2jtXMaxDXnUZ4PfSkLbOZ+sxS3Fxk3OmJiG4+f4g7FRZbO6JacYKy81OEtgcLzDTDQKaI+qR0tQFxdphHBjJ25GASQfXFAhlnXnX1hU9R5WSD5RBzC84j7MSbsOM5g1kyw0fVlrPKLYDdjhV6CoDo1xCkqFz+lagDjie4/HMbOHVvRXnV1loGrtFwHz6uN0uAq8RL2v9HbvF99mKjfRh7rxFEPFAzlfqHfCDqzKoTPmvcU4LzyrA7edw5Qm+CIrRFc273ND/csBlYeYM3ZN/yGl5BFjMsybNKJtQ1OMiKau3/Rp+o0gb68EpA4Slc5P2U+nzM+nsMYWDfXV5oxD7OMlLdxGo9zZemAWJYzhYaML/cAGzlbsNq9k8CBk5Osj3w1DwoBe2Osnt3KQnVLfguiq7PCv2bGQDt0HeXU2pk+36BNaJV1P1cQnM+YT23s8o8YIM/iGfwmKIzzjevjMP6//sV/cdpBtjQGNRArFJY1k7JRqJEE+PHmTZS5R48fLz2rqWHYJmLZ7IlYu9KGaDTeiSLfusJEWwCI0ESjntGmcaSe9OlJDCSixxkogBBRD3wXI2Vzk/TASwsGhIFhGBkRorBgKJFEpphC58EOYIKxB2FgdsDuDx9aixagjEg2lN0CovXcZlOmAVyjHHge18tApGmXAVYKOI8fhaEMjiLJ4qZ8wagFqSDVqwOdBbxkGBlcxcIoFhUvGDogfYAf6lOh+AHGtwkFY2pZh08tiUJDu7HpKNMCiIjN3zrFb6cnT59NPw6AjjqvpyurAcFRqE2bAsTkRWMwHA8yNTTgWaxX1nOktHIt9VVR8omk/uqrr+Mg4f8VagUZvv/D9wuPdYzl4aEuOHQmQh7as1EQSFUKW5fMzSnI1hIVLZvSdL3D8BfAHPcl+pu0+ssXW6ql4O/GqKtXnqApEMLbA19PuBt+KThYg2W98tJeodS6+B76c4XYNVVhL+j0fhEpocLBd4k4cm68j/Awcg5AiRfRUB7yKlPyskIAfuFl1PUSxO/hrcfX6xmvCpoGgABIjb12NYYv+Q735T5GD/TwaOOg3gchWsWG7yGc6wFsehs0mXsnHZ+pxiocHBoqp8wHuim0FawexOwpnse9LFsEeKyXHfozlwKelBRYAokc3CpkVZpqqMYwm3ndpVeMijt3Fk1QMv6TKlwFbF+nLuvjJ23OV6UPb7OKxGFAfg5z9lsaNA0HR5wmNI8dDQeZi2mAiWBMxNNWnF6J7htZExQyoh44n1fGAFSvhP8xBlBCiAa/duXqIroH+n482AtoQMkMaHWLqL0rV7LncIbSzAtA/6/+6j+Yfv7zn2dfFuCDPpwFNUIFz0hT0jnI2lFrllJEyAHoUE84ICINcXBWNiqHKIzFgTnqQgsi4P2v07YGLMpUS2+1pmxA8ZUCjdwL8AnlCX5ibTkwjTo0k4KxCYBo2KhI6miBjirdyUZJ3e8esp4Bgkgq2tyLM5F1fJ8ImvcLAFGjQ2MxDqJhpHBWsYdUGgNwDceIkRlxZqRsQ5vT2MPg/Oa56dbNm3mvToCHiSZknCh09+61ll0BwMMJEJzeEpwjgjrdZ62NTlSskeDpQ4FBQxOzw9bym8+d+oTsJx2UnDeNZN8I8PHm7Zt6+Ee5rEYN1HmpogmdDz8dJBIbxYYzoGV3mj4KXbIvA3TuRM4icwTCyTDC2cR7AFfwO3uI0j6hx8NHAeW4R3qTmDpKhtNw7lJnn73DZ5bqIBr8+lWUzkYXGQGV6L5hwMNXyll5gf2g8Td3FoaBBw+jVDJO1ixACTXwTqrEMWZrWcMj8rJZBnGUbgCSb0YHY27wvLIR2rIGGtFtfl2A/N69OwHOdfzEuTBS5wOuUVps9GmAfzRW4VmjcaA7cxTw0jHDdyOzFyXq6tyEx2v4FNjXmNJ44hrWRsN6bji7/zQUeBaAoHoUz+ManHNkPPA749hoWbk4mdZoINlsBniV84m58Dl6Lg62lt5rNksd4DQ3pUFmo0+i6J+pnoFT14yogGkfAB1XE62FI0ogCaNGXucciZP+6DhgGE75yM0VZErLA6APM3f0UwDIX/78FzGsAvCenkRGwg+cKcpg9Lc648/FoN84uxkHQWTY554DBkTAazr3+X/um+y5Ruiwrt988+10597dgN9kFbEPDRjgN3/3rAK07FkOHRkPNIWv+Rx+Y6/Cg9CO9wDBGQsBErdv3sq+njtDBJ6QncybtSWqivto9HNfeIWzaP4sdQYiReF3wSGuM4LfLCEjx9kH7Cme+/ARMvNlshcFyiJHBhjp2DwTDCSoLmx0cM9G7QJoDS8KGjFf7s/4kauh0e6HODJq91yODURm1g8/dM/GLjpDfUvKTrbvBHKbfXTxMo3uGlHXBvNXApp/Pj6cTj8ftcn9ANygqfaGuk769hBhPAKdcBgAcqLH8704L8k+ITDqNTXC96N/EvSCvoFjHdnDeQCtWDNkAnTm+2RL8H6cHAf72Ustt7kEFBgT/OGehy8FD8j24lzi/uw7U6bV5eAPz0noAb15vnJIMEXje15OTXkCPQXd+R5jEejg+3P7rXpsM1blN+YpDzMX1pgxcy9lKedmnVUF5/gOYzJ7k7+VrYJ16tNG7bNmnpnqvoI//O1+bkRxQYREnL97F7rBW/As91EH3xqlvpBRvCfQJXAemTTS2s1QgX/hd85lIxgFy7RXlc0CepZH4H7M0+aIjEu9ybM8jqBFGY46ChgXe5L1rW1YsJH9CwDMc/iO5xjzF+RknNYiZ5zIDGjEnuEM53vS3IAl/tbmZs0EUlln1oB7EAAIuILuDK35jBfzs2+HwUPwUHSPAS6pBzCPedQwZ1Cdue2XAQ8wN+bsWqhn87nOF+jJOHX0mDkGrxWPaJaN+q62hjYxOi1ZHdJVR4wBWWTOCRAzB88++VvHj6Wo5s425q1t1qoCxQ50eNQ+bO8BM3t8rjazwLRgG/cQFPf8116bO4KYjzap4DM0mNPJUkSsG9daiksQeo7jaIO4h10Lvsfc+Dx6/8h2NwDHdVDOZC1GUKm08TnKE3U51w1egAfSzP1T+Z3nQ3NBUYNqGIO6vg40bXfmy5nn2cZYq3MUd5FfWB/+5l6WtlRXdf7cE/r7/qejwz/pwWB2q7oic4Lnah/VEYkjlZelBFkf+It5Mxayyhhj32tZFPvAqd8prw3OUedmTlSZkN/5zbORW9ybtRZsVb8gq40ymYxDeRZQdegwrpc6a4ON3mSvkl3AdUY561SFx1kv/q7jhbJ6ZP+2KgJz03ZQPxPMdS/wPM8c1kZcyoygOotrH4ofct958E7P9OoBS0C6OEiwka2taWNUs+A9rk220t7e4j7MU1uouE+bvWrTOn55hL/FcFiPBjw0eCa6c4KJ6JNYu5LsZXR4s3DEwQTBoTdj+NWvfjURu11buGVR+D7PBVeEFgTT8fzsx3/9P/2TU0DTEAHgJZ4MPBotO9GNd5D0zx6c1LN8m7qTUfo/fYpRBbLO/32PQxRApgpIS4cAdHKoXrp4Ial+Bc5Jg29ReiIVAUf5HsRkU1MvzUY/jM90cMcmYWFUPEhEPGhIGZ3hYdqN0ahPFgemR1HNQUZq1ijtASEV9jEG0nDgOBHvEBXiVpEpU0NYFABAJcbNZwKzMBWfyQzcDzBYsERDUtoJCrq5FCSMh3FlIQdY6aYLLZIO2Qhwfqizl6Lwo6Zq5j4OW0FwBEcYdGV1evX6TaK/SRfefk+Tnv3pkNrp1OhJ4FZrgueAHQdv6QFI3nvrDOgBT+1plMKC/oAxjWavIIP5awD0HgDFKM0YGyjKpOW6uUlLhg67O+VB+LHKRIWRwlzlwM6wFXyNmMXCgj9gesZ0baQKasSi0MN7e3tVDmn+c/FSxwdIx3oC7Ml38IQe9dYxYp6kzrdGG6CRijJgZYTuSC1W2YT23sNDlvnBl/Igc+Aza8C6ofkedOX68Aop6jcbxadAmQsZxq3CqYLMPYwozCE6mlBwP3mNa23iqBdbZc/oVSOoeJ6pPwo67sscdPSo5PFbpVXAQ2V7DkLyntdKN4UiYw//DcVHxUPFtV7VRtPWkbIyGrIWJO2aLp1CgBwwigcC85ynUiFPAH5TD5A6xCPiVucf94T+3/7iF0sHxaej1DmHH/g+vE29fYBIasnzLAAKMk4YK0YR4wQUXx1jrsz4FIeVEV4qM9yTPUOUKvIVwBParw0gPMTBW42zbAB5jT5pFCBKD8Yt0a47223+FLA2zddIz91ZNDGjti6Naqmntr2zk/mQto3MtakdGSWMp/zaZq7Mp3u06a/se65nrBjNN4gGX3jvP4TfKBfCvClhxDrGIBiZN4AzyGDuS6ScUSasJ7xIlD3OVgwA5vrqVY0leVmFkDHwg7Ph5YsXAQuhM4qdUU4C18wV2YHixT7i2RhfGD2sFeVtNHiMHFPOyo/QgDkFZEzGzMecRzq0dJCZCSNvy+casChpdfBVoYVvmFsAY73dQ7YApJExEYOJ5pxvSF0+M0pQUOu9TfaYE2u2i0Mr/UAaBcBY7K0BwCZICH3QBaDlyzevF2WWGE/BimbDIA8LLjY6BXoqt5Cz8EOipbfoxN6asJwRRvN1bwEwfJzWyMwh8uoDKaynizMkCulhU0tV9Ni7KPNkpgAywNepjZ0z+kLONcZOvXPmlTG3Ul55dRjTKOQBMclAm1qnjrkQBc4ZYjSrESTWslTeCNSqGM+dF8xROcma6kBo8ECbe9njgehbjTrBRSNbuaeNCwPynKO8AemEewH9+LzlPers4JnQnd/IMp7dusZt2MNnRto5LqPFmL/1lgV1oLNOJkE0o4j4rUOK6H3SjD3DuA/yUOAAuc+1Bi94/jM2xp2SKu/I1Gr6p+eFDePYo+k7MVJrNfDhQyJonz55muhaMqB0ZmFcX7l2fdokuudMs4qQsYzj2bPWdOfVDKGC5NFjV5Yl6pwPz4fWgixGUymr1FUoC2N/h+h1yKYh4y3FxPy4Lnw/IlcYU5T69bXp0oU2HI6sSc1UsqU+LsoDob9R3i6R7zhrA9afbTmu0AewYPShmKXPS3OBGfUC6ET5FSLF0JWoTf3o4Q8JKmg6KlmXNTi6T5ZNba1LLxgjwARIpX4Lv3EPzgQagrE+RiCafQNvaqhDa0pU8RIMRVYIZulQsXYv/CPowb0tx6Xu6DzlV3kyzpBENX8fXdBsB8bN8wTh1XN05rD2AEQalOWrplazl8wK5f9xCNMg8kydl/Ar+4KMTOQUmSuUtDm/Rf3wo/AyGU2sAQ4U5BbrihOa+Vy4eKl9Iz7TXLgBPshX9N+jTx+nz+OsCPgxjYjyERjjWa0cD9hxpmV10IPZeymdtEX20I3IYYBymrcGsP64P33Y3Zl23nffQ0fWGRCctcBJyB5mnoAbodv6Wh3dzGOk0/d5jQJHpnM2MddkWZBdmv5PBSHhHflHkETHNnwiwKyuxzPnurd6g06UZUBEwUTuxT08Z6t3LOudGjmMgU4kOC/PfPiHF/vU8k5zkCGN0Uf2n3qe1/NdM9zMehIkF4hzn+pQsdScIJBgDfdJ/fURbKCuoC6jDq2TFNtu5/27OAKZK3SXBtq2AppL/RdZeRq9ix8BaAFeeaqOnuq5OhBteM3ztUmMhuc5vGdktACyQJz2tuC09jHrxjWV30snq9/jngbruA+5t2eXdg3zZazs37lux30FVo1UhcbwPDIOEJx9DI0ZI3qloJbgG8+r3dwsK+4PvbQl5D3sS3tjMU/OJWy/eUAU94nuv9YauIzbrEfmyRiRXyknNLJTdNwp99UNeK6ODx2D6gzKOnUMs7x0FAh6MQ9lvKw2AAAgAElEQVTmhKzlx4AF+YZnCdpZZobxaHsKQnLWKiNZJ17eWydEbPwRdc/6KWcZ0xy0hv7KejP2AvRtno9cUb/jPWyInHv0T1pfX5QlZL7qKOgS1kkW0+G70A7dl8BKM5Qci/pBAsZWVoOtcQ3X37x1M/PQJuZ3zn+yOVYpe7sMsuEz5JM8AJYhSBhcajizGStzDfg3smSYp45Dx2uJHb8n1qEME4znc0uaXLt+fbpz+3bmq32jk01AlLF8PKyzRvxOGnJv5s5nloYrALqzcEjo4HPsrDnjNxLZnhycBwaKOCcdjjo95HfuQa8N8QUdOFzPWYPsYWzSmLljK3EWiwmqf6pXW9qGZ8OvrJugN2vK2cd5xGcG8PA5znnuiYxljuiX6E+MhesEzNk3zFsHAzyhXaG+znvwK2dNg5aeZ8/DI0aCc01LPLXskc5UzyzmpVNHHT8YRqoq1PnBnOd4kntfGV3bt7gnn9UmrJNXuvJsdSLmxL3RV+c2ETpssePP094HenwUt9EpV6dRgXb0RZ77q1/9xSKgACfa4pxBxg68iBKXvJ/zDxCcaGseAhBD1AADMYIOYqC0vHoNQPoyhi/RLQJ6TAqlmAVDkSfCsnXE1lNLEyBEALwMeBKABcWoB8LnGGosEEYbgAyGEgpnI+sAkYmCA0DpYShAHQYeIBkgKu9Ti4YoBjcwxoARAQGDhgBlUZJev9VoVgRRBUyjYVkI5mjKO1E8RK8zdg8pPkdBZExEs0kHN6mC2oMdmgCk2lkdpZTvVii3HjVjrQAj1L9Aag2ZpvUzR70saTYoSD8iTRsZOaWTaoy1EZlouRmek6j1td6H9W591B8DgpM6TqO+gOppZtj/Uw6F66KEfUQpoEZ3GwZ1IwI2NiIe2JJnM48qO5RqaJ1NgGa+oxKaWnfDU0MqPLz2dDSucsMAskEnOvNaViJR7GnK1ghSARvBB+gMfdmEBUJRtoka2Q1N0qCCZoujrjdlUYicq0L7rpHXWy2nwg/fUyF2E2rAWaIlh9vV6yP6byjNoUEBJQEQlQmVM3iR94xMVnAH0BjgHYJKRZV9pHIEjaAl3mPqIXGvudfWdBcVaj2B+c7wrCpMK2AA5gp+eRiyN7mnSotgluAcY+NzvqdwVTirkFZ5x/PaSCKBDGnB39Jj7rlzr6t4+z2BUQ8xDQdBwbnTiGvy/iiBsr9HZkBBQ51OjJ3vABToHNAYUmjrBIRHA8KMkikC6h6kX3zzzQIwQXE5NxSPgnTvpjdv30WOksbOd3qYjojWAYKHt0aJKpW+8AXN20ZJm+xfIh8HjwEQIk9T23QoS92Ln1vjeEQZUYc7Mvn4OIcstcHv3Lk1PX38JAc1z2b9cVZSWof1/fH5jwHziaJFhiKncBwCCiEMAtyldNR6aifTHAiaW6oDeYB3GxrAb4B29I2gLNb9e43G5p7ss9aFfBbabF2o4h6jnvSlGMStD8z9b968HeUJPofXoO/rEenM96ArmUG8rO3NfJgfNZEBdVhn7kfNVj7jWYy7QP2t0IBx8332Ar/hR6NTc1Z8Kv/CFwKGyCLGxYu9jVHE9xgv5w57AZoYzaLCkTqxo5aZewLaANIj6zQSlT/QC4WHcRvFpuIPP0RBPWiNvzhT1toEBVlF5CnnJXQD7Envh0V2U5V5zp3WnDXV+UKiCq3T/G73fZxw7B8NsWH718l6WscSSqrySLA0QOUWqYwAGvAvIGIj5Vjf7nfkBhkSBbMBvAHcCtDXkfv5qKlt0NlzA3peuXot5QEERBNtcYkmL6tZxz98/8dmdQwZzNkEjdBjeG4M05RVa6Ne9hufnxnZBUSusp4CDAI9GlNVnpsirIGp/Mt9Ruqxhq1GD+vuPTg72fRzp4dGjIqkqeQx/s4TpYhjo/W6oSm8DF9pHDMWI55rkPdHua0eosGrUuzYjWpD3gvQMPeUSRrlXriWvTCPnAHMNyqHz6F761aTejyFx+Vl1kpQmHXFATWPbtFRzHUCGkefm57O+Bm7ekIb+v4YQJhUWBV4ALibt+8EBKcObp0/dXaga1SvaVZgQbDKWGvfsrZGaqozetZ7xrC2ni/MjSa7fEZ0kI4NaGHENFGMPK+KfnVSdJbKvNU4tdaHsynATxrJb2UPGv2bDIJdomaIPibKFkfs+ZQY4zsxsuOU7J4TiHGuc/COcfA+6/znf/7n0+VLl6fdnffTix9/HPKuWUycQ51rA15cX+Ukc40xP5z30E2jNeVHRvAJvM7eYH9CX+S4mXQCbvIn/A4/IQPmBqMBMOpq5YVlUzr+Zo2R98zVyEfel8fg2wBpH4nm24lNwrO0J7i3IKXRtBpWBcdbTxmaQAMyUdT3MdgYI+PWKAZUpowa9OG8wVkOSLq11aarK6vtQYAehXGL3CfV3/Jw6DLwOBkAiXQe5S0JHqLUSPsSHSx0A41N7s0Yld38zRiidyAbhm2lcxx9mLr0PWtOu+4j+xPaPXr8cHr27Enm98WDL6a//MtfTb/4xS/Guf48+5vIsrt37la/HoEwyFb2HGuC89FgEM6rt2/fxMhtxNz1nBFpvDwCGRi/egvj4v9G2QkU855ntGCIYLH7j+8IIMlXrFkDptoQXh6cgxnwQWzj3eqW8LmRxYKS8AJ8wjONEvyQOsN1YszHK9DAuNw3c9nt2ASaBYotHTBfW22EOZCvLRGCDL1FRw3ylPXl/Hj29Gk+Vx8pSLN0njFmxsCaskbYuGbYQQPownqyTqwLPKSNwn3gM/eZskdnoUEB0NuSEtDctXPvMC+jbbm/8s2o6zkQpb7Pcw3QmOtTjNPIdubGvARc5jISeutA416utZHW8CpnmVlhyDD0TfsfCAJyD14C4AY38Ezmwd9t/ExZqZbC4DMBYp0WOuUYszaV1xqEBE+4BmaCySfwiPY662ZmmzzJ/bW11PNqP7WsiQAw8+A67Vnuy7N0AHiPlHHEqTuA+9joZKzQTPTWrQT1oLuoQyC/5vq2Dk9ot/1ue/SjIcvr7PQxNmzPzZb3bfZz8KGhZ8CX6AToLJ4dBCMhV5gLGTVG6NLU8eoVSv20349BOsy/2M/lEejRbGjuR6CFGa46L7CtWUf2iPqeZUAAPcE54COumwe66AByLg0wqcNZoLW6YiPxGZf2PfylzQINAhqOKFiuk48NdvAc9N6ez3wXvnCvQBvWQJuFddehxHd5sY/dT++232Zc6kvq29DTuRpMwZqLKZgR4nMcu3gD94EvWB/ORvQO52VA21Lmf8p8G2xSYHa+37iO8eJgZlwGa6p3Y0uCy7En1ImgBzTjhz3J2FlDeEIMkrEiC/7u7/4uPMVeYK7iLvJZ7MIExhCh3HKYicAePf0YK892v4lfKMuhI3zFPQze4978DR9YDgp6WZqmuEzxKQNkdMgJ8kd/JxhoOOjEVnyeDjN5i88Lei8ztJUZc+zH4OQ5yO+Zrr7XygG1+/ZHUIdnNfzGXmqw6lZ4hvnfv38vulp1gAasKb90tkJTxhT85V/9D//lKf8BWCmQADO3Ti3/B/BI04knT6Yf/vhD0t8ZvB48hE09NGxsAFIi/jC0W5+2pS6qdPM+UShE/335ky8TSQWxAB94BoBADHkMkrON1qEMBjUNUeZdfBUAjGrur5eBMRS4av1BFtWDIHOMl77gdmttnxmF1DemD3sFSqg9pWcZRoRxWBC8bN9++02aOvK5TUIAvqm5SpQThE7t0NEAqwZ9u2AjENl4GJoefBWWS7DRDa/io3eZ61VSNSoFR2GEAh4nKYmCoQPowBoiTKNo0AxzNCkJTUeTUDvVE71JWvjLRALuT+sb1JJebxQ4P9AtIEE7rGJEAq5Z9N5NOI88r8FYABglGrpg3FXxKEgOL0BL02BwSnAYkBlgajtzK7hzcTrYtz4p9X+bassBg2CA0a1N5MaOI2aT6Hk2Ywq3jPSxKc4MIvcvbF2IgQkIXsHRek5EOK2trSa1HOMBAYdXCcEI/8ATdZYUZKyieGG6cxvFvmvaNM33SRNWsPBbo4NxystGABSQqAed+8MDXM+YBLf5P+tv6mOa1mGwnVsq+RqgRg3yt9FvCn/2SIylETkg6AJdeV9lBsOGOdb5gmNr+T2uVUFlnIwJvuZ9n+McoFsj+dsUhfsvAOpR3mEJotVY51kqeB7IHvJVPpZ1ufRkahCg8AS8aY5qePdo1KZXJuklr0FKenIj7IxGZx1cb66xrjeCUQNqDnjBqzfu3EtEIlECiawcKfkYePDC+5FRgwFUxbqZNznURoQ5a8J+PjvkGM8ChOYgJnIIOct3U/JorQA/4zwYDiGdeXzGPuPnMDXjMMwLGqCA8py7d25PX375xbT99l0Oa2jD/NvY7HKU1d/+9u/jhDoTx91WwNJ37943Omj0CIgDZONs1hgjGLrwnuBEmsy+fJn7owQgSzmwvvn6q/CbjtW3b+twZc48nwZafM59375+HWPL6Bqi043uKADDYdnozUYv0WCN7KU3UW6Q59ANhUNHLHyBPLe2JZ/xXRSFudGn4YKCZIQRv3XWXh817+BZZZD7iL8ZMzwaRTXnQB20gBmsPc/j2XNlk7GyVo6fvYAcFeTmM8Ai1tE6l3Xkvc/z4IMqN5VrdQq2WSjRhQXSC7pgZJ3dxPlS8LtGKfLKJrUFYbgftH718lUcOUcnx4mGCRg9GrQl1H28cjbFKFnL3PXCpxSXPS4SzTr6TqyPPhbTaSKha8RSuqJzWWlr80VUVqIJ1tYX4BR7HrpCI86x9hYpkEck+P37D0ZpgZc595JlMAx2ruGsiEwbUQTpS5AodWRSyznR64CmRKmV/PXXi/qLfI/1QCEzugk5ZGrq3JloFg97jfEZ6SxgH2VzyHk2mc1gSufqVIy3a1qFMxFTozmMaZ3cz1RLHXrwi02QAvon068p6BrEXCsf8Cx4Wd7mfQ1+ZADfgYfYR+zdyqZm7vHDeCmbgMHqOeQejCI61h5wDzlrOR/4he/zHZqXQyOu1fDgGdAXmnDN4dGnRSNd9jDrQ4k/7snYcPbsvG8tXOYHCL5FdPpI3fwwgGOUcfQX9kb04FE+RR0yzsbUBGeONNOijEyzfZAZ/EaeoMSjy7YvAbV8jxLBDM1ZE+7b/jOkb9ZBePfuvcXeYf9Ghx6GIaVQEmGzXpon0vXc2WSBsZ95xYBIKRtSbdGNCKjYChBOOZREzON0JoNvAKAtK9i02gY29Df0bYROne2kmlKuhawiG6C3qTi1V1uSBb3TAAT4zMCEOGhGGQnup6HN/eEFDBP+f7BXoBG9A5mIXEP2Grln1C/8J8DF/TRaoSl7ED6Ed9gjrHedxs0c5DnqLYxJJxL3E7STf5Ft6IKsF/uUyC2eAa0EAgxY4Dc0QIdF922EdwFdapWzvhrFAoPuERwZdVS1xOD2e+i5HfC7WQ7U37yRDMhmPL1Io8k09h3ABu+hQyT6SkOfRl5xZuLMQ29Hjjb1uXzcLEZoCE1aShCebfQW77G+rDvAtQA4tb8Lek2R4x8pqwYPvG1jbeiPoweeoYcENcJxBKsn6jiEf2rrLKPrBWwE4wwQ0aDlc7OOoa2Rd7xvEAP8KoAqWDvnP0EEPmOeBb9atk/QLDJibS36gHLISMc4Wa9cyfu8AM5wuJtpBk/zU7vwT5swKpvJ3siZOcAIeCJ7c+i16qHuU20NnRQF39+FptpR8qa2L5+pX0E/xq0doowXTNNhAxjJUUjNdvaLkdJ+j/H5HXheWycNymhePRqfM0/4AH5lPe7cvROby3lqpwiOaQexJszLF3KfdWEcguM6FfgtJsFaCOpAD8Edfms/xc4fEcpzeqjrs76Mgxe8n8CA0XtEQJw5apeZbcAcLN3CeC2zpm4HCA6vanNoC80BZGUldIF28A56KvIbBwvfyTk3ynmwHgKXjJPSaayhICP3EWyLDTHsKX5Xn2lUfvGZ1po2SlWHD3QT1IMmRrMTjGI5LO/F54J/OgkSUHMJgPls5AQRz3xGlLSZLIKoBEDef3A/OvzLVy/zOQ35klEY2bUWG4NnuM7QmTEmCvV8G8gamKSDF97jGcgZXpwnfM+sfsbmeSRW4pkfkPXq1QXv6RxhHfnevK/HfD9BT/eJ+1lAFR4zS0Bb3kAe7g99dISRVWGZOYM8tAtYC+ZqhpyAuZkqOmoFbt0PsTsT4NFMUoMCpNE84l6dUHte+QJNGXts1SE/eQ+7FxyNl88HS2O9ea66HddCB89wnX1cE3AeR8QoV4z9wNom0Gr0BdQRwvdwYDSLqqXcoL1nvNku0szIcteba80gZa7gkdALvYPzC5oWvG2pMu195sc94A8xFKPS2TvMXTnCmYDewP1ZG+6pbqUOLz2xL6gJDk21TbhWOdvzuKXOCgRXr2Hval/AMwYcOT8bDqtTK2t8fvWBlu3xfvAD4yJ4AucSNlvx3rXsHa6/evVagjDm2I/8rgOKNRJ01s5nXDrFuJ5nQl9oJP1a2aJn58eD4rbaGsyV8V27Tm+/Kwv8AD2i5ZY3h4OlmRTcB9wkZ8XAXgPO/+//3X92ChiKEtSDlYgnvD6NJGAhTL/7/R/+EKVMxa+EKtDrYgdwjOLQ+tgciklzjmJ3klosePVSB/RCo9BgEH52P+xUqWIx6Ah+dJzGLxwAKBimeqB0FTzs4tso0hIujLm1zGog6gVQ6WEcfIainu8T+RbPWhvhYVCgAKqs5jDaIMq3aUQ2hYyQGsobjGjdbTtq61lRqMEoMdhHlFvHvqx9zeJAWxhLIFHjViPR76uM8HkFPfPAGGnk0vpaI1AEgClhwjwAOvQSzlN8aRD27McXqUOYJlEDBG+P1NVpbXj39N4DAiZ6jMiokVpdoLdG2wjQj5KNUYRnF8bkMGGDUuMV4QQNGzlwJ4ae3iMMXqJBoV2MmwuX4okiyhVhlI2ZOqmjxuXYvG5gnst6YjByDVFPrEsN20bv37x+fbpy+Up4sNFcdJblehoZwudt+NMDug4FN5NKA5uW/wd8uIRCjGFbYVJQrrXR+/++5w9/CyovPFUDDGaMGpDcH8EHLfSQmRrMuDnMoviE9p2z3rhs/BEtwz1VggTFVXRqjBfkFmTRWFRRUhnmc40En6PC3b3Xlx5DoyAZh3Wk4HPWQOXEMarAKRx1BPG5wpPPuCcGhgqLCof7Sfrwvnsogjb1VVnPpt8shW3T4JE1KhCsO99F2C9rmDViKk1FR1aJe5brs46knX/+nIgl5vf8xYtRXmA7da2op/0KJ0tA96XTgPthDCH32M9sIhQ65UQ6NJ+rYCfaWuU7ADcgHwAG5ZpSJ20rYGkALUpknJymjFEP1qacwvdVkmk4eW66culy6MJhSZO8O3fuTkRBsG/+/u+/m/7N//tvspf+/C9+1QjrNK4gbazKAMAge5vxoiBT0gQeTrOspDZ3/RlroqtwRF29PP35L3+5KKeCTMERxtpAS+Q4So9K7flzlCbqIdkI24v5P5lKzDvNUdZaM18A4scfXyaKlHkxTqK/kTm8GA/vf//9w2QiPXhwL2CHSqfgCeNlfRmHxje0bMTCx0TIm2rKdzzToCf8ZLQwfMl4ibqmJjifa7Q7Jg93FUt5kO8RTUhUL84KAAX2K+PlfRujoFgC9iuvUBBUMog2SVTtb38XucV5X1DscyPvcCCPDKQam3VUkiXC/HFIs35zUGr97FoccAWYMOKb0lZ5Z+OXrguAIvvPyI4qlK0LDUioHOQcwFHAswCekWmfjkf96NS2beQScwgvXWhfB14q1sgrzjMy13gO71+8dCk9KSgZwBwo7XY1pUCuLBx00G3RVJdIWUpspCbnXhot4ViltnUMsrMbaRrH+vI8aMRzUHgFbuayjmfyPTIhNN75HnxkXWJoYe1hsiXYx3u7H+LE4d5Gmmh4quxD70Rd3aacT0vgaAAIWDtGo+90LHJe4+TlXsg371mnQCOIMAjg5X8IJtQZ3PU2ckyghbmyF/lNxOjvf//76dnTZ6ETxj21ho3GZc95XqlEqyjrVGL8zIkf5hCnynDY8uy3795OT0fGBaDjt9/+WRxhzLN1Wp9Pr16+Du0TDUewBdkRGzRTKgAax3YaJx1Gx9QR0D3UoIvDwzbBZE7oNMgU7skYWC/ooWON99mz5ZezkevU1BYs0xGt8zsBJQEnGywQQHncGz2Kkm1bmy2lg/FLlM7X33y9SNVlfcjSSZP4AwwxdIJz08VLV6YnT58GnCfj8uwAThsg0hJ2yDINdXgb+YDcwXmLLvPgwf3pm6+/DiCamuFHRH+3PBXyt8bk4cII4fzL2g9AANqZSh2H8Y0bkbXVuw5Tlmo3TaRbapH34bk5SKGuwn6Hj5S1nivKaubJ2vB9rkNeIusFkLgPe8lGYOhYgMg81yCHOENv3piuXWupQ95nXaFX9d3qEtxLRxHvc/axp5ijchwZEaf45895Dr+RA3EA0Fx4pw18zXAEIMXm2T9oL4CWg6R02NnugdF8i4hJ9YQ6Ay4FFNcRQo8HAQAdZtWJ2nBekIf1fPb8ec5f9AyAUGQy8wXUx3lJZDdOH/gRGY2jvM4LyqBQkq29PN6+eRV6C+IhD6j7zrkETdAToB3r0Ui49jMRPCX4BF2fF7Xfua+NDpk762A6PAA792MdsiePjhbNafk+75ni7r6H55S79t9wneagBPzMWYuM/8u//Mvoczzb7yB/lrVcqbPc0oXWJ+UzrmH8CexJeZkCC6wJAUbIGYIdGCdjEHTh2dBDZwHPLRjTH/6Gxvw2ar46U1+ejwJn8D38bgaGYL9yVCdAQHOigbcaIKO9xJgFgATEBFv4m/MRGaHDjHkwx2Q1PHuW+ack2XAMzZ0OrAv3EhxybSxJAg0rdxu1yNy4xrPJqHwBWj7XmavNqh2jjWKZJUE8rvcckxfgUT6X35j/fKzIHiNtzUwTTOa7rJ1gvoCaQLpgTx1JjZ7mpa2orvBXf/VXE/WI6U8BLRmLOiG/1XVdH9eGccCLOonEDgTvGZcOaWmiLes5r60lKMY9uB/nHI4udAZ4jjloE0s7cQ5+6zCkgbnjhe+Yq+uoHmApQu4D7bW5oTVzNIqV51mOSns59u3muQV/uPaOQfDfPijSLKD8sK9ZAwFZeMJzWzqKxbAW6p+ClO5rg1tYa3kTXuB67gkfyTesBzoD92iwHYGkbSip3mUDZ+0ngWh51/vyfAF7HUPcVwDSNWd80MxScvKEuEDxrJZiqQ5e3MLeCezhZNOPTFcDE/g+a8LY4QmdeJS1hL5mAjMf10LaCxqHn1arNzJP5FexrNPgMWA28A5AMY4hMEbsGoMhmKtYQzNUWm6F8bBHzZhVp2BOAN/uBb7Dszib5UXog62AfgTdtMmZg/sYWQ89uRb93+Ak5Jp9fNzn0ltHGTwHT1QXawAG85hn9zImeZT1gybq1so68RTe57lGSBu5z3OZt/atTkDtrjhHBqDOM/w7PSEPP2bNDDpjPzIm5g2dfF/adB7FX5Q9YrC8x3fFMZW9rapQOcyrjTIPmsV8SNBPMRn+hpd4Xb9xLaXZ4NXovpSEu3A+Y4IP0S3gF/6Pjsrn2HfqPSv/23/7n55y4ypzNYojeDZr9BM5kmZiDx8lGhylDOJjWBQEApBca6dyhPmoDchnlMEIYByv02oOfxQkBRIH7dKrdxBPER5APA4QC1CbCGyiMyFOPV4Q3hTVhtyXyE0BNpwehR4gySjsjrUeoh46Ne6aAnwaY2jzPIbCxaTpY9TzGemFeA9QUpKumUZrOAka4Y0yKJjO2FEE+HGD8SyBRpjEKHWNvB58bRDK4igAuyZ2mEcRqUOhBwvlXurN5n2VWSJHDw8bgQrNEsA2mgHSIIxITjYRYyNqmQ1D6iRC5rvffz89Ixp/90OUbaKniDw5Oe2mYP6NChwAfZQ3gGEiult/PLF/2UTLmnjwAJHgKMlp3HfxQiMZUWL05FxrbVUEF3OGTg8f/jHOFwRdFfiRSruKh75RhvN0yDoCmvZQh0wP0PX1Gik5oI8xVnodYyGF5tqo4w5An5IO54kwb821nYBUHZMRldBfQ72gbEFw6JkfomSH1zBGUgRma+LOAXAVHUFweEnhoRIroAudjVoScOVwFAAglZJriHRnfL5fUKo8JSA2zy5g3REm8AQvlROjlficz7gPe49r9QJyP2hd8Ir6tY0m9PDzM5UC95/eS9bLe/EZ9BGQ0QiHd6WP9OM9DzN4RnBUh5Nro/FcliwP52cAxSpsHq49JC03VKVOhRRegBYIXeQQ4yMywcNCgc49uO/TF68zFw8Wms420rupR0R4bb/fjuHKOH1OgP8hl8LDAwjXAQAtAFvhL2iNXFJJp/wJPA19iMiC7mlOlMhVJMOUCEjoRTkU1pooU55J2itRrzRbQ2kBqIrBdOP69OVPfrJI9fq3//b/m95tbycajR+8wzRKRjFoM861NpxNNA5peK8WKf4YuDYWNPqCckSA7T/9s2+jJHguWJqBtSE6laZxHrgP7t3LoaZiQ9MwrtPQTc30IafgRfgtjX9H6RmdDjpGjJAw6gbFYe700QgIvUb0j2lvRjJwr9t3SMFa1lMWTOQa+FxnLPcIyDhS7HHUyQM4OZCLgDcCOSrhOqca2boaUJ/rUJIA4ABrWDPr97MWib4ZWRsBU8hoSgRQFS5kF5GvgK/MISUJts4HBOdvIr2hBWvdNE4iIil383JEudIccHVaW2/GDHzGPbunlo5Ay69oJFKCigugPeOssdzzGTq1Nngd2TBulKUzK9PxSUtpGAkuyBvZtnE2PMS94BVowTqhuL4bxgp7JWULqO13/UZkFZltzI37trfD6F0yIltSUmw48C03lEiS0R8ERQ8QRoccfMJ9LZ1jtIryDT5ljCrFGhGABJYSERhELjTT7Pqi5rnRF+oXXCMwzJqx5teuXwtQz95R39EgZexdx0bvCAgyT/QW/mYOXKMs1/nod+vcaCo799ZuuVIAACAASURBVNcA/RPFdIAtPYPLG9znu7//XSJCGTM0IIoeXuQaGzKxP/jRWMRAYSyMi+d5vZE/GDE8m+vR4yiJt4yEoqY8mQTVSRLtPNUJHuMaPn/7OuCU4BbOdSKL0PVs7Npa4I38Zs9OQ0fQEGHNGDPzYh78n/sxLmjJugg6CfjqoGAcnl/Si/G+fgNI0WhA+ID5NQNvNZkP8AsAKAEct+7cjkOBkoaCToCnjXCmhBWNKrcir+GhGzdvDh23ziTGy7pCX0EMgV2dHqcj+v3mjRvTz3/2s4nfyOpEeaEnLNbN8jqjn84o2SeYAF00OHWUZ1+PyCpK5jAO10wDnzXFMG0fhhrpjI1nA2pwTx3rGuPQjvOI76T80R/+sADSeDbynr3L//k+9xNs4/4B8dfXkpHEnpJHshZDrxBghl6eHU19b6q2xh5r4bgZC/eAV+R79l/P80YtWpLw8LCN1fn7/Hn09mYBoFM/f/Zs+uHhw8guzzQcfDj72tx4P8YrcxKoUfdUZ2aMRs3COzph4dk4GlZXIvMBvGLMjihZzqqffPnFiHZuSQr2+MY6KeMtg8G9GpG2ESAdnmUsnFnYAQIgr1+9SBT1vXt3A3YLkLIGAOX8jbyoMdvMUhwN0EUQXD2J9WDNma82nzZY9OShQwoc6HyCLsyf+5i9w95gzLwAMV0r94qyVEBnf2Sr8ry57gl/57wZKdsJ7MG5kzJFmzlHmSfPV9fQQa7OYAQq72srKEMYL+M34Mr9w35gvshIPkNmMgeB2Dkwypgjowb4CJCAzcu10FSdhGebscZnrHvP1ksBb3jNAWHlh84v7sMPL77PuNxDOml13PMdS/TxDObLnhTU046AZto9rk2j05vdVNm9vgDu4CMBb65378Q2jC5QWvK++pnyAdoyPkuKcI2AEc9DJqt/sS4CeQK2yCQBIx19Oi+4l2uj7sdeYf8A+CmTWU/mJx/AS6xlQZ+eucoinYjOk/u7H6S/ZwDftc+JPKytabAG90beEqi2s1MgrGdrHeGsk85P1lhgLnrDUTOAisu0vjd6FfiEmXHwTulROz31iJMBOzKJ9/aHk/hkOqCR3udGuxekJpCjtdt5XvXc7hf0POQ496cPDDKEsTBPdAT0JQFcdRoCmfiOvO+Zg45g1gPPKo9RRrR6BXSdn0kBKzlLhlNFWcA1lsNoucCWcpJ3oWWDHtrkEjwiGszqsuE8dAcLYT48uxhGwWODHTzXGZdONOZoZgzPCTi4Qh+oNmpkjLwETsU+zOpQjvq5mfg+Qx0xNvxm8UIdB3O5KRDK86IvH6NbFgSHd7TV+c2eZP3gUfV/nofeo5zDjoqTPpHR7bskuN/MPCLHW8bOPnHIeL6vXNEW0QkDnTifHj9+8ic4jZlm0E5nPjykY97zz0yiZO2PbAy+YwlO7dDK2VaOcB/U3m/ZKddE2s8dee4rddvoVKO8mzZRsb+trKlyhuvV7cVrpBc0jG6Ikz8BGQ0w0/ZVL0ceGpQgfoP+o8zhel6eMQLd6vmeV5ztOmpisxCMS29CMLWjYne8oAdzgoZbF9qQGD4rjQiyq3zpfZd9EggIDOY6ouyToft//Pf/eexNBhshm6ifCiG81CyoERRlYBsgFpFn0GygCL6hvDHIY7rPB+CFsVoHycZmPBBiIBAY6PVrGPYAuG2GY7g/Ao0UTwZaoV4PgMCVSkw9ZkSFtJ6n3mrHxSZTyHOfGtpNfUv39oDggBWb2RjUqWVceJ2irB61mVkO36R3FqCOwjrKVvAZSizpY3yHtWIR3RgyaAHaeullhPmhaxkQFlsPouCQjK+RKLhSo5Ta3QjCKUCsUYF52IiGgHH4gVkAbBGmlGh4/uOP0x9/eDi9ePkqhxFplNPKmenouE1JiTQGTBFcos6xB0xBRQ69GtV6srBoQqNRJzyAYVJg1wN8aZSvn2l0VOsVtpY86dwYVghbIkqrXH+aNtYbJVMjpQKzdaZrMAm8cg/G1xrl1iY6jbFoiicKPHS6MjoCtyErimmjizhQ3rx9HSO0Hs3WHdJYgo7woYB3D6buAQ2SOQguz3qoCIjLjx5GfIeXBpUKi1EijEVjpuNsOhueOvhV8FdQXaeKSqxOAvfJPCVPfoM/2J9Gn/Mc5muNTg8K+I/vQLe5cZg9ff163vfg43cVkUbS8SM4EqE09oQHsHNT4YUeGtE6O7g/PMIcjbji/za1EKAXQAztcTYdEEFSMN0oBsZToB0Arg4m14FrkXPMv4cQgMLmAEk6r8i8URLg4dMfRxRKjVciuqqgn2/E3O6HrNWly20SiHHJOjPHNjAjem49hhEgzWIdAN83azyQ1lzg/sx0bjjicuAMxU7eT/Q33t+NsznE6wQr8Mr7fIcmVhgvX//kq8gr1/4TEVV37zTVf2srBzaNc5EzyMmWRHk3HZJqDjhE86dR+gHnE4oFa1HvOzXSpkVqLOMmEpxyKA/u17hUWQcE5SxgbQHSAYzhfxyOX37xRaJvTYGkB4LyscY7EaeNgG35EvbpMlWY+RGNxjnD9wSp4RFBCut1wksCKCoUrD9zUjnlGvY9a6mziOcGkBupcipyrLFGFal90IO56Ozit1kHPk9FVQMPvmOe1gc3tVAZD13gI6JsrwwggEgzwOAFIAfYvXk+GQLPf3wx/fDHhxkDiuXaxlpAHzISXr4g3fVzI4AvXIxThu9AOyLvVymzsHV+WlmlXi0gGudPHdSnKcnVMw4j34jMOAPWN6Ib6FSrAd+G0X6H8+PcuWUULlHhn5NRdpL1bT+KRoGyHtQJp+4sxrlARhQlSnS8eRu6FnRAUTqe7ty9l3MQB1UdaY1cwbnPuqR3wYja4ZnUBYfHWypgLXoAcoFxw7tGsVn2hDHYaJX1Z14arqyhDYSNqIFfTWvXuA5oMDIFAD3hCa5jvp53GhD8LaAIEEz5GI1KZae8Al9yHwEZeNI9pzNEHQmaIA8873iG+0a5x7ORnQCM/DbbS/mvUozTjuaUgBoaaNANHkFGpOndqOcrwI4MoZYie0cZL4jA+cPYAB2YC98lc+Wbb79dNCdDZm1vU9u7DVjpIUBjX+4RAOBgf9reeT89fPRoAZgg/3lWypqtcC40eMKsBkDolJga0SpGlDAP5iVIy+esu8ZVSw7V4aweMAe92YPQVlD8ydPncVCil+JcLOi6EtmP3gQf4FCgBAz6S+d9I/P43e++S3Pz27fvBhgAQKUsCjKd8QCSss+hs+eIZxjzqAFZgBkZxzw4W1Ibe/P89M03X6ecFfpUI0BPIvsbYcRZ2YZw8HBk94g+moOtRoeqm0BzGmNeHbIU/hXEYK34LoCn9S7lS8bGnBlz9PaRkSC4xpjgLeZhvV/P23lkGGuh0cu1jD02Qs5UALQCWgYOBJimJ9Jl+slcXURIJjo/OkF5RGDKqDKNd77LeI3itbQjMijA52r7M3066lrQo4eIfnQDePJTzsg3aaDZEl0FuzG0WfNPZssEVCgwxY+GqQZu9e+WyIAurBcvZVNAmV2yZtCHG0VVo/RounP7VhxZBA7BB/BrdNvj6j44Xdgr0DmAKefy+/dpsvqLn/88wBDXApA//OGHnEHIcWgkUBdgZJR4UP9FBgO0M9Y4NkejP8bFHNmDAjuCK8oyo8W8p/KEtW+933ex99RhGQtnHtcx12SyDmeJTo2CCjjdG6WrfSMwH6fGMcB9o28F7QDBCVhizeypYLSddqG6Mt/DGcG+YM8IjstD0MvoeDMX5S33MONiXshgeJO58J4AO+se0JcAlLOk+lfGQsMEYYzsG77XaMztgPeM8auvfrLoBcV9DGDRblU31+mgfs39uRfrYSktS7sxD2ScZ4hAHX/PzyH+VkeqDdrAIHUB1ovxIDv80caY84OOLWU595jbHVw7B7agL5/rbIZPvvvuu8xHfZJ7cj4h77iO7/ATHXyUVXL/CbRDCwErrgV0BZ9hjnwHmlS3aiSqTgBBaHlHG4f32Suso3LLoA6zJ9SFbSgP7XgWe8tsB3XZ9th4lvOAcajDMj/5X4Ce78ReGr1NyBwRBFV/kccEaxl3wfUzsfvZjwRSUk4t+h7nGP0IhpxAN6OpJDovtgr6taAoPMSL80M7w3NAoAx6GxDAb+dhPXPWkmuMhIbm0ou5e64zTujFe9CVe3muaPdqaxrApQ3Leqs7cH/L6RXYbiCNPM98xIGgtwApZ0izaOrEEXz0vNM5oE1ssI7Au/KfOfBMHTf8bakfQXTmp1zhfo5djMvPmC+9naC1wWRzJ93cIVJMhxK6lITtHmee3Mu9oWwWw2OeBpmxPjzfDJzihj3/+G0GK/RDtqFPuWfkSfUgwXye18yhw+nJk6fZQ55JRlvL88xL/FIdgnFKOzEWzytLJ5qts8Sa6ijUmcEc2SPc37MFuhkI4h7jPe4NzXX+6dzlGcrwYEYjk0YMSjBcnUUgPGfN+e5f8GGf4Z5lzDo95U+u7R5eRnwzDkFw5sH9xX3kB1Rqy2cVA6WMUqtntM9hgXDWhn0DTgjPX6WXJFURBtaL7Qgf8Py50wcMoThQqzrwnZV//S//m9N6Wo4DpAHw8ECi54g0oFkigh3lQACoNRIbf5zNCAC4Yp25egNRhFtnsA0K5vWiAU4LUjYi5/79u6kThvHJQUG0d7ujEnVdYdjo59b78bUEIevdaY3qZWdTvVkq8wAOeNSSWv2pKesRGhi1Z9u9m1S/RM+c30x0O4ofBFfgUQevG6uN/jDsFhHaYwE4GKCOUSj1zJDqbQRH6xEyF8ao0ITRFSysAePgR7BfwVuQoaCgiy5zbF24NF262FSVbOIRCcr/Af9ILajwpNnbzvTqNR3bX04vX79uUxfGNMqhwAOWylEYkaKYqKjjNuCzAyw0dGPVW1kQvNFBXbFEiIdPVgOKNUqJyE0uaBpgIhPOtoEo4CBjovTDmzfvFo0I8Zg2MqvpktAFeggkd2M1ekGHRQ7kVYCC4SHe3080H02eqOdulP7ly6TeVvBuv0dhJTKooKcNLeYR0qwNxgebmz2xdf7CELiNDkhd9qGYe5i5fuw7FVx4QCGsAqAwmnsABZLlCZ5BmRjuXcfD0gvvfTww+Vue0RCae+Q8rCs8lp2RBeLhT+jA53wvgNZIhdP7ybNYx9SHPtuGWQgrjRcPYRVVo5Kcu54+lVjn47zd0wIG3pf1U+lFeQvIOhwcjoO9iuFmFoUAhMIewJTntjZ40+w9PDWg2T+sRx1iBaZcT+6TPfyxgAn3Q25iCLLfMG4j7Gkkiay5RroO3u1G3EMLQHCemXsuslXqCXUvMkZAuSi6xwDQ1K1vzSsiwgM+nTZlFIA7gOw6jSebbkVNcO5Bintk44fdHBaXqcd3/36i7ajF1tJILRsAuNIzAsMC+bYyfdhvehvZJMjKswMc7EGLI6WNhWoMVYGzESRzpPcDkV8Y0tbvZa04N9i/PQvehq8XYPCIGmY9CioX/POHiwMypIkuqaOVISgf/GBkA4IbXWR6rqBPgfMqr4wXgxxFxxqsfM594Q0idHoGfU5ddPdZnZItf+SPwEdrrq4m4whnYMs1HS7AHkGzf7hnBcdUMJX/etKRA9xXYIWoUDIN3r5rui404FUjliyh9o1ACXv48FFkV8AlHJfrlRM2BkzDls02qm7kSiOQdKgdfz6cptWT6XOcphjRrTPOXOAZ1p/zqMAqQbRVjJD6LZ/V7CrWvPsABRgwpxERaUYD0JYmbK2Hr8y2VjrlQkgbBvzX8Ighsrc/PXr8OKVEEl2UCOPP081bbbbahmSNTG3d5jo6A8gnauZoOv5EE9wagy3v1tJu7D1LHhhRqiImCK5TT/mkk1+AIPtgRF6rjGs8sjfRUd6+eTPdunFz4Ww0mkajivHCx4tmOB+oS/s2a2SkCv+3XiFrRLomNOG7NeRZ8yVQJsDYc7Fp7YxV0FSHN3zJvVk3jH9oDFDJcwWd2AuRk2TKjMyp8kbPPwEEm2dxD/UaQGzGypoaGZOAhI316dNh60abbp7SAUMZ5h6AM/AHkbTsC1LK2RcP7n+Rfcnn9EHZ2dtJs2LmILhlqb043Vcqj5HhOYfSOHZk2c3SKqv3Hoeegl6epdALmipbpImgpLSY7/M3b4mw3s28AcGj10RW7AUEh4bIMuQwgHYddjfCn0QH7+2Rqs7eoy42/X1WoisEQEJfXsepSmNCmoISddNzX4Me3k20zUjTPaanz6iHj+xuKcA2RyfTBwAbQxjd/enTJ4vMFGQmNNFgZNzwMJGEyFXGE6D69u2cA5xDrANrbw34ueNb54Pyxwj7+XmuzsKzzLxg7ZSrPN+AGo2hRaDLOo0YccC27Ak1aQHA6f3DMzTkk6L76VPmhaOQs1NnV9e75zrX8z34W9CF9f4Tp2jq7feMJECFMeG4QLc8+FiDlaAk6oFbv5tG8jSYQ39/8fJlnoV8xdEH/yIvAc+I4qr+tBYdgot4L/0YRgZX9KhR+1PwBaeGkazQ+P32u+ooyYRohif8CwBONhfP2D/Yi+4RB9NIf2ftlH9GPiKLoBff4blkr7UPT3mhMra2pPqbWTCVlxjZXU9BPcYGXVlHa3EbQMC6aEtpiAskQ2v2GM+OvJ1Fay+jz5stYXDJ/Bz2+Y2c7ZgYYwIFhk5YR2P3FvKKcXIPHB2s963bt0NLo/Ogi04KrhPQ15EqSKfjB92GOQpo4ICdl55hfvAQvMh36EvAmND1oK+gjvK+WU/HcfYKYjc4oxlmPodxMCb+JiWds1tAnfszLtbDc4LnC7pqu3EPeAHaGmCgLcge5JwStBOAYkyMm+vUwb0Gmns2yhPSv+f8meiB87nrrCsW0vOC9RQEhy6eZ7wHLwGo8p74Atfwf+aQrLqRgm/wmfa+oJ+y3/d13gmIaUdpgxCA6H5EdprBMQ8m0H6CtoLT/B86zIFEPhMgVbZCR8F7nsm66qDkbGE8jJE9xbrwXHiEteWHe/IdPuc118uV1VvnCqZpi/J/AWNprjyvPttSujon5kClwC704nNLMpysTqETL9bC0ic655mHNeahIS91G/ed+gm/3cvuE8angxZeKc5QwFanA3RUfnnmyO//kIfhW3iE+QvGa+/Kt9q7jEGHg3tEcLe6BfX7lyVNtQtZe212xtWs9/OLzArmaDYic2JvwMPQqTZj11gnmLaG8k27P9gStuuINGau0IQxWdaSfcW8eDEWy6IxN2XU8VFluXPVmcg1rq107Lywf1ulQLBYmc56sfY8h/uj9zWoEDut+4C5QivPHfdMzv/hPEP/o5ye2VLyXO2aZoFp+/GcnsfF6Xquby0irtWnXW91ga5z7SH1FeigA4A5u8d1TokXaN+5n5i3z+R7OsHiQBoBq+5TxicIrm7CNTyX+4FXUMWBIAqeB71cwzRep5LG6Bnk/k6vkGEDuxeUr+4vcaxiyy3Dzbit10+500V5n5SFayQ39GqJs9fB9XRWMYeerdXVi2U3iIC/0Vmjmw/bIxk5//f//E9PNVapIdeDtwXK8drzoFevXmfhW4aknVVRyLqQaxFSiYQNaIPi0vpBqcs9WhIWLDhaRIMTQd3Bnkk0INE5KNav3/RZSdE/NNq3myGRtqOOd8HuRp4VUF8JEBPvKv9GszaIlmjM/UZAX7tKHcge+knrwPgj+m1tNen/N240rF5lwGgQ5h6GGkp/mXw/ta0FwUnZaeNNvIT1ojctD+C8KUrQwKhZFlIFkY0SoHqsAc8yHdFDlO+5sVWCZCK+DwNRD/DixaYD8z1SiHjFQDs6Trd51gIDku7zRH9Ta4y1pqEOK5ma4Gcoht8amB5YfAbwTW0e7ofzg/GgvKOQqvAzj9Akh115gmcGQBjCERCclBWMp3ZxXgkjF3ikHnKVYITUo0ePE0HGmhH5GQPhuGVkmLcAYoBg53qMgg5NGBsOFDqw413fCE9CZ9aSRhzUeu8GbuQ+kVcIIsqhAIIXnGiKNv93I0fpH/WKWjN3LVkN0Avwpx7eg4XXqZHmpIYu08M9gFUUbUjkPBQiHhg+X5CC3xg9jLtKdUGaudLgd/mtQO79u1dVsvkO68T3VZBUbBAiNYDqIFBx08hnHCo/vMfB4D347vzA7n7803RRIwVUQhT87FXWSaWWcWso6FSQdjx/nm5lxAXfdfwro1+B9PEw53MOCWjCgcp3NXiyX0YEBUZpPKgjWnwO6nNN6HLuYq4B8GVv/fjiZfjBg4fMilu3bk8Pvvwi/ErUHM8Pn62VN5LZMRyF0jvK9j5Rqzz/JGUacBaxBzHEiaxGzgHO5bCcCrxkPddaG78gfz2kgBuRwWdwRm5Onz422pL6lxjQ7DEMcWhUhfxaIp5Z19eJQHscBynXZf+w34eDjn3H2DBcqyQ26wf55/phYF2/djV1RalpveyYXTAJIy61VVebFcP3MZaRIfx/2f27AB3jxIEaQ++4fA2PABzooOM9AHD4hP/zTOSOoIt1TJUlKINcw+dGgcAPRj5UadtLRDE04nruBy8SGVv6VImUP7ju0mU83G0Mw/pY88/Ii2U5h0alwI/WQqyy0IaxC8fLiN7jMyNeKGuVCPCZU4g5t1Zws67++McfothBT9Zgc2tzOh2AJzqAQCrfe/d2e/qeUhYHHwO21Xl7On06OpimlVHL7QSgvVErBTib5VEnYmsMT8N5iZwXAIUG7JeUH4kBRUm2lraCfzifiASP7D1skzZ4lbVGR9n/sBfwFTqyPhrfnHe/++67lI9hPO1zMsXZFHB3tZHOlWf0BGkpEJSkNnU5DWh/Nk2WR/ouyu5nHFO9hnMeHmHfGIXBGKzxzXxYO55vSQYAPs4D09P5nL8Zh1Gt0ITa0fDdPRrSXV7W+VahZS/yTEAfo6rpNwAIydkDiANAZ2QPvxsp3LIkzJXv4fwH6IOv4FN4A97kep3xAgHwvODSwiG4vp59xXpRzoD9yBi5DjozvxiGZA8eViFvJMf7zJl5sG8E3HVoWhMWHuAe7APGZwNOzv6AxGMfl72qEzIH+Jw11biPbnThYvgoJQL296a9j/tR8uF39iz0qQGC3EKmVecVbIkRclqDh+tYF2icaJUBDDIu67EyJ40cFXjmoEGvDse9BJoCyL0n0opm3AXB1aETU3BykvETBU+5Cxu6E+TB8+L4+rA3bWzA5zhv1mLAtIH6lNTW09FbRxAQutCvRx2z5YRaZgR5ejp4Hr0vjtez6GINPoGHALGhBUELv/td9xs8DE2MlmbO0AbZ3hIbbbqXvTDOXBo4W1pDUEFnO+9bSoS9roFU52lr0rOfoRW0hEbMh6Z03MvyCPAV/+c9o6PU+RkvICJz5z1q7F+/Xh2Rl3JcwxRZYzNlntkIP+awM2yPNlEXBFcfMWU6xtnIloJXBRnRxznvP37sftnbb/ThuXN1PiAjafRNVk4bgb5q9se0kkh/wIjorAGUGTk1qIlsWTpwPDehl0ENjF/9Dt5vOcPW2kRXqGyvIwinzPlzm5F9OAmaJdNyKMpV+VyHFfT1fFMPR/6gt5gJxTz5Hr/hZ8ajrGAd0OPJzhTIYX+pozFn7g9d5SPeM1qNvSU46jwFJBmPQAPPEZCfA67ytECHMggZgQxh3gLxzMGIQsag44r9GVt7lSzTSylPNC/hIkjAOmsbziNL+a5Ryeo5jMezgL2FjGes8rd6MmsOEMT16tvyoHYEpY/QJXGycH/Gxr11ggqYVJ9oU1r6DDx58jh7m7Exd9aBexaMaHkKo7N5JvMUjOf+Or2Qp4yPeXCuGJAS3XsAvIJp7Beeo/0igMgzWTflC+ukQ5XvqKsxJ/jEM02QS9AY+hnUI0hnQAVjNyhqbi+Y6aUdo4Nb24qxCUwzrjkv8R3uhXzjx8hkbHLoDQ2hsTgF9DfIQxtVUE5ZFXDSaLQhw3gm45oDm4Ji2n3qf4KE6idmTJDxKaDKvcyi1OazTAL7K+fbaDItuGYgHPc1Cpl14PNk5K62dO08Kpc1hUbQT/nlWhPEsXdwMF25eiX00enE96GRQLlywTObsXF9ddRmtjGm2oQt3ene8LyGT7iPZwi/1XUFwbmWe7EOBrvwHj/aVcoYns97yklBfvUM7iloz3tm9rHW8i82V3uyNRjIPcvzuU6gXn2QawS46dmAXsp1BAtYckTnkrKRMbIGyhX5E97kOQYTzO10xgQWVWyo39dJEr18OOejM4xeb9IMWjEmcQz5nt/wGTICuWvGabCpkVUnTsL6IaO4Z4OraLq7xD+sa62eod2hHIbWcSyftA+UayP/CMizRjxLPUTsTAcC49JBz3zkNx1Q0KQZscXtgmcO5ynfmwPt8DN611wn4T1pom7FHlM+6sCZO2h0RKl/CoIzdh2gWwTDXNhaOEvhHx2hYkLyBPdR1liuWgeP+JJy0Wd55rbc4Eb2AOtKCT97qRx+bKaV+6jZKM9T5hjdg6A01rE2ZB3o5f9GxecsHNkU6DTa8Sv/5z//J6c1Gqgbtl0vyjFIe9NmVEr0aqTmd8phNFUlTVxQrEFMSdHn30jVL2MX7CZ6hcYpgMyANUyUA4+DFsFESjxRIBCrB02b1DCGpP99YmIoMqQwdHHmPxARAUiJi7nnREAQgshoMCoEaMTD8XQSyOdzyqBAcF4YhAgBD7gyFDXBm/rUaIICMin1Ajg+Ijd5VqKuYljWcEU41dtYw4BFNjVDL6kKBsxluhRjMf2SxYfpud7N7UFmtCY67rmzm9OFixenD6NGMwtSAY1gJI0RL/fB9MMPjxIJRY1iar9T3iDOA+qMBxAtmGoEFGse5wbg+Ij8Z8MD5mBckZoQRTWCtcpro0YaGWJtJhTnAtQ4G+gq286yepv5LNG6a5Sr2Ji+//6PMU53dz6MA6cpr0mV2ji7UKoUKNCMjXjpUkGGHgiHMXgLxjSShRIRW5ubMRgsc0NDsUYBn5s+7O2OOqkAnwWB2VQaSxrj1C5HAcYAJaKB/cBmQymQ8QAAIABJREFUbaOPkxiMCkEPJRVCBbYHjaCyQkqFDp5QeMIPKmwC00RzYcAWgO8G92Cv8dyDJAAcBtIQxvD3/EBS2RDEYnzsQz1pc0eAB5fKp4e7ckPlSgCPOQpewCcIZg0T5sc4jYJQ2PNdU370sgoqml4sSGwWxdzjKuiA/Lp65UocbY06rVICjQp48F49pKZhaSB4ABfUa/MwIhpdO51U7EXmcXRaGcH7rBNAJDI1YPrIugF0oQs69yQCSqMd4HKhOMXR0ygFafN+Z7eReUeH08nnykCcNzfjwLuRPfb61auAdNCNeQJgFDCts1DwkVILfJ89BqABCA4t08gyh9xGwEI9qddv3Jju3XsQ4wGZ8fDRw0R/Ise5dpOGrDGKCp5CZ0H4GmrL0h85/NJ47kyiwb/95tvpwRcPYthabuLHFy+m58+fRv4Zsb397m1krtGWyCj3CM8iXe3d23c5CwB1KKfFvlQx4xqNHPak92E8AjMAh9QCXDYnoblaI4Esq4EcRf4XyNtJqRDuRTM+opG57q//+q9DHxVW1hI6xBG2sR6QhLVnnfiekZdVTOtYFJBAkcEwZE/NHWNz4yZg1XBUcU3Kl3w6ipNMI7Zg/vuMD2D44cPH4ZFEYt650zrBw9kNL/M8xgtwDtDy6OHj/N/Ibmp1n55SG7xgFw5SnEjuQXiOsSjfWiJtmtaI8jmqsgIPMk4UvzbBJMNkmc6GfgJoBwiO3AZE3UQJxykCaIHzdhgqGijwMGc5ThyiYm14l7qMa+sBCKVRnajtKyIISyQcChNRoACOyPBmmuVojJ5DFJRGB8/6i7/4i0VmDI4AohRMxVWewsuAE5xnPAvw1gY80JS9HbkS+jQqLUZCzrpltBVj5n0dqz2HqxfwXIBwdChkAvyoEc/9AIcxBLgH3yvIXeevQE0jqOsUUwbDC3zOnPgcJRR+0njUyFIx15hFN4F347wmXXSngMPLVy+nH5//GJ4VrEjJstWlvONvMm74XEDJfUITTNaB/QrvUgYG+apBwnlQXa6pktAq2TBHyyyN3P/cxiIr57e//W0cly2BhaFausdxPYwzeGNtrQ5j6AGNcCBBS+gPnZAL7C/TXwO2jUh6+FljIOfpOBcCgI/yJDhKd3YBU1tTmdIjbfa+kibG7B3W8Ps//CENEKmDCv86VsraEahCZhp6G+WJKMuVsmlkAZFJMwAo5Brfgz7MBVqyVpTPoncFey5n0BFGbIGT9VEK0OAOHJnUCIfPkGmA4AZyCFBrxME/1uDkM0EyeCPy9N12SvDFVrh0OU5w9Bto+PjRo+nJ0yfRUzF8cMxCG8ZvYAt8LbiDrOf+OGbgfYF36+/zmbKMOYY2+/sL2yPZZNevjRJ+dVCzBoybl7JYgEJ9E947+Lg/mr0XfOAawQjBM8anMQaICAius4n1w6zC9qEXB85MnBlk8tDP5vzWZkDo2BK7uwHu6WGELL105XJoCP8G8E2UIXxHf4Xq18zDQAXOM/Ri9czIRsDG4QxcABGJKm/kV/TKOCUPhzPv1mh0enECRJ3rh6w9NNfBB58pr85vUu7nZnTtNpXcblDTyLLTGBcwLXjSDDycMKbhV9+iCXKzorTTBILZH9iPBqEIhHOdAJbBEur5iRoboBXj1UFkyruOjEYaXh3Ote1FtHHA38EzRKFx/lD2hQACZD1nNKVQ4PMGYLWOafS2cZbz2whbaDLnV65lHZkv1zBW6OFe4HNozt/q4Sl7Npo9st+YA9/ne9ETRx1Vyu2EPzlbh6NKwMOgBOzMlAQ92xJnDx/+EGCCF9fwTINVcnZY4uiQALfqm3xeJ/GZnF2MBRkkkMRveaDBTy1Xpu2LvsHe4j3Wr2Bls7VZ6wRvXLoY3oAHfWYzwwHo24cE2qmvl9d6TnT86MN1nkBP6Oc+1ZZjjDpTGkwFVlFASDBaJyd/iy3oGHCd+J4NTLlPHd4EDLZHRc/f1836o/TRBbIcW0s6mAj6FXufUouj9wt7Wx0EXZ2r3s/qYgukCUZxb/lCzEH5KGCNo4v51cllcOTn9nX7iBOEvXkte6ay53haGRiCckA6cQ/kbrLrR+N17Ah6IJCJ5VpqB3GNwVbQKiW/0tj5YNol4HFEpSLnPGt1rDEPbLjY5hsbI8vmJAE87RW3zEJpT5CWwwUngMc5b82mwYZSNroPAyobHTzAfXgV3UMcLbyysZ61C/C6diZRqqwnmY7p3fF+J83hD0aQhuepDgUyt1qWr6B9dMUzK21aTKPF9ADajC0kH/MZz6t9fbqoeMDeQV9BT+YsoAH2nTt3c04I7NYp0JJXvAxc4H7iAuwfZVWcpvT8icxtc1nWjblr90fPGA4oaIutgt69v3fwJ+BuHZ/NZmZMgtbsCwI+wFvU3y9Tyo6Aq1F+gzNSQJ45IPPMHmh5Q/C2Zgm3tngDBdD5oSnXwufQi7OXMnNZ/1EXHj3Kcx1MqRUfGvSrrpCAIUqUzErMwQvptTey51O+cr12YXorDD2Dz3lmSpueYkNWT4keQDb5yLqKg22UsoL2jCu2ZBpqXwkmCG+lROgIVEa3BusKNkjJSUuoHWHHjb6HOCzIclgvr4mbsLbypGeVuh5/Vz+unuFZy7gZpzgv92Ksy3PsTPYh+ivzvXrt+nTt6vXYYWQa0wOAbHT4oL2pnkfPYn+CvaGDMjfLsKQH5cCWOIdtSk1gE/ONs+Nf/Y//9SnMwiKifPBDCnVBg48pp2FhcurYEj6SllU52IfQ/9xIcG5oCRSYflkAnohpamnR5GcjXcfv3b8XQU4NbRiRyLKksOEhTfj6/vSbX/9mer+zk26w1oPR+yBwDFGXB2KVTQldoI+0eaJuUJzaxBJGgkGJEg8onWi2j/Fkk9KlVxVwVqW4jdgAf+tRjadjRCo7JgxxGJYNY0kV/s8is+gsCEyzBLGJlCKVx+Z9padj1WtnZAkbHmFQoJRDG0FWsJMNQUmZDx+oYb024bnJ2o0UjTbQhNE56Pemt2/fpfEkAB1CaBElFBC8h4Ep/tDLw7zzJuq+ALSeKmoGMi4I8PjR4xzKGN+kDvdwqgCEsfm/4Epqcaf+1GaisZKSSQTeAMHZoDWa3k5vUpKnzVsb3Q21qxR4KGqYNKWeMbbWO5twb5+aSPVApgkTwF2iwRtlynWUQ0G5Ya0+DaOP8RoRboSoyiW8xV5AQSETACPGBoisOwJdxbu8Wg+zRsYCHBp1BGuUACyZ4VAlimc0Q2JZZ4w1UbliByIQEQbcQ2+loJkAuBEcc0cR66aRprBSiAW4HSk4OhkYu55QvbjQvWDW0uM9j7DSi84ByXpxIGqEGUGh5x36F7QdTR1HBINgp4eykVk8V9CZ5wuO830j1KFdokdTlqFgktEXejurzBGx0OwH3mfvQU+Bnt7zIAqKNHB9+Juf569wflT5OqTcyQcyMupksqY94Av7rIrRflLFBLKgr2Dewms+Im44jHiPskyA28ybcSKXcLolJZP0+DhlqCXY8kXodjy7Kc+UQtmfdnd2EmH7/BllA17nAOEgbhPeRn/fvXsvewV5gdIFmMUPhgeHEWAewFGi8z4TkXKhEYCkMSdKcC1yUj6Jw2FlNPPDINrfn754cD8gxZc/+XK6drUlklhyePiHP34/EaFw6fLFeHpplAvAz9hscocikVpfNJxMRP9e7hsvPhGMtecXQKz8ovHB3jYihbVsuZA2jRGAQ5GLgnPubOTsDgD2q9cBZODnlgBpwyjoE8Dm8eOAhfCVPRqMmkiZjc+AyaQlkk3TqIbWo67iVf5C9jYilWwlX0YpCV5BZ3kBvkv9+tGEiOam7IkaEHsFVLa3EwHOGW+kAPTapWbxyuqfOKhYa8bSSHhqQH4eoHCd3ADga+v0kDgOwAnN4EPmlFJplH+5eDF8SpmanKMjmgvlH/2CsYdXJhRzaE0EBI2Z22ipIEWjQaBT69k3AiZRNSPyw3TrNF385psob4nY2aG8D1GSUwA1SgigaMGMKXEUg4uzuWmVnEEo0gHFkS+Rgc2eYZwpiQEQPgEEHSeLjBq33DtlRdaQwW/Cg0Ze8n+i3dl30qR7vopwHPI4eGhsd/Fi5pp9c+bM9PbN2zi1kWdNQ26qOZlHpCkiC1gj6AE4zFmHrmEtdp2r0A4gAP5JDWZK3STNuQqrBm7OrnPnFiUsdAjy/jzaywi9Gop1ENeJ0XMWQDsldmaluAT3mQtRrNAjazjK+TAeoyIBjVKq48yZgPd/9+tfp4zT7QF8plk5Rqd1RtfrPNHogQYYR/Bex749MlNoZnXY7LBhBLA/dC4zHmRAzvQLjXphr8BLZEIA4KBbcg+AnjqoWm8eHRKZ8O/+3b/PuNEjAxaMcgI6qhmPBqyOAOSP/L5H+mdAnd5fZ6ylsJCPyEbuc5bsC9J5B8gAyEFWEU1AuTc7Lnw9IqqiF3JGJUMQ47m6J6+O+UIMr2aaUXZgkw5mcTiljw4A0YjEsxQK5Z3gJ/bm+53t6FfoPvAIxjVlDcys1AHJ9ZapUC9A6JmC7jkMP2GTkL2ATOVvM2MYB+edxpX6v+co/CSoxvoyz6zjcFobUWeQQYNwPhRkSrkY6nM2+pg9odGvrsk92dvcV3C3DqBGw0YOrpApSWk/ajp/GDpKa37XAGyAArTkLGHsyAUMV3iYjBacEjmftppRiA6MY8MzhX1J1hnX4TBMZOEomwMPEFmOU9IG4OytZG4NMF9jFUdJ+AeZe3oSh2XTs2vzxNm13ohUeAfdn3mwDyhtdvfunZFZ0uxEgaumL7efgVG40b1Grxic99bHRZ4UfF7WDmU80S2Sxt6+IdAX3eHGjZtDn+PcbNke9iZjNBirwRI9W+dRcgIsfO5nRhtqrxnooL7Nc1kDeJboyUQLX7sWoIznatQb2IR8p+QJ/P7s6dPshQRhEZxFtPvm+Thb+M05ir3bTKOecdCFezquZlZcW/Q9gqY478ic4zvL8Z8ftn31bs8N9XH2tyAPMlfnDPyInIEX2CvudeREgNZRpgY7s/KMzOr2SlGGpU9MsmMoRUVAWOsq832eS5kvznQCDrqXW8qgZxBRf0ShN/oZfqgcs/7yab4TPTQBSieLoLKWXTqfte+rTpvgGaP/BLKacXouaovwOfo4r4CZG31+A8DQU9qUnntCYx3jlSXNgIUGygn1NfiH9Qu9AHlGDxDWhGv5DNmoMw19UdnX7FaaPjf7kfnCY4L5tWk7Vs+I2jIte1hZUlud+5hBXx6tncJ4CDDhPTEG6McY4BVtbO5jlqw2nwEmyEh0Z/U09qpOgfbm+ZyGzspl/pb+AHmC99hF0d1xTpGJwvfWN3IG8h7OPmSeDlRkuw7oZAPv7iY6FFoxJmzyrgsymP4mLVPF3NjDOBvhX7CF7jkCJhsAUmcfuhYZOpeH7vM610snnVYCwa6/TryeE6eR1WT2MR90mmQ/jZK3nn0BMoe9CcDNfjCjkM/mGRnqug0wLLi4tUX/HaLgCZZpVQexBM4Vzhf4jcag0Kr2x+gP9Pz5ot9AG4KyX7HB2QvQowAxz4OGPI8senCbnnGUu6PBaHVtAzjiBDoiq6kZWi27BxjfoCj4TKdf92wzzXF+WNEBOVznH/p57YU6A2oX9Fwojsa1/M0ac1/Gxv95wQd8VyemjhF+G2XPZ9BdbEYMpIGvzVCwdBnzMPLeYJ4Ge7ZRKZ9BX+079QrtUR1TYjC8j37QxtrlT17qJjqWeQ/+Y43m5Vm8r8HCfIZzObbs+nqrVxx0HZCxzJlKHHym4x5sIPo8NCc7b5RDjDOUjPGR7VTbs+viXm60fDEj7dHiI6gOtdlYr9q4e5ln1549dyaBfWJt6DnwITSoA5Bzow3sdZShT2gPIQcI5kGnR8bGSb5ZB6l9TBB46OEIG/Yw/LPy//wv/ywgOIo9BgIpdU+fPVt03iTyACOmG3wZfc3/2WCk6ATxn0hxaHRAI4LqYcjhE0CiofwIGTbez3760wgEwTqIuSxmX+H9N3/zN/mcw/PosIzPOJiUAqiLWaWjnoca3TAL18xTclk0PhOs4jso+JS6OPz0MXVab9y4luisgok91DjgoAuphxVSBQ1zyITRa6ghyAWlk9JI3coBCirAmDuMV49nu9G3GV+bUDbCAU8PpSfwxFCnqAayXdFrqBSA4Nkd57kYAgi3bFJqbQ8FN5H+A5RLXde3NO8kWuzNAFbpPF+vN2MIY4x0YNd8QVeaZuIFXANc3oqBDh1RgBrJvTn97d/+bdb4l7/8ZZRomC0pXyNNFPojRPj+xREJrmewkRdHQUniRcT4mupJf/P6bYQXc6j3ng3TcjeCKB5Egu7QEaCdw54Ge9AqilpO8Hr7AEebDk6DnQIf9Y6d5jBFiDTKssB6DwEcCdazpHPzakCReo6reDAWxg+Ywv8FMDwcEIyWR9Egk69VFFQ0mGvSt0cEoKVy+B6eaeiT5iWXWoOPKDFoxTMEeU0drif8/+fqzXnzXLM1vZciRYkSKWrWnqeaq47PCc4vsOHImQ0DhjPDhh0YBpw4cWc2HBlw4qST7rDRWcN5A0bDXUADRvsUTg27dtWetSVRs0iJ4iiKxnXfz/XxrSIgkPq+d3iG9azhXlNLYTgWoxg0JFX2MZphKHrdBXznYH68aQOoXtw3FC+VLyOnVKY8F9zndzHUDg5y/hIVOYxRvecwatZnnjaPsKxyXHCMcfE9P6z3HARHYMd4HM0wGIMMlDGgwFUo1diK42TUQYc+jcSEERNtHDBuNI7xO573+Z+/jhCP02BpOXSHERtnCcrqqL3J/ShG/CNyIEI3oPGoKT08qaw/NIwiRmPIGAbL57PvidrB0/qmtMl68l6dhKxD+O4JSjOGbMEC06Lg+5TE+OqrrxN9UsOq0R1Xr2wOAUlKb2uB8znGh9FE0CQR1ETb3r13N4BSyzrAqxupFWcUDsgYFI2oTX3x/b1p7/VunkUWDtFg/A3viAGWurDfTf/fv//30/rG5RHN1/4M/ENZgD8BGgJUNIK0NQs5m/yuUVuAwrRZ5s8ZNvKHv6EZ6E6wi4hmI5gYf+mjBh90aW1TabMGRhv0co1y0Ighzh57AwCJEp9SXOfPJ40co43rUBTJIuFeoqkA2tcuUqap0fikE5Jtw/dz5Uighfn47hiuo0/CO+++m3EBfkPz0GIAhkRerC1KhDUNc6dAyzogy1kNaB1KOfcYUkMOMgcAk/OrLbPCM6hX3PNSZQO+iPOJdWdP+JyIFc+tvFI+kDNIFPsxJX2quG4ALgOCwEf39zIGDHSarEX+vznOPBgfRsPmtatpFGjWSyPgt1NiiPm1kdx+Sn+1xBBG1cXIyfKRozgw4aVkeDWiqqnbMX6ZI8phGgNWYQYEbCmDZkMQMYPKV2OwAD+6kNE16EZpNk15mFHqJWd9lDOrblMdgTmxpzlLw1lXHYGz3hIm6Fg6Di9vNAvKiC55YwCMATISOQHdcy+N6ZB5giMq083mamDB2Xk6KxnAmWDtjAjXiOe8A86zdx1baxnKVx2nwL3yWzARXqRRAo3xPXwGhxvrQukbnq1zhnVpRP318Bp4o7qiY4c2C6Aid3FWtxcOziIy4gSI4qgbIIjAG+9U+S5YX4cSz+D8Ml7WFR2BsaHf0dAzRt2oIX8poGTlCs4g+Ah8S6ccOhXfY8BCB/tHjZJhT+BNGrox5kZZkd///vdx9F1Crq1Qbq9BKzgsGSeyjMj36shtYBYnDmd71GOtXt0IuMi01DTeiJOTf4Dr6DBkzWHk8qyjo4M4hwIWoMutXZzu3KGJ8jvVmaPrnYHAAKA4BY3OT7bRKDfBWHTwMzcML8Ci7MOwgvkb+kOv4RnQJbKC71lLIpzgxZzDeWNZ5hqA8tq1vIN/PIt1lb+ZTcF3PEPbYaGXJGrqrPZr17VOUp7N3BgX+9oswurefNc06oJ7OALg/zwfMFReHbBn1E3VQc9nLblALwCi4AnieD0yT1u//e1beGhTU7SD4HE0Asbprg2QrICFg+cg1xugsAAPZjoRjVbD34dtcZ5SgCPDFz5VoK1AKCVMyOhCNqHXXE3t9JZxcI/ZU0E/5g+NclZZA3gLdhMOZRyVGMCNSCMQxqCmOgrgyRrWGNuCrZw/1tngDOWKPIbvAMBai7sgDf/U3dxHaEp9Wx3IiHD2jz0WpNfByBjmtHQOZ/Sb4/Y+oPxndLoCDDdv3UxjTegMh16B0Z5JaAS9B6Cpun8j6UgBx6aLPE9ZxkYBUisVnmAwEbTK/Cz15vgASZg7ssjGm6whdLrIOBjOLOitwXAvptPTk8h07NKAIwli209puswHIJhyFQPk6ZnaXzQdNuAjek3kJpm3ZKu0x4fBUGQgmuGmvt+gr4LvAlfyLcYsaI/8Ys8EuwRjkcGMxwaKsVcHr2PP+U57h+fOdWZoZg7+mikoxsAYdSYIkhVTOPgLJ9kcABX0NzJWPciSIvArQTJ4mmVB1U/Zj/TdoQn8BUqBvkmZGs4xfBlewE/OA7rGyFyq3n0+1/FO5yqvUBdgf9iP3d2XOdNm3jJPaIU1MCsfGgFsqgOiEcCsO3sieFv8p84/7TDODT8r5wqCt6Z/Kwpw74MH90P7PF++a6S8+hW6Mu/D6cSYW4Ln+qK5awNgdhM4qYyzT1Z0puWWThVw5jPmSlkwxtyyUaexpWKXpuRU8a0NsqSuXZsebm2l/0Kdc814x/GlTOFa7R2wpTjnExCwOh0cHofPqSvpfC0edJhxo88yDnRL9BiDtQIUjyhqxlWeWvsmjungN4z7NOUlAdexh8qLjhLkyI927MJxQXbMaMAo+CsgzD7IU6WD6r6ld84/549/rHexrOJI8mne+eYU2+UoQSfo8zj9PIP89pxDZ1SLSKT91IoJ6MfwHPT+gLLh5cUvmDvvC+htueRRtpB1SyDRwWGAUBshJtqaxvCvGoCKdVLcCye0wQ6Udu2zY8+Jo42AQG27BL0OOuGZXCeOtgDgsRs32qg1YG/kGvEEb6JnFVs5Hz7KDyAwQPs8Y2p+rhv8VRncjNtL0avAqDavbiagFNA6jkPWYGSj64yGhpIVlojv4+jon37ySej8xfaLRV8mbAn2w+wgsSLtXNZfe5oxwdvYS2mBNWr2RwFxA4vYF9ZbHiStxHaOc/U0QS68B6cy9i/nyD1OYMbQZ/b2CUbcqUweVTIAzlkf8Sj1MP4vPmygaJ3sb6al/+df/bPoNDBZDujWw4fDSKdeIh7RdqTPzmXbWh5jBJQkzRJCg5mxkOlwPhphRqEw0iQpdBcacbV2MSnwAfCoWRvDsqAooCFoPkrrd999HwUToIZ/KAxMygnqAVPI8ZuJ6t0xekTlWMEUps+7qVt2oR5UjHKigPHGk5bmZvKbZ3JQA+SPxpweHIg4AM/5lUSHAr6iaHFYIfymTVd5Ebwj6pP3q6RpdAks8rtAcUHShZdteLD4DkMaY4nvBOR5F56ebHZK1eDAaDMcGAsR4M+eP4+Ss739coKIAESMZnZvAdgF0CMchvNDQQtjWht1k/U2a5igcP3piy+ypniYwgSJuh8MsgdlbQCUr8O8iMCHcXffWjoEGmJvmH+UwuN611AIGb9NBgHm5iAK4+FHb681NVkvFHW9djBFOk1Dez/+0Y9alz4peY14iaEToKZlDxA4RhYINuq1rKHfiFzAyWYcVMi3CWzr98VDOjz/0JUKFuNlT7mHz/WsQbdGyLHPMhDo3wiVnAGEBXWd19owjLEbcaURz28FoED+/NyodHI2mIcKngJHACjMPmAr6UFnjSAYG3TrXpyBNaUlfniGTi+FpUZqLhg/GDWCKwIvVZzaXALFnrUSmFMQ+kyFtwA/9/Lu1MWaTqdHD5uCr8Ok4Hoj1qos18hVAdBIkqHjeEkJhpEmLuDM9Shs/+bX/y78IgbwBRpE7kUJIBUZBaCGAOm6b/L54QAhwtfi0a8TBd4CL+FvykV98vFHMaIwsIwgL2DZ2pitC/p4kcbEXMKDAX2PiCDFCAScb9RyFOOJZh8Ppi+//GqR+s86Q5tttFZPLPtpUyb2TEdhz3ejnr/40xeJQGOPArYmsrlOS73hPIf7A54mi2UpYCMAHMAUPPLmjfYKODl+Mz3cejB9/vnvIwgBl6J0Evl68jbzZT42PWGdXu70jMFfW5YHg7dllBiHgB7XLiIuBqjOuKEZIqrIkOE8MX8FqDTJezFgBMCqmFSBZo3YA/62hIs8up74RjOyXowJIICMGdbbsyPoqUPHKBeiK0n/4jk4GKE7wHLOCM/inY0mpMl0lUb2mZrBGsDQIEYSa0EEB552gGBoO4BgAMszMH1+/jzHjJN/i30s0t3zuFsgagEoULZq6VxKEQlGrq1VqUEXQG4wbrOvdCRUiRqlU4hMpU9DQJkaJQUi24hJZRhghXlTJ5nUPZQoIsJ5Ns+lvA5lUOTj0MKly+v5DFrBwOTZ0g8OqZxVnLCHh3lPHbOXogphGK1dLmgBvcEPjR7ifaTpxfBL2mCjPGPMBwhtDUycWGkqOyKDUAI5D/ywZ+3J8iTXMl4Mf84e7wMUFrTjO40XFP1bt2/lXVyD0egaMT7oErqDtlnHZlo9iQyGv0CLKs0aM9BFIhdHir48j+8ZC//YR8+UfN3naDj4W+NOHqp84nPeJUApb49xu7OzcDwKnHLWkHXwjTaxbbOy6msF3hljnPDDWZx9Hw10MBJ2dl6l1j0/0FAzUaqv8n6NfJ4HPbBu16/fzHv5rDXVr2X+0BGRqfxQ9qaR4/vTy5fb05XRkJbPbAAHAFSHXiOneD7nN0YHjq/REBTdxLVSn4SO4SXoZ8v06hhlCtFpBELQ0+to2E1GUsv+NDqGvcGBZQ119bukJBPVjkwfEfpo/zhFibxnzjgv07w2gP1S5si4P/rog9ApUZ6k9SLSdBCrW2iYRM9LNlTLLqrPG9ln1JROdh3a0IjZAujj6N2AQuyTDgPWlDWJbsACAAAgAElEQVSWFxm1a41z1lC5KY2yL+w7+sW7770XnhVQcPvFdHDQCFXGqa5rfVnoAJ5jUAT0MW+UC91Z0hB64uwxTp4tGAGtNTKumUBcpy7YcgJnTpjaHphiBMLgXC4YxTVkdj1/vp19y2dv+awRcejK2y+IKj2ecFazJnHUd+OTdcMzMOTDt8jCALAAJBrZackA4P3J0KFJbO2xGOrJYjhzIMF7OU/sBWvL2ul8ZH10pLN3ZJRR8km+jk+G+ZNVwbNbOuxpjP2uS8EM+RHXzA1sxg8fYP/tx0Ctehi3+yGP4DmWLZqXuOC8yS85n+xxMqwGH+D57CP7qWzfefUydrPykefxHEBvngWQx888CEVAtgAgDu+miwcseFPHMfQD/VevAnBoLWbLFzEO5sP4uF7nO98v6rcfHcW25xrBc2mf3/BQ3klWIME/OH74kT+pZ7DWRpDzNzKpkd7tRcUzoGv06PYjODc93GofFv4foBHwKhk/m3GQc4/NFg0IEpCWLxooxTsZkyWu1DWVLcxFhxnPnTtTBZa5VrDX/ecMcrahU56foKLZGXFePDvgyQj8Yf84u9C+clhHmaC7cpL74HMG57GOlhTgXtYRvjK3b5Bx0NS5c+cTtCDAx2/fJ0/gPvV+vufZrIfyWdlmgJDPILMDHs6UzNqDnwnmCXLxnaUoWP9GWFf35BqzYpwL3/FZy19N0/JSwT71KO6HLjj/luPyXFt2DZ7N9chVfgPI81wdjsFa1tYWmXCslTYk4+f57Ld2ofKcuXB2U2YvvdAaPKQ+xz3BiMa+8D707TqJ3k7Pnj/NOFJG8MKFhW4iP1T2MDaCRckKxq4Q29HGTpDH6OGmkzdg6eA/8DvWnPVl7uwv9ATdS2d1IGHrbE/vvkc5x2YSSHfsd4C+EZQR/WrU3448HjrnHJOStpS76mgELnJ2uQ/5gn7PWimvxd94XzABSsvRC2+U+lM3bHDP2/A2/ibTV12gmWsNqNV+F9sTm7NkH+9zn6AF/vFe9XidMvLL4JDHb9LjiDVU3rIH8gp5CuPh/QZ38L00BR2ol7vXrJF6AnuC3o+9CtgcPj/KlTBe5s21rIeOczKAsO0D4A+dn3VmbDr93HdlN2eHJtyUV0XmMj/OnE5A3sGPGAp/+2yjycvTa4s1qGUv5wtdhnEbaMp3/M2YkKucM/bDMlM2P499PwKK4qgZ66wOrr2s3hL7KeXV3oTuWWdxB9bHoC/vZy7JXhlZzXzONfBOnW98NnfGKGct0cUYwsf/9b/8p6eAaAyS6GDShBHY1J/jIZQ8qRCtN9EGK/k7eb4saJF+AD9reXI4Gup+mAguPJY56Hut0whhnCYlE7CntbL5bZOdTz5pXVUUXIAM6leZpjQqkYzx9Z0Awo1kaYqpniaITQ9sDauCP615Tu2oiwFbp+ltomiJCNYTKxjEfcwjZTHSGK8lPVKMPxGcF+IdB2TCOIBQWoeMemhVUFFaMIIjNFYaTSgQJ3DrYZTBqQSH2YwoWb1t3COTijAuf1uAa4DeSTm5uBbPENFulDR4sLWV3y9f7SaCiDkAxAn8LSfyv8qoQr6pDAV5+LmYCHU8iJSL6TNYE8d574e7+bxpwKPmZQDoUXbjIilsOCFgMI3U5kBRUw8HCBERjB8KU4nk1TT3g/FsbT1aMBoi9BkX66pRwgFkPBwSDnY8yzEu2jSCH40njDuyEnDKtGQADEMPH0ZJmYIguACxoHTXnEZAo7naciPk2bsKxr14N3mGYIHKHGtYL1nTwrie+/heRYd7+JFJui/MMQBXojOadobHlB+VzDkgrQPI7wOALmrFN2oaZUtwENqdC5vygrMoY8Y6B4o9ZyrNrI8MiHdzhpinCokAtGPgfp6nd7GC6qy+q4ovz1V4NpKmEVqMVSB+IeyXziWVPcb+iE5g358+ebwwuDlDc1DAskGsg84o9ohns8bx2hLBsGjuV3BVxZN5/Ot/82+jLJHBwnd4KUm5Q8NMH4UYlj3TnMHjmbBv3lCVskRDD2fZZ59+PH326afhTfBnjArGCH8ByESBwEgjMhB2wHpQJy/KeUDn5UR7Qqc2iqMeHbRK9BhAGTRqM+ICd/W8czZdX9NVpQ8BDgTuzsud6U2aCTbyqzXx2/3baBd5XEC0ZBhxrpvxAR/AIGo634U0QKTR0h8//8P09vQkEUOXLtXpJ7BF47d50yJAcBV71g5eB4/QSIDGNHqYn3Qo6MpeHx5aR63lhboujeRnPxG88m97SKCcxls9ogwF2rjHqHEUFK5hXeBjyiUFPgoHtMjaBagY/AA633pIR/NXeT68ihrEzIl9gx4YN3siuMC9jHX/8DDRKw8ebmXcSRG93FIl7C0ptonsHO9Lj4/Uumv5BJTyra0HWdNk/owI057z8nPqdROFcjI6uiPnC5ZRc3952hwRjQDJ9x/cz5pbukm+IcAuT2E/5F/oFQAsOIgER03JRdlj/qwxRhLv/vzzz6dnL55nrX/y058uSkngVH84HBSJ8Nso/QMSsReJBBm0ZffwyArqvycVcj9rGpB1ezvgNbV3WUdlRNPUUcRWU09ZcLOOfaLyKJWC0dj0bQAgdAdKciHrmCvP5ZzBQ5iXSjjPbcrf1eyl5SUEZnWMIu9xilZWboWW+E6ZoYOCMaszsO7Xr1MbvGNkjwJ2DuNJ0JvruE/wjr91qEEj3Gvpn+o9cz2iBg00xLVGtzN+y7YIUqi4s586iHTUGsXJ2DTOOVs4ydB57MfBdbxfWQytyjsE5dj7lKpI75k2gOO3Tl/HU1BnKd8zv/PnmyHIfOWFrCV7CvDHjzwVneLlzva0uXEl1wtqsaaMm/eZuQJ9Ge0oCM74E/U8ov2U3bwf4yO8jT45I+26EZo6GmvwWBqCv9sA9nKe9+p1I9IBTXXCB/xEbx17F2OWsj6nU+pvM15BcCLdkGXMD5qGh6FjNUOj9e2lMY1ZAZnqfGTRFcBlbUqHZxkd/J/1kGY0hNlHxvXi+fOu3c7LnE34MfQkKDMHqhhHHE9jrkYdSud8b4kgo8kDLrzGAdP52ahP+ciaMS/GYBNkziiySieTvL5AdzO+BHrg9Z5xZJ71aNVnbZjLvJVDzmHp3Er4N3K+gAelDndbTzaO4MM4QGM3URoy5UGaNZt6tBtXYv+E5yYSshFm1rAWUFseDTAj88jSNDrutGWx5Mkp6TQaX/McjPaf/exnoTWNen7zj73iH/OizCHRXZQbY10CIp3DuV+HLuN9/rz1xFkX9B2zX/iO94dPDz3Kc6Kuyzx4J44+9KE6KluqjbnPAzwS6TjKSDAHnbPwCwBko5B1xrqfoXHAwOl0BI/V+SOwyr2ME94g+KXOyDX87e9m/rbsACUB2FP4uE4367wjp+EN0DzjNJuCOalT8Dn8B2Cb/YvMef16ocsIGDA2dAf+n+CbE8D26tfQt7xdZwOft7nclCZ6ZrMpHxg7wVQ2yUbH3NluI1rlB7KOiHNlbYGTAmeOh+cJumiDCjixXgJeOHsFlJkz77APiEAhZ1sezZ67/q4XtMaPto4A79zW5rmcde1wrq/8BaRsJCw/OjF4trQWp8aw43XQCswYoCEdK7P4P04LnLVHR21UX73fOui1kbT5tLmgPcbNeAX7eZZ8FDrQqR09M3rN0qLMjbyy+nAd8NAU41K3jV09KzOoc5e5u0f8LVCVcowr7d0AHRnFzf+RldpRApC8NzbSKH0Bnbuv6gyMhX3j/3zHvMAOBMZdb2XOXP4zlzQePR42+DiDc36ifcC68Tf8n/e0Emv1ZPWfua7D3wYEFLR+M73abTkNvmO8yj32TuxkAdyNWrTo0XwH7TI3gmfMdGBdDC5qhDsOzsPp+o1rC9wkzvRhRwuKsybhc8iMo+PonOqOyk3tHfaI6w02ib18YXW6OYKDOAfMz2dDm2IYvDf6I9hLGu1Wh+bHwCjXT71ZZzFqg2PPDQPXKG7Ud3oueYZZC+ID8ill/Rzr6FnBwUgwzVnpU96hjqL+Oec5jNGAJN5n03bmDs/RgSoIzrPYq82rGxmvoLzzkU+wFslIGFltlP51vMxRuwMbn/U3k4CxoOfdxXY/OkjwLnyYa3Q4a0vyLs6rOgmfQ1NkKUDKxTpaOqxYTTPs1cnka/yG1pgb87UZJfKNz3TwM6fMZ7d90eSH4mCecfGA8CbeS/+ywWt02AXbSjBp5ZDgNbTS8nINzqnTvNm4XCNwr80hXqr895wv/V//rDXBAT8SSZgot2eLVC2jggXBoyylPpalMxqRxeABhlCqMI4xgFnoehQKplCOgLIZfMbCAwYDgASExvtN08Y3x6kpR6QbxM0ikboAOM9BDOEOwJzv9CjyXqKoXPAUR38LuF9gR4OMZyoIuJZ0VKILj09Ir2mUqcRehev6omEUm//qZSOR9XgC3hAVzTN3tluugg22c73eDN6fWkij+cxfg+BusodOBmcUm4efDVWwynxV4ogET7TiqO+edAkaTl6/EUP/yZNn0/d376YcCsSZpjsjLYJ97r+WQjG95C+M2FF3iugfmDNKO4o2Y8PhkYOUupv1dgIgEyXPb74r8a02p2BEu7LfEDlr/9FHH2fvIWSib5iHBwFnDIKadP12923pHpRDQQIMStbdcgxVuDGEG+Viwz4MjdQlPTqK4k06SFPZiRiklliF0tqli1EMQoPxzNXolckLtqK0oqjGQ7dUhoiBUcDrWRoVxrgYSpACh2fN017mh9OIAehJw09lSsNOT3VoCxqe1RtX0ea9cyHlNRob8YSNlE7OP2MySkTgBONOwE6lnzWWOelZ10BQAUIp4vncw/tYU67l91zRYB7zJiyCNTEshpKhoeV9jMd7FIgyWJVohYvAFQBz6tPvke5Ux4TGmEpJ08LbwVmADqCBuZ2lr623GfCstAD3Mzbu+b//7b+Lsyl7kGZ2FbYYSWhPzaSpFzJ16MaZzlz5fjRAg24tJfXxRx9NP/7RZ+FPgF/U3XfeMH0ijBAI//iP/xjmz3eMlz3knF5ep1Hfs5z71oZbT3MtnkcfAVPVbUzj2kPTAD8Y9dA184NmmSvP0FkBbcPP8fh7DUoCn3OfJVRYV40aIggBBBuxQrRDI8+vX2uNORp1tib4H1IahHHQ7FbaZb02NtrIlvdg5EMXNmZknMgNmmXKI1kX1oto2qTfjdqM3Mc1/NCMhz4UGlPKGc+SRgdzEQRBJlhb20gHHVk4J9gbZBo8SqcK90BbrBNz+sUvf5noQ5U8ns07OJfQOsDAjRvXFqmofIfygQHIfgA6GJXlfBOFA+j+/HkiMUKLo2nSPPKMz1R43pzUKc444LWMnR8BK2WoIMl07jRefM8EgG4dgPuJNkGGvvvOu+G3jJd1JDLCJkBEL6YB24gAkFe27jdNt+m1cTodJhusjSJNG+YdGLuMkYh61pEyFM+3X4RP/zgOzvfyHBos399qJH1AcDIoLq8nCw4eRGR86x6OCIERBUckOOODRqQ9sog4q0SCw0Pga2QfoQQiw8hsePrsaeQT32Ek47xoQ52CxdUnXmXtAJMStTUyuDgjNpJjvtAq6yggDE0wb2iMM8McdRjz2ZNnT+MU4znQutG16g9GiniOGxVbB6MGsKAKezkHolVE5bOsiedaoFiFc877Nfp4PvcaVcU1Ku8C3e6z84b2OFfco3NNBzFjB1yif0HmTkbjuI53wQe5X4ORNWH9IluT5VYgQ7ojEjq65yjjkjRhHCAXKfkB39iMoc04CIIg46AKfxsovXPnTvg9Y6CkD47XRLASNT2is3g3PwXURz3G4WRhnCnNcdCyAAJd0c1GMArzNBozwRSUgkpmDyKmZxnnCjpd9KBFOTrAn9XohYDm1dH3088h5Q3J5ExKvWncBXkZx+7LV+EvcdIft+5yC2WcjoauLc+TMnLhpS2bwfP4nOfofOAzaFbgTZ1BvcXSNYIczFswROc888fBl2j7vf1FdoOGFfNiXxg7n7HWBhgEaB2GFe9ij/mO/cXBaIACfJA9TC+KtwUDdDwIovIe7QFoWXDdOSOHmG8yw0YmC88VAFNPsuGkEeoa9DyTsapDmRUBUEBE9PVEa7UnBHo+dEmpQ+ZFANHLXUpQoX+1ZBUynvEItJ0bex69kjVhz3A8rqzEMKUmeOvfE61VfTER36dvF43Z8lma+Z5l2XJ2cUzBqwv8kzFZu1AgjHHQE4DPOIgpwRIbiSycOgwAF1lzxqB9FkfMXkvg8Df75X7I4zgj5cuvRxPfvQRfGcHG+HRGQCPKzKzByERSF2aP0Z90CvIueZT8DBlK9i9BD+wtz1bHh9+wRoJzRp6rf6rz1qYDRC34R2Yp2a9mGvCuAiHVT32mjgb2SEca+hL/WLe7d7+P3iaP00Fo1o982+xUgiYAVpBp6P/83L59ZzhimpWtLk/2EBH7fNZAlNZjLqjfDCWamkF3AluMHccH9eS1byydZ9b5hx9+lGew5lzTQLTWqfYc6az65ptvRqR5o2b5XnBEO411gTYE4vicfeSH+UNrvE/nu/Skns91cYrt0tekQYGO3d5VfMY8wEeaxdl3YPf2DLZ+OvvL59iclZGsVXl1I/nrFIlDkbIk6f8VmGQBTvG9+ymICi8xYp/v+Vsey9gFWeWRzDWOSrIIUz+3a6DNqMwWPymO0eas/ONHvZF3K5t1tKtf8x16OSVxCCBg3IwLEI13mcHK83WUCcQaKa+eBQ9mjPwTTGUcykP0Sehee8y9ndMNZ5k1Q3Yj+1gD+y05Z/iB9MG7uF59jn0hwAqMqQGADWyw3rcOlNoH1APfn3ZfN3BSzMozrxNcwFaQFL1Tm5/f8EBsP+1ZQVbWp84KbJ+VlMFiPzlv6eM39C2wNngLn0WPHZ8TfAq2Ag4H3XKuOZusAxlRada422ATpD32GSXLoH1qfyf4dQSnMac4MwBvR4kyAqNScnk0NGQd61DBCVo8q8GPVxcBQynjNrIm3D+ezTwtJWXJLeZiZoO2lQC5dqzPgqZiq6bhefVd5Wt5THlUMM2ZQwva0QlUwPgsmyO0M+xKnajwGK7Drk3Az9padM7nOA4J6Bw4IJgnz8X25X0EbWGzzh1v7AdzRMfl3MAPDBbkfQQpca5TzvnGjQVQzpoQzEygDWPkPdgn2FkEZtLHSEd0+UJ7Jzb7BbmD/lCZIQ7D+5iXfAR9EBnP3Bi/Wdnq0zaD1UGtI5/1ESsVILeqRhqhD2dbdFEbW47yM+wp+wQfYL3UKVlYeks2S70NpuXdxXXqnOSfdfO5Zulf/J//S2TE8fFJjGlA8Ea6NQ1fQRCFMUGKb9tMZ3Rpbv3cFqdnooCKMAgEFoo/k2aDIXI2LkAM3aqJyh2NCwuMNhpEg/EnP/lxGsCwCIAbMJ+URqEeNCUFRgQD42t0ZssX6MWF0OJFpCbSaAZRg5qSBHhIWcQaMSurK0nraOTjlUVkj54FmD2bCgDO+CE6wUIOO5vH/M/KoRwvUuET3TW+1xjgADBON1+vrV4YmZbCu/f/ZTQ23xV8rrdUo4c5soYoTkR8blzZnK5evz5t7xQQ+v7uD9OLUQoFAzC1rANKNgI8AN0oXh+wYwDj9dp3jw/2aL5JBNRmvaAjbRfCthY360GKFd6pAmUVKBgSqWc2QterfHYOCERqA0PIrBFKuIAvZRvYZ/YfwY6hm4j20fmc64wEqscfT1C9UGmcmtqqTW1J4wJSj1drsBDdFIBhk07nrIXe3bdpjslzalC1XpqCqQBynSoB0Q5hnnikBsBy6VJAcCJdOMj8ME8ZCr9VZGFOGnpz0HvhGR7R7r6bZ6nQRYkZzSdU4DQKGGPPSOvsS3OskQxV4IOxSIsanIw7NemG917lvuBqwYJ6oRtZoLGmx5R3agzwt8r3XNFiLnpyHSfP4RqBC5W9nOGRuWJES5hbUmkqvBgTY9OYVCEZhyjGm/X4jKioYtHoORTSKAKjprjg6JnzorXl2iCtEbjQUQ22g+nX/+8/NOJ91NiPkj1SfUcIQfaCNUYpIhKcNcq/0RywvOqs38EH77+bSHAUx/v37qekC3uh4oThjvL31Zdf1qBcNPZZjXAEBG8EDkBo0ygZN9kcRIrRJJf5Qs8CWMwFhYN5ATAihKFN+LCyQWU5Cv7yuUQFKySNGucaAA9onP2HnkJH58/4AUILkBAhnprgK8uJwN3auj99/dVX08NHBS8/+OC98AnOoTLI+qBds6Zzqlgzrx9+uBeagQ6MkDJ1dw42BpxNrcyNafV8SyHwPTRZxaCd5KU/5mLqrKA685Ine96QGVwn6AN98h0GAx3ZWWPG+7d/+7eLKNoomC9fBjSGVnkujUNJH+b5vFvwBVrkPLMuRowmm2t7u87Ic2cp66wZNejZI+jiyubVNg4atJtSWZQXeH1WTz9yfYA7zo01qROsTWJUNriWunQC+GnYemUz4D8/NT7OmmiznkYWQGc4D1NSbayRxhpnm1IrAlsCwjqqeDb0zLnDIL5I+ZTV1enGyGLgnOIMQQllPQIwkc10eT1nM2DwBjVZG8GA84k9CqAw+Lm1Ipk7DhruATBi/K1riBJG+SCcMifRcdwj6BugIIr2IVk1dfChBBM1CxCkDGf9eIf0BZ0IhEO3nkt+s+/SnryTz4n8ByRnnnyf6PyRsSLfUDb0/0T8Wc6l/M9+CTyDa+0zAQ+CluuUatQFRqyRgeyNad3yRa4pv6uRIaDAWJnbYt2HcqxhAR0Zjck4WGfOJPQYUG7IF9YdfYTnk3LMuREwkVYFATRueSf8AD2I53DeUNrZP41o5s1zuEenagGWRmea4WdmIfwDhwO0ZwNS7sfowPBiHZBtfMZZ0tEsIKPczvk+asQ9n2Fs9LwVvNXBJq89ogHwcHijgyPLCki3DwG6Eu8r76dO5ZVEAWkUhAZGtNbCuXFhNVlLAbbI9ttnbUpHsQNO2rgMEJxzDm3zWUDJ1FMlqKJnrRGpdXYLItn7QxBTIJx5MH+dCtI192u0yh9w7tGfg+gh3iGIEmB/NLbkeTqDoE3L6vD8Gp6NJuc71pn907mZ8zpAcKOjdJCzTuoJ0I/OFsZg/xaBWNbMLAMdRhqljK9Gdksmmfqro74Acucn2FkH2Nvp1q3biYzG3ZA+G6ml/DLnkXNAwEv6NKQEVptJ4/Sb23aUjlJHq51HPPOonYzsiK55VgYldskoh4L9o05pP5Py9GYzMWb4hQEqnFvtPL5PWcOjw/BmeoR4nln/Rm03YrKp/q31W0cJmQAFJQWq+Zx15LPyNBrdtsyOZco425ZpEZzX3tKeCkA7skxq5zTS3n0zwoz7tNmYU+yBZXpZNLBH29n5zq/nmehD/DaCUB1XEDwy9e0UW479/ksQmyzXAi3sHXQhkM86SFvwReyXr776MteyloyfM8AZskSn677Qj67C12tLkm7PvZwNHTDybPYHe43fBfBbMlWbI/2l2oFpNEWLNtz67skuqT1ONomBCDr7wA0CIA5ZXPueaOtGA6JLQF+cK0sLqA8LWupImu+pdji2hQCL7xDsFcxjbefnnPkzN2iaccYBN+QQ37F+0FfXmVrZBDGRZdOIZeWczgD+j/6UJrij3rn6UMFQ9Iva29dv3ExPId6nvcT45A9czTzgZWYNFJTvGXIN1IW130K79F9ZmtIfS3tp7sAWYGbcjBnezfmpvXQW4KSjSH6C3GSsCeJI36xzsR+kPcsp6BQU6xDH4NwyTt/F/jJ/gTCzhATOdWTxXOaFHsyzWsKsJUK4nzHwLM4gpaECqg89x7nqQOP9RpiiAyFPtXt4h7qKe2qAhbI69JNmfkcJOqxT5AzAR27wTu1MnwPgJgjIejJH+ADj4qwzF/t8cV1lLWA9e91ykIyBseqwc0wtW9XoWk5n59MSneo78pDKwpPpwYOt0OP7770bGuBvxgQfqjOu2BmBj8wF4J/zio1LcBRzZ80ZY7OU66Qx6Id1gM+D8eh8UFfkfQHul5YWmQWOj3PMc3REs786GvjNGKUb14FATkBw6Vc+Lt/iegNqlQuxEUbAlY4S94LnymsYl1ik4LjBrPCCOkyoWlEbi2twAPADPyEIudgSDs/qaMwRvmLwCudBfQJdl3U2a5vnCeIHCB9lV1i/Oq767qvXGuglhgNPRgfhrLCXBiII6DO+BOqMzHrOEP8nAC8Y1PjekiR81ioRrXoRPHaW3Q+N8Bm0nGsImKTKxHBM6CQSA+R5jJX/c29B9DYU/v77u1kb9gc5Zc8VZUn5RcsCwh8Xeiz6+D//3//JaYXXlCjhx4+bdhYvki+NItQoAUtjuMh4chxsjMYobPXYCIgizPB4smAorSomGsOkV8g08UAxEctTXFxtnU7AxKaMFuCRWLtANuysR7dNC2oUVKidlYngs0YktD6xh//oDUbOGXAmI7N2JsRDSiSlFIiaVBnLuhDVnPpRZWSsTcGU/hP0TKmY8wV2BYgEbwU3o4SOGsZ6Mqr0NeXEdee3Sg/rk3kuNXK+SjqeIRrGAXCspWv8/ftb0737D1IaBUU4FYFHnSLKoNgMU8YOm+SdASUWIDhNOV4H+Nc5wPww7BfjScpCawYCgsswAwoFGOg6nR2IguCJ+qIO8c2b0/qVgoow6vRGStNQmGDLSCAciXJBQVAhYI3O6nNyABs5wOGmOSFKSfZnNNi5SIOs9fUAbzXcSXeBOVYgAIA3AqaKl0xQA0xg2BIC7ElL5JzVagdM4b0ypoUnctQrFIiA8QimBEiiEcfVqwsjtcJjVv991KNbrOHY99ToGtHTAYdHirogq4o29KYh7T56LfsEY9HRM2dcGtpGEUF3MJ95hBfv6p4X6JFp6r0ToOUaPfqCAszd863SKKCmscW4nJv38V3U61nJFo0ieUWaUCSKZGURgWskQRXCRpigkAqAK6A1xBulMqUmuF5N94Vxcd9vPv/zOIdtWNK+CnVk5f7BR1NzlYyEES0fQasPUfIAACAASURBVD8cRXye6Nh0+F6a3rlzO3XBoZMH9x8ssgtUdFBKGQ9KmkClzjH477vvv5u5wRfkofG2Jq2/0caco3ZUr3GQiMmnTxcKK2mvyTQZkXUaDvBK5n7y9k34iQoMdKSAgybYaxytCs9Nmn2uX84ZxTj94IP3o4SnmeyltTipqKW79eD+dPeHu6FX6hZ//PFHUcKhUVPH5JFkYhgRC0iF4obDjHfrpVZeeU6YtzV6WwrrUpRBon0Zvz86B5grZ5V5oICwbz/5yU8iWJmztUZZR76D7o1+kxb5jOsAK7iP9wK+CBQJtLM2jP2DDz8Ib3vzhiaGj7KO7Y1QxcY0fngo8/nqq68W0TXQjGn1NGoNcDOiTi+mj0BLC7AGaYo9+iwIzuiIYv1N6WMNNHrn5dLiXByplmRtBUTY2JjuDCcfe5aSU0s032ste8bDu3m+0RbMi/fzGb9RkIgENzqIefIeDRbWCSWR9aMWM3UeWVObCAWISAPl1uGPvjHqey+vNGKv5cNqzANaophBK5b/gndUHq4EvIYTUE6CsTNGaJO97JhPptt3bofmaii8jkypuoK+0nRCwLtnT59N33/3XWnp4tr0YaKa6zSAt3Km2W9oBro3pZF3su88B1rS8E3jneHwtJSRAGLnedZ7gnUISLuLQ6c1kVlXnQ/ZywHIc5641uhsG0JyLenM6FPcr840B1gENdVpavw3+lpwVoWY9Zs7Mhlz17DlT7iHdY0BN+Qg1xfsajQa7xOIV2nWqcS64jDCqcdcmJNlLng+62lZjcgZePiIGqxxTpMqDIbLo4Ra9RH2x6htzizj4LO5EcUcdQg4F8bNngiIa5ScnqtsZa1MhWU8AjeCL5FDZBQNWQ8wnT4hiXZaDf8DGOUnMuEcEauXJs6+P/QPINOkTrCWTQofJwI7jQqp1dirK8sA6E4S8RXdbKWyDzpC1yewAJ6OwSvvl2fy2zUWYIyxglF+WucgNM9+cW+bJTf4gOt0fEUmJ/CmTc8K/D5bGP7shaUAAC6U083qq27I2srXNLS5j33mXfwDBLfmL3vE/HkX44uTbL1NaJOePCL9BTWajfQoaykIw1nlHHB+MNgE5eAP6JtGg7LW0LmAm+Am+84+Ebh0+RKBLlcWEbbQAc5wSj/h8GPf63isXLxx83ajAUcwQehkBb5Ux2xB8LctiaK6MssmZM9ZL2wsyqRIi3yW0iixtU5H8EhBbd4L3+JMBXT6q5ql+69bRoKoYPZE/S9lJhNh15IeqQm+X0CQiFJoQweK6y7o57h4HtcILDE/Hboa9OoB6qnco7ON56kjhu+PDAxo2P0uYFFbKmUXR7mdOaCqLaoOaykGnes8W6AA4DdyigChw+PsYfe7pQ1aM7ZBGgaCMEZpVttBkB2+TikYZRO0qz0h+K3Nxzg4k2QusY/0UUIu8S7oV9CHZ1kLPYBXmkP3fCJHwyNOWyrSGucFzilBh/PiMM6PlEIZMkd5P9fh3Qv5Ds06dSDDI3Q+MQbpgffoeBDw1UGm/JkDKtrM6jsCjwbqsJ8E7hHZ6h5Zuk6Ah3s5t2YZsnfW5BV4U09jjbkPPjeXdcgrgSFph/fBQ7Axb7/zTtZTZ4yOCK7l3VzH39K7PI49M3hA8JV9kiaj0yQgcSUBDIxt7oDUxmtAWUtweJ6Lk2CrF1OB12k76gDXCZW+WW+nBYhsVoR6gCCwQUXcx5lXxxVbEZTT+cUaNsu1EfpnGRCH0wOc4SODT9nJ+dDJH5v+ykac+mRH8SxtSu0ceAHP5T4dNQYGyDPr/OmPjiQdY4wbnsyZDd4y6rYLhnMde8/e+MN79ge2wf3ew/ozHsbG9ayhdM8e6KxkfqyHsjc69LCt5zqToOLcpuYdzEt5w/V8z15wVrGfr4zG63znGdBBokz1PEUXXUSCN6iIa3g3681YPSPMS3pwTPKDMxu6AaF8zrrxLHiauNzcbtGOUA/TJgYDXLvYBpLaMcod3uvZ0ZaVFriG79WLxUaiJw5bRaemjgqxTa4xyIHxME74ujKSd0F7gODw+OCpoz+NuibnC7sTekUv4pr79+8F49IhCK3wbObF+ATz+UyZF8B7vY1oGV8d7geJkMYOBQRn/DqwoDkxJCshIBdYT+WjjkN5o7iy52COXQbfGH0v5GfocmbCup6eRelU2q0Ogp1V+ptn/czlxxyHFXc1Q5ZnpnTjP/3f/qdTFh8l6Id7jToDXERICSyhDsmUO5gSr4P3EDJwXgqBUBuuRgtGUwFwPrdkSIXRqL282hR1NgTgEsWav29cv5EC/BoxHJZ5swaIESIwvYj/s0GN6Olh451skiCyoDNKFSU1PGh7B/XIAITrWddbjxLKP6K1njx5nNSyeKhGiQvSwMt8SAmvx0Mg0ANRRn6lczkuAMJ1MDINejdeoaygnoPNMmE9L4Il6UY+wv95B3uEcoznGOHzzXffT999f3d69PjJdPwGj8oyGkoaNrRbb6PAHUOMtdGcL8b7iDxmjuwta0tNYTxH/E20vl1r+b4gNwdzPakgMGhLpjC+Rg43FQ4QJaDzYRtPpbg+kbUjOhclintQ+LuXTZEDAIfRwwCNDrORX43Nemlbt/wwQHi8nKlVf5SGZxhQCE3A+njArmykDEqA16OmiNST3xRNxsGzWesqFkaDNNWIfUAJVMlIOulK05gZI/NmTIJyKlycDxhcUo4Gc2cd+OkcGlE9B/CkXYT8PK2Ze3RICLKzrtCRYK5RRswFZVYPJ++BxlhTvZiMVdBOIeKZEjA3pZgxKXgD8ow0Mo0H5sgzBGK4RuVcZunZaVOfKrQychU/nUZG2QrOC6or2LiX9eR9GRcA/cULi1QfgTjuY/8EDgQuVPq436aepjii5MvM5Yfs7xffAlgN/jYyZTAq+akT4jQRpDO9KfMMEJDvS7dJLx5n7fatG9Pt0Uzq3t0f0niMyGvew9m8STrqEbUznwe0SLNi0pVHWZT3P3w/GQqME6NK3gNoDL/HoGhjr/N1vsDHcm6a0glfJNISOoVfcS50AhBNG6DqdRs0zvmtQLhRKCgqvCfg3WVAiivtaH9+JVFwlCW6cf1aBfrm1dS4I1L2z1/+KTzzww8/CFjOGDgrDx48zJryTv6RdsuPBmIjdQpOCcpxvfRiJCsCXcCJ/hJN362iyR7b+IP5C9ypeHOmBM0EWFwHQR7WQVrlOxVZ9seUMp7De1ByVOSUQTkLyzQ+prYpvTvaaEo+4rkGLGNvFfSU6kIO0PC5Diki9msAFfxuhBaAyb3796Kso7Qqx3VUaTSoDLEO0BLRXKSTaqDzQMAQeGB+j/rDpE+eX17JmF/sUEv0NB3sWTfGzl6yz4ydWt3OJ0b1iDxYXirQyT8dNfwtQEq2AtdTF5+MhEQ5jF4E0DHOLbIueAfPb91kHNMt1UDKcT5HCR6KFc9HMSNjTB0i/DjA6DTt7r2OIgtt/eIXP18oZDhS/4O//ZuAl9A+DU1x/iZibjjmeQ/6DfrD53/4Q/aMEkUfjGhUxgId87mRzSi+1uHL/SPqhOh3roHXEeF/a/B0DWL2T6CVtWNtUhNwKMDQHDVgdexqLHOPPB6ZID/kvep0rJG1+aAJ5KmKMvfzTPgi+8RzlQsCN3wuuDIHnZRvPIOzQxNInqXDRx7NedfBSvNvI4Fs3qvyLTDBuFlD6AVa4DxBf+Gdx8ehSUFnnmtEN+eHvSTw49rV64sa9OwR/JP3sK68lx9onbVTNvw1eM27uZdnco1lPpDTobGlZkixTgD2yjT2TIPWZ3C/e9cAljqQQOXIANTQLjhVwG51gIw2y1xaRi9rQyV4ANcyjupo/N2I+YB+MQaXAj6DeyJX68yi7vKF0DAGFfqhBjzfs5b8oNsITDHuBjx0zdqHoLXs+Zzr4IPQvtkeXMc+3iLTY+1S5CFZNcgXaMga8dIYe8s9fMf6zcFIxsscjTDkfXUMFVTBOYD+iqwSxGV8XM94MEjZM3Uu5sF9vEN+rp7P+1kHaNuSArW/iG5q1iFz4CxzTuhzQLoxf6t7qhPSRAunNrI6gMrqhThDSIG+e/eH1AaHFnBqEsBD9B2ObHR+NpD9TLme6BsFSfq3pd7iA8lYWbMYoKNuOABm/1sbrnRFY/jK8jZWPGtsxj6wf2SstURHazanudg+DcQuL/ouRDdPuZbaDXWyn0uJRGpbQ684C9FHBI+4R3BMvqTerGOV/wu4CH6odzE/HenQncChtK9Dm7XXPuO5/j/PidOIrL9mks7BJuWK+iLvY35mkqon99y2IR//6HFixivjKy+m6W/BDcFxAQptXuifda7O2QhqwA2uJ7KbdeN52pOCp4I85fsFGsjKRU+IPY9T4fxK+BEl43AoJyIvGWfFCaBDdAuc4C0LUlAN3ZJ1YezZhyNA/tr72F7MgfFwvcAnZ9Zyb5E565cWZXJ4hnX4tZH7njoUsEmYL3MhWpH7zURVhxNY1dae4wSC8gKdzI2xMcY5CNbzXsegkbm8VwxiToecAQA49rYZKHX+E3gBPaRn0EpBNkuz8SwyM27cuBXnlLQpT+F+eCbnCd7FPgvkabepU7LvRlWLQcT5ClaSYMSWQdDWUaYwb/lAabf1+tlPfvNM1of3zINAjDRlLVsaAUyokb7IB3EM5l2nLhn5tQnBBYIrTJRquRR7Bvlk4I+2G45Xxtyo2tVk3IEdCTIiQxs09zLrarN7xso99HVB3uMINshDhyjjsxyh+JLAqPacgKO4gDZSMZCz0hlka8kHuDf8dgDTRvEiT/iJbrPfnh86AhLUMTLgBIu1gxkb64UMYcwtFfF89KdpJp/4gePNi2b4gqAp92vDCQbXdlg5K+12aW26fo0gk5bq2t/DcUijx5OUVWG/YsdTLnjsHbZFHAqUnEwZ4tXYrPxwHghSgdHwvNg/lA8evc/UQ/jNGrFerJ2AuQFJXO/ZFDSHTpT3PjvBlbRSmZXbUE8RGxEr1AGP7CG7SvoxQE5g2yAU/s9P9KQR1Oo6z88Ke2wJWtZC58zW1sPQufPzO84E5XDQz1qC6tYIQCRYqzKUtVGfUdYwL+ic/+s0iOPrfPsV8K/R8sdxfrZ0YEv3sf/q5nN5NueFPDvYxXAwQ6eMtTKttqY6uLa3MsG9Zy1Tgg28ZJbpqN4mpgoNcq4YE8/EpkOf4bnooOgvyEd4AuMhwh7eBK4AHYLlYauwjsi0jz76cFr6P/7Jf3/ayIrDaeclKYj1MLeESMssGAXeg9Y0Cr0eLgxKCgMMUEKTupN2Z6WESD1eVTKogWnDHIFWhCoN0VL38Txda9u5lghGSqLk8K4Q4n+8AArxlvju1CA8PoseghFwGLPRK0Rz1NuTMhgjorZpVq17lOtWSV9rlBf/ICiIH4JH8UWw7A+DFwUVQnxNrT2ixy40yjGbPkDSNHybRff0mUQYtr40Cp011M+8M2UIGdOI4jGa1UMVYU3ay6hDzuarMMXzhPI19ghDp0rxy+nuD/emB1sPJ4zE06Vz07nllelkACBUP8neIsgHA6IAGbAduz0Cf6JMsWfUBQTclVEmvWKvERwwOA4ka0sTVMaTqIdR8yiRrdToHjXbozgm7e9sb0ivW6E0RMphNM0PZerG9dYWtH45dIqAoNwBa8p3MgGUPn7YU6N4GFyam6Z0CZEIjUIAoKmXnnQeDC5qem9MRB0YvWfXe+meda8CWY8WCp6lZBhfhT7nqCl/Gq4aWtAD66dAytkY5RUUQkaWzhV1aIP1UGnluewZY0iq8WjMCp1xDc/ln/SpscczeC6fW2+VNSxI27p53KeiY7TH3MsKzfAeI++Ym8o4vxWcCjIBBYXDXJk6U4ZKL3rwuNbIL4FFwQAVjLkiy55rvOsAULjlbIzU3tJUO8QrxHT8CSC416wRawmtVeGnfjFZDXUExlAe54Y1/NP3rVOv0rg8lH/+T+o9jBp6ViAI9GcNhiEp74JOue7G9aupNQsferS1lUZk/Oith0+xTig/epRh8vCcrGdKjLQmKIZzwaZL4TNESwMgYGxxDWuSEhppmNV5MEYBR+412qJnrEZHI0Hr7WbN5F0BS0f/Bmmca4gaS1RPjIvWmCWa9tNP6A3w7nRlfSOg77OnT6Y//fmLzI16y1zDs+kJgCNT4csYX70soMY/ZZVRcNzDegIaMEfWknVj7ESyAjYiszi/7737fpQM0yoFyXkX1wSsHemtzJXPrJ0PCBbH4OHhItqZ+eo0Zi2aHtqoNEuzqITKyzj/RiXGIH6F8dsmRe5xS5c1qoi/ATl++ctf5rk5Fxic8sm7d7HQoxi8+/57ec7b06UAXpTXATS5Sv33998LQO354t3WHmcNMSgBZthXSooRNa3Dm/OVyAD6RgznM9FF8OWl06WAGI+ePM542wfioygpdYo2o4R18OyxxgE1LlyMHgINIHsZO/cZdcIa8H/uw8gnLT3ncgCXSWMeHctJV090e8aHU6CKFaUEknMEPx1OTvaMtFQULHmvChtjoumPtABteqYvXDg/ffjRh4uobegYxQxjk+/4SbmRk7eJlAd0Zw6UJ+KaOWjC2rI2rIPRHxqnGk0ABVwDzWxe3Zxu37kT/UMjmO/Yu0Z5NKqWM6JTlvOX5uTjrJdXNEqHcfGPddcBoVzgcxV9o71V+Bfg2Kx5lmmcvLclZMqvTbNnXAUKCohAJ+wV72XvuZY5Mz5Tk7nHbIULF5o2yzwYO8AA97Iu0CyyTnnHM/j+66+/SkkNjG0y0ThDAJvI8wcP7k+//8MfcrZ3d/en9ctrqe3/85/9Yrp561b0oJRGebiV92AYYtxzL/sdZX/oCnGujebQXAut8H/+FtRlbDjFGL+R4K4J+8GaKIORFzoCNPLk0+gl0A1GWyLQzrXxHeODv+G4Qr9irVK6Y9TdPRg1m6MbjPISvK9G+wBKDZBYJgIcELw1lCvHyBbZCZ+lsWEzaxotzZzqjGpDUOijjswHWXMjusys4B7eLY/TAcRYeNbNG6QEXw1f+P3vfhewTBpEPv3qV7/K+hsVJ2DDmKQ3wVCfyX3wb+gTp0tSidMsnXJaqxk3PEvAg+frEGQdtS+UiWfGWp0/jIHP2DvOJz8aqzwfPmFWB89iLC0T2BIt0IrRYU+fUGrvWe5nr+7cvjOtXbqcff/h/r3Ixx2cT69JxaeM5Op06/adyH+d4K3aTkmKOruoHW809hw04X7Gg+OaswTYjT1G5i57BG+J8UpZhcTSVG9wHSwb1NIo7wXILL9/mTIoyAZ0dt4Rx+cAMzDGoZeUhdhDtlPflPcBkK/F0apuqzOB9YCvW77GAAjoXocT7/CfoJb6qnw+vH9kXsjLuJb5Ssc5p54PHFcEds2a5fGdNia/5aW8S7BGXu9zkEHoh9Deg/v0QGiWCfTDtewvZ7FRg9VJebZ6AddYvqG6KX1Oamtw1nCywGeg267V+dAD18JHK9df5Plcg/0LzbE/8BKfz1y4ljPIM2rzvE55MYBw6bp6ABlHB6Ft9jzBbNS+Xl6O3QV981wD2Hgeuhk6+ePHbQIfmlijXuzFBQ9nnNAR+8BYTInnHPN+wWh0lpZbaDkT5iowxHWMnecLKmqn81ugTJnIfbxL+Qi42wzKtZQmwglUEIuM8IJBfTY4QUuTaE8xHq4DGDeSHjoleOzq1Wu5l7VircneISpdxxq0KejOZ6wt+2pNdO0D7WSewTgEeJXbAWvTz4oeAy1vpnOEM6BeYdM7HaHOgffw3rlTEx4uH09AYxomU1v6zNHOOHgGP/I0/s/7omMNWR9bYfAE1tz1F6vxvEI73ANPAATne50q6lDMLTbzAF6jg4/AR86ter56gtH5Pkd9BTtKu1J7U8cpZwkaaGZxf5fPFhiFpgTIdb5w7sxUFQ+iLG3q5u/uZv5+7rrPMQB5mM1ZoRnAPrLbcX6WB2ALXg4dRhfGzk/pqmbmZx7gO9QMp5b/6PWCbsraMBfGBB6E3CmGUec1Z7v6zqzU5mUcVuXfAOOsmfiHWT5iJ6xD16SZc/B5cK45CC6Qqs3L/JWh0kQGM9ZZJyz/N2Je/Ry9m3Ji0LdYCXqlmbTwDfmhpXQEhHlegnmGgw36NDhqrheU79c27tjfBB9Ft2TtsIXYI+gD3QYeiO70+ed/XESCK0MNSoJ/Q2cEcEAv6jbIYuhaB3CysY4I1DyrTsG6CVBHR16pzOAfZ+7gYG9RnssyZNK7doH61RwHE1NSZhi4VX2n4Lj4CDTmeWE92Xd/E2hE1i3Xsic6eaF//j93eKA3QnOsIzo/jjPmzhojo9Sva2Ovjn5KlG+G7++nxwu8mDVf+l//x//qNAY0UVhvqIHcA4qiwcmZT6Jof6OFJRwG4UG+cLF16/DSA4IDeOMdIpUSA6terP2AR9YQb9mMRnDT9AyDsEbwcYx1AEpKVlzZuJLPIZpGRt3LoVI5UYhXSWnTThWW/p9oIbxy9eJaeD+EymGOFzZthTJWNpCmCTQqs6Ydij3Ry48fPZ4ePnqYBg8A/o16uhQDtnWVTE3tcyQgxs8Bh1mg2NSTUQDdhhkVlo1erxLaCGMB6EaqVpCVmNr8UwYRED7R8W9S9gQlmCY5j548nba322CDlPglAMx46kc3+DTlK3CQ5nwJ80CBGwUgougVuEPRBVxmXwL4DmOsoa1Nbybqmr0OKBZwemOUVIHGmroWgBawJt6m1mfkc5j2eZSCtUuJYkx05cFR6h8KgkP0gqrWAxK0VZkiElxGjfLEWjOmGI75d5g5QrOUZWCvNjdbY44GdNBEahOPTrkA9zIF1j7AyWjG1xTA5Ug6GR9KLPXPTVVRYVYxZo31BDNvPWY8VwBVg1eFmbNWTzi1m0cztaGAPnv+bOHxFuAW5J1HoTF/lXDmzHcqjHyuV4/PNWJk5BqLejsZq0oaY3OcAZKGJ1QlkO+NtpuD6SpPMnyjDAUONRp5Dt8Z9WOkBWOC5lTcXNc5UBklYdYYk/fzmcKFv4maqiBuCYY5SN0IHADH0bF8gAymDcroYdzfPWxZAJ6ZyJKkXDXyNApkIq4a3R8P96yUC5HglncCYJD2bt64NtEcE4P48cOH05OAMrvhPYAxpJ8zdlOv5+NH4QH0fL2P04imx3s5Z7dvUZNyM/U4f/vb38Y4Ycwxctn7RAA1rYrfpmnz2+i8KJ3D4YEAV8nUwaHzR6PRcSUN6zx1j19GAW+JrIOA3L/8xc8zT2oxI8QpQfXNt1+PCPIrCwOvfJZoswKRAelftUwJQjJrc5PajV13o8OhIYAMBCD7D92k2egPP4won0sFwt6tsiKYxv3MBxrmB8Vl/j3vhIYB2/hdQB0nXIFuz5kKuZ5+z5IGt2c1UMKIXqMxDX8TGc99RkJDb4zH1EeUI0qzGJn4+GGj7VLmYHt7Wl8nKvxGI+8OiSIkK+ViFCto9tad29OVESFsfUfex5ryDsYGSMf68cOevyCaaUQKpcYp0ckndaQhURkLUf3wg/T2eMqzXuVZeOJZR2sF65zSaYIRAo0ihfZe72Vf0QHYB6IhUOp0LhihwfcBp4dizTwwEuOcAYgcTWLSGZ3yWm8rs5K9MZzQMRBHoxxq07PPZDSxFkm9G13MN8zuCs/uOemen09DnKzH+vrgr89ynmlAxTVGvxNRh54TGYCRMUp8xOE8ovJV5Nk31mrR2HGW4mpkGE1H2+SzzWFQ2AXBpU3ObUCWB22qU+O5keGCAhqcjkNwTMBZhdiILOiaf/IKZYVOXSO4GSeAZRpHjjR2xsPzm5V1M2MytdqoRZ4r4MUzzV7R4cZaAxxgbEtrdq2HTjgb0Axz5GxCEzhMHty/Fx3GRl3QNnNiPF9++WUyCxgPewYt/+IXv5xo2qbTKlFMIzKF8cPbuFZDqeu5lD1hDjZa1ojn2YyHeQJ62jyXmuAq/5ZtmUfvCeSwP+q6vFf9k4AHm4+iJ9Zx2WiyZPyMmu5cwz9KJLWB+JvIKs4Hz5X/N/ilWXAEQiCnUl5sRIgBAnWce8nqQGdtEEJ7r5gBYOkQ6A864N/f//3f5yzDy+BVAblv3gx92BSQ891I5gIC/B/n1NMnTwOCsw+8h/X0nT6PteJ6eL5ZRNCXxhm/dTLxXvboiy++yG9AYnQtjiVAEPxVQFpdTXpircywEBQJ7xiOfd6hzGQe8B3u5VreYb1jnst3vMfSGfxmnGbIPX70ZNp6sBVHJDwc/RigLPYZgODu6/R4wlFccHklPYKwPQwAiGPi+DiOeaJ6E0096tbqzBbYjzw6aVk+MibZXxygfm9jzNMJh8iZM5yzqr7FM90Dgy0y1/2WxsDeSWTqKP+Y7MtzRAa2sT20dwZuFGQouNNSNPIqdW2uV2en9Jv/j30zeL2gnnaoQLN0pB46P2fco+250K0x6rE1jYwf8rtgSMEA1koH5tzJoKxP6cdhY3Pdn774ctGY2jk2k6CAbQKqiKYfwRiCxUaCM2bsQ6YrPcKjBRaZo8EKzMNoRM6GoKm1+7X75cOcLWgZfsmZxs5BLqUk5CgrVvuLsnCXIhsIuDCynRIjyQi7UhCce3SOsk46ypDn1U+m6fJ6bTL1T8ZipKJ8T9vGebHuc6etwUc8071nbgJCBfOboeMeF1rrjwC4dgdOUHRqnOLIXuzognulTe0fnRy8h+eyv4Khyko+Z9zOj2fE7jiqQwbdBX0GnskYLfllNhU81Lmyn3zPew2UmztSuU67BrAV/INgNR0h3sP98Mx59o54g7JPvV+6Yh8ZI99zb/pkkIl3TGZBbX/2KSWO9vbyTvdFXZX5wgvk0Ub7yxs96wlYG5m6yHHWH1zGM8d7mN+LlOJr9LB7EBstvQfWYvMQDAPt8z3r47OV9YJ/zAMZyv0603TCGCRjNKx2IM5wsA/tVMfPs83OMxssdDeCTSNvR2aWWBL3GrTGGilb+UybnHXUOdEg1ZbU1dnDeyN/dut00P6WXxaHq7NHXpl9XmlpFPEa/+phowAAIABJREFU6DvlCoMbEhx2HJnC/cVUNhc4GPdzje8S55jzR8YCQPx24Dfyat7HM7XvBVTVo7QtWa/q881G4p+BSTpXCP7C3sdZpSPQxtmeJXkCc2Ad5/LKzIME/IzyoQkqGnamsqIBkbVPWUczNRg7vJIzwvtrt/04vPE3v/nNIgiI53kOeBc8l2eRicN7zbBkrgaB8jlrYQ1s7VD0Gp2fVO5aXqntzn3ldy1pxRhxnsxxoDMnZ3V8nQfiV8yN91jWssFLddq6f9KQIHcc8+P9XAcWCHbcoLiC4HX4dg9DZycn0VVtUEuY7oXVOiHUh3W0qAOwhjoIdIjzHIMzlv7n/+6/OEUwEQXWmxql22ZRPeASWxtgNlWBRS9AUiCPQwZoWAW7ygjRwUnd2Wu0QAHdRjue/fQZ/FBX8NbtRtcYRUd68J1RBkAhCVhhujf3aQDwt4LGw67SocDiEKjc6RFMStoAfGrEtt616ZeLeq3H9UKidCYS/PVuI/1GfUs2EaFeJtdIW75XcPJuwTqjW1QOuZYfGS+EyNi53kNer8eZYcIeCDQqRACo8YTg1CAN9vGTp9OTZ8+m/YPD6ShlUFam0wDl03QYBbHetvYzKQCOMps9H/XW6xpoREOUqb3XAZSp84rH0Oj31mJ/E+ZVRkqzyouLsg5V8lvf3dQNPD8wa9LFEWAZw/K56comAMLVgOAo8cyJfUDRAHBuqh81M3cXEUCsTaMllhdRa9BbnAaXiEYiqrxRbaT1WdcVMN+mRHjCeQ8pVasX2hCi9VJfDsfMXzbGDOC/TwR0m1Gl8eqIuI1zKREVey3xMmonF8wqo5bJsQd68WDCCgqVWvaXPWH9BH81rIziAQTXA886FBRo2iN7Z51D9khwhmcIyhlhqQNG+hP8kBEK7FXBbmmfuZHD3gtU87lKB5+jiAB68rmGp0ajCgXXO4aub+s6+jn0IrCjh5c105jUO8w7LPXCmDMfnFCvRsTAiKgVWJG3EYUj4+Ye9koFuwrNahwojMEmkQGzT07aOPcFRkpBb+dEtCl0nbTjgN9VBqLYnjS9PLxrZEWEt44oU/4GBP/k449jcDwAQLp/Pw4W5spZQMlkHwVo2X/mwPhIZ/3kR5+lvjeAN/TKvuORJnoMYPyLL/40IgbbuRvPP3WVjWpibq4Dv9mT8v/yOKIvyovK2Xl3IgCGYsCZcy1UzgHBkzEyaiZz73vvvjv99Kc/jpAHBCdDZGfnxXT/wf3MjRR8+DIGUh2M1DnHs7vdNM5nTQM0egWHGnthdB3j1bMPPTEWxoZQ5f4C1len27fuLKIC2NNE4gyPP9exBtBU5UFBZsYTHnXx4qKpiI4W69qyRhh1jQBqurh8neerONto0Ag8CARHogqizgqVLvfT2t88l/Pw4N79jIXrk9EUYP98xvDk2dPIeSLzjLi4vLGekiGsH8YA6wXv0oBn/CoSka1RNg8WKc04YyiRwL0Bo09OEh1F2QLmklrm20T0Vm6jnLLmGroCAwIH0CIAD4Y10bpch05hVHOjxRphxhmAlyQTYGT84HBi/wKcJyKlxhfvZI3IlIpjGMAiPKlOwNS3HeXW3uJsHwaZBjKKPvPcHFFwBeJfj1rBO1EmAcHtYI8cQu4FNEvlgEa47r7aDZDH+jD2J48eZyzy7ABOm20qrhOFd2X/njzJP9YKcJC9XxgwA3wUwGSvWEuN4srh5wHieR7ZFcg8aNDoEmVQI/m6HhqDAt6CaUbCsKfcB/3IAzSkWHOb+QiCq9xqFFtPkHkZ9cJZNxqRdRMIE3jWSGacgC04KllbQQ7GzLhMBZWPMX/o9Pmzpwm+gLcGWB0lkDg/OhyYv+AtQDJ04tkUFFLp5j2MiWcHXKaR50WaiTXakb2T10DvrA9zYf/gyYwBen4+sn0aZNHeCdY+TGbFiCytjEX3LNgmDfBMooEfPnyUz+CFZngyRngs/Iq1ph9QsgLgR6stW7AA+YacRFcUBKeUQYICcPpTzu5c5QZRoeh8yHj6ObBGrCdz0ADjN2sC4KBO8nd/93fh6fxfEIG14bxAo/BXaAcnjmNjruhxaRq43ZqV8BP1JO6Rr7B3NnPje50DGtT8rvHX2qzca+oxkeBEZqI/2jyTZ8B3PCPMxyhTSwCYkSRPg4ag8wZZ3Mjf7KnRrOjPvEP9hT3je9ZA+jOSKyDa4fH0cOthHDUaekSE01MHxyGgxA/37qU0CrRxBhY1i4wgH8bG2AHZwsNGaR7olP2EZ6KrGExBqUPeTWALkf7Ro0f0doJmJhwflAYpj9VBrk4gQCnYE+CCGtjohCm7hiOFBqcFGyMjR/CNgVOCh0Ty8TzuYS3Vq7UJ+U6QM/bnSiNA5euCJHzHu7g+cx5ZKKyL+o18Rz1P3VfgPDovTvn0uxhKUFWhBUg2p9vaUiPYaFzH/zveOg34/x8//yJ2HD+sGe/FHkIHhYZ4vzwKWhF84ZxA7wUTKAfR+tPSIuulHicwaOm2vy5PVUDjzDHh3H0e9zUKryVIBNTqnGzDeZ6BXg3WYMbEMX2kRkCO2XDsiZHA8APGa9m52HIX2kzdc8RvbWrWi3Mi3WgPwleN+pZeEjAx9Oex/Au+4fP4XHoQvJPWxRmYc5+1F8e4vFdAXRnIeeI6gR8dGtpYgko8F3pmb3W+wJ+pzU5mNzYF11p2hPdwreA262yAHLQhL5LPzYFaZXVL08BjWp5NEI01Yz/gV7xHO8kzLf0yHktIsL7ugSX/uB6+he4FH4KnGPgB73Yf5BfRy8ZaSaOcCwF+P1M+QSc8L427X75MEAbZQTxHetdGUFZra+f7CyN489KlRZCFfF09VLkqmIkcha7FZhg7Pw1yrG5fLKJZhuEx4WUNrnLs2pms2dxuRa6iY6o7Cb6zvq6/GSAJ4huOAHWJZCwfHbVR5SzAjnXgGrED6Cl6xe6rjF87QDqWzvktGHl0gMO2vJRnQR/aUXzOdchseAHrrPNEG5r7BD91ILgeym6Cawikda3mGJg2Oc/RhlJXiDwZ/+b2KmPg2dBp5pYeGAR2tayGdppnjrXjRweW/JL7lReRg0P2zJ2uOkhds6WlBgIoX9Ax5JUEYbBXgOB/8zd/E9r5h3/4zcBZixOVjjkzF+NsA9+Ct+v4YUzwRB3m8hb1cL5nnOjQAvYnJ0fBt3SIVBYeZ5x1eDUbkzn6W3kppqochk+IDcUGf/58gVtyRtTP5zoA80LPM/AgTpyUq201DZ7Numgf8Hz2CFo167mliwg+Oh/wnPnqFOCd7Jm6vE6C+VlxXEv/w3/5n5wSLYzyQ3PEdKYezdzmQtraZXoHJGiBj4B465cD4hBVgEKT+8MYiuYDijJQlJp0pB0gEcTRtFuaWzXtj/rQOaik311uYxUOG++3/g8p3KRxErGFd5HnqeBE2KE0jMiVKK2HB2nqqGeOFA2NAuoPpSt6aqWSTtNGZYwBxT5p8SnNQNROI6sQ4DyD0iEyKdbFCGjqJZF+moM9UkEyfw3g0aDHSCa9SjJU1zjR9aPEwNw4mQtvmT1AMrWXSIOlCeajx4+n5y92YugT3E8UONBbSqGEGY9GX3w/xpZI8KSFJ5Qh+8Vn1rfmMBI5TZQ8woq52UwSY4i1dB3qKapjASKvoKgHns+oHRXGnTE/TTom9166vDGtb1xJtFJLjtA4czPXsz7sc+vi7SaaizkjJE2Rbxpca9VBbKlpvHkle2g9Y8AN5tXI49IaCjjp5KTowWzi/TvYy3OI8kh0AQgO5S8GkAkzxXhZWUYBwyFUIIADGUP9+ChGBGPWgFc5jgd6CEqBhqTJj/S/uRCQ+WtYMu4YEyOtFgbx8lVTDaUZGY/jYQwqSTJAGK/ePaNquI/n8blCi/fplRZUhrlwDf8XVOQz5q5S6jMVQq4BYxL4g34VJCpb/OZZevbkRypXGlR87lh5NnPn2ayTqf/QYVK9RskRaJL11NBBWReATBfzEbXD/hkV0ms7T8aKk88SAXj4eTZje7iNklBnFdfxGxBc46guwBSPDB+EnKDL8JDhUIzQT2RTQfgrG5enj0Yzt7vffTs9e/K0TcmGIDaadl77j+8w9qGPH//sJwHBaSSpssN5IW0QBR7HYunutMYWkVec3RHVpEBnjnNlgn1TacbBBP/RCFFxmSsNWYsBQlKUjfr89c5jpK+H/zNPml8CguMYxdm4vVPHhylbRpMhAOHFgB00DMXI4nnsUWsfNg1XpVBHCjSl08f6csy/dLs83bp5K0qsAp99FMjmPqOvoQkBRhQZFAi+p7wMY2KNAZuQXfwNPQP+GEGjU5Zn8w+DhnNmvdR5pBC9Coi2lM5CF8MAZU1RrlSk+S4p/y+qlDAXDGNKTRH98OcvvwyvoHHyJ59+lvuiIJIudkAG0U5qtFInkfq+NA1CtsdAHCmE4e1x1rQsQqKX1jdCr9DhM6JFjqskIz+5F3pMGYylpjdrwDBG5mXkFDSq0pWstGlpeknq/Ejp1SnGflqyw67g0D21uvkcw5E9smEecq+6yLl8/vLVbqLhKz/bLDMK+hzAwXE1ABmNVU5u9IgLNULZM0AsACkb1aAP8V2NeeryodS9iWNHwyjZKazRaPDzBJB/FyfzhUUpNqPCGDd7pCFrlCvraFS8QClR/irFZtpoZLI+rE3rgO/nOiI/kJHMie+Qn+yHkWbcK5+FrjFyWFPODvPjtzyC+zlLyikNc2Ue7+QZ/EDz8ms+5x3si9HSAgLKT0Et6EADUuOMPUX2EuET4Hk4xX1mU/F3Ml/0SXkZMv9oND1jzAIX7JEALuviuBAhvIsfHQTz8RnJTp125skzz69eDB+ATlg7zrfyj3fwbGgFGuZ3HGsvWxoIGudcyAsKehf0E4iFdyJM0uB8OCA5/4Dg1EjkHawzZx8eh54vXWW/t7ebEk0WAw3uhk7C2gqALJ1Dr6kTos3FjypTiURfRJi11jGfvR49IqAhaUBwQScbz2c/rKstgMZYkgE4nOCsjwZ1dLKhmwDCops1OKIgM99xL+eEufJua2hqrPu9xhVzZD14B89n/eFV0DiyHRrBUQQvg+cKOgkgsieMWdBEcItneXaYC9dAS5b8aUmQnew/ARicQx1K7K0OXeSP5bkEEDbWryTi/quvvl4Ai0Sivvfe+9Pm5rU07UXWfPsd8qb8oGBcgWwygpBJjB0QnNR4dVb1T3QH9CHuTZbGjWYSoLtfvrS2KPUXmyVOfOwFMnSbEaPj7K+Bib8AQXC4jGad6n51urffRKPjGzCgLoGeXUAaJ/Jf1o5lnQ3UYJ6RIwEo6yRSd9VJxpoE7DmdQvuxP0dUvACJIKY0yfiMFOe8BvBKH6HDRZafurvrLv8TpBDAUa89A+ebici7v/4KHlJHpyU+oEvm7XsZE/obNMvZ5Lqf//znizJjNMUk/Vt+xfuhYd6PDBAk0UEp0KfeLaDrnvHbwBTltGAJ77cECXSM480eOuhVOrnYu5UEWjWrnPU10Ie1Zw91SPG9Z+fgkBKT3V/OK/d4FlkzPp+vN5/xbMFr+EMB+ZHRQgmgmR3O/YLgAu3pnTL0Xh0rjBEZVwDqNP2qPPMC7V4rGMOapSZyatX2nHsPa63Di++RT9xnRhRO/ejTo2SL9g3jFaSSvrhPW8ygAfm/e8fYWQPtE2xagts4a/IrebPlx8QeGAc/7IugaXCAUVJHXigmwnwSsLLCuSLooPTN84xm9h2CzTxPECw220QQSOsdy/sZBzSA85rvdGyic5pNJx8Ijxv15pX7BrVQDgWsCJlHb4lmWjRzQ/kq1nLGfwBO26NLO0c6dC3cF54Rh/nb6p1cL7jq3zyfcbGm2s2rKw0aNHJc+9/zyRgNbJgHyc2v19kgmMraMRauT9kczvLBfvg+11SH6tzdCz5bALojIFIeyf5pg/BeI895Hv+4jjEwZoPUeM9f4x/ydmkLWxIQ3L3yDM0dMIxJ/cC1c/3mwC3jEgdQf+fM4hTNvgzbm7FCp9IvY/K9/HZ/PbPyLXUHaYW1jQ0SXAXbtrzKyGPGAv9At0BH5Dr0H8pY8szf/vZ3o6FwbWnXwLXh+TyPa6tnowvXgSE9smfyH50elqZjbMfHByn3K92V1+Psbt8TQHDpWptSTIRrxUWUk9I168m8WurwTN56fqQrx8450MEeObNyPjghc0Yn4nodVjzDYEfew/c7O6+m46NmRnP/XzuhDCY2QMGofnW4vOO/+c/+o1MmktIiKWI+vCsAfPHSA9oWvylIVxCjivCbMDQYKGAwQGJAxjekSzZ8vQ0RD5s+CXCIV380KySSSkBaYDkew9VGVAeUOr8axer2Teqztku83gCbrGk88bww8OEtY6Ltss0Gt5YyaTEYC157NFLsYFCmQqNUJSpneBh5J++O0RFPxLOFwLL8x8FIA2buKOVEfbIe9UAtBzBFEZPJzME1lQu9zq6vxO8BYv1VnPQIKoQ4uC1hMyVt/PmL7el+QPAn03PArVPWnr2dpvoj2zwTxYT1ErhKo5tWgc8esG94mQTBed+tWzema1eb9g7YzpoAAgc4uFDBANCNgm6zgygfG5cTOY5yy54F7L5EXT/A8dNE9z97/rwK+yiHQlQmjJprqK+mMwBhCsHDZL759tscSqPuOBAYdYBnZUxt1kAjz0TjRrDst0zPOGRE8xMtfu3q5nRlE88qZUKaisn1bfo5ysGEZpoiRFoN82WPoCnGVebTND2AEfaGgw2oiOOEnxhsiXppfVPWSiUDBsLZIxqxin5TaQSFBD4F0DFc8840wKkn2u9UZGUqRmQJZjMWPf5zhsM72SNBEvYP+lSR4FoVSc6VwpxxcA+KsMJRIAGhitI4fzff8VxBBZVVn6cC7Drwf57Pj95VxqIQ5LcCgncVjG50nPE5rVvfEjyt69XMAiL8jHjheq5JvdRRY5q/GSdpPhjF9ebShAE6g55bk/DJq9bnYg6MTXCGDIwAN6NWWPabfzlnbazLIaXeZvhi0swL6MBHAUg+/OCD6btvvp5ebm+niR40wbsQXBoYgszQXep0nzs3ffDRh9PjpzStedlmZsxjfT119vnBGNraepTosYDgaRR4HMBTQ4J74kwY4It8C1qOcnHUa9kj/qlg83xpWIWK+RFVlka7JyfpNk7zCv7BdwEc4mVPNODhdHR8GFB2e2c7wHhTI1srEB4AaEbpg4dbLf/BGAtOco5bakhDje+Yr6VjANTh94wtmUupmd5oBY14vgsAsnFlMuPCaFfKYBldznU8+6uvvgqdYswgA1TYWRfGGfoaqZH0vUiUC9GGl9fDnTVS2gujihDRdTgLBHkYm+Cpyg9jMpIyzrq3p3EQQtfQCPz+wdbW9Oc//zl7dPXa9enTzz6LcRVQ9GB/er3/OryEeZVG2gCHEidPn+FIoZnTccaadMcrdTqFH2DkjIZARrKQacP8eB8p/OnXkGpbbxcRvsyXPdIwEXDVkAK8S8rxqGsnLbKu8hMczqxhAItRUirOKsAdjE/oFxAPI4zyRjs7yZTiHURQwitM1U1zr2Hg0JATGfcydfMOIh1DF4D/qwVUoR/kGqUzqCOd87vaCDjOLfKkpY3eBEBkrsmAOb+asSE7o5weHiVanvcAmprx4HpwxgXbwiPJmhm8mT2GflO/eu911pKxse+eSY0g+AJ8RQclADgZSzr8oCGeL4CZ8zqrX21ZDp2f8Fz+1pgX2HENoQ/BDSP5WReBHRtAaUhoWBg1A49VFhkZrbGhYcPYcYqjyxpBL8DeqOjHAYvgHYBE0BB0eW1zMw3PVd6Zq6C2BgfPg0aJDkbGM1eizrmOuRmRyL1GV//ud79b1D1H1/r0sx+Nuo8vF7XKBZiZgxmHyQjAifSi5QaInEsD1RkQo46Yub85jgMDXQV9pKBlS748efI0ckkZjINA0BUeZEMyolhLs6sJFuC3GQFckwZEK61hzThSmgJwMaXDaJZe/YQzDY9KRuFy+/oQAV9j5LglgFIGoRGyrK+6isCHGQ3wcY0kHR7cB48zkxJZjp6ELDRSVuBHWQR/Z785H0aZCsJovM2DTDgrzN2oe3oWoQvioBVs8HvmnEyoWbNSHfc625Qjcbolo/BNzlX1hzZ0K597u3Aqld6aYcQP66eM4owwjndY1/X1pFAjUxgTNV/h2TgvGT968LNnLyIf+ZssoJZQPIr+2Uyci3F6khaPnRJZOQNDcBLyw5gplxAggmao9HkaNfyRf+grb0+IhqZZd++pFTGawI3M1oDH8CwCOIaOhJybl4VrQ/o26gzPTEr+WWk2GzoLkMlvBLvYV8Fm3oetSiSy5T3do+pKLWXIHkNvPJu1m8tSgVPOjuAf30cGX7tWQ54mcJzTUVKIMatzwAcFaS3roPPOdeKa6rEt88m4f7h7L5Hg/B865h4c/TqF0FlZKzL8zHqAluGtpvAXPCOy8SwD24hHnfE8V4dewY9mg/ScFhhLUNoo7+ncGIcOT2hW52JBEIDS1mgN4IoTDWdRGvc2Q/ci2cGjGatnkblqU8RuvFwH3+s9AlJ2I4uzB5SsILt21H5GrwjoRq14MhgEugc4XhDnOHZgAoGW0aeWI1dYa96fXiDpu9AGfGSx8Te6R5oBr9SWZ/4EmDFPbLvNq9d6/wB43W+eF+fzaGjIWsGjCbTi82Io5aXJyBj1l9Hr0EfSDHLnZfQyg51YE85gHDeDj8Lb2CP1RkEh7RfGwzWl72YJQr+1Zy5HfnD+1GnV3bHrzRBArvYcNkrZqFrWHxphXNBOs1wF2M9KKgYzOmmWGPOUZzIm9kM+Ca1wPj3b0X2Xl0N77CH3GwXNfZaxYC+iv8deao8C7BjmTvAce8d6N+DrIHRj0IXZ1GY1i7WItxRfqf2v3NReV5aoY2nrQLTIwmJQjeTPvaM0cOh0RNhrI+FESzY5Mic8sbZUk4QBfYt5QMc6jhJFO0rqiuNovxeLqO7Fu/jx7wDDIyPEPRFXEgB37eVRnFkGQ5ljnUfz/lDQig429TJxAvVW5qMOwt/QnwDv2ZqaDdOM0YLRDT6rDd3AMfSZ8Hd47bkCz5xX5CD3tYRWM2CwoXtGy1/hRzpuioE2Qp5r1FWlTdaYtRBHMfBm7lwq3kBj1lvZq1aLoF/DuTgDoVXWnPVC3yKIl74j0CM0TDYnz//22+/aX24WfV+a6xnjGfzNWZfPMjfWnXdUhvT8CGR7X7EWcAiCfVszX0c8y4oTvjYrAWRn+l4COeIQb0kvxmzgpGfD7xlTmqtH3jag0HOjg4dr2XudFXHAcF7fnESn8XsdPTnPI3DJwMXuBZUd2gPSvYlD56gBYugl3MeYdHqjR7lH4Xf/7X/+H59iMBYsG9GJqYdJJOCboeQWQDDyMI3j4s0hGoqFsg5mgZ80SkyEURtiQlC4+jnUGPIwSA4yJQUYuBsnyAdhEfWL0rm6sjLtvHiRkiMATxAQC8J4jMhL2uMjapEVwCFyG+WA+pCMg0Vh4Yz6FtRREB4eHwbYsBA/B4P3AMYA0qJMAM4wN4j622+/GZGFhwE1o7xBQGk+1waebXZBGhApaxACzSxbxxsjWuVPRUgGK+NXaHn49AKyT3pwjQSOgTwaHLQbN8zhOGAF0Z8Y+gBwYOSURQkfH80a0ItksBGoi1Io7fyeiJ9h3MT4j+FIpPRGUogx2CEwlPQ58Aczx+FgZBXfJbpzfT2Ht4z9bRSCNGpYOZ90phj5o4Ymdcsx5uwCz+H3oKkEI+Rk4D30VSQB0xEYfB/lEw/s+YIS/D9jwIOGhzn1ic8H0Hjv/XdiuG1sEMVQZQnGn5qEx03RoDwKil0UuaFcoLCEQaDU5F9B+ip2jS5QgYBGVRhYF55jkwU+N0pQwJB7k6o8ahtBm/PoosxvUQu/4kplTAHCe1TeeYfCUGeEBjZMR0HDc2XERhwgZPSAOj7OFjSpQqZ3EO8mjEhmnH0Jc6wzyHVgLjxTweOzZIQKT4WpAtrrmNs8zZ8xa3CydjwfZlgHzPH05PGjjAMa4NkYFzTO6V43hZcf1iapiKPeOH8XGMKwv52/E22bFG7qqrU0xrPdloxQsNtfIUrRiDTFyIzwwNCjxMSoH14BBYhQ4c8zqbtJ5oUgOJHgTx49ivLNOkLTNhZizPIKDULGsoqyM5qyNaL6MOnQH3/8Seb79Pnz6Ztvvg2dxTGTqKYquhpv8+dqNMmfWEdB8LlyroOiwEnBGO5lf3BuInjZT4C6999rvdamxlJm6mL2rP0k+jtRvU+fjFJUPZ/udSLCHz2Odx3wB8Wedfnww4/D46rsr9VR8eRJ5soZRyByHevLekIbpBwbtadxw/iNeNW4SDQ9AMD51dEDY2fB87jWaPIowcN5HGE8nLysj/KMtbHUD/fxT2Vcpw3ZMkZuqfzapBjl+cH9+wE8oviPZjueS36/2N5ZpCQDlELLH370ca63xBeOataKNTEykrnzXpS2J4+fAEdMP/nJZ9PtO7cTPYBMtywM74EvRgE7V+OZhoM8oxHZKLCNxMKIxTiIcTgMbX7LezjX8NG7P/wwvX6NsxVnCWl9yNI+m2vhy3zHD383Cm0jZr+glg2KWGfoH5oPYDaihilZwX7wTsauI4SMD8aOMWpJuCrex5nnZ599mntIOwf4RD7QZR3hwhigj2YlABITudr60tS9xxAiYp7+ItAHsogSB8hVgS/Ogoaf/JM1ILJfesyaB7jcne6NOt9kJkDTnhHuBSxTIQRkrxxuJlOyWB4+DN1rlPJ3ALOhhLIORmdDM2aQaIS7dyjSjJ91gi50nlrTkLFTW5kxAyyTzcV10Dk8gMhdjALW1frMf/zjHxf16JkX55YxCIhy//37W9GvABHimJ45Ivle/lbHRHUW9pFzpV7C/CwrxJ4o55hDjbdGrFcvvJ09BaiaG5dE4P7617+eRXatTp988un0q1/9Mk42o9k0whgnY0G2Q9Os04NHDxdRweHhyVY4q0OqFgOaAAAgAElEQVSqwyIymwbwI3PtzXHPFsANc0L3bORZ01sra3EmH8SxUzCj8yHzDt0ZfeLB1oNRTov31oDk/ZFRI3K3DV0L4h4eNMoM/R9wlHdCBz/72c+iD0PTlL1jbqwx9GlwiaVnGAtrL08s//5woTdCbwaQMA/sAngLckIZw5rC3zVqoXOeoXHG5xp4BgkIwMCcDFSQfi5dJvuwUeYCdEYkcT98x+htaKBO8bMGpsyVPeI7jUeBHs6t+gqZTOipjPWnP/1pSliQpo6uwWcYtqwdc2PuNGj96OOP826AcAEwwSp+swc0xiRKEvAUWw/gAB2VMaYsy9ratLX1cNreaXoy+7K+sbFokomuor6ZxpdkGqy20R/1nC1XhPF6bonwGuzFps8LyvBb/QF7ApBeUKt6dMsGMC+BJ+wxnZzWSl98d24EfozoSQFU7udsKbcCNJLBu0dAx2Gc4vywR7xP/cnITMfM95bhgaYtPQLtsV+eRQEY6OnmrZsp53n9Rh2+lsqTjrxP0M6xxqkwwKoCBo1eZ9yA4AFgR1o61xK1b0mRAiLL006CMV6HV3KGGA/AC+vAP4J7dCZw1nSuMC/WH7pqNhYR5rWdDQiB7tgHg1rQq+pwxA6q053/F3zHcfte/iYIy0A15C1jon6rOuHqKr24LoRetHk8h9o7nBveqzNT52vt+eM4fKA7/tY20UlaGV7HiXoB9wlcGfnuuZYHyZPNlInOSUbIyOLgeVwjCMh7dAL7Lu0mwd445keJD+YkoMfaiwEEJJ71UWINPTf8jYOf+fNe9UblQXSd09OFfFeesBZxlo9yHdpQAu7KrGTBjHI77CvvtYyFdrfRvdqO9ncyUCROslGaRYA252k0Uob38KO8FqDT5mTtPIfyDa5nrup58gfGGOBs6NRiOvzmc2iCH9afNZoDhMx9ngmEg8I5ee7mOIwAsDwmdJwyUQWX5VtiONKAexvANWUhCoKDUdRpV52N583lkZgJpR/bCLiZijr9PQM6hgWuoSnkuNiDOpfgLXs8BxfNFuA50uDcdtPuEQiPM2foSwQsWju9VRoIXi1oyr4GWxtBRYm2TTZ+sTTeB29VdzTjgzFIq9rOjKfr15Ii/N8zUadASwyxvxjN6sf8X9tJe8mxOYbXr5pxyXVcg1yEt7EurCEBFdg1ynfGtHy+maXKYHg571Lms0fIT55bh/+r6dxSAyV5TkuN3Moz0IdYA+6F1yLj4b/YruhsrF+cYgNEZn20N/ncnjnqoi1peDt8/tGjljlMINnFs8bxtYvgmQS6FczGBkrG+EqDQqIHjprg8nl5n4EGfC4uwN5oFxiIA5bHvKQx1s5Ma/QF5Snrwr3BUMAl9g9jEzJuZZ7OV88Xc5e/QO/oseg2vA+5Fqfx1GwbeDzBKuwDDZZ5z82bNxJ5zzuCLf3X/+l/eErqLNHDiUpEuRiNOQBoYGA0aytw20MMOEo0FaX7aTYi4Aahx6u+TDQoZRRaBkOvFZHRYTKp9TPSnd/Uy3fWcBOBW4IBhEbZoq7y2sULWRwOMpNjYZp2u5MUFiZuyh8GHRHEpmCzABguBfrqYVchQcHFWH2+Q8QFERB4oSlf0WYOCAYUPYBR3snYtx48mB4/edyGgPsVxjwbRUNjEYItCN7ICRwAlsvAEy7jYzPnTFMmzD2sAe/UwymQopc2h3J4F9mPgvzUpmvZlmfPXyRSG0CYVFb29+CwKa9xXrDPI4K8CeeN+G85lCmlGRZlGhIh3vrtN25gYK5nTzjEGi6mLeg511NcYO/c9MEH72dORlmwD0SxIYRQ/hPBhpIJtUVxwZPb8gwodEZQwGw7foD9AiBl+O0sD20R2ZIGh0TZjnQq6Lr1BpdqMGAMRcmiaWfaEU7XrhWAg1YDxKWxSQ8qNJ10qT1qqNXDn8amUWILHhNlW4FS8B0Fkj0VZJYZ0qgTmlAoPaIDOp4zohPSrI0046bS8jyMoQgJ6uttjDINMWaOQ7NzIxnaEZhW4QvtDi++SpxMRUNsbrToweMaPbqCqvxWeHCdQLoGikIYY1blRbBfUJlncFZMN/IMyfhkrEYAwrAENFRKBNeNcq3ntynQ3qdAXqQwpzNwU/XrTIImNnNOjeI3YkLQ3kgR6KzGRWuHMkaj17yG9359r82BFkD4KK8Sx83p29C0IF/mkMyVghyNUj8DSTA6EWLwQoQrzPt7QN6HWxm7xsmt27dzbjGCdCjwjgBaly5P61euxAC2vnWMi82CHpwhBP73dwswIAgDFI6yAhoFcwWJddbBokGPvAjAOaLFdaYwR+lz7uhoR2vKRGCYrDYLY9S34/8pTTQaC7LmqXtLVM4wvByPir2GnUBEDKUjAA8AktNF6qCCV+NHfmqEtYqXyt88OkADU55S8I8Gn7vTN19/k/q7OGFxqqAc6nyCLuaRpldSfmItaw9PZMzsHWOAz7HP3AtoCaCGrGlNzMqURJefW64hNhQleCjGMONH0UB+yV/gj1zLOPdGV21q/166tB55AM3YvDoZQG8bCcUeaxxyP//4YeykoV6/cS0Obv7xDuZB5HT55X6diyvnF5HOyLIormTonFT2864zw70RxdIue5QzvdsyWXWQt86hQD/fQ7esm44p5asKZIyhVaJlG9VG+benyMZnz/LcOOTW1jI35BFnlX3lPYyZDIrOp00F44AbfU5u3SyQQHQMiinrx/7QG0MHHLIPeQLYfe/e3ShrnDOa03LmcRizzpsbNfg16utsurhQanmeJRnkIVzrnjB/yjfg/J3TLfM36o9rrD9N8z+UcdZEvSpOC1JlB8DM3qh0Ctiotyh7NdAYhyAEZwN6sH6pcoc9kYfyHLMyBAw2r7ZRqEAWawD9o6gzdyMcGZ/nRnlCA230qwL7ld/qVzxHgEwAnbEA5FAyoJG0zd6ztr8OO+WJclwnQUCpcbbYBx0EGAGA4AV3avgC6vPP6EnkUI3KOs15F3vA3sTxmrrbjahNVuToB6Pc4/qAzuhr0d0bcZN/6IGjeXP55FmJL4126iniAOJr1grDhPJI2ACsLfyI7KE2jC5Ag16UsjnJGq0RSkAM4KfZYujflr5jPTmvRNrzT5lRp3rldXjGKGNwBrRXtklXgg2sBfe4HymriCF11BqTfM77dCCy3zo6Oevzhl7sPXvOs5VP1uuWx3A/52l/nwwhnArNxDD6TQBnDsL5GbTAc5gTe63Ryv7r+AWg5++UVthpdCZzhga692TErk/vf/B+7C++t44u9955t1H2Mdpf1pCvM6ANo5kj72OetQVeLPYcmYgT584774xgIRr8kQWEG7RBAMm6GwAsa0T996xVSs+sTlc3CYihDvxaSuJcSNQ8PRVG/wDoJtmkjaLjR31A3t89pSlx9RW+F3BZ2DcjSEJwLHrvqAEt4Me1ngkBHJ0WOIagYZt1/bW+qbyxjB/z4Vyz3qxfdLMRoaxewDokUnmAsDiO0FmuXr+adcO5x72caWlSIERApzpoI2mrfxPRVqCHZ9z7gV4oZ41M41SnZ9cog8cYCtKS2dOI5jiaJ+rVkiIOcIWd0cZj6IDwW+5h7DgLMy8C4SiVAFAZ4LhlE40cFIwEYAEYksezznv7rxOosb39cujzvU8+hy2UPjvUg846lhcx59ULxRR4bsG8Zm563pv1uZR1JbpT3QS+04y96pahzQCNzW6R59tknvfqhIJOmLvn1OAI7SDBxZ6ZZn3LV7W55X3SavstNLBLWqqObG+R8uo64Kq7sA4CpQsbFT4+AiN4Du+GLqAXeC/8jbWCDghUoYxonPjpSQVoVidkgxMt11WcgOCy9nApP29SavWh2io9P+wbdNhgq46Vvxk7ekt7Jp0FWmlzs47sE2Mge7N2QHvBGWAE7dQJ3xIOfffqwg7o+Jt9wJ4JhjIG1kP5K4ivI8m5qp9U78XR135SvF9bWicqzypI2KAwzo52Ydelkbd9L3IVMLq1maE1bfvaR70eSZtKBwMzU/9ML6gElrYUsOeJcaJ/c8/CWTEcsa/3dqfXu82aQjelgTo2EJmdB/sHAWySbQnWlLIjrefesbb31CIrcwDMNnvPGSDoa/R6iUwlaHE4DchoAZtRF+cd3BtdY2RjqTfHAURGJrx7OAi5NyA4DRf32nTVoELuc/9Yc8bMOnTfR6T3KEUSG2mUGYVvCYDOI6LVG0/JFnndcsfQImvPu6A3xuKzF+BtSgE3Iplzxff2AeQag3qkf/Z9d6/ArmPmfBpUEqfc5cuLviU2b+x+jEyqGzcWPV/QEbkGmuM+7EUCg7/77m7GxXuhrdDIyDIxSIx5ogfwbsYNP2Ct7D2HTsue8t3aWrPt7dnI8y6skgHT5r86hdoLsThbMgtHNpKBdfJZ8R15FmvFmier8tq1jFk7j7/ZH8usFRP9/7l60x/NsuPM72ZWZmVm7fvS3dXdXJrkkBRBibABzcDwGAJswLAgA/NhYMAfBv5Dx5JmYAqgRJGiyF7VXdW1dnXtW1buxu95zu99L5mNRHa9y73nnhMnTsQTT0S0ea/4CNeJ74gtezQnWw8C6ygpK/HAoEHromN/twcQz4ufcOfOvZBRudelS5CXS/DiHuwf/GcxnuBc//f/8R+OcAiJNjetZW3UFexGDbAxyqH0kGkjk0YsV6f1tYLgPcDpCt1DbGe3KQpNd6ejeJ3XFy+f5/VE0lAKYYR1sbi+gDr/Tr1QakC9fpUDHPYXC236Gd/FecQwJXrSiFPLD5TJdj3XRmCMrunUl7EyTefOn0uq96vtVwEeMdjC7rCg/4g0Y4iSwkQqPoDkrVs3R9rydtJvuF6A4aFsBdlT++tES4VgAyLk/Gq4sVAqbsYj4AjYCVDKe0RqjHwiPB7ggpYFbahTDaAAC3Y7rA7SH/lLEGBt1DtFCefQGekzNUqrNAclvGlzYVAfZo3SsDKOFIzqKUJEUxzmApCGTWI3cuZdIBIlIniJoCP8KA82kc2hrNXEOKI0qLucupRswtUw3JuOS03LOsYBpoeSZc1MU+c5+ByfRxYC8gKkWwt61BVDPmiggTInyILDjZxSaw7Z3dxq5KzruZnPcODVAXmQ5+W7MRKGcSx4G0bQUHpscsr8oAAArwR9lREdL+YDhYicMncqPF5nztjEHOZL4LbOkKCsEXXG7LU1nuZpMFzPvcqccB9libmSWaZTyDPxukZDGKzjsPY+XINx6VgLSPJvWQg5xIehIdA3d2JkKQhqGcVFkcq4lSEnqMc1Pez4vDU2uT+HA2Pm/xsJLLgFkzOvDzajIInOTYHGdkI35Ygx6AjJVBC4598asQIZPPd//9Vv45DGoF/HWGrZKIwg/g3IUOMIg4lSORjEDT4l42CAIqw5jsnmxvGwJn/0wx/mOT/9+OPpm3t3Fs6kafRcU2WPDmNszDP75vp774YFTKBJI4CSQ0lTpzTEs+dh7uAElYm3FYPHtVVePLgCAs6aTEWuhr5nDjy8WSO/izwYuW+QpbX6W4v8IDqSUjC+12ycazEabKp2YmsjjEN0hWwO14DnYq0FvsKae/ht0sHRCbneO+/8Uf1iI9o8CzqJ78gi1hEVyOEzyKOy3POt60VddVjo6F4izQGIL7QfBPfQoOKzfH8LMGnowoA4o2Em42eM/DKPgJQ407C8aqScDvs6QZ3dGnjICOflya3OLz8YQwAcvK7RklTRt9Q87r6nnjX60dJOnDVNDW+gWEeU9dOxYz3jgA3mKil1u3s707kEDwvUwfJuYJrAHk0lV3Ke8t4iYLlT4KvObGv45hlGWi//zxj4i7PHONV/DT5WR8v0Y6xlWxe845nrGBes49+bWzWMrWn+8tXrnB0B10cz3tbAbcpfezs0rdEu8hvH25g5dsZg81AORqb+EiA5ljRnxocc3LjxXgzMp0+eTHfv3l6W4rl6dTp75mzmiWeA0UpzUdZnWQ94NSwGflhTzlrlVdaW4GLPxo0GiEe9U20HvsOcGGThL53oKd3D88CO5trIFtdhPMgt62Pwge+7Xjrr/OXzggrOn8a7BvA84C8RAXn3zPDsExxrAKBOKmsoA47/N5CuTHj2AYLD+mTs2WfDHhNsZk7MsmDdq48Au9rDAl2DnnDsjMFsH8bHdxuQW9bk1mZVz2GcIzO//OUvxzkEaEDmxEcJTHE9znv0DZ/lvp4xXJs1iPO/2mA9P3yOZxEYkWETvTvAxUTyR9osBBXOG8HHljlcNuRmfmDGCoKz7wJmnjiZIC3fY+2pK93MtqZ0axOtj5Ja7RNAL4iWoEHWkXMCcgWFyggmQKQjzLNhT1kCER1pYKc204t8Z561x2usMXPDe9bDx3HC4UHf6JRrizKvfM5AFE40ugFZcP10xgXf0bsw1xkPc9AyIrCs6UlBaZHHmWM+x1ryo/1gir7PYqDE9ebs1S7hWWB+cR3mI0GPN808EyRmHvF5mEPYxYCZfF+bKOfi+fPT6TPNiOIab14XsGMPceYBiktGwRfgjA8pZqVAIetFAL1y08ZTZI5SfgGbBXtA4CmA1drocbK6Eva2GRcBDgGJci60wR7jdX/yjHzGX9awAaI60MgDBBA/7x4T6BaQ9qwvOFqQT59AW4M94boYhIO0wvMBggtoa9+6R9R3zItBMoE/1pCx8p5/+R57hjXURt4/3M96aIcKcBj0k/XIvdWHAque05RDEYy8f++bnBU8P7o/YOThQXQQv1zf4DY+vKAMoOjx4zaNbCYTDG/+Gghy7iorBeG5T/0Q7LEC/G262wBFSpmNLDaZpb6OD8410DOwUgUoOS8tRthxNaukoZYGwpXZykndzcpP5ZfPsxewS5dAc/tvcU6zV5CD/pQ52vuXhSoJCD3i2cO9uC/vMa9L5ntLULDX0dPMMXPlmSBBiGflPgmgb27FRqtsYD8JeFtWpnowPmkC7CVNaT8yavSUeh0ZLcmv+j+2TEqN0NurcogMMffRO/hDI0sIYJMzAd2In09wKv7+sGsa2NsLyBkcZmSkcg3WXd+BOeXcYtxk5aNPKAXLfBRQLMOe5+W52Vt8h/eXvSfqk8tArT2MLws+VB8Cm5NrmVHA9fB5a2N2jdyr+qzajdoO2iLNJKjdVp+UbI/WTdevVufLTmbt1OF9dkHt6jpl0jIaXYtjAZ9z5hPQGYRE7eQQ7GalTjijLNsQrGX8NPDTGvvKIvKEjNND5tXrVwG6CXKn1Mjp0yFwxFYcAXTGzPjBIiB08cP68CPIiTxzL3WOOJk+LXIoWYH1MnDHmJxrMS11F3vC7Evvoz6fBw1Tszq6usBqscMGxBzrHKQWJDcTQ51ldhd7RDDVYGWuO3rt6B/wTNVNLUHrGvM8CbBTIme1mGN8gGGr80wSCe3dgvyCDT1/2f4q+Brocvwv9CnX9DzgXOffYmOQDfg3Nhw2Nt/FLiFjmeuLlSSrcHtn+rd/+zIybOBHPyc+zADgzU5h77PW4ojoeMZfEmSzNoNhBZftXgKnhWMKgde16LoRHCzbX1a/c1O9VZyQcfDjnuLfc1zWfcZnPbexddkrPKPrM9+TsaEJSm3U3vFMnt+Xc6CEpOUakDUlZso8gGPcvn0nRJgGvyB/NrCXoO95slXaB0X8beU//dUvjiLA228X0To7evKgUQgjqpXDcoSxwloNY6QOKe8xubBmKSvB91qPp6VBYAcQiRCEizGzfxBlTFRLpceicpjwF2P2HGw0wKaDAuUoWUAdHfEox4PD6datr8NyY/FMAyQtq+BlG+xwGCNQOhws0OmzpwNQvt3dHizNZcMTwNEyEU827TIg7maYIYChGLVMLjR+QFWFh+tpOEb5E6XJ4Y2i2sjm88CeRx8RHn80GlVCOtdV8o3YCk7UsGy9U1gDNL/79tHjzCPryhxjlKCU+UzYAalB2vtZDiXgbeqz0di0LJSww/OhSEPY4CdPbqWJJJFp0/JscIUssKk5vHmPje+zyu7g2ezwqpPLs8t4fLu7mwZudJMm6umm4xkWhsKoicZa0NhVBYHQGwX2sIEZz/zxI7uRwIUNnShj08OL6HXrlMNwRMmdOXMqDYCQZWQSNhNsPtZtDoJzT56FenNEuZkDnrNgddlJyD/r58Zm3XRsrdFq+gnPwzqTFo6scz8bsWhcMmaUqsCwB1sc6GE4GSEUvNBB0Njqvm3gByOEfVKDpqAV7/Pc/hYoaw03QWD0h2CpY9Cw5trMgfdjXuLwDfacDh/3E5wQFOTQ02lk/rgGz8Y1BMxwViwJ4AGrTPLZefkKWLLcOwEVahmfPRvQg/lkbm3Op1PFHHItXmccOmZztoFj8t7syb/9//4xAEf310qMloKTKwE+CyQ30mu/hf19mjfVOIiBHF1wFICTw+m7H34Y5xyA9ZOPP56+/uqrOADcP6VE3n03zyXgxBzxw7Mxdx985zthej/45pvMIc/DOl+9dj3yeP/Bg+nuvfsBz0ip4hkFqKqjmPMydeZNqjQuPLi4n0FHZcWDU2ePOdJoZX+1hlevj57X6CIli6aMlKIy+Ef2CXXySKu3fJLgE/uRNUqK96jh+82Db6aXLzEU1haN5/gMY7Q0RJz7Wb+F+bOz9oIFzIfGEjIv2Mq8nzp1ZpRuWTaVca+bpsV3kbkEWNYGU24wvrgHa8Z7rCVjwkAi04b1aXCPAEEzVgLAh+3XxpQ8L0AzAdY5oKwxZ/AKGWzvD5qh4UC9iTFfw7JsG4xv5BcnkHnByZfVLtiKTLTp39tp6+Tm9N6NAqgBT3d2p4fffJP1AfQ9OjhcpJ9hwKB3eT6cbJ6Z9be2nTqH92XgkZpPqRINIJ6pJXOWdaiRGZsis2b8e25kxVAD4Ds4zH4E4MEZAwQ0YMPeZPzsgbB2wiywzIBltTBO61DFEZyOchY24NTAX+fwVewEfpjba9coD9IMnqORhhigdmMzbEocUuYWcFHGhYCLIC33kKnMvZE/5FjHsI7pygTDn2vJ8NBJ4rrMmSwMvofekw3Pvw0Mqp89h1gXri1wLIAl80SdLUglkKkzpCMr0GMqtWnKrCfvaRfwefabATDuz5paAk8Hj+fkGpzVzO3jR0+mZ09bbs0mTa5V16jnqiBJA1mk4R5bNNZW9sq66x7j3lyHawqSC5Dzt0Beg8zUwAYw/dWvfpWzr7p4NXWpeR6egX3NX1NnDQ7JCAowutfsEMbDHkSOBMdcp4Ao2oJhQTaIeLBfgolgSdmRBV0MblFPkbr4rVM92J2nAPi3si8SPDko2SV6Y0VG5layPbKmYYW9mN687lzhRMVhHAEuASRexwHhuXQcAVTYM6bRIyvIHXqPeWSeuafBd2SNeWBcBEETUIfJfng0PfqWJq2nw7TnM8yZwQtkB/0lk4h5VJbnzhZzhQ7jnNWRJEuCPgicediHAkBew/OvdnQBNcBxfAXuwf5irNZr9twz6DA/d3a2y0TkM8wl5x86mfWiyW6ZngUpeR+5P3+xxBLulz2RjNeW66BxG5+VLYYtTabSl1/dyhyi48LeSsPmsqQZ1xMCX28B0Eaz8lFHlrG1IWobozIe+xEwBnwkSpitr1HW6WT0mAE4g+f6L6wvzyUIA1s0dZ9fN+NHoIPPCfBj52MwCWYwB1zPMh06+Z6XjInrEeR78RyGPTbmqAc9fC2u4ZwrM/wtCN7+RdihrN/cLmbsjM2AIvdhH8FGpOSnumBuS3puaf8LXGh/cE10NqUstcmRaxpjcn0bc5MhgnxybceBfQbwaOkpepdsbtbXRRfx15IZBjWV4fqPJUMFZD1sEAUwFZ2BbuTf9kWq/iwIK4irX48MNmukTZwZ3xwEP7FVO591D5OWBm0j8Kw/oY7GrmWOOBMMgBq8Us9xXz7DXPDL++wRAWcz0nldv1Swlfvyg56Zlw2TYKQsco+AZjPGqs+uPcRewpaag4oFnBqQUQ/7vTb7blZEzw+a5xXXcF3QHW1oWtY8wDbgq/qba/IM/Fu94h7QJ/tTP7AgdGuP8zwhbQFssWajl49BAvQyn9e24v/NSmfcy2fpM7AX2Dc8M3Ns8ELgVeKCsuIe0VdM5uY4n7129AKtdscZq48ouDYHlN1H+Fbsh+ir2fwLugqaMTf6JPNnEStwfbiutgPXYx4owwNh0vEa8Kzt1/llbZjj6Ku3kD1qQ7huyrtywjqquyrLx9Not5hYGcjsYUFdy/lIWGG8W5u9H7+CkJ3XBgO0/3xedShjtdm5NhV6lbnqmr/KuJtdUt+wthuZms2wEwhWv3kmBjyib8iwpZyD+fw6J4zLYKR7muv5zNq4fDcE09GnLHYNPawGccZz1XsydwYM3bNk3EMWaLClgXHkSx+E784zQZjDvYPew/Obz4hpMCfoLPQ08i/LG70ABmlpN97Hdvn8889ztnA9yU9gogSqm8lVudfW009hvGBM2F1iIZxrBchLKkFe2Dstd1afvZldlU2wBnq5uPeYf3SQut6qH4LgnpP+m3stMsAWNdsLoAsuz30QyQhkr/HDfZlnbWv2UQIlmycG4XapM5Un741e4bXai2BJzTrhfoDg9Mcg6FS7v3MlDgKBN5UfRvApe+X//I8/P8qhlZSb1j/mi/kZixAK80hRiQCPMhoxjKfV1uhMU8ymtKVLfQ7JcY1Du3uXUs5Chz0Sdsr+9Orl60WaMgITp/jZ8wUr5+yo44zDyYFKpD3pikSYR2Tpzu07+U6M2lFqAWMYgByDHocXdnWc9L0lEJd61MfXpkMAXhD+ldHlfYCI1Bsk+sZmR8HT3JEJf/r08SK9HVAUEJyFZSFge6be9WC2Abhx+AMgwQq3MYfgm8qf786Ncg8JQcc46KPJjAffwuk5OEz5gocPH8XQvf/gm7B3YH5z3GIQITQHo340B8US/Ha5l01Lk09rjXDLo1DDd4JJdTL1z4molDVQhpSAoM4sgo9xYU0xAwM6tH8a/aQuKMDJt48fT2fO4gBsjKhny83U+Gpk1hrYAPyMIQDBSUYjcUgAACAASURBVIINm2G9s0b+8BnkAFmRZZymThxovHaa+mGNcCGXrPH161fDeE9E9PTJXB8FAggeFjt16gfzeuEIbJWJTfABRdNDruPg8KlctHyL6yf7QCeYOdH4YoOiNHBOAOFRbMqKz4yMq/A1AgR/dP5VpqyTYD1rVcNWhocMkBptHupcwzFpiCpzggn8e27Qcc1FAGLUyPQzPptBHJWR42J9+GGsOnsaigH8RjRb9oayxdhUljo1BkyYaw6dgEFHyy7jXMNGPihWr1EHsgzmsmzayKXR4OpGxsLnuMYcbGMMf/j05nT7zp0B5r6N/kEnpanwSEsMID5KvCRbJn0ERvdw0upimGLctmb9u+9cD7uYxpi3bt6cvvzi81FGZCN6iegzYxH44vs8vwfshUsXA4IzD+x7wA/m/MaN9zO2O3fv5pf30OdxTEZJIgMczr1AvcC3Bj7ywDMwX8iMn9dQYJ6sZ897NirBSSOtk+uRbs18FDzZnK5evjJdvnJpYZzgZJMdZP1lDIkCAmfDtk1699WrkW0cQvoisB85N9BRGAX8VSZ01GQBsMbKJtcwFcxgnaAeDgoguhHmy5evpr+BBrZGnWCe99QBoB439y67Z5nSqwErC4hxyojAMHm706azKUtC9J6zekS1AVQBhTg/54Ysxi3jaiCJhlBlPwCyvXhJHbVneeYaCKT1lgEsGKDz7D406Mbzw3Z+78Y7YYIvUtyOrSV4E4D10aPYwB+8/37kAcMwczICmjpxfJbXBXM0vn32zRMnMyY+Z+DH8icy7bm/ZY/YozGsRkofZwDPTp37lmTaTZYRss+aRy4HEF25JwD2PIFZM9US4FtZnkGp458ScWUuYMswXv7/2bMnbXg12LAwqQDC0xxzv+OKgZ56uG3wFVCfxqoPaWBbtkNtAph/zTJTh3MP62trJBt0saGtDFCdibC+RgqwOt21FCBgzdkjOq7ck7EiU5zNXHN+hrDfWDPWDnlQ9tRlMqf5joETZICxs1Y//vGPR433pnoDWHEfPo9ew2GwPBPBlS+/+jLnr+eGLBkZSffvPZiwBXlOQGd0psAxY7Suqc4fstQ05/VFtgmyp17QOdIuk4nj2clnBVz4f36ZP57lt7/97SjbAVNrNc/KMwGsAvSyBugqnsVABc/hHnj05PEigMw886Njb2qx9i4sQLLidKxhxJvhEbldraPHvPKZnq9kDDaLEn0T53CUUIABjOwCglenFSTH5oP8EBueEnQjeEk/iGWt12OLVGqeh7MJgBr583ygtwCONToeG9HyO9xLxnTs1VFXmmcwQ8dMBMaXnhr87hUsZR+bEYIDK4DVvg0FvXh+z3Xejy4cwX8Dysgmc0IWDkxw6rMKWjZ4vQQ7BFp4n+dlDLLYU9v93r02qB7PIKufsQhoxXlfaRCK6wsooIsJSpIVivPGe9p5GAf2McIhhVxTPdTUepjABhl7zd2QY7BNCAxrt6PvGCMykt4G1MsmeD4CjbFZBnkB8DuBo6HHeJ35Z+7xlciKOXVya7pyuWe2gKRzpk3qc9fZL2FKwEIHufYVmZ8NPktG0BcQwGrmSoMEgj/sU+QN8AFZY70BGbETkGPBW66rA839mHfGahDDoAw6izGXWVe2muM0YEJwtSXqRmnE0eclvbUAM/BPINTstYkb6wVhTFtB4DvMwTj3b6cnT9r8jPHrB+4eUJaoDQuXYBdgFVm//S3YXEa64I+BB8bN2anP5h5zLnw2gkvscXx67gOoYmmVgmjLmu+CElwbUAI/3sA2wJklXrBRWAeeGbnGnuG6+hT6I+yNZIJvbS2ax6rz58Ann0vweH095whAE7qVvV/7H1JWmcvuc0AR7q2Nw3c4J/iMgeUCmcjC0ic3gKONpj+bBpYp99N54r7Ku+fD3HepDi6wyj3MatBf4TlZC8H46izIC/2d6xs+x/cNsDAXyKn7Tl9GW4L3PNvMBOA7IDn4w1yv5VDavFd9w2f5QSeGST5IXvN9JAEFeeI6AnReQzl3n+d8GTYa9zMTWf/K5+4c1raCoIMtpP7W5+s1Ycwjo/SYGs3kR8A7uMzw3eb+pOc63xe/8WyfA3SMk/FL1kovslftp8HrMqcLULbEhOAq1yY4yRkqiPunvrekMr7bIGArJ6ylj0x7kfAddBefQc6wJYJnLXQzAetlORHG37N/mTWgz24GrKXCuE6ynp6SNVt2uv6cAT7xGu0/5sLAgntSX48x8RqfTZmd/cq5vo62DLqhBLmB6wxMQv8xAYTR/JLv4A87r5zpzFHlcW+itx84H3uF+6pPeY8zhH0PccygKbY8uJBYEc+tjuXZPaP0d6PvDpeBD0Fc9Sb6J73HjrcpOedVWcjtS8h6sad4XmxY9JTrwHfQQ+hcSlsZxPnTYFX26iAGuE/5NzKPzHSf9/xJNvDVy8m0gHAAvoZeZD+RXa7eFScj68J9YnlWriO2o05hXgw+6x8ELxiyhiwF7xqlNPG3WCMz1tXFBuy0acHiKDfJX2VWjMEx8l1tIz7D2pqlyDoydwQR8DlZD2QUP465ZnzYUAnej8wevrPyN//zzyO/i1IoQ2kEyBpsbQzNKvGyFGF5gG8fHhDpPJi+//3vj1SrvaRvACQyiS0yzwFRdjUHjwY4SswNxMZjcwAMcT1ACzY9k4lyuXLpcqLSPBmGRmt0t2ZlDotXr+M4InQIG/fggC+jjlpFrRe4ZEisBRhOc08aucTApXlc01xYZIx7NtHlpD2cjZNK4fk6uZTgaHORpko/n7ZHWoKN7TiswjhNw4mT06mTAPdnw5Zo/a4CLJYv0FhngRux6S+vY9RbAsbDxUijBwzMDQw+WOAA4AgCxm0YQJRW2YSBChO8YLAd21lD2ahtkknpkwLgUTis9wAFfO/ChTYKBZjzQBTwUnHyXGx01sCSFEY6VWIIJXKAUkJ5sEn/7csvp69uftX6bjhrSeld1lBW2cbZSxCFbALAwjZahO3OGJQnHY3U6EqX3jbDsiEhWQ7dyA3IILtkG9x4/72AQufOkQ1A5IgI5U4AlDR4un8/m4oAx8ULLdfgQYYBqFOL8o2xudX0aRRXaskPkFyGswaqh4cBEORfcENwWXCWa5iSyDPLDtEB41pzEBdZYZyWaeB6OoGCc3NHhOfjp3u3dSVZb/7NL/KNkrH2N2Pwc/xdOOQDKOA1nAnuxXd1Fvl/P8/zdu2Whx3jZM75DGPyGbivhynyNneOdFh9P433VlsLEGctym9lJYa2QJxgxtywch14jc/PI6NGlD0A4hxSv+zV7vQoKcVvp0epQ/o4YBv7H7kGFHcOmCNqv3kQxIkaDFPr8ZPmBsBLsyyM9a9v3pxu37qVA93DCMca+ecZ0J063AJh1JGn9AOMb2SCgwNn5L0bN3JYPaChJMDEmzcLoBr2YtL+Rrkr5q8OEb0gCrogY7IEObzmJVQ0ZplD7tFU+dbC7h5tmpIyCjiIrkF3qkepkYzebbPaNrClJJMML5x3rmVJHMsrKYdNYeyhx5wISmogakigf2Q7a/y433QKXWfmGPmXwYxxRZYKjoSsDNkSyDbp5pwjGpOsyRPS68dZtWR5F5zhwEYuWE/mTacn4NNhMyv44Uyi3jaAM/cFTOX/uY8sWnQBQC77trpks3ULOd9Xpmlv/yDyifFAcPPdd2GctsSZBjLzy7Ny3jFfGsEFpDem02dPZVw6RrDQkAXGxHxvrK1HR3BNGuog69QU5tk0GgXhLEOAjuSX9xnH/mHLYXB/5sXUcNkGljngeXVoXOOcUXEsTmRMBHsYw9vdsoKtw0yNxJw5gz10//43AVDKSiwTOpM2GlsDWGNIklbIenF+dA+yRi9as3Ew/QEPAcLTbHq/pTp4VoxeAkCcR5GvoynOiMyfBl1agozvME/KIc8gCOyYeea3O2X48qzoSuRaANKyEjyLARyuxxzZcEm2syAJ97GJD/dhr8nI4roNnOwFwOYaBrv4DHLIGHnf7AKeDVlBJmjuxzzww9iQD/7KtMGQl8XHeJFl5qCO07JJpLUIv/ryZsoScW+uzfcb3MZB6hkmS10mHE4CupS5mzvKyAbj5xkFG3TsNNL5y2veg/9HnrjPp59+OhzisnNhGBO0Jg2WvcP4507s/HzmOp998XmubXBHZ1d9J2nC8nGwxnTwSas1m6HnUuvEMq8CGjDTOBNgkOpY0DumtlUdWEBw1gt2KnOObYSTtf26JQAZH9k5WJQGktHdlMlAjpj/Zoig8xtQ56zGjuLfsMNthMnzcE3eM+AuoDLXxciKOogSWnxmM8BHASHGyU+Bz4LvjGUOMJtVF1t/gDFeV7+D66KLA0psYcu3DNTcRhfk6tz8sa0mmIXcI3PqZJxdxsK1Ob+0dTYohXT9+gAIaydS25P5JJ2ZuXc/sY6R6dTsbtPn1LHfKBOs/sTxrI++Frx91vqbh9Rnf7zwsTgPSCHGJuDZCYBgd0NsCkljZC8KfusbwP6n5EJ0PCn0ZGSkNMtmdB1nnjaVYCx6h7ly3xhwIhCO7a1NWdC1De08B3kOGxQKNLIeCQAMxqUAJfcTVNMeOneu9gf6if0puYFrCH6oAwSbzD6aB8UMdDA+M+88c9AlnIkBKkaN4cgVTGLmcn09up6sI+arZJ7utdjjo2wC9XkLgnPmbodkxRmWQBbBgVNlPgsoFEytTZIMrrX2+xB041o8M/fgnMMPTXB0NBDkVDMgz3kECM9YCMKE2DbscfZxx1rbz9rP+n8NtEKsKTmJ12myiR0WUPyI0iQn8zp27+5uSzkIQHFt107dL3FGe5vPu28ZlzY6+4qzjn3F+Qt5qMSs+oOuLfbgMtDZjDFs8+IJy+asym7vUfuGB2gGPGSYsPwGCN8Ao/4T9w34OQBL10EguKVflwxadY8gj0QpbW+egYDJ5omtyA+yxd1ji5LdCsHkAiWTjmdPJsBP4GU0zBTIaiPjlkpkrQj88x10D/bMn/qWgqFzUF+f0T2sX+Qe8lzgWvzOQTHura/jWVXbqTa15xDvFZAjE/lN5IzmixAJuE8B22d5H9u74CvnUQlc/FtAryDhsvmsGIIAm7639gTj0XfhM+gR1l4dz77BKAME5/zkMzxjiGXjWcg0jK/CeZG9xzX24oPaaFiglf0a5jdNfAlahZwB6Q+/pXYOflmeY309tbsZI+SoBvGPktnIenNOs8cskca40KHIhyA0zyvphLP3+jvvRB+wP+NjD9A8QR583kFsgviXe6PDR5m62EFDd7Sc59Gi9jw2BPcFW8M+KFi8LFXFHItbWApZwLkZUACcBdO7V1ruic+ih8TFxMRejbLEJS4UU+A5WTtlNfpvc6ukko2SSvTZ+BxzjX5HdiR8+G/O4YmqwwMHUMaUozS639paBCK5P7qQ8aGfbcjJv60X7t5gHsLyD8Mbe6ulfND9BbfJXmufouqjNrgWl3Demo1xqb7blUuxGZCRu3fvTL/5zW9iU8SuzRlV/eHZtQxyNnDB9yS2qnPVtzyzZ7C6n7nkdQNFfJY5hNTAvIZEPHwCsRL1uLKG/cIe4n68pm434M099XWKNRYflByKL0uTTHxx5IMzoD41PSPBUyuD7ImF/vrf//1PjtoE40SOOhslRL2nmP+yPIaNFILUjxQdDGtAcJw0hOn+fWrOPY7gswAAyNzMlF6VOg9oWikOFsA39yJ6zQN4SPH/CI8ObUBF0vZOYVAMxXZwmNSCh+maDrNjL4AAh2KMHspqvIDp+TpMuQBkNDRMim8yVafVY9R1AjReKYMLQ3BvPx2/MehRODjeMFp4Hp6RkiipTUvaaCKjyyYfXF+GGSD4yROUXzgX1h6MJn6quAu2u5EbgW7jTgRHMEWHzUjQXPj5LBsCRRkhuF8QnMaXBTxwGlorK/UeBwiCADXVam3UN4XpVvA7HH9qcx1breLGFApATjOdS9OlixTBP7eoTzgHYRFgBB+H1Vq+PIsHKcKoUPMcfAaBhUl25+6dMFVI2eeayKYHUpszjKYTWbiMatEACGdQBe5B18AKm5PpaLOYOI82ehjs0xrPTU87f6Gs0jYJoDlfgXPmAzmm/qR1oDg8AMG5biNTTU3zIK3x1TQ21hjjRha3kX+j9zrpfI5n1wDRgNHx5prsD375kYFkUwcUl0avqX9ccy5L7ifubSCFa82VkvOu860xIEiIwkfZ0nygdQOnRTo79zXq6WHHOrRxXGv06fwyX/Ouzgm0WXMYp+HwMN9jv8heUDnP9wvzw3fnDjPX9t+wZrOnRpSY99LA7vAwBxdyWdZb59+58dCTmWFE3Ot6CGh0Xb76Xq6FzN27/yDgEAc6xgZMBpxMnNEa3XvTg2/up34/yhkAPGzn0WiKWsA4JT/84Q+mv/iLv0iDzC8++yzlJjTqmQtZQYyRZ1AWOfRY92QMbKwnVQjHG+eHclHnzjedGnn5p3/69XTv/v3p0mWix63d2Nr7DX72mmRlwDisY9EGHPy7AUz2bQ60YUiy5gkWnT4dAN/X+cvhZFkEmIQEK7Mv01DweIKUYcG/+25+09SW2pQ7NHlsLWdlmrlQ1nkW07DRwe++e2OkTjXVXoagz8060MgS/c41dZ4FOwRcGPN8rZkTnoH5pBkHJa9YN5+fOeQeHPx8b27kJ3VvpGsiN7wvQMRzkAHCM/Pd3/3udxl32EprBVtx9t5/70bPokePYsBSE9yAFePQ4Z8zbABGUHQ8J3XJyf5C9niG7oeyKxyTOirB5pHezJxbGgjUFmf26bMnC6MREJw9FgeQLKTjDXgxVwCAsSnSAOxwYchqgHJt3rcsRrPMTqa3hSwZ1kPWRcCG7e18nrlmPjB8BfsE0Rj/6TPnYqDzrBile7O69jwzzEcM984XDcae5HyrjI0yW7utjxwgaGTHUaO+Oq0lonDG0h9la5mCyf4gyMAv5bVYG0o3AI58fevr6duHD1vGhkBd9l5LvvAcGLw4ABqZgqVzEITyGqw9z0GAHqeItQNUY614JvsbsBYAZvNsH8ZtkEOA22Ay6y5DjmtZl9nzgO8a3OWzyI6195lPnHLOPK7P2AlsxAEfjDnPMs9H1lSmIs+DbFhejb0hIGMwyH4Ryc64cy8sZYPvfFZWkcbzfH8yBtYLEI75R48wPrMMWAfPZxsqzwOssqEEwc0YYS2QdVlhAM7YyYwL/ZOg7CjDpF5gLNybX+T2t7/7l8iTBAienbkwpZn3Yl+kcdbmolYoz7nztvW4dcA4b7gmz2Uaddia9ItZK4snZx+6fJyTIXxMR4PRWZbUzs7IVKPxM+Bh5gemV8vKNHDQQDP3MuOsdV8bvBQ4pGFTHZU20XOu1N0Ge7R1eXb3szLWoGizU7mG57hnAHrUfSTpRnmVwMEYGYPj4n6OnWsSQCaIhY3Dd9DF9jZhjpFR9xnyxtoKenNP/s33JHtYf5ggye9///vMa2qMnul8sRbM0+PH1FhuMJKa4MwfexgZS+PMoavwV7w2DGDmCf1WOW92FnMZ4Obl6wRfP/vs8+njjz+JfF1JgykAvGa0ALKml87IYuQ+AgWUS+Q7MMmS5TicYXQGZZ3SP2d3J3OF38R1GY+gHt81GFDd1vOWxrSQifhRr2nDs9Zcn3nSfo7+HYC6+19bj/sx35bTYw1whgHRWFc+Z4kTiSRc373O/RjXvPSSssh3sWu1ZfD/2Od814wV+mZZT5q5t4zJHFBgvVhXbeyA28PWJUPDs5ZGprtvWzIM/cTanD1/dtqcleZIQDfNCNsjJA3Cj5r9yzVLWtlJJip7XbIOoAfgCnPFWGjejLyk4Rrg0Q7g0cqinjRZB+zjgHexk8mmKis4AA0MxNRf3kwmCHYuZ+SpML+PBciHrR5/YASTdneaMYgO42yUJQ4QyJex2SndWcIagf9TAQjfUP98lD3Bp2ccBk7ALUpCw47eTH16qzArMwnwbmwkIIT9hO+c4O+5cy07MkoSBiAdMqrfFnka12R90UE8I99p76bdRZ3r1CQfQXPmD58AGzcZ2oPcFbBw1ANnfMxTsmCTIbiW84y1I4uAMp3YJsnCG7V49QFZw9qZZcbyA9iHvYL8sEbsLW137fhkNxAsgJiw3iAfeEnWm+BiaggvS+A0UNOSn/jbBkYMviWLYdi24CIA8ehPMIgQXqjLvkOd5pZ5iZ9FI0/87zSPJHv6KBiOpWVZB8bI/mUt2V/sPQNSzJv2CK+1wWzZ4ellNkrFsRasJ/KEbyOohl+fAMbhMtsYeU57tASn9iLPwTlOnpzOnj+XZ+d76Mx5LfXo0PReIau5JbHqlxVITxA7WSlnIsuspbKbM+qIjK+3KYXCmiHHtcfrY0mUa/kKMoNKdpQx3abYDdiAOYHTtIzlsra6gQrWrr5jS91gt5YIQF12sJdiGdhIBOQEhvke9+4cF4PhucU7JFbWj6a00lrJXfrjQ39DCsEXVU9lj8HKHxkNfD7kRsD/BOxfLMo3om/xDwXeE9TcqQ3sea7NyzOIp+nXE/jxHNH+kZzGZ8WpPBeCk6wXY9Bm1d5rIK1ldcG+uK+2F6+lCsQo3WJ/KPYQz4AvJ5GE53v54tWilHSD2WVoz+2h7rWWUeLaxYs2Qk5NCeJTrUrQEqYtdUN/qfohp5LBOseRcqanHngzk9qXoXpJUqVzJWmAOWNcypX+mWcp19cOk4jAWjJXWbORscL1cq2Q/7AtmgErqUE91+BGgz7uAcDb4p8lDxM0QDc8fUJQHRyk88LcMbeUl8KmKr7Rcaz8r//Dj46YQEpJ9GFWo/xaL6cTEcEeBhHSns9xyA6m8wcffhjlxEa5efOr1GtFeZ+/0CLkPBxsXRlARgGuDJZP2T8vI9wAaiheFP9XdNd+/TrXVmG2rlvroaEgUZ5M4M2bt6YnT59EiaKAGXsZXtQMPpfFMD0e4z2Gb8CJKsmDo4M06mi92/GM01SHaNQFpx4vwsrkAcJgpN6+czsHhjXyjF7glKRsyLlzYYJT64YIFAcIB7wgA2PXgUKJGwmV4aXhLhDD4lVJzdZmRAJRgqH+P3yYaAiE2hzgiUYXIGYe045kHMBZ7wg9a75ShwLQCzbmAHPDyhxWBCA5QAnAMJuGgwjhCsN2dIflerwOs9u0RJ1f/gJYVElj+DR9lHnFMP32Eb+Peuhm8w+GxKghmMjPUOY2WzF9PQ0+ZqU45qBxbjbBLmlTs7Ja2vG44GOVJEqFQ+PadRTT6ZR9gQ2OvGEA8llkEoWLosNIQz50NtiIBReaAdGo916MCxQX/xYol7GkzMxB8BrudQ51/pSJRsCaciZjkLkX2BBwq/FbNiafF8Qr4F+mDWPwkFGZGKn3HmYkME7ljr9+V5DPCDPzgkzIcvcgQ24D9AyGHd+TyTIHwefOiEEfDkeuowHPWGUtCIYmmDPSBY0g8h3BhgRe6Mg+msDyb/Ynz4dTqwPNc2qU8pcf1kAgiPnhugaxBKMTzd/cnH7wg5/G4YSVe/Prr6ObkNFr19vwEBmOwUH6zqPH05c3v0yWTBhoyFx0BimkB9NXX36ZffHDH3w0/eIXf5GmeR//4ePp9td0kK5zaGo8a20jD9Za5j7jgpkFkwTQg+fgfWrXXqQJ5taJjOcf/uEfwggHnAsIMMq1ZB+lzuz+HwGRzIs1KMsA352OxShrjW3kgTHwb/Tohx9+uEiH45o8F+Adc5l7tLX6ImiEc4PhWxbt9cwLadiHh/tlVp2g6UUbPbF2Hrh1dNCT64PhVXBUUMgDVOCcf7N3dCIYL+suGMv73EuAm8+5F5EFyk999dXN6ALmWvaF7DSekzNOZyX77kQZpinVNFhKyhOySwAX55n1/fWvf515eued69PFS82Ayl7YqEEAQwMZBkThp1lPrR/NeAyMJFhyloyVNjE8SPOd7ax5mZms04UB+NRYNzhroEymnkbEs+fPpidPH01vtlvLNftmo4wY5oazH8f10sWLcQb+8Ic/ZIysH8a+oJ+6RZ3GZ5DvMKsPDyfAAHWZ4Dnzo0HE3HEt5oWzx/Fq7PP66TNnp9dvtsNqjl3DWTgMd3QOTlHOkFFSoFkKDc4jS2F37VfvRMZh6Y9yBchhGgImfXDU8jvdepuMoUGb3RjtBFaRIQBRbAMAB5zFsHCmNjiKszWAmcrhozh/ZB4xL7KSeI89RsCZZ0S/kI0na5B9LMBt8Adg0Lr53Ifv2zSQa8gcZ73QC4wf2VfvEThUzpA7xsDazI1qQR3/qo/N4lHvz5nZ2nXIkHKQ4MXI3pIsoBFudlAYsKPmI5ltlJszI0DDnH2g7VawoinGKUlEaskoacMzGGDhGWU3VybKLkvA5MyZyJjBK66no6UDxZ5nXnEe0Y0wwdGtzKPNzgXklUPuDcCG3Pzhk48X2RI2YRJ0VRdlXmHbnSyDl+fNWhy07Adj5vf58zqQ7inmi/RswJ8Gj5qZSLkgiBK8H5LKxvGR8l2Zo8xP0nx3G4AMCD16Ofj8SUceMlqbCr1IKb+ykvkFnKoc1zlHDhi3gWi+57prv8j24bOs+U9+8pOAsOi/ZF4NWURfB2iYNcxmfrVLuB/Pwhzy/wYZACNYL+SPvck+4P1z5+kNczqOIecdurhs05fZc4wlezkA02rmB9lkDOjxgIazBpN8TiDWYEjAgkH44BqyLZsWfzqknwZrmhbPNdjjYUbv7Was7Ovz52jo2XnGSQ7xZegr9Ed63E/TdPPm1zlXCAhyztd2bGPBBL5hqlLGY8i9NjN+QcDaA2yBN4sm48wh/hzO9StqlY6yIqyB+02CQW2Pq/nlWuhF0rVtdj0PMun/6JAjq3MQwrngczrNEkDMWtLOxu4i0InfynvRt8OmLCGqDGPtCOYQGUWHWh/ZQJlsN+TKbNaWj4BB+CIZRJTSYe4tGVUfooCFjDjPPfVLz9vW1G6wZnva3yuLmnGFvLW1Oa2OtPilj1O2JLKHbAJEpjH72nr8P579+Gh6JlOW12p1CwAAIABJREFUcTA3fId1QH543mQuPHseQBCwy9R2/BgDUvhB7AdkpIz67ZZJOjiMbOJzZ07HGcvrnKUNcLVeKz8pBTjOD31I/mIPY6YLwogdME5+F7jELJtV+8k5zZk+0v5T6nSUWRSwQjbZP/wiC66PQSODEvpByC//z+csWRW25wGgeZsxIkNcXxnVd2K8PHPtgwKGBZb77/lzKX+8nswMfMjo+K3p6rVrJQU9eBCco7Yq4FD7Tcls1d9DJg0ic38DoOgSAiMLXQggDOll7KPqj/ZhE2/Qf+Tanqtzv1I9zXe4rpkbrCd2CXPGWCTOcN35mgn0eU+eix8Iijwbc4vyQt9xf+1mgTjuXy+/TaHFmfQBBe0kYmrDOm73oLLluvBXXIZx5L4r03RjkHqQH8uisI5iG3NikvPF93lm9r8Z2ZwBziPvq/89M7imYH2zslrrXIzA7CA+Dzs+Omz7bQJBrD/2EPgDP8lEHJlCPEf3SH0dZHkOuvqsrhPPCPaRJp2n2+NMP9gxMfb42TM5j88GxjKaKhMoS8BsEKv0zQyCK/f8WyBaP1z7hu/EDjt9JjAQe4a54XXOXO0lznPLHolXZI4H7oWScazaH2IL8V/SXLGBAgJKEMm0Qz2TvC5j5BrYfeprxtQKFAVdDfoy3/7g29osU6Kdss3YgoeklGrtgvl340smSFK9WILL+QTu0cfoUT4PmY7zFVIytj/+mcFiSXNW7ig+1CxWwWt1KmP+0/nimbg394mfdbpl27DTeH7mxOtwlqobGySgQW5JRdiMa6sF/PXV68uXGKBu5bN8r3umDXoZn/jp48dPp7t37ub8RTgYD5k+9fefBwjnmo5z5a/+/KMjhBrH2KiPSqg11gAPWiuaX2vw8f9s5Kukeg+aOxP31Vdfhg3Od5lwgPA0dRgAoA/OgPkeAmaDSQy0pEAlveVwQd+3jht1D/k+AsliJ6o2osgo9EZn/rghAiC4ZRPYDNyLyWCRZI41tYvI29sc6o04UL+75Vj4yyLi5GKQmp7HQXLr1s2wiDD60NBukI3N1gtmjqj9RlSTsWFYoAR0yFhYDTIdKeaEedAoU7g0DlkfXnOj5HDA2AgzhEjI0zTAY66o+QpDnshz1jfpFC2H0ohwHfYcNgMET3Q2wBcmTKnkVRqN1pw7R4opEcujCBobHqVjUwDGwzxjCKKUGDfPBBMKweM9GwLQGErmIcYYKUZE+KtI11tDeRimdXJazqXP3ECADT55RtZPx5LvumGrcMoKFnROuh/1tFJWovKA0cc6I7f5e/7sdOF8m2GhJNrVut9Lt2IUwFqbsVapNBKJvMRJyEZtNJODqIcGpTUK8syZzHzfw1YnDYMWRcJ1bBImU4b1ZQxc21IOPB9ypNGFnPPD98MQGwxyoss8q+CekTffZ464jgw/ricbR6UvQB22xKzhZZkpnSfl1FIYNdoamRNg8/PMzRyo0AjzoBb80xDQOGVsGkmM2z3IXw1PAQsEP5HFwf7iWZBf63byHHXaC2jrwDIP6A8NHJW+Rq7gCPL9/e/9u8wzDaYI6ACCEHyhiRX6KCUsRsoiDvWtr2/GGWAPBRTEId2EofNm+vyzz5Jx8r3vfnf68z//eeqrfvbpp9MXn3+RcRr84PnZP+wt58DDrWUtLgUEZ9ysDeUSMJzfeefdyOXdu/enX/3jP2YuKCNw5QrR5FNxtJmD+SHDfGvoMica6ehgA23Om+UbBL+QxbBwRuNKGhpbAoaDHie7eq/sUTRVjejr07vvvLPITlEX8rz//M//HGPJAAl7FUNI4C7sgVkJnjAwUre5zXvnAFZYMSNVmPltuasXDVAMZiP/z49Gtk2p0Ja855rwHNyDYKAgpYGnMzQ9GwEW5pMfn4mxaaDzeWSk+3wrNd4YH+MmQwC2VjKR9vZyTqHTLPfAvDHXYYZNU+bknXffS7YV93j89EkAcNhZfL9BFcolVO45N5kb7s9+wJExAOCZgb5+9PjhtD7qyUW/7VPjvg4UgAMMeWSauYD9yGdObG4tDBHWQ13DOCyDwngNrL0ezYY9K1kLSwdwPfY5ZybP4BmvLuQ9xr+2vpHyRKxFdOjaehjTAoUJjo3gIPuVe9tUGyeX7wCyBlDgTEvZhaPpJeXQIn9N86/TsDfLNkMOnqYGcpg3MVAbLLG/Cgy0OIljPbk3uqCBHsCuR1lDZFtnl3/P2bMC6zROY560G5hTAV/GxrwJxCEHzPdSxk5ExzCnYQQS6F1biyyg+9iT6kXPCO7DXGeOR+NDjV/GatqqrBk+Ow+s6rwKVCM31lJGZsjSQBa4r/uWwBcZNjgNNkeus3J2On3ydNaOMXCfAJnnzgWo9BrsJ2uTA1xhq5quyji4FtdAlhiLrHkBLMuf8W+D184H95CJin2k/uc5mFv0JfdnbvmO88l15izTO/fuZs2RC55RYEKQRb2BzAaoWF0p0PuckoB1JnR0sQtpsKdT2fcgDTR9HNFPkGm/DCNsp9i+p1vXGRIFn3vxgmZtzyaaOCrrAJ9tqN6SAzKEGTuvMUdN665zw2tl2jc7hjXUJkfunBMdJoO5jF2wnEABNdaxw9Cvt281yChwzhoiM3OHCmC6zXzbRBd7lWcw3dlGyewxghWsVQCITRqB45M0jZx94foh+wakJKgwTuTGgBLXVzYM5DEuAQ/kn+d6+bx9hXT2yhjH9zg+vX7zOg6toLBkCtLTYWoyV3H+z55fBIfLBu98872w9UbpS/TaJ598On388cdJcWfeYEonoxFwAj8hIGftWgERGODMLcE//J4XA5RHV71/48Z0cotAybPpUfoutD5+nG5qMu/th7HLHDAnrMESvH69KJXleggSsA+ZUz7LHjb4yXXK7mo/CX60X9lLzDFrzLpYJkTwmmsJLgkkcz3W1uw0voddzZ4U0ELvIK+Mh/XhPX8LZK5Nz55WnyJrXDN67fSZ9LLSdhfUcD9kbgB9UpYJP8sMTRhx+znDkYsEKAi+jnIkjL22AsGkltJC51AOqWU71rOGPdtaXgG7DyBSXdbatQRxaVzb7La3b97GT0320umyppFT6sWnbN1afVj83IKdj+IvYpOQXeZZxP2fPObsexNbEv8XeeJa9Q0pq3eY7/EjEM2zuj7sL8pOhDxEkGY0CWfvgQnoj2NzMBbWmmuzJwgOvn3bcmULfxr7amSzsT78MhcCaZ5lPJ92nr5M7jnIM8hQQLltfJ02nmNsyCfXI8AI4U2bhTFIOOp4ALVKwrLESl+D9V5CGj/Rj2HUn0wQhx99Qsaj3ShwxF/G6P0E9xgT68I8oG/YK/wwz+ATyUAb/qL6Bbkh8B7dPmPvGqRjTdHB6n50RxidZDaS4fH4cdaMfTSvlxwbcJBYkCnY4YzDszf+RfAUALaWK/I5GDPPx/cNmgoiY7cRRMIGRcYYF2NhTAnIjnJEzptnpAC462zmgH40fr46O77g82fTv/vxjzOGuZ2EzAV3GcRA/VzBZZ7LM5i14N98Xv1loIH54TXvz7/nmbOCoxJdwpAnIPyMYBms2Ab4wvpNFYAChdwLf8WAVn349i7Drm1JmfrTPTOWLPoG51qDGT2CPWDwUOwNvcDrDSCx18nwJWukxFQDEQssa9RQT4+2RGiPskb4MmZ2YaNn7kfwCz3AL/c5DRlhsIb14+Jrnr+QZ4VUSXk8gsiWX/WcQEYs9Tz357RPub+6ANkFXKZqBGvL6+gldZSkKNYI/WvQo/2Wev6KxTinzB2fx7bDxuO84N8hNgzsQhxIOeW6PLty4j7X90TfWc+bNWL90R9gCJzX2P7uQ/anNiVjOXGi/gs/yotkiPlZbPCCsVhCR0zHoIFAt/gWz29G3mL+B5FTXxJ9t3ZsPeuJrCJTfo9xCcQzf2I8iIxzUHuApukPpnt37wV/5NjrHjkVW4Ax3759K69ZIm/lb/6nP08nSxxCb2JJlEx0GOGh6LVz9GDPxlEfBwkX4wEBDe/du5uoA5Nw9hyspzNR8gJegkdEyzl0a1i3XjcPQzoUEUl+fve7fx1pztRgKlsHgWKBcEoF1FgoosxMDBvezY4iwOFvClzTJTGYrOtVBdBLr64eJf2EcQKA26iqUdbN1EwyGlQwsOmA9+7fCxOF+njcX3CTSFcF6ihMOIB9jVLYqB7cOgr8nQs2h4FRI6PEGqKCmXOAL01GUXK7+zFUUIYcUDhgN2/dCsMHGJyIEUwfm+eUPdv6vFG4YwMwxgY/miKUtLTjjUhevnwhxhEHC4ACBppptswR4xKQU7nzV4apDi6bE2cG+eG6HCasD03jYPzH2Dn2xzUYA1IEIG9kk2fuPPfQSD1DAJjRPFOgtpu4DlYAYZrTjPQropsctDgcrH2CP6s0UDw9nU/kjGZLTZGOIhubME4sqaZhqwO+9pApW6XlHmqQlPkhCD6P5pkqK9AooCwDwjr3GC1GfJHHuQOlwSgIKNOcJ9Yw4pl10nS0mDeVuPcXzEYBsS9ZW5Qz14bJq8JiXpXL+cHN+NlnrG0MkAFQceBzf97zAPewNBCkMcDzCQKqcPmMzlD3WdkBAugeDALlRg6dA8bC/ZBjDFPHzvsCcAImApU60O7ReeBJRZwAzc5OU7gGwH98jea7bQzDWAMiJPpts8mWJ6IuJKUL0JcEb/L9NGUi4LIVcPOTTz5O/fnvfe+7KYcCkHLv7t0o+XlAkDVgnXC+GCf3ZozInbo5jLJRS5SUaMaU1MGDg+nBg4fTP//mN1k3GIuUROHgaLOn6jLup3FmFNnoO4YKQAsgCs/LfAvQcU9+e7guy8x0fk2jO4iHTiCOfdk1aWocupZg2Ucffb/p98fYx+iw/Rx0v/zlL3M/DnccEH+RoXk0mnsvakwPh0lHwEBLnPVR253xmsatASzbj3myDn0P6vMBe7mnhiH6we7iyBTXdv/AsNSx0ChyDNyD15hj7lOmVWtnrq0XZGU9AEytJ83+gp1prTnGwP341Ulv2t25pMMHEHpE7d03YQLqnDP3GK7MC0xL9iIgEzoNY03HD73F/9O45/jGehpjChzSBAgDKw4jsjPVGEefIJ8C4z4HcyOQyHNyb0t2CCi+HDWITYfnfWSCcTFXfN8gHTqLa/PLtZgDnEeYr2RJcWZduNgSVmYVJUifWrg9Bw1WGly3njIUIGSP+QUERwZfjFIa6RUyAi4nT26F7RIH8zhsWsq5vAmbhIAAe5H91FJqe3kNJt5RGHM1hG3mZ68KrsNzc2/1LKAHv8iKjNT0NRl1sGXTyJIwGMi1BISZc57fgJWMev7NfVhX9pQAtzXLPY/MREmQYOx7nQDmXpCQv8ithAgdPG0fDX3PQK7BfGI3WDec9UTPpXTanTvRKZxLgl3HVteyL5BPGVbICAAhz6wzaRCee5L51YD3+QWLifli/zIHAvmM15IkBnl5Hs8x9zH343vcnzHiNBJUnANyPJvO/NxGYb6cR4IZXIPr812zXTxTBaFxGrHQYYlaw5h5kCHD+uzu7mcsZlz1zKaJezMc0MM5r+II7y0yCQDBZRRzjrx5UyZ3mjaPVGmy6LATCzqUwVqGePVdA/uUMmu2oKVmYAADnrFfkWlsR3v9MCd+X0fKoAYyzOfCctzZaaPgFy8XDpPOqestACZwzbwru9o97hM+26Dx5WVvjFEi0ObpOufWG0VetbPcV56VkjUK+BVY4FkNsuuTJGA91abRwe7+PxYZoCEs+oNApOda/LXV2r0ZQ/TSZvQI8k7db0sGpfRGgrIvovOw+Ql+xn5/Rm1dfK+WXwqwBdED22WwX3WCSWsPsyqNejfDSC2zfysg+JlTzTx6+OCbRTagzDx9P4FHnjmZFq+RKQIhh/EHsHFYj4U/MOxo5IZ9IGjAOhNsoFwYco/8MA7PWLNMBTj5DPPL/lRGtEn4y1jYIzKjkS/OTDMWGRNkCc8X5oFfdOPCtl5dydnHM0reYTw8u4QTdaB6zyCituw8Y5UzijOIfRvy14ULWfM3KQlX4LgABKzZlZwF6bsBIWGlhJNk6e21JCTsTfxrynkK8MTuhpxFMGvIEs4iMsFZTeAWvyggeALuLesAsYIyPQZp8f3b36v9B7AjkSfWiDI8zAG+MM/DWrgP8b367AVl69cC7renGL6gIGd7CxSop1wZMgOO0EwT7cYGTNDryVI91trdBbcKevNvZKU1e6kFTNmip2HSMmfY4OnZMUpToMM5h/l+AzLozWaSBJAZZdJKpqJUa/3qBMlfVr4LStNMsAAhYKQBgZ4FzURmXzcQVMIKc85eu3LtSn3cUbIRZqj6K01Md3dy9rGOJQgeC5EFlj5sdfxPwG6Y1OidlGUdJWdScxw26VrtFUtv8MzFhUpO4fV56Qv9K+fBsiIEZRpcLW6kj1i98yz/JujW2s89rw2YqicB1Am20W8GvKLBJ3rSEIjrHi4YVl8eTCA25QrEOcDeZkHP7YuA6yNgxnVYJ87J+hxmadc/00eszNf3YT1jGx4eTpevXok8MwaaJ7PnUtZif69nWspJNtOJH6+XQOgoJcN70Q/40wClw27lXE4plpF9TWkq5IigI//P2uIz8hnOfWQ1z3bY8i2MhXHg76bH0mDLsvase747QOmUoUxz8OOLsmT6wJ7xsRtH42Hmw/3IHmUN8xzJPDqW0mzIWXwYGinv7U6HBwD9LZdSILwZYkwpfqOBWuQQGeFv5axB+WCPCbK3XG+JhDTLhrhIBtZKSiS9elniA3Y22B+6iXMOkkN7l7WXhuXvCG5IFolNv9WShupi/Qf0fDJdjg4WQVfGz4/EJ0FtM1GZT+QAv2N+3hgw0qeUNIl9IiHAM4FrGGzgewZgtf20bcRjmGO+i76oPXU+34EBjZxiP3CuQWJGh6qHJYCid2uXN9Od+9skmnuID/HX5+CvgYmuCWWtWqZGXSVGJcg+xwX1AwDBIRkRABET0hZCH/LDvcTwGixothtjK/HkUUpBE/ionCLXNA3djG3BHNy/f3eBaUQG/6//7T8EBIchUGEbTRFVegOUaGkUBgAoWla4YBYDxGCjphiADvXdEikeNZVRXEYWrR1cQaXWcqMhNRIb0ebgRQl9+ulnOfybmge7rOPDOONh2BE8HIqekiRsftKL+eEzOJhlvPaAxLgz6psmbuPAhZGyfvxYmOCyHhB4gHCeN9GQRPzPLoBwjAmugRFPKh8pzTwjSpXnYpzUJ8JxIZJKSgpOR2paD+ESjNRRRuD8YXEataO+XkFBo4pu0DkQafdt1hBnvoyTgzBRP/n0s9ZPgwVCo9Awd4ls9sAr6210Z2ddiVKn8el+az1GkNbj9DMn169fjdLFICHqxRqZyhygcW1tUQPUQ571ssYt642i4ODDoNXhwABN+srzZ7n+yZOnF7XjGnHfjiJuDaQlCF7As0x1a+OtjtQbDhMBUf52Ax2mJq2MAuSEdWudq9Z1e/7iWdLWURiXLp4fKdKA/6faSftgf9TMo25aFX6DLwUzBWbaYGAjB4PRrDBnh+OEwY1BooMg0KpCRn78FWBjzQQm+Z6ggSA9csN1DDwJGic1ajTT4H3vJRjF+LyWrAhrDKJQYfKbluihrlwqo1yTz8g+NVDj4cKasw58PmU/RodpnVDuyzMlyjsi5UsDq3Wf5uMVaDXybnaHylbwnOtyPxiozg/PCljhs3jw8B33pu95GDkWQR5Bnzmj5MXT13EOqKsp25g9diLlDezgvB4m8JvtN9ETGCHZKzsdJzoDvfnJx3/IXgHo+dnPfjZ99NFHqUn/5HFrMDMu2W/MuVFoAyFGPJlPGtoydzJLYBUlaHjUjtT/+E+/znz8/Oc/z54kEoTe4Jnz/AQDSeUeJTesIRzQltdSk20J/iPb7GcNANZEgId5RaYwSliPvcFOSIsGGEXUfNx+k/IofB/AE+eefx/skzFRUFhgFZkp2N+6qupU1segjOyBgj5NwTfi7jwJyLJuDaqWncLYWWO+x2vsYTMD+PelS1daBmRWk57nUl5ln8v6e/biea5JsAFHmzEJnGl88HzcowbKiThS6CW+h4xwaPNM1tp7S2mTBw8WwLfGgqn60RtrlKNqRhR6luP+3ChHVed8PwYiY4FpiR4GcNTYY06seRsgivqkWxv9O3oRwERFRsOMimG/niAy8sC1Un7gdNnffEZQQIduDoamJAP1+UaHeJlerDNMTUFyrs14mCdBDA0x5jHB9pev8x5BAObv+NAFMaZGNhR/l9k51QM6qOg6jDTTuZn3OInDocBWMKV/YwPW0bJsCd4KwQUMPPYh44wsDDY/5ypjbGZSgXsM1gZEev7OWTcCgsg/a8V76nY2aBpnjVJrsZXGD/cFRNa45D3m22CCxrXBKkFsjdB5Np0p/axBQbTaPYwN+WJ9kfsw8gbwxH0FiAQGA7YMgJzrW8vX/Qd7hblhz/GsNlbkOlwb45a/IQe8pal57TxtTl5XL7C3BIoLdlBG7PyCvKA+qOPQMm80tmXdeC6AOQMdgloy2DuHgFLH8xlZpdgq6FMaxDE/yKB6gT2pza2OMAhH8zvmovrl0iJrxQCx9gQyi01Hpo/OyLHVZoDxg22OY0nZpgJS7ePA2q6Peon4AN0H2K1NN0d+Tp1p3WJ6CRRML4i0O2pOV1/D4Kk9zU9qlA4mG/8uEE5KbLMC2HvYRCl/923Zsjy7ZSO0hdyH2kq1aZsJytgYI04sQDiAQ3yBkWGhgyqQzhgEM8JkHj4Ea8acsV7MK9dA1vocZcMDKh0fmS5zG47vADq2gWWdb8ZmFhLXaACgvhL3Ys/IdBac9Rw6JfFjZJMwHs5AWFw0i0d/KOuxVQawwn63ET0+0g9+8MNkc8GIoiEUY2hZpGPprcB5T9NE5hBdYKNgXss+X1kN0JJsNezu8QzZowGbWjaLvkD0JrGkC/1KeA0Q+OnMPjELjHk1MMseNMsC9jM+GPeWgY+OpuQb+sBmXpb741mQaa7Hdf7lX/4lepd1bcZmg7r8ZW2dX+ZfO04bQF2kjyBwLQiEvjKrZX6eG9gX3DbYQNYo54L+wNwOT1B4kEd4n3u6l7kv8s7ZIoBYHXw8a0vwmOdOb5fNjWlnv7XU+ek12pASeQyj8CXZo9hOW0GNdvGd0xuq54igo/Mk8CO4kVKYK9SJLZswINOb12GqyzRMuchz1Z2UwKGsH/t8d6f++Qfvvx/fHD345vV2/r+BK0DPZsHogxWc24lMA/Cl/jdN1DbJVt0aLPKWHQnj/HXPcklHCUQOclQAtEEAYtxldMNoLXlAwJRnyx7lrNgt6QdyFIGGEOemKbZCiAajhCKkEMkytVfws0q+4z7x0Xf3MsYA0TB/31CrloaDK8E2bIoJCB5geYCqAQjRtaM2vDLImqCDwFPQAa4R352fHwYceU2blfkxCwyZ06fynDBgxBi0mePLETAe7EvG32b11evNJK+/izwnAARgjY6ldv0ogUhpJkBg903nuWcL179w4WIDsKNpIsApn+cO+PHYu/GNApyOEq7jniVunEjwhrOPH30+nh87ILgTZKDBBs98DQBdWypYUvzlw+i8uQ/Is/I5iBPJtLl6LQG7nJ+DVKZOY89pZzC3BgZ5PoPW9POhKgDgNO8LVLuODT6UiWsR+/ZtK/gXXTzsOgFG7TeDx2TPcx1e5/OCzoKHvK7fr48rwK+NxdjmPrA+j3bePChgoFlQU7vRwD6vHyWI0UBxbZ1WQyDIwY8+DGtq0ERSbM7xUe7XMzus/jxjs/DJVDm+Rg3vt8HhwOPYY6xZbPZRo11ikMEs+hEwFxLGOB/cH9rM2h4l1RybXr4uIUl5Y8+Ywc1rnmt8PvZ8WP4NICkHCaKMs6BNw+sLYA+hlwnKNeBS5rxYkGcR6xrbbRANeq/6iMwJOthzCcxyGchqVmEIdiP7QtC9tmz7f3Gf9HkZPdjwT7mfc8L9U851+Md8vgSIZgLaCwJ5Easy2KM8Mj6fUVsrDPCDo/iK2nesjT64/qHyW1lGBzWgwpnAWQOhDzyYa9gPkTnELsOX4hxDH5tNs/Jf/vp/STmUvf3DHAABmwfbGwWTxV4A4Y2mJtw0jESUCqzgK1evhKnX2pLLzu9EY1+9fjkcS7pzFiRkIXq4HsuhvXQs20Wb9DFS5QFx0wE9LN5GO1VUgMnWfaXxUJzFAeoUkBzdtEcpkgC6o5NvapIO9gxsC87dNCNIwwYOYkHV7QDrNEqk6Hxrx2IsttN3aoM/epTnRuky2Rj6/H9rA5JKfir18m7ceD9APgvEjweIxplO69xY6uZb/s6VmQrH75mSgmDYEJNGmb//wx8m0slZ25XVtTjIHGyJuI2ajXZ5T1QsSpjI3t60T5rKKCWQhhBnz0zvvvvOcFjOhyXI+nmA6kjIGmCz5BAfDCc+x78xbnkPpQ/ABcAKKwVj7+79e0nb4JBkE/H5gKQ5AMperjNy1Gea1X1GETIPZd6WdaryQelWKSPDrRlPkOT1qzbzolFTnNSnRJPujLI7Z6fLly4uQPBGt0cggxQyHC/q1oZBZfChzVmZS2QcY5GCxzrxczANpScQK7AqI429onOlwy/gKfirk8e4TRlnHBo+Bn0winhfRrbROxlpBrQEzjSOdFqQUeaL8Zpqb2RbEIO54HsYk+wH1kjl5wFqmqr7XxbdPFjCNbg28yCILTghQM5c4kQZEGKeZI/Oo5WMgX+j7K9fQ6YuhKXG/DBGroHM2oyM+TDSrXHiWDnsmB/e1wAXENUoZ+wXzl5K00nk7+atr8PM4R7v3Xg/TgwlUdBplCpiHxytHOUgZ99RMkFAjDI9n37ycdhHOL8/+tGPpu9+9ztxMEltnx9gMrz5LM+mYcPzs2fRWQAPsAlwlALMXLmcGtF8l1rh/+2//feM6y//8i8DzAr8ztmQAV8Ha0pmXUrYbGxMT549n3Z2y9LnhwOJ/Wy0WgdUfYZMmK5tcHAUORpA2U7KozD/6FQvWx5aAAAgAElEQVR09tOnj6eXL1r3Tuag4J9gBjJmkKXAzW50FM4k8thMjZYxqKrrIc7rXFNjg3Gbzs3nkDFAXD43Dz6hk6JnpsoaMiCoztzOQR3WLHszpTFOTD/80Y8CNjNeHHl0IGsoy4x7oh+RbYKElB5hflMHGZZXQthN0Xv9ssHkeWM/nss9UL1D1lfTzbYTSFgNE5yzgM+WCdBou+xfA18Gt9AByDMBGdhg0yqNqGB0vInDiHNnE5swybZOxOlBXng2wC7qlwfEmrEomY/zF86HvcK92GOClwSUbFAlOMlzslbsIdYWAIV54x6sx7x0CM/z6HFL9/D8BICwHdpM+lFeJzODMyKlCTKXZeU2wDdqpA/GVwBDgtSjFmrvRePZOwkiBGTeKrOE58UOStZZyt7UcUQuqAOc83F1NeOgjABnM3MBI5J92NTTBm4W8jPYSQaWAFmZy5SWo4nmOHtyjwFya3hyH5nMPAevM8/sT9bEkifMpd9PoGqQCFhnU0sT7B+sR8kGyDB2AWuInCqPguSuu2eOc8H4WXP2qsAi5yfX5RkEh92vXM8sMvYEgX3YQDZT53vIKuNhjhmLzBSfOYHRE1sxjG22xbW0yQpen1sEdj3/mK/vfOc7kVf2oMEDnULWCTnkftgG7AmbQCaY9bw9DHRweSaeVRYcrwOCI9voJM4Na9ciUwYNQpQY9tH+YW2hEBtogDuY2gsA9Bn1ENsAFPZV2FQBheosZI1HORTtKsZQm6vMOMr8NFjbLCfGDTBKQ0TWqM4wtmNLpLG2zGWZXCWU8AuYg6zioPF8Zixp2wnS6GxqS2hLomNbLmvKPoSR14zPEh10ArlXHL6xX3SolFv2t4ER2eG8JuueeSfFmPMTx7BzVfanzGDOd/aUNhjBOWRT4H1uHzkfvMc1uJ5BP6gnri2v4Qyz/jBsU8//YG/BpBeMP7befWGwffvN2+gNdCHZsTCj2Es809o6NUkJlpSJjnyw176IDf9tzmLWgj4hx7NGzXJDTnm2ylVt6AK9BwG8+RzPce3q1enalfYLoFyONpsO+9xH4AxkXAJ8167BuIYlW0KJdph/uSZzs7DlR0YJ4zIoy3sN9l9Y6IsCC9RRX80ekgkuUKQzzD3RaexRCRuM7bPPPkvzUmSNueGXoLJZOp6vnN2s6Y333k2PIJ5dYJxrm8HEurEfAnatTDkbWYt5yQz8RX5r2x/F5qCpGbKMbJ1NWv5K/KElEAnY1j4wzAdMOHQO12FH7pM5N0rjaKer5wz66H/EJuLzo+5wA4x7KcljVmttPEsl1HeGbXj23NkAGew5ZJhnIEXdpoA9Ixpwiy82K08Z33PsBwNarBN7xkyx7PmxB1kfA6nLYHV7Nuhjdn0KQKFjzCAxY5nv8VnWDzmXxch90QH2btAPmu9/fQ++D5njnevvhKQFgcOGjz2XWv7FZyuwZ9mB1vzVT5IQwBry/9gO+Tzs17BiWypBH0ewzUy+EvGWpV4tPYoM8R2uh27Sr9JeNZhpkIQxcW31jHaywBzzEd0/6pyLRej3Mw7WmrMYn4Jx85nYTSPwLmFO/WjZIeSAcXN+8vmQyEZwUuBWXSJxUJ3c873zY9BUfEAdggwYCEVODXIJQLOnBFy5HrIHCQk7nT2CjRe/bQR4+TzXYCxzP9KzjLE1K7BkA55pTibTZvDsUl4O9gsqOq5FBsA4s32dOWFNsVetM88cup+4Btec7zfnZHlmV78KdvL83E9bi3vpwzvX7m8BUGXDa3OtjpHgThnvAqXKizLBtZgHz0XPRp9RTJKgBf479rvnToIHBHFG1YAEGMY+MBDl3DmfrU9+LN9j/GIOyhP3VS+KuWG/AIL7DHxW4hWfRd4su8U1Bd1ZE2xTvudr2t2W8uP+lucDO7RniveSAKnO0d7sfqVvFlnQl6N3LMNbjBH9sgyMVCYhi76NrYw+XT57sbKc7wMEZ59QMhUCA/PNj3iKdjzXYp61v+ytwnclJvE9z0qBcXXKQhbTjHhZ9kYfRR3PHHj/ron9mYqPsk9bvpSSXQ0489319eoPnr329v4gYGDzHE4r/8/f/BUx6RjSiYbFCEZhkVbSOtMchqQ7AkJ0kg7DBCGiBRD94QcfTNffuR5HD9AX5kJYNqPJFmAqjbOIqjIoD6VzZ88lohMndNSvwzFFMN6/8X6Ms/sPaEDzKtFslA4L0GhSGSYt08Eh2aiXjt78ULFp4chKWURQopyOrSTKmY06uj+my/1IyWKhcZJgOdSZPR9jbdFwIzW9XycC2s66NPQ5VUbz0zJE2LSNMp0pi3iAygK0fKdCgpDZMRkGYmvZ1PlouQHua9qU9cR4bpwqa+Nh5MqwxAC8feduWADUkmOuKI1Cg7CCr3WamFfKgpBuk07Rx1o+RhC8ztV6ADoOhHfeuRYBpxwBYJfGnQaexqtMmIVzNpxyhNU0bq5H6j2HXhzoL/9tunz5ynSJdLs00+ihkbI52aAFwasgy9bL4ThKNhBFbjNQygeY3tWGiHZSpgA/c5ToV5r6wXCqDO3sbCe4USbf8enUyRPJckjX3TgPAOllqBJ0aTmURjnTOXukkMre4/B7u1MGARtbJcD4BbkN7CATsu5UNhp77AvmVwalDWA1ROagj9fVEZkb//MIsEqQuULO5gqe1zTcBLx1fD2w6/S2njGfMY2c9VW+VX5+RzCUg0MmjNf5Y+Xehh06xPPgGa8hLzL+uEdTlurAKne8zk9A9XPnF6xpIsZlon2bw45DREfEki0e1AITPI/jcZ50cNRL3OfC+UsZB8yXp0+exolBx16hGdSVK5GbpFJjaJB6vkuN0q4tcpi0oMPD6emTJ9Pvf/+vaXKL8/PDH36UvQfLtk0664ByPYx61oZ7AUAC9GE8wuahsRcMJVgVGsVcn/FwX/QS1/mv/+9/TQO1X/ziF7kf88lewlmNk3vtaj4r6AV7nPeI3AKCP2PedwuqMVdhp337MGeJwck0bDnWHhR1FOgKv5qgWzkmORrzl32TNMFhPOJU3r1ze3r27HHkDWY4jq0MBtYSJjwyzV4lsEYwDZ0FUNHSBAW7+ZU9y2t8jz0zZ63yviAo6y6jfH6gFqQpOILxTRCDfY6e7bWacpvskuhoulMfJi2Z+sUEVguYlLHeBor7zThZWQlTErYV88m5yvf5IaCFbgyYs70doxxZ436kmfLMBJPT94D6cqMcGHXqDdQmADoi8qb466wIPnJ9dS0lPT7//PNkP7Ff/uzP/iyACexQGmSmBmrYkJRGaV3kGGnrZbgg86Z1A44DOAcgOzhYNGulbEkaTg4j3M7xaRC2j5NcVgypjoyR/QLQw/NbbotxaDihg5lPZJbeGLLjeO4wLd9sp6E27K1jYz4arGwdUe6/cXwzOp7vpIb3kNKWEDsIWy3BtY3j4zx8kP1kthn7jwAcZWOwhZLBFvvoYgKoDbrVcUMvlWHR0nCcxTwjz6HRqPPI+CQVIJMAS8g5zjLs/gsA86MsjgYgeiMMChhQA4jz/EDGZS9zj0X5r1H/nuwU1ow9X+NyfTo3GujCYOc8wn4AnGEO+QwynEDr0VGCDOwnrsvaCT5qTKurdcAJaNtzQLDH4BLrT4kyPlumZ/uaoI/RR2TeUQeS9ygdJdhFDXt00Xs33lvoBoIGADjYMv/6+99nrASeYIBfpnHw5mZKRgi6YmdAahBIibM9msbF6cLp2duNrkVe0CsN/lzNPbGxSZ8mYwJSR8knzTrBJsbuiU22R1r1s0WdcME+5rXnJjJBnxeyGGEzG8xv0KC9UrB5YEnhIJB1tj2AiIOkdNeWruNTgKKscgF0MtjUcewBRB/m3gFjDgg+2Iuj/J8ZOoCklOUDoBZ0Qcar3SEhENB5EVuZBs2HR5RarNPPswuCWeICe4vxIV88p/aKMsiao++ShQAgeXiwAIxhxVJ2DD2N7c7ZaLo/8yRglmudawkF9CxyiQPIGBmXzaLmwRi+KxFEthG6maCBpeS4rqWafDaulx44L9snIEAIdtQISLH/CNA9efwoeiuAxFTmZYK41NwdZR0E2noOTRkz9jPjYT7Qh8n6DCvuaNoY/RhiYzyl1MrNyD4ZQtz36rXrCYxyfeacscVZjI1Y8lD26kJm2syREinsF3RCAt3j/E4Tvu23kR30GRbjtyMojY3FOGkI7lyz7/GpAPGR255BPWOZB85I++o0kEYDSECNNmnl3tbFbYkN+hWUjMJ7glPVTW+zr9lT+K/2YRDkZY0AoFlzZFH7nHkykMIY5mnlZPogFwQ0AxDhG4zMTO6DjPG3djGOf4Pn/HBdbKOWN2nZSnRyS5Lhe30wnTl/YSLgxdpyTiFLML75DuN+/bplW16+eh1di1C0vE1t6QZ126hNHS04KZgcsGCUBgOoZ59D5GGf8X3Wfvtty74kMzy1fI9N73/wQew9zhn0VW1FAKD6CYyvZU5KgMj8kJk7APrqo/p42BCmspdxTaZKwfOyAJvN4q/A3zwAVXu9mbfck32BzYWNwlxYjoMUevxv5rgkAEhLlQ0DQM2cxvc8lveQzxLnCAgexL9oMLFzLEjYcRWziE27jg/fcg8GA/TPkE1kTl/e3hMJBK+v5pxApjmv0B18nqwMaiCzzmmyPfr48O8Ad6N0HxsPHdlMnQZhEuwYJU8ZD687n91PBQuZP8FC91zLuhxGBuO3DNDTUqvxe0d9auaC8zjY0egfxToyfgFuZBJ5ZI/LYuYa+pHdMyWYNTBLL49lvX72AzY2etdAwXLtalNyP+TD/ct9zBhzL+jLC35iOzD/+BTsJ+aB/c73yH7F9uEMTg859jZ6ZfTE4r0lU73ZAQZwtWkgWbIvCKAw/8GuCHjslbSZrCp07riWpUEkD5SEc2yUI2mJSWy72AkEWKYS8PrDoucEznnTZsmVTeYkwdJhf6ccZfZBwXDmDtkxgCiozvMsGk2OWvbYSMkmGVlh6I76IpReOsx8YSNYo71ytp6MaN7HPk0pZrC5lPod5dbIboleKNs9/YdGdQp0U+WrNdnd85y97EleNyMkwPBgUvP8BqlYB/WKWJZBiTDPaYwJGQT7lsAamfUbG4uAiGcjsklmcEHrllnm2gnkDhCajBjOyBJdthbVEbi/xC6yJzijuB5ln/ix5FDLxoyy0OlheDIEGOSEfX5iEGeYr5I3C24HNxvl75D/ZTAB/dZywIyhGQFTAsPMIXYQn9U3kzCzkONB+MLGZM/Eb1lbz77nnuh5shUNMiNbwX2Q8aFn0gtj4KHdlyWR2LOv+gEMmIBKs3L5QX44a7ovS7o18wd9yxqxZqwd2Uy3b99J78qUUvovf/0fkbkY41R9F+SR7YaSxIGnrg8bikFYTwbQFCbAz372ZwHBEcA2xrwfAKaR9dZ94sYBTEZHWSbJGj1pThbmQBmg770H4POj6dPPPkvDNhaDbYpCSIRobGY2FA4HTk3rbVP3apS/GJ9n/DZ0aO2nNns0XSp1r/mdqH/TmlwBs0dXVv4/h+elSzlsUIKA0yrnOtl0463D38lfjQPU6CCOb8uPqIRPbpVxqMIPeDqcfiM+KA8cOVM6mL/Hjx4vABzWRzYwG0xQmY0hkz4MoRxCZb9hBG/GoGnQA/CgY2rXWhwMavzFsY0BXQWP4876oGyYFxj/gMIXL16avv76VoxsfhirzEvTiefRZA1ePoNhh5wYZf3pT38aQBInnuZppH5RKgDWBRuv9anLsCNw0s0/aoANA1mnDlnACEuQZAQgUDyJIlJyZwDXptDiGBGwYEyt6d6Df2+f6OlhAgIYn4BujJ1/8zmUHIo6h0Ac/sqXmxQjrvWrDhIEMhrJwY2sMOcCvI14t3SPYDFrE9kf9axtJMQ8zYNBGhJGPVkLlRXf1TjkektDdKOgyzjMmVcjbayTqdkC8OMEXaS1M/88j8+k4YTRaHRdtgDXEOSXaSDjSfBcIGYO1rsnNFJ0AHuo7UXuEqgZTSSMslqmgjEXkGwaNvdk7fmBsTpPeed5ZflxPRnqKlgdMJ1B16mAGZ3sm2oYZln6exzG8eLzzAc6InuTMkrUcxtGeQzh/YPp7JmWQEFOkR+eC5kk1ff217cje9RYBJx5/KQOBg4inxPE55o4P17bvciYMPy5HsxsxsualKXa0kaAAn/7t3+XfQPjHP2LQUeGCMAp881+p3EFQC8HE82Xcm7QVG3n7fT8xfMYOThxODpZt0TEN6N7ABrJ7CFdkkMvRlzS8UcZqOy1Ruc55M6EiYpRV+cfcP/bb2kU+yJjhxVPYJL97rOxh9l0sHJgKuPUcm5RR519wzqip4xQyxr69a9/nf1vzfCAmqObt0AjsqAMek66V5c6YJQVyFlWIAoZXGZ8tBYlzpap24ydYCXGCg4n+5gAMgbQvfv3l2mNo+YlOo3nZnwEXw2u8Vfwsk7YetdosCKQReWFgFoCeisro3/D/YBLzD1srmRhELAl+D3KemBgffHF5wmWwoD96PsfRR/k+Z4/CwOaNQY8pHxYAmwjxVejVfYfY2GMyDV7HyefeQ7jf+hG9hRjZI4xrLBDCsSQSkswuvVFG/ArOxnnls/JOknpK+spvngR05/PYPxkb758lYApcmt9OWSzwb8C5YILMZimOjIG8NgLWBiMk/Gw/2SFanhjL1y7dj0AHEYY5VOwWwDLuD4yja5cAo7Vtuw5DLunpHeOrJqAVKNOLc9oJg/jtTQDc821bYATwx7m/0gBxABKM+fUM38R2wwDlTl4PtLUMc4Zo4FRxpMg66g7jfPBeMnYgymLXD369lHYggaZWD90cTLfWLfjZZwTYEN+kUvOe+aM851x8jpAMfKJc03gCoACfeW+5dmQE9aB5/e72hoQBZjzBvHexs5g7wMCs14EiX7ykx8HfEV58fqDB/enL7/8MuNhHWHT2ridOeAeyFnXnezHU2F3qfuwjwC+PTt5FgKSfJc5JbhPgIegXW2rZjoEJEpGQYPj9jUgYPBtGlm2PBb21jJL6XDMcR0bbDrOHNi8Mqq0R5g3zhjOOuw9rodNgg1oU1jGrCPoOZ/Y9oqlTmpnpX7scLrSF2UEUWR9qwuZd+aHOWeNWacCV6bMos9xgJutQUABkBrgGXINz4sMIAs4tg0KF5R69vRZMi8ZB3Nlph3XmwfguV8dN4K2dcpydkNuGanN2r3oZsaJrc7ns09HuRiA0wTL0BHDXuOz6CptFWx97G/+XRugGa7KPnsGW5N5NkCMHH3z8JswdtH1jLWg0fYCiE/g7uHDxbkV3+sIok8B0pJYjlqyZQQUe7ZU9pkfnhlwO45zgMjVgOASMXimr27emr744t9y1iDHp8+0oaCN5dGD8ZsGy14ZEWAMkJkeUZTFOj9dvXI5ji+MaNaPPceaGewC0qGPEiB/6qFSK51ycQlktMQBshYwjIzVY2UhstcIHiED6Fz0U+Y05JxTw44ZbOjn2EctudmSGg0MMYcCKryO3WJN+pRv2Njos66WjGQzVF7zDOueqi8qAMA4amcDlrffg1kXvB7wY6S2o7/4PDolIATs1UEeaOZY17c2eRukY7cx/itXr03nL1ycjlZWFyWXsBfJ6KsfQFbqQRpeP37cLJKU2hvsYVl/ZroUVKk8qzvmhBTG3EBXGanYZ1uAPgt2e7Oaeb7TZ89M73/wfsaMTmf/m3HC+jFOXuPZw9Y/BrmLQHKDl/zM7y3xRp3TtWv9Z76nXSapR5ssAZgR3GLuJIuwfpbfZLzMPd9lPWUdzsFerqfN536Zk338DgS+t28bxPCHsfvZBlT6bAaPBVyZe+SEdbehpmeNgT4+y/xtbhU8Z7zakwbu0JmMHRtAEg/f57qO03k04KnPFdD14DC1tF2LrPXQ9cwR1/Y63HOBD41yQWbPumbMLz/1fUo8KW5CM/Jm5hpg4zXnhvtYvohrWDpKQFpwuwGk9m9Alhhjg0KvR136gu287t4TiFQHq88EgefrJxDOX/1X1hPbhWcxU0gWOfcRXJecwDosAdRmTTEWPsu6C7Zq4/I95aL7rllVc1BeX15dor4yiJUqAKPOeM8bsgwKDLum+HqWz42dPAh8nH8GnTn/AMG7z9gH7dnH9cj6qjwI7rbMLvqyteODay5KzFn2xLEz3+5z9+4cJ8KeoE6jDVZDkBo9wWSCpw/KKK2HP4JNNmdPx5fffrM4ozlT0IO168s6B3C1dJU6HRlQHgyYul94b2MDXKh2ufrZ/WEglnuAFeIHlwgLSaPBO0mtnPOW3OSc5nVIAS9fNANVElKDvs2qSQnHWWUE90xsgvQoaJkrM1osdaUeMWgipsEaJpAwgp0NwPac4hr2s0KuyfiltIrrJnhuhpPX1jfic/jrlOjE5uJsr7/PWU+wo6RRdaN6EVIy88mP2JjkCPYt44XIwnnJj4EASWTNgm8jb/y8EFUHQbOlIyG8vMj5ZGP6lf/8V//j0UEG1ANXwWIBmVRSDOJkbxNx7qD5j0Xl8Ab8BZiBlcNC3b13J2ACE0u3UQwCjMo0kHr5Mv/mGihBHENS9ekezaTzIDwoBxWlQ7788qvp0eMnAYkabdyJcYQDh2FE1M+64N2EjYrEuGcjjbHOlVsNnFHbarFbbfzZSBXKC4MUBjCbnvHTuArBLDubwu9NXcXxx8B79qw1SVnoRM0X9cZJ4cdwe5pFxWlkrrgWC8pCGEnjuziWAox/ykQ0vY7nh0mI4uMAxok1Koay43Vry20kuncqRlAOumOUm2mjTiLJiY6kluZOwA3Gc/pU6+nF0SFyQprBI9h2dSK/850Ps+aUaMDR0+m35jRrKcBompZOg8+E42AKGgcLNQwxkLgezigHDcY9rCgEnjVhrKTBpCRIosZNyWojp0b6mEvkBIfQ6GfqjA12LTKeSPyxtUUjO6PvlPEhVd0ABx2NC8Ct5vB7993ri9RdnTPmNE0uUpKlylWHkn3T+nOroylmFawsEJTb0uksAwrDnrpj/LjpVWI6kzjPgm4afG70uaGj4cKmZz2M+CVL48KF7GucfpVBQaSmfKZ23ygjIkuF8ciUzT5LzeOmQeokGMTp3mhjMQ9o1koDCrnQEI9xO0uFVAnqdPIccfZHzU+ekbEjQ7znvWX4CM57UPE6+y3ll1ZWsxd16jSUAlbMAgKC+homGhAaGAYXnFPGxJ7hOaKz9vaiJ7iuhwwHlLWLBbJqdFIrsA05PGQMAACCw0TCQAYEB9gNi/BFmYnch/XifcbCHuK7zC3Pi4xxXXQOUVUbOxl0sVwB4/z7v//7fJ97fO973w8gwHiQH/bfqVOjFmsASZgfjerqrAPOsw/RLx5AgDl18DeyH+/cvZdmwjjAAMQ4dcxdDL0wBS1XdBjWWI2kpt3CTIJ1TEo+e5pnRhcgCxzY/GoAWMaAvRmg782b3IfntbmgxhDzSOCNPYLcu4fmcjtnJjLffAf508hljQPoXFky8NCLOjQGY2TB8jwtxdAazehC9o46lHtwfxtd6iSpTw2uWG5KGTM9j/msg/UiwAb3sXkOsm/pBc4mUr7RA4yJ8du7wXI7J08BIHS/s9cLxJRRg2zxOf7Nj/PAtZB15on/Zz0YM6Amnzfdlwwgnvvjjz/OnuRM4RpmGzDvjFUAUF3As7TWcfcMr/tM1bsFbXhdNuTWVs811heAIGvzsg2tMZBjNxxO0TM6X5wxrbd6GPAFp545tlQTrHibCqnz3Fv85UfZgZ1PYzlZgQ06lmTA+qRcximyFKpHkOeUDXtGk6Wy/JhL2TrMbcG7BoUt72MwTiZLAMxhVOo8MW82qJ6zGGVqa6Op+9Xr6jPuadDUIDxj5XuclRrHjCkg0ImtAGTzlPTogzt3AvBYsgGAiMAI84t9B4CHTcBnmXf2h+y4nj+1fZbMxgbQBA74XrPynkYOmBN0AGA0Y2F82h1mLyGDfEaHVMBKQBcnMnpptcAYv9odyCLryHcBvsuUq65g7trrpI1vmXfPKAEBnR+u//zZi+w5XkPWBWi4pkGXgFfJtFibHj+pjVnnjCwqArCUMCjbmdJ4zCnfx1YhMDIP8C3AzMHIE7hhLFyj3+v/88yeDVyb+eU91s8AOvtcx4pnBeTmu/gA2EQAnuppghBkutAYFh3EdRKkG2Ab5TViWy0abTYwyvc5H5hHG7YyXzpzEkV4TvZ77AjqB4fRWZY+4+T/kY2AeaNviowlg/CuleAJ19IRDWA7+pX0PKufxJyoo9y/zCtzpB5E1iB9tEHg23ye3wLYT5aEjlkzcnUt38H5lxGpfYmsBWAm+EzvgVHiCV9q/XiZuK4h9goA+J2wox7E38IPOX2GMmo0uGrwgx+BX54FmTe4wLV0gLtPCTSfT2AfEg1nHL/YXpTT5Pva+KxpnOpBZPJs5Bnmth33swfCHATVrmwwv9kxZjgyB1yPeUjW0WjixVo6N4wLGQ7QuLk5/Ke9BLno7aDMs8beX/svLPbBfC8xBb+3QJd7n3tJ+lD/cR/GmLryowQWY1fm9B8lQaXO96tXLZMG+/Xs+fh4nN2AUWQVYU8dP14fnv4XnFWARSE9jAAU12UtJYwILno/wbe5PZ/zeLvECVKKActShmgfP3M3oEZ84nNnQ5xAFsz6oi+VACHfJ9jCe3mOU6xNfXbWWkDsT/WOuqc+wjStH68umu9Hx83rXov1it84K+cjUMm9PNsEvZQd9aC+2dwHkOEtIJx9SClZGKmD7S/YqtwJDM/HKADEd8y09FxTtrSpWjpjJyB4skDG2Hm++dwlYD4IK8yZdt7cV1QH6YPqv8R3WimLWFkQJHevOy9c23ng/7WxnE/9Va45B5Crczh36qNzPdc8YOyoe41elLhhBg3XZDzqPcE7/nIfbRH9M5nk+sV8bw6+ej3vr45Wp/t37gNou3NN1sTz2GcUyPXavu69+SsI7nfdj8r8PPiAnTHHB7RpPXN8tmIgbbIKBqKczc+R+muDeDSz1fN8o/nETSMAACAASURBVHSKPrbAumPURmgg42SC0gYcPG+8l3rZ11nzyPGiH1uDV86rz2+QKbJPyWTA6gGG8jzqANaVcTrXBrAkPnBu8Zq+vOCqa6JMg7NEx43Suvpx6kPnWH3RvQ3jv806kU8+y1y511xDXscG5Fw3EOp1xTy0Swysin+gS5oFU0BaP87zkvnkWgZhxCnIMmUOWGfec2/pI2mzKed8j3vO9/pcnkJqGWUTWfNmyJXcxvMrTzyHeBTfL0baEpIQqiCAQNTiNft48Eyuv/K+1DUmK/xxnXFkhntZ+jKBgWNrwTZZA9ec93muEv/aRJt55H6tt45tUPKgWT4rf/3vf3qUVKVEupv6mAZO1CWjmVEYfVDy30wHg9LfuqGtxQeDJTU+R7MbjNmH334zQCAc73MBumOEP/52MLtgpryKs4OgAIITJWZyiuCfCVsHyjppqNRFg7ksuGsHWcbEdzhIGQ/jAmzRUOPfsnOr1KpSWhLDchoVaqKTbYwwahmOBU1Jixh4FXa7rvbAIgWZ+mttBlpQppH8CkLZH4AwgAfMAUahTQx4HoEGnjss4+FsCCwgVAq+rCc2wfyzqa09amVj+PA55rMpESfCFHr6/Pn0KrXK1sIkYH7T6fptPw/QzHpm84w6X2l2AZs8G+LhcKKeBaiAGU1pBpxYG21hhDIvGosInUadoKCKFMeTYAmfBXSBecV1AOm4JtdKA7WRfhS2wkGZ3DhPlpBJI6e3gHJlnbZLNg4fEfE6yMwtjTJr2NHEowZCGKpJIYRV8TxryXrjWCAjyAQGOyA4kTA2FBE+GKrM6+JQzfapw1NQumliXBN54jA7cbKGsYeEgQINNhWSQSjGPI8QGy1nHo30C0xoGAjeebBrVLAOHgq8hzyxx2TJlVFko8IedLwvGMWYPEQKaPb5dNRQSCpxGZKMn3EaMdQg4DsNIp3Or44O6+vhNj9MuufLNOKz7gXGbFr+3DjSmNKQFKRwrqi7ybgEODSW+LfguU4vcyXLiv8PiD4Ae41rnScZWFwPZpWgJWNmnvllvMg8e4S905rGMD4PUnLBOdagY15hKP/mN7+J8QsITl26lp54sHC640SfObOoxc4YuC9jEoS8erV1iVNS5O7d/GX+LfHE5//u7/4u+w8Q64MPPoyO4Hkdvww30rgIMtVZPd90//v3wgQHEAQ8p54/10cHNXjTZkZf37493fr667BvU/rqytUFkAzDINkT+a9luOposf6UnRglAEitW0TWK6sCPYJiyjmRaPQKQUz0FnuY682bBSFvjI1xonNk5/DcshoFRm3UiP5CT/EZrsf8AdxQJ5i14n1KhwB+8aMeR55kYXMf1tpmgMq/92Duzazg+ZQproH82WAPHccvn7cJGf+fVO9XZaNwH68rSIBekLHF5zUaDAgxLu578VL7YFRnvYh9oJNs8MfgAeNF7th/gIrMM2sB6MhrzBnjMYODNeF+pOOzVylpoqGmUyWYk5IvT1umQB3lnmHf831+nFfGJkDLOly//m7WmGvcv/9NA9D7NZj47lsaGg12JUz9sloAa9BX1YeA5gY7uQ/zASJgcFfHvPO/nfvJ8MrZCni0X4OM5yPAztnCZwKonCsTlYAvgBHX4AzCFuPHeeO7ZglpWDO/rkeBuBo8BsR6NhV04DqAzwRZeA7WjHmeg5vzLBPSPpO2OGwDDXTOWYAY/iJfBPfYM8iVKd2Mi89fvHQxJVE8J7V/PD9ksFpbEPn56qtbkTu+z7X5TG3U9glBdmANG5TgNWwxghNzB1kggu9zX88rnpH7CNQ4Bv5tEJf78znkBN3IOpGWz+tcl/E6HzwrY+EvgSWBLhwT5q7sZEDgssH49exXRyzO74Oeu4IhBoAM+Mjyo3gUtjvlDywFxnPs7DQtWEe0/SAeDwZeiQEGanRM/LfOHfcquEcJojocjN+SDm1E9CD3QX4MrjM33LeZkyfzGdJPkS9sKGSePhgGJL/++mZkEbbvpcHwjh0P6E1qOQ3rCKKMAALyhi5p+Qqapi71MDqY+3DGQahAvhg3Y+TvteuU+2haukED5Zp5kwggiMPas05cRx/FILX2pbZW9bCBgo2QGniNH4Ej11nWYjIozwA2twGcNgzzxr05r/lbm7UlA+qkN+CDvJhSzbkjcwydgrwyb3FqEyTeGwzv2sABsHKWPA0rPWXW0DnDPm5g4ETWW1um/kVBAPUR49IGwhkPwB0yBdmhp0KWQlYo8cbZLgDOX/yLB/cfRN+xZlyXcXOeuk95Xm0+9Z4+k+cf8+Ce9LxmTIzVvcd6C8Ax73yOc5Rfg2mCNAQk20isGSesAzqN8TFu5o+zPA27p2mUtyFLrQ1amS9LW2i7Sv5gXNwHHUMJCxjvgnkCcNpdrneeFx292ZI1qHdIEgnen6ffAfuU0oQbIzCGD9NGwK+3Kz+CJtq/cxBLm1m/Rpvj/2frTXrkzLI0PXOnk3QnnfMcZExZ2ZlZ2VHo7GrpD2ihldbaaaetgO5dL3ohQQK0aQhqQIIArQQBUv8A7QRpV6tCFQpVldnVkRGRMXImnXQOTrrTnS4873sfs5tUG+Ewmtn33e8O557hPcONvn8EcHWwOMyhw29GZlJLl2RsBHCdrYOZOcUBl/KV7/s7qfpIo57NspPDMfkN2iKgSbtBQGkGFAX58lyAvM064KC9mX8JqAni8VtldJ1cOmpiDw4nU+zKcU4Zz4TepDnnawYiBW1cI64pcFcgvAdXFoh0rpV3fOerpdRqN7LOldNkaLTurbJcEAzb9+CgmX46+LhuBkZpJ/rCcHTI07lGGaAtxzUCycFQQPcWjcBsdryR+S01MN83YyfyI3mCthj3GBSkbpozUdY7Nud5BX418lmZWEAWuuhhts63tMm7AKjgLn137QjW67gbkc7LfeRYVuvTCOaZ/r1HBwLXImu0DeXR2vNeJ2DLs7RbLMvA554r0aCvzjH7o4FzznnXALyq+2teZ6OtuV6+l/KRa+BZlTvsPWWOY5TG1C18RtrOYYirOeIa17HlfuCftX/Br+ib2VPqlJYZca/qCBJYjT461ifBsyl1UeCeYCfKDvKOYx4+Q/nljZFZL6/i2mReHteZAO0xD4wN3IZAC/gyn+cAQ77jWuUvc599f0DWcttRF5gdGjosBVGJjCcwkmwU7u+ebdtxIg0njQ7WyLYhK7Xt6K94hkEdyEV00ATo5PDeluyy3ZlvuPc9j8t9loO7U2qpJWkdP2OYeZrrNX8372efpVOf67QfWt63ehW/o1fwMhiHtrk2NkgO1z0dmT4HuBj8G8wx+6EOWdc4Os1x6Xe1R7p3E0w8svaWzpDUgW9mDHOoroe+gs2pvu7v7BPLv3I941j7T//858epO4RnZOlpex9iJ8WMQVEKpcKiACkdl4lyQA4PBOgGJHnw4F7S/IjW43vAF95f771K6QwYmwoNQAuK2k4iJ1uHUGLlPYbULrV9CPfvQT+U6EB4unC0BWFFQX2/iJEl04jBNzw+qTk2mPuS+Y3DSQIK7BF9S22aehsTEZJaNieyIVtXrGAHzJAxERUOyIli9/Tp49TsQenTYxiiTq2mer7YYNmsm430msELDQa+Z4FRXFTyFAKsAYo/jAnwqREIJ1rzb0RlWupABYPUT5wI91FAnz9P+QFKIFAbrbWzmy6mgQsojNFBBCUGeyLB37Q0Q6OpXga0hrgAMDD0BME9RE6QSeOSNWKspZMaRbRlyRLAFxRJjCCMJZgCz+B70ioBKmROOaU6HsIKzaR5D9C/ClEV+/R1ZA+wZtn84z2Ki6fKnjgZ5twTY19nfSpoEEIcJEqdxm5uaJyyEgFNSM141xRC1rMMsEqO3noAEtYKhQdgA9qS2dJngTfBGsaoQibIowKlAcIYqyBU0eZZFQ49MMZ9oTeY3+ZIcJkO7QpCsH8Eteg/vxlxquGlsifQpJGroajyosH+oRInWOj8zCA43/E7czODN86LioeKpcoeY6Y/KpKzccYY+I35UQHMidSAOENBUUGmryoHtG3tVZ4vSMf/5wOXjAiiDYENIwuJduZaaJ22jaRWYadfyXK4ejUCnWhdGDNCI2lNp1fe7N/+7reL3/79bzMvAOd/+us/DfDGHsHJEuXs6tVl+QkEjuVg+E3AEKcV9Ct4yrsAnYDGX/zFX2T/ITyozykIrsJHHwGucZgBoJECCp3oDabuPQd1nTvXiE3aV6ZgGBCFSMTZQw7hGuViSONVkL7ZA0DdTDkm6kJjOJefNfXs7JmeCM9W00Ak1ZxT2zmYmedRegH5w6EflPU4sdZI5Y/v3En2CvTJ3HX+KI9RgNqILugF3gtvYr3gQTmEckSJcZ1ech2Y7FnpAzCCZ8D7mCPWgnsxlnnnfvmDjh8VAhVIFerKj5YdYrwqWdC7+4f+cz+/0w8NHg3B/bfNSFDRoG0jUy1bxHc6RHiH/jH4BS/PnW891UYZEL3K2RRNG4eWLS0j8Mv4mAPaNzoZhYn57KGsKusFcHiOhyvD940kUElmDhoZvLuM9teZqsPbyASND/vA74IcZJ4hz5EzDx8+HjWee8go4357sB8ZSZ9rhFdBI6uhNLAV+sIJdbBvxlXr+gmeMrf2BfpiHthP0s3hQTOuTFuGXr74gtIcN5Li3zWuPiOYf+nihYB/Avr+xtoz/+pMjl3HYYzb4cjzMChlsSAibbGO8jDu1VnHvfQ9dfWH8QOt6PTh/1yLk461wYGhswPdjbbpH3ScCJHts0mDlO4EEAXP1Cn5vhkUPdiP8enc+RCYZN1woNNH6Ghn52nOpYF+2Rc81/IqOjHNGpkVbdpnjzJmdbCeu9BsG9YCfs05AwWw3iUtk2canU4/Y9SNyBPmhnGYrSFApMziXg1vnquDWeWfwy01SnTWRucZhomOZspcEPxx8K6H8XEtjhv0O8YKXUCfGMeAndB3MuJG1pp6h/qodMN6qKfynQYteh70St/cW+HPqTfb/cW4zbrh2c1q2BmObKJnz6ekEnPOvLFmOC7Qq8h01FBN/VBAg6E/ApBDAzyD7B3mmhrM9J3nsNaA4LygQc56YO3UOfn+5ke3lmWXlpkKlEobe0kHgE587Yk5wkrngPxZI9drE2l/yPkydXKorwkW8yzoSh7RyHQi3k6EhrjvAmWbDitreZ58nP9XX6pdwX1mLjAvBtCwF5kL5gQaoNwVoCh/1uPMGHMeDsDBXvjb7suX2XtkxpR/VG+nDfumvqeTRqCsxnszUxjrlcuXFjdvNDuKvRQQeZx5oM4FP0TvePTgYWgTJwR7Woe0oAbjElCjL8pSdQHWgPnkGugTEJ3rPBA7+siQWTyb9vlOR5jOA/VMQHD2NuNBPuFQof1ZF2SOsV3Yc6X73diAly5frh6QDNpnsVniiBslWchojd6KjkOkb4KWzsSW0EnHuHgmJaYo1ZKDPZnHN28Wl3AUnd1e/PDDj9Gr1tZPJLCM7Lw47s+RWXBq8RyQfffF4lUOtawDVDCwsFcBBvoyA3p+T58Dzp6sQ5lo/TjBA8D2L/Y0tEuEOHXfU9P85Ahsw35qajq6GueWJCNgF2c6kZU9u0YwqTSxHlmY0njrJ1rOZYBmyFrWnbVWb6Kv8iz2FeMUJJSPzLoTffM6+aW2E+1oQ80ArXPFO/cvwW9LQk3nqWGT0ocGWAH6glEcJeI29hV2CDbmKBnR8kwcllksI5jD0AUIB2H8XIwdnnZHer84jDJBPd195RyJZ3Cf9qe6ImP0Ow52r7wZJ3h7cOnQIwDoGgBZGcRfzhwhgGiUvAx9Q+uj/KqlspD7gLrwLPup3aV9LtAtT2nkeGWgeoe2Kt/pCGcMtGGfBEb5XuxkpnP/P68v/1ce2w95Oe/8hnyeHej2ibmc6aa6Y4MguJ4+8Ke+wX3z3ptBedejcuOPnSnuU/Uk9WM+C26y/x2fB9xb/XsF8vd8C/aZgaKdw/a74+46s9cBGZlvdW4xhVnms646dQTwdQh0PupIUW6KJzIX8Ascpegk3a84vd/lEOboA9lvPfARfsaDWAvOhQEPYp67L3pt9d8GBfHMOOHO1rnNs4L3kUX5ptlA6BDsL51YraLAPWSUkY0M3lma3z/g3LhidLSjXSjAztwpp3iu+CRzwXPQBZEH/GZZP2xRQO0AyCkR1YA/+gbdiNUwZ4yBZ6GbWt6TscFb0QOSPTcFy8xOwnl/8X/p2u+lD/usTiNv7jkGtdVo19JAYnM6GZe0zVmTI4CE9REXpV31LsaoLdn1ep9gV3Vg5s0/9S+eQ18TIDYCO8yUog3kH/OEnopNwrwzV2RmEhhLWVderAXruPaf/yf/LJHgMGjLSZR4K7BzSNVRIzLIzpBhhRkcHiXyViMAxfbHn4guupvBEHmYQygunA94+uOPP8SQTJTtu3cBWpgYlJR4TwcIjjeU5xAJnpIna2vj4LgeekfKPc/lmgrIg0aMHx4l8jACbaRQsPmSikGtpFEf3IMh6gEDHKcu0tHwuXUJEcw5XOxMUxIAaJg0jB82IGMV8OZZ1jukT0x6o+UKsMQgHyUcFOZ4u7gWYMkX16P4lOkslhGzCnSIzehpFtk0PDYEAornRLCOaC3mlIPqaC+HMxCJdK7OChQkDCIP94AQ4/m6eLmR1dRojzLOKbKt6YeCB9EQSYNijVKG8opiK1BBnyBgvstBaQOcYQwophbZh1Ewn8wt9APBAqhbvzM1Ta8S5dOI6xyAkPpVFFxeLI5Tr7KKJWNjjHrB6xR5nWhTvmfzMl4FYo0I1qdKFkw1wOrbPavFh34b9b+dQwWhBxhN6saPw1iooWbESw+hqrCUIRbkagof6SoKcwUuv6tQGZHA/SppAs4wQZV1aGAGxmW0GgfMZ4QAgPrwNqsc8C5DUfkz2lIPpUpe6r8OBYTvVJAFl2p8VXGYgWPo0j6pDHD/rFjYfxVRDaiZCQvEq8QajUZbeh75TfoSbOHZppk7JvoMPXHoGGuHEAIkge9Ae6YuMSeCWAoAGSp7g7mDxkwFE9hXOeAaFXuNXIFA+sKcCohxL+1huDx7thswoGnYHHC0EYP17t2fEiFLTVwMMe7FOKSfgA8cmkg/uRewlmew70z9d214LiA4PKc8rLUsNQR5Lq+//Mu/DH+tA4qoy6btVzFCwG6HRxfMJKqs9MvnRIQdcbggRk0Pd4qRNwBc9iN/HJbGdzikMIyujANB6df3330bTz9eZA4QdV+iYPWgEeRCo1X0gKds1fZ2S0mc3c7YcbayDjgwcOaiPBGVxjjppyANe0qATuWPsdAG44Ynzqdbc418S6VYpbXRCD0clt/myBgdMQp23umHUdPcRzuCGzGal8poI0G5Bh6BIAfA/fjj28kKYNy0J50h7FnDOoE42HN7ceP6jfBnFTedSDqDea7KUmny5bI0TCI1N1HEOnbWIqUMRsQFbdA/FVG+9wBf+Y3GCM81e8NIOdaScSFHmDcBT40GvtPooo/2mfuN8nMunX8ND36nbwKqTY3fyFw9fvw0qXoCpThM4gx908wonsv81dlQxzZzgz5CreZlKt16lVt5mXuPsVt+wTrzoZXU+W4dWNpAR6IUGE4Gxvl899nycFX6QNu3bt4I7dMv1pe2ddrwu3MiSCUP0OmiMj0r5cyBSqWGJTQiDRoFDi+wzADts4buD54ruMUaKi80ABmPzj74LAok6w9PA6DkJVjF2vBMHR3oDsz/Z5993tTKsT+kVdrm+dAb80sfmZfW12/pE+dP57zjS4mZ3Zbw8n7a5/fqX40epA3mjOcLslrWh2ggHdIq/+595kRggTVjXM6xBur8Lj/mOfLs7IVTHTdjhVZ0EKtjMP5kccVgJb62vBneRx+IBPdsmsrck5E33IPeAxBHm8sAg1GHlLHTDs/hd8bF/dKGEVIaUh7Sq/OCtUVPlb+qd0WHCh97u9h59jRrjyEFD4NHo9htne4Brzr1MYbjiNhvuQpAcCPgua5gK0ZRMzosc6Pzy0wo1tnyVESBo8MyR/QTeUSmEPcz7jr76miGFuAB6LupMzrOIJG3sY6zE5Rr+fzyZe0FHMbyB9dcIFJ6jA64TtQikW3lG+wTwT7olXaZL+6hj4yLvrx92yh1gSN5g/qEcjLOxe0edE22Sw+W5HDNvZwbxP9Zb/p8/wFG+ZPUyy4YUhkkoE+b6mo6/6BTI3N7FsZa5PjNm9cjy3WiEfX8PGUVOfSyZzcQCc7/AVhZA8aJPtP9XKeNzjpoJed8pJRU9dKmOTdASb3WMm+sRQOH9peHXlq20qg66XqWGzHM12vXoTf1TIGny0ANZXIjxbd6MDWp2O+PFlevNUgKQJvn6mw3wApBExoAUMSYf1XHKfZm9y3Rhu/zmb4D/JCNTMkTxksW0/u1RXQTDCFsHOw8DHz0LpwWlKTDbseGTk3aoe+pVwi8zZ9ZU/+WQMYAGMFsY1fsczZYAcfWCW6wCYDV2okCFoJ+yaRa9AwPAirqDNvJmKKHHr1PyZkeVLuyn+wDcyFPFWhUxhega/a4L5+r3q+Oy95RJ4OWuAdeQn+gK9uxrRls1F4SWHbvarPoOHQ/yMvpi/3XJtPGE3DnWl6zw147zufOdpMR2upTgv0Cs/OaFsxupDjfK5vn/mqvats1m7519l0PbTcdQ/wmz+O52niOxXkSlOUa1677tVmL6nX2TdnGNTrQ1AEF7LlHHqquw76ZAT15wjx+ZejsNJjbcb2dK98duzKB58x6q/M229fc47qbQaQOAZ8wYCVYxthvzq33hSdGDyVjuYGh/DkO6d02XGfaEVOAvukv88NzrA2+AhcLgNM3g/fAO4pHtEpCz8cjWLNgvP2ofOvh1AVdG3jI2npIp3TkeRLtq6VQei3f8TwBX/XT6DDokyeLe1SPp9RHy2HQJ4BfZArPIeN1eeDjsA3FWgTdoaUC571HXta1L+/xsOwextiAPO0i9fueKdl5Za65fzXW8jGz8RiPeqU23mw/Bju6cGGsdbNGCQCAj2vf0AZjaDm53ehKt27dzDUEfNDPRLNvFhgWezKDGDrSmSRfpD0DrNRT5TNmV6jTGKDS/kNfb5c2CPa1pUH5nfFwPWOODHvH2Ue1a50r6Zjncp39cA9Aa8gt9XvWwLVU51rqRTvPxtmCD0IXPJ/5sQQa9wnUI78pK0sGe0t/V0dPht2/+C/+M84EjifPQvcKmDA2Tg8GTIsQXQ+Yi+CKQf3uMNHXVTgu5/3HnzjoqCA43p2Ll1ofjrYwUIzKpINNhdzsATqpB9fOMTEAKdQER8HBy020HwcLVXGCida7GqD37X5qzNJvo6wBS1H0Aaib6gJyWvaxFHLx0r5f8I/TawuI96IejFmvOsXa8Wgw0RABigb1ztlQjQonUouI3Kbt0w6gf09WvZbyGbRFpDFefwh0ZVS1li9zzyZHoeGVNrfPBYQv2FbBIRDBPOlQIJI7jBZP2mE3L/OaqI2Dw5YJSdpLgZET4/RVarTzXNYXBZyDODll+oDyN5RV2aui+vrVy8X9e/eW4//s858l+gHjh/Vxo+kx4rko8RiyRqXSp2V090jznFM2mGeiHpKe/+Tx4qNbt6L0hZkPGlRwhumb3jbqJjH3KPdZwwCzjZ6ErgVqGDtMjf5iDAJiV/lveYWcXHzckjhxdpw9u7h0+eLio1s3A2IbIe6BYZRE4RrowNT50ldLr5RO2dBV9lqCfqWQwBhUpuiXytGHiilrq+Gn4qEA5VrpWaAgazbqxc70rrLAu8K4EUWN7lOA8iyMEIWS1/J7MyB6grQRqrw3zfFpjEV+l6lqhCngZ+EkI3R9+E1lkrHQzsy4XX/2ADTG9RpeMyikUcTvzAO/Gc3IRsChAzhAO9AwfAjatdQCz1F46cGkL/TXMasYaRSrJHAvBggvjXnaon3mFKHH3me+KhyI4t/L+QjwUOeW/cN+wBDnWdyHcYjgMbUHo56Xh/0w5+wf05XoL+uLYOC+169fZo1UhF1n9hjX/s3f/E2uLzBxLbzCNapxsxmj3jXBOGZs2W/7b6McJIhkrYpywPEBAhFlFj6W0h1Hi7UTCMAzOYRrCTBy6NXzZ+E9lD5B1vT5zcyBl5OORrvwCyLjje5kLIyL+WLeWLc/+7M/S9r9/qjNrzLBNdB00tDHIW6CT9CLHnYAFSOYnVPojnUVeI8yNRR96YO2VZgry6qQWq+Mz4JKKlreo6Ie0HBBlkD5q4qWh5XAf6FpAToditAEfYXeyBZCebx65Wrm3uwigS/Wjr0h+OdBfRpgzA3yjegrwBavP3u2p8jzHMeBA5M5tKSKCrmRDNzLONh3RgGgrPAM9hRrRh/pD9/LCxgH9wruqVBxXyLjKGMyzqBQCaM9jRHWGDnDNcwFNMd4AXkePmidWsaQci6nmhWkIsh1rTlXMJJ9SlsFUVf1ms16UAHW6JMu6Ev4IJFNkdMt+UZbyJSPP76T8dJvs+iUpVFqT6znPp+tUw9+wO+VZ8jylu0wy8O5M+sK2jaDgPWT1zBerjHqGdpW+YV3MA9Gx+tEUpHmOtqEvvmNOWikcQ03nsHvccLsF1y0djPfsb/4nXXU+WJ08a1bzUgxAqv6V/UVniPf1giskwXnXEsL8Nc1PJu9zkvwn2vlf/J2xmS6Jc/QSYVeq7PYfka/PY9+tjpwT8NcJZ3n1RFeHVp6EMSYHeBc577kuVx/9syqtrURw8rwgHRD/qHP7e8fLsGkGnA4J2s8sed0UuztlUbQn9wLOn7VPwRnoVmzZNQxaIvrWHeeY3119qK0wTWslTQUQP/06WSFMmact2QzkRng+SMYWASWoL9ziDHzjVwjkpCDodGbeRkZRh+Z++oX8NMeHkd78kyNbPrBGutgAdykPj3PQF7SP+jcfUzfrcXNcxgbfYFukR1mcTAP3ONehR7hl9z//fc/xskGbaP3Qjc619SnaJvvLaeDYwUDnLW2lCDzRj9p1zJYOv3qkZHW8wAAIABJREFUKGh9VF4a3YyVfll3HLpLWZTLlwOu7r542Qi5jZOLN5RqC4heOc7h89//8OPSOYAsL0DVjCMBRHUA93j5Y8Fc1pK5gTY++/ST6DV1YJ/MOt6/17IiBnSwxhykTMQ/7YT2R1aBoDbtso6sheUk6UMdmhi2dRjaB+ZVGcoacz/yUmOd65UlAuyMxVI/1I0nErPtV7flXoM8ZgCHazwX6cKlnmOkc5025auCeDPYho4T+3UcuqtDWTuBPkov0BnrsMshsruNSCcanExfznxij8MzkPunTm8lU+X3X301aoM3opDXDPaqv9E397/XqANHFh+NsnQcGBswBHsdAGYzgQaM93htnBk2SoGUHrHBe2ggspSxPHz4KPQVQHqyX3iudg3/Z7wCocy3/Vc34Np5THMQgvaBABvtKR+5v3O5AgmlO8GYuS/aWAJeXMPcC/jyWSDaYB1+E/Cxv+owjMXIU/qg/JM+BCp99/lG9mprqBcVgLS8RpZ4qS86P45PcEunVpyoA3jGMcb1Ak/KLW1qgSme78trpR/nTXkh4N0xmG3Qs1KUic6jIJcOJr7XcaAeqazX1hV8ty37WocycrdZmt7nvvdZ6tXyTnVf94D6KbIDXbHBUAB7dbqp59AObfLHdwaJlB9WzzaQpevffdj/9xDe2YnTgJVGkauP8QxtYMdPG9Jj9c9mB6uD6CClHdfGtcuajIh6aFP9mfnyzzG516JTnTwZ/s0LDAo+4Jikn9l+hloMVpMepHV5kfd1rbDrwWcKvBtEpO1FG/Jx7uN711jZwWdlQXlVaduAtewL5v+wNvKMy0hTzKu/SeeeSaBt7b6jfQF7AWhpDhriuQYhxS4emdjafzri5D/qxcwjMpDALfEVopvFELTBdOgiNw3GMxhG2pvXn+eylvSffskDGAfzpVPZIMC2QXBegwOQec2Sasln5OIM3OPYBitAX+MZOgYYj7TvGsorSgPN/JHH6TxgvgzGcBzoWQQkAWwz59hD6AfamvSHeaRdrqVsI30n817eHGfO//zf/PNjPLGJFg4Q1lQ8JpyC5mHuw3MH0YDsQwhNyX23eH/Ug4CI+L5x83q8vNT+64GCbMZT8YzjuWHijU6S0TFBndSmnRL90ijni4svv/x9+gHTse4tk1Pv1SK/FewjqrpReDxDo7ebHeSx7zI4mXiYEBt4/DH5TdsZJ9kfHSVCKwxkANsQnykHrCdANSDp7dsfpX2U2CpuNQQBK1rntiU3IA6MNF60w9zBYE2bpQ2+B7QS4CnwXSXAzTh7U/muBz6eXDx7upN+0C8MoXW87GsnFq/fvA1IzOmzLGC878Pjm41HZNCIYhcoBvwmXQ86+OabrxePHz3K5v1n/9F/nMPzMAxkGGxyNxBr0kjVx9m8bHA2E4q4heoFaiFYgaJvvvkmmQTc98knjRDqRm0NMaIKZuYab/72yhOJI6QAXw1OnpsMg3g1G01J/wHAmXPmBSUtpx8nsrwnGxP50fU7GWfEx3dqxJzYqCCnbAU1Wi3033pqVTygQzZ/oqveo8ASqcMBNfWuM9f0mxcM1hc0J7NyHmXAAkPMgQAt45iBM4U4zxUsMVrR58p8Sh9N7RJYkPGZFm4KLX1gn1nSIxH6wyCTbnkmhq+HKgpqCorAiCw5IIMymnoWTio6RqYxbn5XYdF44Lk6EJwT3mcQjDnWaGTc0BhOO5xZzJuKiUrOHMGpssF9KiaCKvM747OOvbUiWUcOe+RFn3QsMGfMAfeY/qRDg1T2OUtCHkYaNOAg9yD4qAkOkycamEj2RJ2vry8BctaIe/heII7549nwJ+jaA6oELAEtmQN4zO9+97vQBNHmRGnnJPBxsJaAPZFHjKt7lhT7VUkLIsHfL4hapA71cDaNOqqUTomBQ6YCBlvqzCZtJXMc3nD1SlLiH1CnGOVxRBUJgsODAbngsYyJfgIw6C1vDeFvQ//IEMqfcIBtFMPUT23WAvtCUCsRW1tbmWPboQ1ogPlmbjxAkHfW11Qr9hDGL21Be7zroIlTcpQ/oS2eGZ4zam8z7/xuVL/lQGiTkgvWOYcnCmIxR/QnigcOglE2wuj+RIaNyETaRgbwR8oYe5P+sSdmBR1a41lGGXO/YAD/J02/Ucp1DAFo4NzWcWLJB9rnd2tbGymhs5dx0U9KGBiZpyOD+fnrv/7rZZ362fkFvRttoF7CszwoVoXPSD/ajPN31LmWz8Hzu5+b8UQkxY8//JTsI6/dOruV6DzkBanB9L17yYNwWr8RWqkz4m3KXAE6MKcaDOo5rgXvgjkXzp1b3Ln9Ufa7Dn0iJwV0nj3ficzRmRDnyQ5R65yNUh7H/CBHaYO1Yt/DJ5C1AsszQA6/4GwBrmP9OYyUfWNqJeOBn7BvGDPzw/1Gnvq9+2SOLqYNDRr2sXKXftMOfdVxeDRoSEMVeuH/3KNyDB/mM/dhYCX7ZESzQWv8VuCz9R+hQx1RVdAfhFbZC0afBvAbyrjOYWUq12iI0E/lIPOggcy8cw3jFDRAD6CmNetg2SvlLde79xvAUABJYMZoHdvnmcgPnyPwtX0W4KjprTM/F4BZyvUAmItEVmr0rs4laXbTKrq7Th5oGqCPOeT3ZmOuzg5gXnTWqXPxmfWhLefU65Dx9MszBugv6wZNcF8zanpWQOvmcoZLAz74Dh4D3Z/aaB1l1gcnJ6UyMF5e7vZwZiLDnVsjqTiHRyMYGtBRqANGGoWOI69O1kbQfhDM1sYIWDvK4AiKMg4NUfZK6pcvFpFbZiIIHDBHX3/9h+jUyChohPvVzTRqdeYi26EldEXkmxkI0JU6EPyONuB9yAra6LrUNmKsgiHco+3getFHsrtOnj6VgCHkM/THOlJGB14G7fDsr75G5jyMrC7Q0xRy1kl9iGcZDehvAkFch+1Hnz9Fj7/S0iC8eMazp0/Cb2gDHnP50qXs56uXr2RsX3/9dfqmkw4+yVxZaoz/s6a8z31Qps+Arg5/2oNumDOuU39Wh+V7aNhM1YAksXNr9NMO96P/0m/GoWMttc45FHh9ffHR7Y8W2+fqhNCpIkCnE0ygNOuXA7+7b/kMKM51ArboMPRFxz3ZedS+pSQKAQPRoZBVR43iPnXy9OLKlWupCU7puX//5ZdZU4IN5Akzb8v6j4ASeZw2Bp+jU28SUAVtvEy0PoBdS3ySndGzRihVd3h4EH0h9vVxa2IzdngNtIdMQ+7GAU0d3Gc7i3ejjII6N3PgOhVwbPalIBt0Kxgr/cpflQnMnSCKMlkbog6djpl54Hm0Iy9VJkGr/J+5EOB2XszsYC+w19pms/8MipnbtR3HIB3II623z/c6Aeb3uW+2ZV/kn14vtiHYK190/0nH9PuPcZLaK14nOKl9ZV/tyxzBqXzWVvNd0Eqgtn2rPWf76g6VC8Wg+J39rWziN8G2IDkTCM9n7qE9/nQ6K/uhBdbXe2ZHBGPRccI8qYPYJ+5hj9MXZBJ8qY7HYknMgYEcRsDO61NcpiChDhf7L334G8+cnQzOD/c3ErqA+2ybrvYu0fPwV8b/NngW/aNN+yXtzfPHNWi66gfYSlRSiKN5ZLV2/zYyV+CUEjhPdxpMxXdcw3jmP/dfbKphC4o/FJep7Eeea8twTyo5jGxvzx5SjxQ8lr9zf2Uu89sSLuxB96W2nvzAvc1zovviYN5vUJO6inJCmla2OQfMMeUhuU5Qu7bx6lwd1gl6QTbZF+1o7St5rX2Db3iGDnwS2oevsn58jw6PvgI9oi8wr+hayB3pgn6gayDDmF+D5fjeNRIjUVcw8ERdin6pA+uA4ZnFdAjKal1u8RLWwsAa9Sfm2VKm22eqlxicpWzToSxdIusZB/Jk/6ABIToHuZ/5UZ6435n/588o97UbWrpGxtkIwHR/Qjvq1/S7pR4fh2dA98FT/5f/9p8fn0qkUz2bCBlS0q2HmEMEIdajw0QEp8zCu8My0Dd4DBBwTce/efPG4g/ffpOyJwhKBgX4ffkKi9lojQLVHj5IWsJhDjJ68aI1MIlOuXK5Chvh66RPOWGJPjk8ihKAoCSNjH4AoHdzV6BBWKRToBgQwR41YVkPuIBly1619hVRiRHeGL/rFd4A1oC/ZeSwCry9jT5FYW8EIco3EV6tVYuSzyYR3HQOPOUWJSGR4oPhRekZKXwKTz5DkERipp74iCBy40c5G9FqBV0tv1LFbu8VQHCZIPW/YVhEcO4mugSw/WUiwTGAGK+MK7Xex8EKrU3WNBgmj7Iod+/dTQQthPOrP/11jGjmgLHSR6N/2XBG5kF0RrJCjB5gxTNpx+gymVzAvXt3c0/ri66iirORqWUItxsHijh2Dr2sADxIZAvvMu8C3F1Trm8UDRF9rxcn1km1KOPknVPHU+v7CE8d0fp4R7cWtz+6ucxgaGmVlmaAMRBN07Vp+hAgSQ99eb/Y3KJ2HcopUVqtp6TiRf8U0MyHYKKGsYq6HkqNGtdLkEnDS8PYdtkXjFWlQsUjdHEScP9ifrO+k4LfNFIVfJ5j7SSuVymgPzAUU5KN3sPpw34VaKZf7Fv+ZmbN+PQOq6AydoWDQldlQCVFA0SnAc8RDFbguK/4PCs0GBvW56cd5xrhgkCR0eq5ZZ58jsquChV9RoDM2Q7MCXv39p2PlxGRCkdragJq8jzmklezSgBzGlEJL6VEEuvHfgCYBhjGmKb8BYYgGTL0VwMvz7x9O589GEtAhnHCm0mhgn/xbNaK7xGWlr1BqP3DP/xDxouDyyhiwV2uRzYcHLQ0VgGSHvqpt5aSUofvSU/ezf5i/3MYl3zZcyfYI/Bc2nvx8lXmInw1B6VdzB5EzvAcXkRksRbIIUsyAcT+8pe/isxhjhs9txsQgbYEZfht9/mzpOsyFkEvAU6ezVjYD8w/3xsdzJzyG3OK0c47v5v+j8Jh5Cj3QovuFZVA3nmGe87PKiGMT4eQkddzSSkAecZAv+mPBhj0yNyrCPE7gDG/q1BXwrUmqtG3Gnc837XjPj5bO1WgQ8Ocwxp78A2HAwEutvYv9+vshG6Yc2hNUFGeJmAOcARYy74RCJQPQXs8D+VUgIP5ZMwC6LSnsuh4BYl4fkoeXby4jLBRoWX+68SDV2gwLXIgN31iHNRj7aFj3fPU/O481jjsvOHUb1130zyr6K5qlCr7uUanPP/XCXLyxHqiHo1QL+jciLcY84c4jFveh2vo9727P4Vv8ZkxGjkKn2POzLri2UaBMg+u6f0HDxJdy7O4VznMOsE7eYb8gjkzitEoZ40N5py5YH+o1GpcCiTwDCMrZ9nEXFBODJ2DNdSRqVFWXbGAOX3K9Yny7/95Dm1DG1yrsasxLhhO1CZ8ziwP1lLdymgoHVTcw/8tV6DxPssj1kQHp4YR84IhlPdz58LrNbg02Omjfabf6LnRp6Z0XWUQzxOIYh41qtBP6J8Ah3ItxutwIMT4D49Metxy70Pn0LsZAgXH0TdbYxW9COOT+ePZlhDTePjQIe980xfXWoCEe5Rv0KIORddwJZdXkYD7BwVdNeo3N3sw/KULpVv+H/767FnsgCePWgaIrEqBdwEMHBIJMBm6gDqTmQLMp6V/aBsdv/rw82VQAn1V91aO867TkTaMcDdSnLUUJOdenq98QRZR050xmJ7LvNAPS2uUn+Kgvp29AX2QRcvv7B0dObTNWBgX68SaCvRvbTXQhv0u/arrKhcZMzyeZ22e2VpQQ74g8AjCCKhL4EcDBB48fLT4/ofvF093dhYn1k/GkWqWLntUvcogDUG9FdjUbEw+c67ShfPnlhkfAd/irP8hfUiABCAqmSlbPY9DxyTPgQ/KL/gsqGl2iYA/feBeaJl54jr2N+3O/CNZx/v7fxQJPAOkK5pqXWqAGGwhnhPQepQV4xmsD9fr4Mw6XeW72mQcJhwQCkBq1MMNCDci7Xxu9MxhE2Jvm27PGl+7ei2HuNYBdLg4zWGBI6qQqP1mH3NHgbnTpzl/4dxi7w26wf0cRM46AYKz93mme5kxCJYyNscoWMV79zDnHxEg93bxPpnGnnOF06yZDIDgAJzYUGgdltup/tZADGz6OtuxI1+lNv0zauRyVtXg9wKB6tvsOzMo2q+C0x/aO9oA3se6CHgHbBtOnBlcVu8UQF3awhNo6hx5DW3RNryfPqtPYeszr6yTAJ/2Beui/SUorZ3MtdByI5db7sNnSccrfW4FAFemrKKRtSEdn8Cz/dOW0f4U7FI2KtvoszbjLL+lBZ4jqKYsU88RRLb/yimBYexfaGneY/Z3BmmZR+aj8r9RutqG4d9TqReBMWWRANmHzmP1ffvsWtuen51/6QV6MlAKXRGZwW+uGXSgXesczoD20jYamSf+puyn/+qKyn5tw2AH4xw7+icYnvlA/g8QOTYygQI4bEaEevbsYQ+LFyyfaVXaJPtm79Wr6JAzbeNsq5xv1L+6MM8hUASg0jkPxjLKiVh/HJ240cFnkslP/W11O957oDP4S25d0v38f5xuzLXzIxbmc+kT44NWmE9lmPXO0QMb3NtgMZ7HXNCmJZFhKPDQllMBW2vJG3U6SxOrH/T8n62lI1R5xPORA9yL4xJ9moA09hA6Af10P8g35D9cQ+lagGP6xtrxfOYPGcN30B56B+1Q0xo8VexTngKfNPiPaH3G1jIqz5c6rvgN7dMf+A/30SdxD+eZdhNoOoJN6FdKJY/MWzPupBtkNX+0HYcgZ7ZttJQe86GdUbytOp77QZ2Lsi7KccYqbsQcOG9iofSDAC/xPtqkHYMHtP+UIcwXGbzFQV8s12vtf/qv/6tjgJjNcQpvjZge3MRDQNb1/ALGEMmc9K2AmNSO5sCgazmYDKDlyy///eLbb/8QoBBjuemO5xfrlBQZ3hKFrRuUQe/u9kAfol9oD2OPqDE2J0AjdcUp9wHTbj2gc0l1AdAE2I0ykDp3CDwjgetVFFBjE/RghwoT/o8hcGrzdE6n7Vm9eLxIPX6x2HnytKB40kaaAsNnNgHGPoDA2L25s5PfwzAS1j9qw+b+pHS3Tjif+Y1NwJwIBsoQITw3tsJMYSxDkjkIMDKHTx73MLfWz8Z7ulkQ/PRmFA28JkSDb505G4O/SsLwAA9iTfmYcWpx+8rBoO8XO0+fRPGG8D///Gc5jI911Jh1o2vUaBQqNLi2dXtbtgCGobHkgZkAOvfu31vcv3d/8fnnny1u32k9Ul56cFnbbJz3FYxRek5VGYEGUvOSdN8RPRYhm5ShOkh4Jn2jXMrGiR62apQgCpz1JXsq8tt4pgDjk8oeAY4Tpwd/sEasC5HfyUTYaCaCigalgCilQ4mVKA9H9Ri69vSDjc1vRocwDqMK5zQVDUkVegUK32t8zMzVFEoVltlgpY/sS9rAsJsVJea7ZYpWJy8vI6hGNE09dgUHLbGgR5E1Zu7hDxqrs4d4JfIqWOc9wOf52lkpdZwyb8YK7Wvkq/SqTAsSqJjxXJTzCMEBQPN/1oA5IDpVoQpzFmjiGpU82lg5Vw7/CMzRaA0IdenystwB7dtnxtoDJRudUEMRoKNRCIDfnyZ9+Er4GlGNf/u3fxujEMH6q1/9Knzn22+/S0opL+iZF0buLGz4XgWP9uDNCDD4KWvD+ulxhvYQsgDu3EON4suXqcffg1fpdwG3d3E80m/WFmDn/v0Hy2h0SgZR95e9hUENWPbTOGARR1y8vQDOly7HmGOMHCKKQOKPw5coX8LBmDiZAMFRltiHjA0+pCAFKPwn/+Q3AQDoP0YV8sjTw+l3gII96t8uUl5F2matNFagbT572DH/V3GQHqB3wT3ug9ZitJ89myhFPpO5Y6SCDir3HDTU7KaWwjGSUqDO9DnoTP4I38wBUs+f5zvT41gfnmekuOOYo24FtFoCrJFU7HUzROiDyhIADLTDHPI8o6h18gDO3LnDYZWNdG6dwALJAdNGTVfmmzmkrwFzR71IFSjGiCPB1HSu4zf+jBCnf0YT0GfmifXVCNHBx/fcB/1qYLFugLtmocQwGNFcgorQpCVNkCNPnxAV8DDXXecgtVs3FptnNjPnzWB6tziz1QiFgoKN+poPikud+5evloom86fx6L7nXkGaY7IoNnvQowo0Ci06hSWzmGPlSCIuXr7InoDG+BPwZY6sH6xDAzqYAUyjtlkrZQ33J6BgOPKgDQ17HRZ8x+/SmjKaMTE3HDhoCR5TIQUBjBJhXlXkEy14rhE03Ae/ZX9qJNi+oLwyFFyA9c/+Pz5eRqdbfotxQTPoi/Qd/kbmlfJLZ6z0xhzMQLOAhXJCpVwAhXk1Qkc5UPlwPo4TnUHKIZ4HDepgkA4FFuTJs6wTiJqBC+aOUoPVG7ufVOo1CjVuqQf85s1+yt0p9+gHtFnduMEb6CjIm4Clw3HvXHyoL2gA0Z58g3bM6lKXEshmP7Jmlr9Th9WIqmFVYxS9kiw5I47oz40b17r3qcG/Xfmbch4vXiy++/bbxdMnT0O/AKYCJupCOEnZx6xBrrl8ObqmEeOsoVHfAUkWxzmbgufzHGhPRwDfsb7cj8MZuuF50MBcKoc26TfPY88xf/A2/g8fJDgIfSO0klIfnCfQqCX5M/3jWsaJhxe+ShYtvzOfPD+O2ZzHVCcQf2aiVK7Q1yuhN3gsvxswIBhO6Zdr6Os4rgnayXkO+ylPiQwHFFevxm6ghNld9PBkZMHrm8KsgVnAoXaLoIJGqrZd5fb+4v0RTr6zizu3bzcLNFmQx4tHRAI/fZp2c/YUzp6Rms46qmOwDpYb0cnBtfILeD7XsK4GbpHhiv5Af2fdmP4QhECfrTnOuttn99kSZFvv2VDQgLrm7MCAdtwH3MM15y6eX2ycWpVgMpo9a0dJy+PqvMxdglRyZlEjRgFBwnOH7s160mZAmeFMR6pBN+ojyKgEPQ2HGbY8dh/BBxxAzrlP4R0bnGe00ukF+dRp6b90o40pjwrQSK1WnHgA7u9rX1vCqJH8rCtlH0srtI/uAbCkPMTuJMAhdenZfwcHiyc7O4sHDx8udYECHOjCnK/TYCTpjO/7VyBU2a+Nry2hfPO52oICoY7d+9TTBFoL/jVATT1d+0zwkH1Ju/KBngnWqFn2UEG3gojyd2mEfokNQJPqkoJZifNK8FRpRRuuGMCq/JF4ilkgRlLLl+g/92rD1EZuFK7zRxsCb8gH9mbPCQOIbhQyNMU4Kv9wyrL+deqqV0g7AuDaYfRFm7fA3sqJGdt5YCAC3zpluY+XDhv7KxYg2D3TrHs9PGU6lFC9kbbc2/TFYA+dDa4Zz3YuuUd5K/jH7wajqFPNwL/PkI4iy8fZSsEjhp3r7+5/db6uXw963HvTrEPWyIhc96f0Ij+pDohd3HKLgIN8nktZIXvZkwGBoVGCAPf2UgarDr+W9cAWBQuZbd86244DgONwR55jc2WvL+pQE2vjfgKagpEcvU9Qk/wVvtd1BevoQcDVQyhBx1kuxXbIjOLdqH51NfUe7lNvdbyMoaWDixM5VzwLvdo9G/tkBHwI3MOXuh/LQwsUYtKCE5YnzA6LYAoTL5JfY0/RDjqqfETHj/QijiCdinV0vzZYknVE3+IZqcwx5GKrGrAPG6yaig+jBK/PkbbUSwTQzf6UNzAG6IjrpWn1DL6b26McCmtg39UZA0a/epW5QfcSuwRnIYNPGWtfzBpGHxCz0saC5qB51liH5syP5/2LPK1s6Bh4lXbrVJQWo++OYOIGUb3I2rBewav+9b/8L49Pb9Z7rILMAiI8YXJsPAQXk/3k8eNsGAgaY5I/DECMQsALjGWAlK+//n0mtQceXl6cObuVVCoOeoNA9ADEMEr0T9PIX79+EyUYAAZvB1FjKDZEQV29di0lKFhMwQIWCGJ+9fJ1+iKYXOHo6dErIeBk1tiACcIwzqQ24TnqjXMI5Nh4LCoHuFD6AiVNJZMIFoiU+obWTQasAZBnPGXyTQFgQ1obkcNEElF0RApWFdoaKk3T/pDgBLn1NLKQM7ii14PfuZd5yuFiR+9zSGajnE6lHAo7mUj7KslHiwuXLmc+AblYa/pFbbkAjYBdOcwSxrQeIApFjfWDcFBYSAFtpGhTMpJuN+rHUncQelHAuaEgQq7hHvrBMwWUIERrLqJ4YyCnvE5OeL/RuRy1vFEworiNaPcIstOn4sCABnaePV+mOWjYYkQ0bbAlSIyeIFKHucE7ZJQWzpr6AVqXiPX85JM7OZhGwcT4YKgqFEQNsg7x+g4ljQ3MniA69uDgbZwnCA2eLxPRgKRfgvOsM/PBmuopVKk0ZYS51SDgORoiKvPM+bwXVBQUwAphngndCJrQf/asUeeCR0bsC0YI7kAPgA7SplENGtasKW0FLBsGnAJP5spcGN1pCrLGqwqWhrTj0EOoYaIC9WGEgfNHf7k3p7UvVrUt6ZOnLLNPpU/GY9oQ7wpd+unfDNBD0/SRsfJ6+ep16Fn6kO54RsCV0G8NWvrIWvIcgBwyIDCM+Y6+UaebaGDASst//PDDT9l3jFeFgntp21qbPFPwtsD8xcXhO/h2680ydwosnsUz/u7v/i6/AYITtVNFqIYTawGIuPe6dUGhEzyqv/3t7/I7PIF6mD2luulp7OWvv/kmRg9KBc+DP9y4eTOGOEDEl19+tYyMb8mSo6zTpYsXxnkOKO6kCq9lzgTxef6f//mfZ04UeMyvfJV5RdhisOGENRqN8UAvgIeMmzk0ZYo1NQUTkA/5Q9tffPFFAFbGDW+KUXh0lH7jpKDN3/zmN38UcUZfLHEgKMNnnUbQmofC0Rd4t1kzrB3jNNXNg7wE0ljPOmGvLKMMuIfx0G8dLfB/ePxZjM9Tp9KeGQTQE+UGmD/aom/cZ6QhY4W2APpwSAL6sc67u6TCrcrCCC4yHiN5BSOSYnfxYgAJ+s58zan89J9rWkP3+7zTBnPOswXBjWrWiHW/WO9NfmapLXkNY9B5VocXpcoKWKO8c7jrs51LKS3gAAAgAElEQVTqE6Sx3/n4zuLi5YuRZ3//93+fNbl86Ur2JfRbvksJFICulupCd0FXMv1Rua1BUMdBlcdklm0QHdkDetiDcTSPrLkYq2QjDV2BOWG/3v7o1uL6tWvhAcgGeZLgkDVxXQv5rXTEs5O1dPLk0tkKrfM98wz9QgPMJ9ewDmYI0U/rJRsZzu/QioecsjdYS0Fw6BjHHS9Ae9qmTi6Od57L/LO3eAZKOfd7wJxjQn6h3FMOhfmvUfQmPJo5xaHC/DAG9ITPP/88tFOnEE7ulj3SiGVsXKcR5P7kugQvEHgworehVdZvZXSs6k+zvgHGtj0LhOyURhVXtzhYygEjXmbAhjlhDgRg+E0lXb1Aw4rSBnU+1jhTyRc0sY9k06DfUQKBteRlYAlj4aXBT2Q9/UpAyHQQKP1WZxA4Eci2XArtWB+b/9snwQcdBs45fYF+BIkbVNBggkROHrTsIuP9p//0NynZhf4KUMreYN+jjybj7FmjRbEBjILWoGS9PWtA3mj5NcGrZFTcu9esP+Y0B9c3G4r1h2480JN2oUvoTnpjj3ENe5S+MQ7GrSEMz4Me2evoxjmHaNTYde+pO0BXjM1I9cx96uVzUG/LcvFs6FW+rWxTxrNPWkLtSngI681+YnxcY33yucwa4DAgLCnnPLOBTs2YhZaa3dLzofaGw/zxoyeL3d3VGUY6OwTPZkdvdKxxgBZ0G/3x7V72FXyAviSa8UR5gHsQvohz3VI3BjSwBtAO88a1rCH91NawZJSBMvxugAHXcK/6APexXvAl+saaCGDKT1kXaTd0erqlwARh4DmA6HP6PNezP6D1RNJtn11sbVe30imsLWQflNXMAZFsjBu6nVPTmSf5reDE7HjwXCzojPbJ7gXkPnNmO/Tz+AnZXzuLnVFeirOhsHXV1QWIZiBZ3iQ/Uu/r4WY9IHTteJEzowSLsPkZJzbyYnEEFLbkZ9hC6CCsZ7OT15e8EdAN/Y+SKGRl6CxXZs/zwTppI29sVB9VxstboT3t6fKY1kDWESSP0gYS+IR+BTy1N9QZBIdmRw/3u9bcC12y/gQ6JahuRJH7XPrg/fzftRSY5TfGOkeLxiE0jVFgvX1t9HfntNGR2h3KCcbhfGofCN4r87vfC8b3+q3sCejK0pe0LR36zO7vyi9fjEEbVYeFQR/0KRjOKOVGv+byL4Lg3Mf+MTiL++xrS/H1wE7tRdaa8dN3nR0F0mrTMy7luA5YwFFefq+zxGsFLLlG280gIx0i0kiB3+puyFLX2fnU5hSD8NoAyQMQ75owl8U0xIC0f89un4kTKM7I4ZzV+cKYpHP6Ci/hnA3mwhK+fC/Yaabf3J+elrcWPI/5F8xkfqBJy+Ep54awSzAfTnSDd9QXdMAzRwaSBZ/AEfKmTmOutQqAvJzncg/PNesu4D0HZW+VLtWDlDd1DjX4kGsI1tSRq9NIG522uU+9SjA+gOn29jIIEb5u8F5wzxGJ7JzRX+Zzpjn3lTToNco/wVcxgtk5I624TnF2Brts8BdtM3+0EafhcFjpAArfT/Z8s15m8Jd7+OMe9BruCZ8eGWtiD/AOs3fVleRX2lXyQc5BZH7m4Ez6y7yhk82OLOaWyhLJDBxBd9yHjgQ/oE10r6zdANuDX52oc9Msy1nHUld23OlfzhFplYc5AIq1ky8p69znHFqurZ0s6P/jf/xXx4TOUzqDzaiQoOA4gPAmIPDJphEQkRTmd7xYvH3DQZHPFw8fPUo5kGvXr6WGKlEb33//XQgYby5eYkDhFy9fLL7/4btsLgZGyQhAgBsBOdcXr16+jAcSMLYHQp5NSt7O09aBBAyN4pIi7i1jwqTGa8QkIBRyEBCAZmt5smAFPEu8eksgMP4fzz0pa2fOYJksXr5+lTbxwPBO/ZsA4CcKggPG0DYL1cPoODSqnqqLF1oYnmhGXq/3XhdMzgFHAKQ9GDPMcwCsCkI3lovL/Kgwqejz2U1QEL/E4gZVmFB/ie9QiFAyevBlvetEfIQZUq9tHBhV5nNYhWsIGcZNtD+pjPG88LzFImVriOz89JNPF1ev9cT3H378YfH82fOUqLl+7friytUrI2qeAzkPhqHftAvmG9qB0VFTCgWQMjQppXPjZr7jAE6AHCJfiQK07vibt5yWTC3n1pmvt3wV7Ue0t84bot31IjFuDv5pxETBYcYbJ0iMzBPL2pRllvymcFvP2l29ejlRtMwxtHHl8uWAQqZUcKgNNIuSaSoLgpEU3x4acThq5a08wrSlYBIIVbDSdx02etW4RqMJWjAiFibgi7RJ5pe5SvT2KB2UdMVxyKSKYgBn9sZxQXf2HXsWeoPew6DX17KWXONhoKRC8X/6pzBLTX1Okaa+H1FFHCyaOV5LxO+F8xUoAhDWLMPBRNvwgue7z0NzEBoZH7TPepJ+lHJD2xUQzpFKh6Vx2J9Jndkkgrh9l89AJTgxcjzAUb38KDdNj2l6sc4olWPTh+m3AMHS6TFqcdMHBRnPZ47zXTzcq4MwNDRYV/rIuFCeNcJ0PGjU0ZbRdwDTGG70B4AcnrmzU0cPfeOdP9aYvjAu+Aq/0Z+CScwNKWPtL7/TJ5Uo+sMzAHT5/y9+8YvFjRs3h2O03nPmnWydeFcHP7x370FS1Wkn9arPb+M2Hw6ntQga0nGhKRyblHyBT2OwwRvg928CTPakcQ4ABChJLXCicIbzot7uEzEWjTSE9wDieuiYoJdAn/MA6Ehtf6JvBSONnoY+6tC7GOMWI3c2juBTtI9c43sddMyP4K2e8cjHV5UfKrQKcst00D5KgXX3+R6lHxqE57HWtDEDywCE0A3j5hr6LkDjoWwCMtABCo8Rdsw3f+w/XpZEgQZRiJB9/tGuioGOgcg66oBfpaZreULLvZS/QnOMUaWF+YQvCXQLGBmdTB8EtzWKuJc5M6pAcFBeDc9TuVEp0/hj3Mx/9YD3S+NKRY3vrKsHfTx9+ixz0Miao5xnwjWh6ZMbod/1jWaKmWEV+bvWsm2sAXMEWISTKBGci7XQsY48rtHhaybMHHX9/rDZX9B4D8o9P5yrOHJ7kBPjQ1eAVmiD8zG2Rjo+c2zkNTLB6Bj6yUtAFjoSCGBvWSZmFYVTY8w1MkKEZws4qVhCIzogNUTn9dKYtD/MPzTAPCBbludBbJSn0z57iX1veRb5F7+xPjXytha3b9/J/XwGiFRuWhuZMcIbrZlMJBGOGubFuqLyexVj+s6z+R76cx8xTug6gRUps1fnvhkGpaGnMVyp4QxtMXaBMGlRQIB2aL+GSmv9qtd9CIzpiFafCx86rNFoX9Rj4Q+MrU4YDoUnRfUgJRA08PieaGT1eYFFAk0Cgo/gCJ3yylN1Kt6hPeYe+nHfqr8LmGvA6FSZne98pxHLmvBbdORTJ1P2h7HBY3n9+td/Gh0f/VW6DG8h6pio6wEoo4fqnJDmMf75oy+C2jqArSPPfBhRh46Q0ocjq4Y+ql9DZ9K2YJd0Q38Ed3i2oD/PMDXYGrHwC0o5EsE+ryltwffl/fQhqc7Pn8W+gLbYC5Y9cl0EKZgz9hbrUafY5fQdGqEfXMfzmAcdkzwzugd2CE7qoVsxjwFghiOmB8Sjx5GCQOAMpZgeLO7efZC9Aq0bdercud4a3KX5RkWzjpTQxLntmK9euRK5DtivjkNwFSA4NWmVlQU5qkPybNriXSeHBrH61/xZoEtAcnYi6SQweCT67tibyDbm1YAGdFOyyATJ5U3ci/zkmXNpHNo6fWZzce5CeYbnWdAf+qDexX18Zn6xgXDuM1+CULRjlpQABPcITgBGF4RsVliuCRBSgJLXs+cv4+SlLniAvLWW8tIpwDXc57wJaiZIY8y1QSTM4/H7UVc2AONRdDEiPZFNZCk1w/po8eZtz2USLISHb5xYlcCA3hg7zuTobPt1HMZh8kH2kXq5zrbaRY2AlM/JTx0L41pGIo5auPRFQIk2tKkZp8CctneDxxpBLaArwCXIp87NPW2POrotKcC1vrTPlcPKg9neF3gVeHe/e++sj/ZsrFU5Km2hOtNLUzyDsToO1l47c36u43bdC+YW3GZfcp/z5r5Xz3SulRVeR9+VtfQNPiYIzr5LGdGc1dSDzzsf1mPveS30Hd1HoJj7YxsMewD+hMMQm1EeQX/ABLC5+T/jZBwBQ9+DV1XPafZTg2ngz8ihnOGVMnTvYut2DcFfei6cke/MO9fjQIyNsd+I+tomzeTFeRjaz0GXtZE9JDg8Nry2ccfiNy1RtpFzklgTbKvoWO8pl9rSE64p8phn8V0d2QVJua8O/7dxZnC2Rh1ezSoBq7PciX2NnUqVhGSLNiPZtplzcC8CA5r93kM9jQynlCXYklHgAtPMAX3L/clqbcUGbO+jg3dZt5w5OLKoYjNvNxCTWVHvpW8EzlrWpI4Y5EmDGIvRNKNMJxu/vTvoOS7iYwKo4gbSq4A4NqayX72SdwNU1Nvkwe5J+dsM0NJn9STebVcwujTaAIUZlHV/M7/qn62FXi7i7+rWMwbh/m8p3gbiBa+bHG/Ml1Hg2Bu0ZxUG/m9wCOulE9Z9ZcCcWBpyB3rgBf3JW3ymtpv8ARnBXgBDExuR3zAH8rxZ3sXOzHmSdajPvFR+7XeR/aGbAv7Kaf4vny+mN6pHBC9s2RzsQNoDX1z7f/7PfwOiOlImGqXKjZy4Gc/7+Ay6Ri2zou4bAdAQsj/88GMeiAL7xRd/lpO0MRTx3hVkbiTIi5e7AccDUKd285tEoREhwCToVQIAQ3DSJlF3LCDPojTG1StXy9hGaLs1TFNH/MqVlL14+IBTp8cCjRNKYWiCcAWBmq7EM4hMTOTZ2zeLFxxoGY8kEQSk/jdKO+kQ8fD28ERSI4jASFTW1ubi5o0biWJBiAD+JXJhKLU1ECtYIW4YMJPf/rS8Qj2JFexuPA2BGjGtY2RNchWierCbPqER9XavKYoouijLpMN6CBKbpQbuq4yTCMEwOgz9cVouz2DdGUcMdEp8kCpxZiuZAHhyPvv888XNWz2lHWCGdYBJER3HpmLuAN81RBlrib6HXKZ0y5OW0iigQCmdW8vauzhSKP1AdBdtEn0vsCG4x7og1OIVI/4AcBOjikhwIhhHeR/oFaHOdyheFVwtecN8rNL1KowLKuBhq3DCqUG/MeLY+Dh0WGvWnIhInsd8QeM5tGZrayiXVQjixT5RT7trNCvdCg2FPX2YlSXa1XsoCA7NmFZrRDxtGhEL/dEnruN+6grWy38UZ1Qiq57vZt6ggVsf3YpxZ7omgjEC+eRGMiGgdxgEDh0VHhXJrMPwOvLuOgVsf0n9+Y14lGmftaNveJ41CFrPtPepdLtXuRb6A9yHwcVQfbsfJhkl9Q1Cv4YdvyUS4NTpAKx6cQXIjJyAMfMcok9e7L6I4sA1VWwBkAv8QXsctIDB1jSp7qsKu9Z/r9Bu3fUIvmG0U+6D9VAoqBDRVwWUXmf6Be0rBI1e0sECMMoew+ClT7wTeVql8tRS8YU26Af36VkWiGc8586TvkkUTx0AKFk9eK4gJqDSv/vdv8s88ByitbuXu+bsIWQC/bxx/cbiObU7v/8xpzPfvHUzvBAl59XrV4m2ZY8FvHn9OodswqOj+OEA5SAulbukcrU8FFkyycBIKQC8vB6CjBPzVGQR+5B5NVIBo5l74XXMKYpaFYZ34dEoYNTkp22NLR0mtOHZBr/97W8D6NM2kejMFzSOfIJ2kWlEyzM/1GbHwDVqgLUgMtbST+xD5j6R7yPbiXWHTzIntGetWK7lOwByov7pI/TggXu8Mz74Ns9nfaFzeKZZFgKTylA+F3hGiT0dRcFDilk/+uWhXdDwTMdx6I5DvVSGts6YbVLHXdOge1gK7alkyHd4p8/cr3PIqFIdNUZ/6EQQNGEu+Y4xcD/tm2VTWVkHMTSj0s78cY8RRjq2AuBfaakA9gzRougsKHvIXDLYzp9rWaiUKDho2ZjzFy7EEQTfhNcARjImamv/9ONPMXZwLDTKfSv6CY4/2sVpr3J16fKlOPAwRJD77IV3B2TZPY0hAG2RKWfqZmT/yZ4dwXyxLqwHtfLZC+hMsCDAB+Sbyj6OZMYYJ/DTnTgU9163bI/zSnuCdoxFMN1IDB19NaZaHkVAT8N+BgxUfHUiqNyzZtwPjVY/6SF2ZBRg6Onw4DeuUxnmeVzL77w3YuzSMAzq7PDwRtbbqE34Du0zNsbFnFGCjL2Ng4vxWdOfPaTxTXuCnDpZZkNFcA/+grONdng++xS6Yg0upz5+o02ZNwFl+qYuJxiELoEcYc1Yi8r5HlDZazDeC2hZh/PwXR00zAlzpRHA9Sr5zDu1dQ+PWtuSa3h26xQTQVlwRFqhbAr/B1QQTFKuzQYH6yLgqOwFrKVtymUwZniroFkAugE8RCcjFXmKCKO2NzK02VY4BEobyFL2Tg3ms6khCf3zCu0O4OL0OJD22c7OUq8pbTdDEt1anqt+NctDjeMYTpQ6SDpxAbkVvyyfg4/D76ERI9p0PDEnRlzRPtfiQLVsFXyZazg7A9nInGk8I09aHrLnTwiupVTLHgE7HAhFcA615su/CwYV7CxQ2Kg9+k7EH7aF/Jt90TmlhFDLHbpPmV/KorAPW2e2Rjv6uHoddhM0k1TwAfAC5N+9+zC6UUoioDfjQB9lCOPQS+kIggUAN6FV2uhcvth9Ht2Rcixkg0Suwc+Grs2efPzoUfYoB2Mmo+zihchEs9rQcaPjHb2PzGHPE8n/8sXL2ocjctGIe8F1ftMpbUQrNKJsEVBQTjEf/Clv9t6YSQJvKu9SPlP+M3brq9eLnWc7WQP+Tm2eWpzZPpNxzjJaGSm/zD7CJtl7ExpfAgeCYWPt5IvyVPqHfVXbotl+1AFPcEGCV+os2Huzn2hw7DWctBxizp6nHfQzaIS2Wwd3de6FwIOOA9aQQILYvvAp9LURJMQ6YPeTvc19b/frgGwZhtbqZS5PpxReS9NUvjSqHOfdQQJn3gdUw96GtgT2yTqPQwqQ7Pg49lVKOo3SneE5U7kP101HQOwSdPQ3nWP2PME+2LKxl05vRg/GJoAPh46RpaOUBA5V9gbrHBuZuSLr4vlugg24nuA/okkpdSoQq+MxeNRaQaBk3WB/vjtoEMnJgo5Zz5QWaUkJ+CHrRx/NBAigS+o/cvXUZrOKh86RU19wQETfOoxNR79y3lmc6gCk1F8/jF7LWMhk4rk9wP4gc4DdkzrTyJu3b2In9PuWdbL0F/clcv3s9vJ3dTHoCPss+4Rx4lDJ+QM9FB46vHz5Ymrl8zzGQLsNHlP+F7SnfbAZ9gnXGphFRjhzpX4JHbEHavsCMNY5NCDEVnYd59nU3q88pJ/wFPTj6j4NrmSdwUS0SbiXdY8uCv++cD54EHY0vJInMR7mhGtoZwX0rYIsBHTlMav+pZp/6B7eT4AZgDy8mMwgAUFoVV0OOysyb5RS0hbnfvh8gEoCno7ImtlOFj3ONugk+5cMf6KyoRfkYfgIuiIlD7GTikO1BE4dqDoM4CGUe0IuILeZd54jLgdPU7dn/aFh6J+FQOdVJ6SDBVdrRxshr7wDc2CPqPPD23npAK9DrMEF0YEo63XYEsCsXftfLGW2xdWh+N0KD/JuwW3LXAlWa7/bpk65GVwvP14d8i5GB113THWwiJXQ1gym85t/zHt1w9K5+pn6t86u6gOUJauDVUeCMl9dnDWBdgyE8XvapR+sUQJUB7itnaw9W2yrZWuoaBF7iUzqsdbwNrOBoLXsHbJW9g+iI6ovaQNW7pQGeWUtxvjhTfAdeUr0tRHwGyx2BP4GDz1ouevoMNPhn+pVOnxcl+i9nEd56lSCE8CLkV1r/++//TfHAZVzICYAFdGh9RawcQA1PMgDRsqmt44tUdcY/9euXQ8ogLFARAZKiFGGVe43linP3QT1olnPLcxz1JgTuAP85JCYguD7i5/9rGnbPFOmFiAMppuU1osRZNTRTYQhUTERkJ04jEbGFUMFo2FErlJ/nEWGaSOIYeDteyMRa0DUUwbgracCI4iSKIz5xvWCjAhxo0i6eKSpdaPCBEkL4CVgyf81BnkGC+TmFoBQeZJRd5O37q5AeYg+AgCBtxfB3w2Bh7MHSqKYcKL4i93dRkKnBjFeOqJi1pIWzljpG8BNSrrosRygX8obfP11QfCbt6JUA9CxWaz3HWVoeAPpI12jz3gnIXSNETwxHtAnCA7IQ0QqCsYX//iLxc9//vNE3DEHMH6iRxhrmNqo+RQmMQ5uRaEM0BCleDuHfxKFkLT3gNUvh+HRyARrn7HB3TDMWTdUazJBQBgoRKkWkNlaEM3C+ldRfBvmzrgQqD0gtcAiygffs7EB1Uz1p8/MkSUZNFLpg/MjY9ZQN+WzTpyWECmgTLpz5yRR6In4737upq8HUsNQ710UpRFdkghqrgno3/RFo6xkwlFaBoDMPkJR1GMK4yNDQ8AZJQaaiHE/gJhmSZwcTouCnEbjaXyj5EGHHUuFL3sxBhVOouFNvkxN6ZEmJKAQEGL/ba5ZPnd4RrM/hlIAgAWPWhqBRD4+f97SGQAUHnhKmZ3Rhyih45BY5gqlh9/YkwoKo58Q5tTfLj1h0G4u516vvnPP3JY+enCoER2CHsw30dnUncaoIhKc7Ii7d+/FQShYCKjJHuJ69lWMqzfUxS14hLf91q2P8ruH6HENNMz38AHm76uvvoqyCk/7+JNGYFrrlr7D689tn4/z8qef7i4jau/cvhPj4d791lYHLOfFfkiZgc1GOfHM9RMbOZMgPHGdTAHmh0PFMAhfN4ICRyt7YUT+xyHDwbJj33RvEiV6exz42Zqw8A5lC3vuT/7k54kAB3RslHl5pgd4QL84aHgmfM268I1ePJ/vkSs8D57E3PJdwcsrGSN9w6ikXBRzDV2YeaETxCjKCv218AOFPNezVvACARnL1EBLKNWt5VsDss7QgsPs0c4NSunT9J8xQSOmnaIYAkAB1DBGwBHkFn1k3eGd/E7b3MO4LlOmJPX2X0X2bZ8D1PEcEGr9n41zEgMGBTdtPN8NyAzPY68LLEZxOk2adkFbPvNC/sZR9grl/EQNxQFw15nRrAnBRO9njphX5SRz3ojGo+VhqILg3A/f5B5ol0hwyzexN25/dGdZUx45dv/B/RjYnIMCbaHXsE7wGPrKvYwRQJ3vAbS6x6qM2TfWwEhM1keQPuN+xyGEzzMuI4kxoF1HzpG4fLnnMqgD1EFeo5JSEZQVgacJ1KpI8vxEfemsXG9Nv853Sz9BJ9zH3Fhygc91EDxZ1lW2nIIlsGyjZeuqx9Bn1oG5kHaZB+gypSxOnFgetoojEzoR9GaOeC57lr3r3qQ9ASSeDQ0GVB1nM/is1oWHDnsuC+VV2KM89x/9o5+Hh7E+3IeDjN/ZH8o114+9hk73oVw0ghkHXuvvr0rOQQ/wDcA65YA8l3EoS9wDONRZu5Z1akkA5qa6Xw/RFrCwDBuyAweLBoCACfcIxmnEcKj9ydPN+mDvcS1jvXu3hymt6KTBLvQ59YHHAYLSmQaHeoHgoudNkPUpsCjApTHHuAVj6aOGp1Hr0iUyB2ObPhFgYPQS+5M2AEmQmcwdIG8OHieS5+go9Pn9d99lrpB3rB3Pr6ypbsmf+if9MIhAPYoxoq8ANPB/aANaJ+jCck1GBDPPkfc4os6fXwbfME54bOyGg4PowOjG8CjreC8WDYihL8yFZYxok+c0o6AlI3nFSRHjt/Wi2e/ICnkiv2vIalgTeSvg8ujRw+i4Og1pg3tZS/ZIS2WcWWyfb+CLUZ3wYXQibARsB8aGjOA+HN2PHj5ODc29vbfNbh21XGmbOd1H1z5zNg5BoiSxPXZ3n4WPNIjqcLGdA6kbQQlvg7difLKn6Cdr+tNPP8Yhie7EvLKfWt4FwL81qAU0oA1ovTZro0ahUdaE/lvOCX0GpxXjBlyHr3DoNy/1BUtJKTfpm8ED6Hav9zgzhCCtZtUS6ADdsc7ogQBK2HU69U+eOkG53GXUvACVOp/yuzplA8KYI51l9C3A44joY32QF/BB9gVrwwMYdx151a/K1xr1ZsQw9s5XX3+VdT11GhuHKNuCa/CXgsqUHVgs3u173tXZ7LUEpRy2dnQy8gI4oZu1jCjR36wlgSL8n+tevHi2eLrTs8SgVfZ+5MMaMpTD35tl42F1bymDOs4Wk5cJIPMODWgfa8cQWbpxkjJLDTgKiJuSY62FbCCQvKyHwzVQyT1khh5toV/JT2lL+VRnbZ05CW6Ls7JyVKCPtSp/43BkQL3aDDynDhZ0nWbU1N6s87bgIHy6QJ0BTbRnBhd97NlMmyM7rDYftMc99I/nMPYZgCuY3mh95hl7tUGBr2MT15nXYJyecdCAg6zzCbIIBog+MjBYSx28ZkmYoc2YaBv9mJc0qROjsoYM+L1lloqOda6nbehPRzx9Zy6gEfgluqj7RLtYelBmMQfqsvAmo9iVCzqMBca43kAtI1DtC3PK9fDk8LYRHOGa8h1rCY1YooS+W3KKe2fbzfkQlBVjmB1eAqr0ZcZ+6lB/F/4CbbWN4gOVCY3Ypy9mKOnog6YT6DT0ZNpVR+Q59FNA9Sj1s0cNewDGAR77HIHLAL6Rm4eRnQQguifdE4xFvECwP6BlDu1clYFxjwtSK/98Jv1Oxvk4v09biTbrFClIKo9stn1L5tCn4EyU5BzBkc0GqO7Z7B6cATjwG1AT/ZKKEhvoXJTBqnPffpltnkxNDgGdDvMMdjoy/Lg+zqfp9/63QQ6ue+coP6QPK7C2ZXiL6/neeXP91M3irEq1Ckps9pBHdTDGpxwpD212loETAtDQSw/qfhI+geyDvhkPtAUN8uK7BD1ZivDe3QQbc78ZJ7StrueeZZAGhsz6mTgX66Se2EoNdb6gB8XxaJbT4E/zmjvvpatVIKbOhg+DNBlTfkv503PRZdwfazbGXd0AACAASURBVP/3//6vj2lIIw4FMQoRaTQc+vSqkxvUPYv3PgTFYjD5KBkYxCgYgNoyTIAXAKUo3KdPpR7mT3d/qneDNIxFQ9EvnD9fQXfQuocoBRjXMEFOt97NabzvFn/yJz/rafHPC+LSCSYwUdIJhcdQfxdjLqlWASjHqbCpB0y9GYhjLd53vMMQEQvXKO1GpjAP9hnQrgde1BsBoIKg47lEAd24Dvh/KwAvoEGK/8Mg4oE+yuE/AjgwFxTERpPXKMIzyTgkFIEzCE8Pd7dKwXKAIo3O1gaDKa4O2WBcEeLUgt0i8qoKNRETjLcRM1Vs8OihiJYREcX2YiiZGLAomZtZi3pp2lcMqy9//+XizsefxIBmjb766usYJ9bvY2PAlHoI2aulh515w6DEM4nShvJJNDgv2kKwAoL/+ONPWcNf/uKXiUgFBO98vIuyrpBO6Y3BKIDBMTCJcOe96exnU+IHBYxT7l/sYrxTb3GkD44DuhTsVQSsF9b0CZQbvsNxwO9bWz3xmPlh7sKYUnajB7Z0XZuKBkMFHOc76In9IBOCznmu4Mi81l5fQbWKAmJepRPaqQPobQGgQ8qVkHp8ZoCFBe5ZPxgyQlLlkGgEfpsFIWOKIgJocvpU6+BTOwph+rp1gasIEg1TA03lg/0TJ8VwfDBWQXqFlQAvc8ieUyng/xpxzDefMeQs05KohdObKXGiMUgfKLtDmwg3jGTeicivw6510GrotwSLQkmDPQrxcPCwhh4uV0C6BysYkUhfdV4IxHCNzFtgUqcF4+GAPeuLC1QaASnj1QhFaGrEKFBcW+4BBAfAhLcCPrPn+Ax4JAhlTX2BLqPBjf7EOL169fri6LiOBw8JY1xGUsL7AIr4HZCXCJ9Lly7Uwz6cLhzIybz/8pe/imMJ2mByk1K0thZ+DQAOfTN+DsNsKSKcBT2R+QzOqc2tzD/A2KXLBQEQ5jtPmzoO/bGJoWmFXYzEnO79Ps4Oxn7tWrNxBMaqxEZ1Cb1gROCcgc9sni5dFhQo0GukOXQigMgcxtgLuNJ0V9q1xAdzaiR19sgAsKEDfkOBLg+sEWe7PJf72It8D/9jXnhp3Kc019bWMgJAPsH3ly4V8GGPQ4fJbhmlcPSC80yjuG2bg28sPwGf1rjQwaMyRRuWWbE0heUDMDjZ85nf9cUywp15537WGH6s4u3+cE8zRsHYOpo4RKsgroaHBgD3QCeCLILDKkQq7yrAzJ1ZJIydfamRKuDIMzjAlevgL7wjH3DeIHvoB0AWcoeUcgA2SuAwV+wH55vfBRUFLWiH+1X+eZeHGM3N87t2W0mvh9Zpq0YLB1TWsUH0Fw4K/rjXw3BqLDf6XgCVNqy1qfEjz0t0zmGNJKNNoFUDDTT0BQYZywxuy69pT74rnWro8L1GjOB/AJUR9VJH+nbWkvkJmIv+NR3syn3IfA9L1YHkOjInlkqCNuGB7B/uE9Qw+4D5oD+AYQJe7HfmgHlkrrq3h5E0wFPmIpkBG40eUhYWqECeruqm1um9v4zmZXzShkYD+86Dfwqe9zB2M1Tok6DDDPiEa430fIMbwMY13nV6ca+6ujLq6AiFnJqQ58N3mQciQAHBjQ4usHoYfoZjDyBUR5S8QmOsxlkDV5hf+DvZDOgN7HXW0rlRN6UNDWyNG/kB1+y9qoOT2vbwX2gMPRXHJte11vLzBXVQe77QnfAyok7Ro4g6won31e+/jPMWMNODKzWOAFBwVKlPQT/QTMsWNeIoOgAZRS92cx33st+5Bv1WJ7LyXF7G/bFPBlCGk4Vx8FkHEnOm3K/udqJBJqMcgzIBWUJbrAXP9Y91Ze2tseneNRigEVk9qJo5o/5yecpa+sAeoL9mCPGZawM6JxuDs0EuJJrRsibQAABrsjMf40BvjXyuZ656hgI1P3dy0CLPLXB1JkEm7wYAiXFJ35iPe3fvLl6/Lt88Pc5LwclJeUD6e2tkmdFP+CHXf/fdt3GKKD/NpnC8gn4BVeIcB9goHWJbYUeyHtC5h+5aHoY54Tf4OXMhiEXmF3NEGzqAoSmul68IAoR3ksnAc66WPhkzuqd0XgcWGaqrkhQa/LO+LQ9lfVMyczj5lHHSAfdwjenr/M6cUdoEPZw56F4r3xUQlfZYe3grdhPBB8ybJU+1MQuYNtsJWxJa47mh8+PyS2q7oovF8B+84ezZrZSFhDdUzuGkIPq8pXr4ztJJjEFHOPfL9yi78+pVAwAEcgV81EvU/6Cb6AhkJp9soAHPsFSUepk0KG/EwYB8LY5ACYwG1xjAU9C4eIYAK+ujnSI/FeiSB0SeDQd5DrWODdhgJB2tOrS0vwyG4Dp1fa4V+BWUgoYNYhCM1Qlkf8rPi004hgEVpB/KCPkzz2bsynZ17tlZxn06/NRhBZZpzzk1cpRr1CugUfohj5Xn4TSCxpEltEUfrGvtHItpKO9ph/1qoIl2pDQ+A+CMI7ztTA9uZzzqYzrWpR11Rq+JfTnOdpjnq7ZLg5ygL2Wu9iH984wG2rbkG2tf50ftY/urPJJ3BaQdclzMSRC8vK1Zq9TYD6Y6QFVxI3USx8cY6Ie6gnr1rOc5h8pm5i041SgVoU1uH50r++X1we9GdLL3KI/k0eqGtjG3ad+1+/3NfV8eVTmoTuT+VBfl+epQs84k7Qk2+5tjFMcTKK2NNw7xHXxt1rO83z3m2LmGNuRl0qM8Yf6NKHnsTJ4190v6cE3ne5w3r3EeBMD9LFg9Owsdo+sFb4FO5E3z2rFnoG90HuhHENx9tMQ9CQQAJyUDZ3092AO4L/vEDDnnFJ4PHdCn2KXvy/v5nvEI1NM/6Jbf+N45FH8VYBfD0dZ0TjLXa7U/lWnSlPuAa+SF8kii1sGz0AG5N3T0f/2v/92xRMug9dQiZB3MzHR4UIT3/kFrgj982Miv8xfCtDT8Vdio7cPveKesE0nHGFwOzcxCkLrZlE82PxOAMoS3Da81naVGNMyG6F1TdjOJI9IQcBNv/MOHjzKGnixNCh9pFU39rIJ4LhHBlhtQuBi9Mm8CT5NFuUld51Fbt+ns9VRSN7uLeSpKnJtTQ5xI4ZSVGLXI3Dgq5QIw9MMNKfG5qXnX2NcwZU5iSAxmDVMmTQvw+9LFS5mrgoqtvxlv11h0CVavptEUPF+mRB9gpkbksWbU90VxvH6jNQ0xMPjMhoDwBGBgnAUcni09bfQFAxWDg80DLUA7vPie9SUaCCCN7z/99LOAFB4SSd8BWsoQqbvc6CmEBN/TPhu+c4fHh/pIVfpeUv7lTeul9STdpmI04qe1lWUwnaeCZY0SO9G6fUetIRbQkANwzjD3PaipkQBtEzrie+YjZylPqTA+w6gxQW2ZtDRg+gjzqBJIu9zHyzqd7BcMF4BtnpPyBJSNeP9+WXrB6y0VIHCuQ4T2rV3I/2eQAAOBP9YZgIZ9ANNUGYJ+NKZUyIy8YqzSlZEQ9LGlCBpFJOPnWtrsYbuvezALWSnvegjMrFBzD/uO76Rp5iEHMAzGq4KpQiFdM4YAPiNtWEBCsJF+CaBDuyp20Dp0G2Nh8D8N79DlSIcXlLp9pzVqac/fVcxog/lYnqIcL3GjR+IsGWcmtPzIo5TIYF94iCG08eWXX2ZP21/4EXNCG9xD33nBH6AbIpZu3vxo8Q5jYAAFzDf9sMQOn9nLzAUZGBg3HCjp3NW47D7/+ONPFm/feNZAeTnPQR7gGGWOiaIlioVoMr5jbqAlosAxtnCo4hjCIId3MtePHj5s5G889dTxBixt/THaJyW+SjdlV14O4VoDVqOhp56v6qIR5Xz//r3Ftas9hFE6VUBCh6wV+4O11UFACRWVGuiKeWOdmVNeGlEqklyrMs71gqXuJyNcWT958qygBJgPv2nkjP3QICBiH0ev0a2U5gAYWhqsIyoX2ue7gCTQ1MbJJWBOXy0PomKuQg490zZ9oM+Ch9xTEKmOYCL+iejSqVYHNkb2OHx2AKfM86w/KFdomxIhyGWNduZTw1GgUcCS52RMRMIMHivo79zrgKOfAYBTQmx1MJKHsB0flycxtzhirl1tRDz3W2eXCE7miHIo0ERroDdivXpPa9jzXj62GaBI3qmCqryXtzcCikOC63SzJp06BjSLnkAJnx4E2sNRqw81M02AiH7AE3Ba0b5R27xzTVJz91s+5EO+wlgFA1QMBT+9VsVUcFQamdfGcWmwqNBqsGSdRyT/0nDK8SJVPLk+gNm9exknbfMS6Id+PPeCMel0537LHWiY2y/aNAIfnqSDajYW5zEJUsBPOMuEcfOnsTIr3hr+/GaEI++CVIIS5YPlv8pG1pK+paTgKAMTPjcMI+nVudMIevVqFfSQvTdFi9GOJbUODykXtbk4f2Gs/bt3i2+++UMcP4Kt6uwA5Un3TW3RlgGawSFlJs9jbQD04QmUCKKt9eHkZ34FimeaZ8zQIb+zrtAgzzjI4cinA4IbLY1hRaBNDlx/8CDrTcUBnEA4YuGVgFgEU3CwFnrmo4cPFp999mkCJAKADtCA+eR5RmRrRDPvOjaU2UTAm64vQC6/FaBkTIyB32mb/SoADg14mCtryBy51wQa0TtDj1euhm9aN5w2BLdpBzninnU8lu+hLWlNoAOa9+A6HJLwFPpgVqE0wjPZJ8yD7eP4vX7jWjIYeHYBGPRgosEeL+7dvZ//M++skeXQiBR7/OTJ4v79h2kzIHhA7a3QAy/K3Rot/+D+/cXz5zvdzzlcu6XMrK99aZTbwobint3nzxZ37/6Y8nn0i+cyn0ZnM1/sZfl+bcyDRPMJCnIf60X/PC+AsQvq8jt0b/YAexR6in40DjRnH8Kz+Dzfx9wb7HD1+rXFRyNijvYpo0l/Ci4ASFKesYfWCaZlIsZLGaLdmRIZ++XJOjsEBWabQn4RZ/I4o0IwyBIopoXj7PIgQeYNXau66/v8H/0rtfbHWUnYytV1WEvrGa/H4R1gnsjTpLeT7dHMLtb09rDn6G8y+d68Xuy+6HkM8lJok+cw/9I3z0GerXEe08HRiGZsPXb6qTxyzZkbdSuKRwCP5ZD79eo50AL9we7lOvY29kPByDomCMLjs+As68PYpBHlkZHE4XUD5FYOMBaBUfqpbcyzkd+zbIv9N2wDgRgxDu3vOShK/UE5wrOYL/aa8lOHCvcruwS1HJd95R7BSUhv5jkGJOigVu6oC1vSqQBTM9x4DnOT7I4xdp0yjMvD7gS7YpsQiDTOTuA+7bUZBHe9tXV1KOkYFE+Z9xD32GfenUcBMtZIO5fv1NX9Xb1R+0kwdAbRBFylA+dPmpkDF1kn+bT0LnaifBIH0B6YwTnGw/j5c89XP295G4P9PgRvuY/vxO94xgzYSo88c9bLpBH1Dq9zrtU/ZppSxitXtR+kLXVwPqvraz/NfTRQwvtnPVnngX11vea197v5Gf4+f8ez3RvKDedL/jLTlmP1N++vPF+dE8I9BqLMuA19n+kpe2fUqsYadQ4+nMd5jrRJnf95/K6ttBuZO7AI53JeE7EKHT5goASWmTWrrIG+0c9YF3Rn5J98i2eoqxPkS0AVfSNggSyr4qDXIlO5Rx2V9tjvCUbbKB/TMS8IzrVirco7dSMdpjqoZnpwrbk/dJszBRrR/yEvlBal0fANHBIb5U3u+7V/+z/8y2MeSocEPgGa8TK7cQsqN1J6BRpjpDSqkMgulV8BiwATpEuPdKEAdk8ehxkz4Ssmtx6QQobMbygrGKJEs3SBAF6azobAV5jUq1sgHAEf8GCHA2Yajd3J42C/4/QVpY12GTyAG2ArUQMoqBApyiIKWMGrAl4YqQCgEBMp9TBwPCY11qiN1TSvMLB47QrArIydg+UhfRKVDNaNJ6jvpqIvzJ8GmYKIcaeEyfCeCLKF4b9omnJSYzB0zl/I3CXCcmdnKZBYUwmRa/msA0DCsh/0V6AT2mCuvvr66xxyd/PWrRgqbAgMGF6eiA4jEejh/7TH2jTF/Fo2GsYKRhbPx6CgLT7jxICm7tz5uIcDne/JwNnUqfc16jKP2uysD0qP3vsyi5Fu/5aI67cBiU2XQQGUwbUEQVP3WD++R5nDYUN7pPsx10cjup/5xnEDONcaWSfjBKF0goKmCmCjDQA1eNF3nUPQv+CvazED0jxDIEojk/vpG3tPOhX8IgIa5wcKypXLBfq4xugK9ghzLvgFDQkKCcwy9zV4GvXLS+cM46FmOOPDYSCATzsyUgEs75NB65FzbqRjgW0ZuoAZ9JsSNaOevEyReTKaQs87z6b/rTVXYN550sBTMDNX3AfgyrMBwQVGnC/64n7kmhXAUAVcxU3AnDHGGByH0tB3gCnW787Hrd89K9at0doURtbCSLc6Laq8zALWGtB/9Vd/lX1BewBzrBMRcfAu9wVzIV/je8sM6TAjA4Ma33vjYDdLuMhnGQNzKAgO4F5wvJ5a6fHBg0e5jrkgCquHk9SBUcAK8LcRNx6EiWMSmmFdU6eeevwjGwNAFfAUJxL3kHHBmpMxQw1AQBLGwDrSBkIYQBA+wHw3DbNKbiO9cARUGLo/AsS+frX4/LNPcw3rUOfqi6wfcsXSCdAAgAzzDa03PbSHOepgYf1oQxnGHLK/AA10Blh2QmMQuaLDgfk0A8RD27jPdHnoi9/htdAga0z7PfivNTZ5wSO5j3VK6bIB0urQo53Q7dntpWOEvtMWdMa8uC+4RyPbzA4jW7mWzJdlNMoJaxk36ieKD5ERiXYtOM48AgzDS3XsCSxG0Uv0WdNuZ8ODcc1gIu0LbMsruEcDU0cz7zxHQ1lwkfkXGGO9iV7EYAYkwRlKaR/ns4AwtNyobg9L1MDgOuaaOWSPGa3OOIiUZL7lg/JtFXz2F3uINGTajhNnciZSNi36Qw7Fa6aRgA7gPzpGavoSGZsyW68DgOMMY9y0bR15+gloQSkG+ljH//Yyw0CDVQNfo0RDiL4yZmgKOqZ9aZx74B2V0wXEMJihfd41Qph37pdHShOv9lqqzJf7WpCL39Q3+M09Cq80wMKDX+XVOt7pK33SIOUZguP8X5qZ6/arhLNOv/zVLzJHtIM+w730xb86BXFOVHlXUVe2a4C4f7mOa1TMzSAkS6502/rP6CPKP95rSDSYAj1GR0IDOppV5j4xyptyKFtb24tz4wBq5o7MhsePOQD2cBkxzRpvniZydj1l4wA8jajXcUx/zeYUmGb90bGhlY04wepo0xk+G5X85qGOKV/y/ffRBVN3dEQLIz+yny5ejN5qaS94NyUYWvah5ePItAufJ10ZA/QsJUdad5t+6qjnWfBLxkjZMK4VeKbf0Kflh7BLiIqm34wXHZY/0+oD/A3QFLrTyS6YB58xWpr5bdT93SXQBB9JIM+FBqPwfPi1ZX/UJ9T/6Ks6PfQmkKs+oBFJn8z+CSCfMo2NPlV3F2SFXzIOnYL0gQjmGzevxy7z2fAvbCNk4oP7D2P3qRfQF+iO8k/Pnu0uHj0e50QldZzAns3F5pnqzsh0HLWM4+nTJ4t7d3/K+QTUEO25HA1ayeF4IwIee+Djj28HYH348P7ih++/z3Xoo3VUbkbnkRfqSG85g/3oCBrgAnXwHbNa5L/KB+YRPqnzKv3e2FjSkDKRNUcvgF6c82SanDiR80+ujxJqRIZTSs9sIfYl0dBr68ehX9rhWexb7cKsD1G8I9qT7F3KwKkrCCLyWf1uNvzTDjZtdMYCD4DeBekaGYcelr3OoZQbG83gfIu87/k2HSclTgBqyydTHjSlPnqwd6JnN0/lLxl5o7QPmbbsT/r5s88/S/ka7oePEMzG/hUoE3Ri/fgTfFs5ajgAkEzo3q8+pINdO5X2zFjkO7MLkw0wsvW0KeqIGc6IlEIl87vBNdKIYA30IR7BeLVTxTp08DIf6h20oQwR6O+zG6Chzi2gxX20J2ahnq+uICgKDam3Q3fKZ3kUcwBNCYgLzCkztClnG55+06ZyTvnss9XxBLCYA2gWWcezGjDWCHmu1SYSn5DviHUonwTOlrQ3stCdT51OcdAMu8vgkuj/g3cJDKuDzSAh/5eepDf1UT7TtoCfDmyf/yFIO98n2GibgpvSgHTs2AT2+cwYeJY0ov3r/DovOti0t9W9//9g9kEcavaFfsuzXGfnhP5x3UwvfPfhnMmHxHhmYNh5UGfx/g/fuc6+O1+MYaZNsUMdN9wjSMxvzhvzxZxyL3tU281nSteC+66hcyVvncfpXPjuvZVB1QUFpaWFD2lspiloQHyyGNCVrINOccftXuYaXvl+4KhLpXes04dz6jgc7zwG/0+faFNc5MM2ZyB4dvRwPf3ld8/QMDtCzJf5c5/Qrs/Q0bU9SmfhCOWcst/97nfRE5DhzIf8kbHDH9EvwUsBnLULtU1pX1rjufRVsL6Yax3a9Nm5dD1cZ+lpfa02KL9Li14jDSpHpR2CAc+Os/ZCb//bf/8vjmU2Gg0IJU+ELfjV0g2CZl2MGrooJkQfwzRRSASeIhjGgXaAxRh+GJ961lQkMQQePGjtQp5DOyisKNIo8nwPIyZalfrdtDsbxEnnCpDbwxgp+4GhC7F0oguCI9xh6pY/QVFA8ZsNWhbT2ssF+yGegrgY9Cwq/UZJA/hmbhhbDwhqMXgZngsS42hRYAbCYnH1ttCuBpBeMBnlXFOVNnREmEoqo+JdrzBlJADVUtfo1KkQo9FUguq0xVrCcDTmBPJy0ORI5VEIm6KPULl7717WhGiiq9euBcjDAAA4YrweBMcaebiQkYuso9EljBEDi/sgWL5nfTEkoBGAtE8++bTG25mzKyIPAL6qj3TiZEu10LecGD1SVVEKX732sMM3Cw6YqtHcOs1umkQY7e8v0zLod+e6desBJMKgOcRl1OPlO0A70i/5fw5+HSVBXKMaH9RDbmoh3yOQ9R7PCqFgCLSgIucBBioJ0Bnrp6GtwsZ42TMc8MgfDgMBfZUjPkPTroOGo/uZ61B6TO1WUbSd0Pi51kGLkjtqVnK/AtTUlTm6QiGp4HE/8FnlUbBIx5oKOnTMd1F4R+QidGj6jdFb1p3kGhUAlQCBWRWMgCPbRCGfWNaNh8YFltxjMGjWR2ce/TUalbbpUwHYMuuAToNHYszz+R9/8eu0S78ECrheBY9xGEkWEH6tpQX40xiGrwJ2EwkO8MNeIwWcd3gWRqJ7XxDVfqCs8jzGBL9jvxIleJADV1qig3sFjPgMgI9go4/UR/34k49D14zBKE+AbPb13mt4aUsxQbPsbfYsr5wrMWry83vKa6UvBX/evD1Ie0SSpWbbcQ/MDb0MBylbnPMVMJZnD7IHuOBckh4BSJhra8QeHtYhxktZQxmrmzeuZ7zyJX5j3nAusBYaXKwtvGlvj8OjCmSxLtKq4CDXM7fsHQxmeBX9xiHHHCrU6aeADm3xfNLJBFp4BvNBW7wEQEzr53v6RzkU7kGOMd+sP7KA/mtA0UfkBvMN/fC8m9dvLGtO0i/pHbqsg7p1kwX5uVeQXud4DisZjmCiw5RxKiukxVNGyVIrPMcIUK61HYEXTnHnJQCrcs/e9BpBAEFZ5pu+0WfrYjJHdWT2NyPvBEh1klkHnDkEOOBzz1HgwKsa55W7WwHBbZN1mc9icL8xPzyza9eUQj+r4HcP9BC92TkAXZmFxnpWxqwO6QNEqOOpDtjy7tYcZX0tD8Lz3Of0nWe5V1BUPazISFh+4x7ogr3OWEw5ps+zk04jTd5JGxqc0G8P3C7ATgaXDlb4FHRFf7iX/aaDiPX8+g+UvOAw7PIN+acplOoR9JXf5MXoBvQJ/YDyKfTVaE1+4481xTGgo1ja0njlXV1IcFGAm7Y//eyTzC+OBdphbVDwoWmum2u8C1pyjQo8z1WfE1gRBGeu+Y055J11YM5V5PmdMZl1oCy7eaNnS5iJoEwXAIG+Y9RRHuDildb5HhF76GU4ZwC5rOFafZi6wHspZ8VB8PJI50u6ko6h8WQWBGRbS+SvIIp8Vj1SQ9aI25TYeNIawWTxAKY5T7SP055yKKydmRKg5dgKynQiCU+d2sj90NInH9+Jzifwpt3As5hvyzIyZ7RrDXP6zF6ClwIGY5tEd3rxIuvNnmCNLbGi84ix0Jalifge/V9gmvnnfuZ7xRNau5nMHfRX5ofxCOJyHetq0I1r5nqq13BfovCHE571o8/sJf4o6fLy5W50Ps+h+BBMUB9iDaPLvj9akJ1Lm83QI5ig2S1kFeI4oR/KtoJ47xY7z57HXgIQ59kAsTkkzeyE1D2vfcbhpejP0AsgQM9TwUitvUMUMn2Gd/zqV7/IwYKPHz9afPftt/mdfWfkKONirlkDbAPkcw1nDtCuQ8qMBa5ljbVZoAfGpY0HzbH+8kn2BdeaRWjkMWOHDlgf1iZG/atX0VkuXrqY0kCsBbT1w08/hh/yucDCxuL9MeU5y/vMtBMwpD3WX1sBEPz10Kt1rKm7yDfkl3xffRqbVwik9gVjI6MQPUs7PU6KZCq9DFjPWCkXyN5nTZXLAuDVgbvPc14A5QZPbSSbDOVG+xab/fKlS4tPP+3Bzjosnz9/lrJS8gdtGrMb1X/l7ZRxwoHH89i/6M8GGLBG2gW0Y51m7HsBN/mkOgLtsj/V1Qo0NYjBtgTZ5OGzjKMf2i3KjczF4N/q8O5fxqktiY7EOOmL1wsmcd/c3gxesb+4T71QvpCgnfMN2lGX1DYQbFYv1caYnyHNsI90hgnQK8vFagSldE7QnzkIj+uhddpiftSv5GusA9cLNoph2HflluM2+M79xv3NlKpuOQO0AqeCqdpJgl7cI5C+BFyp9XzU8pryZIFb+i7eJbDmfPh8acDvPwRNHZ9y+EM5SLvKL9vQXtRW/g+BnQLU7nMcaou1YheurWOU7krjLfugHjvTl/a3vwu2CqhKmzMILJjqvM4As30R+J3BR8FG9znXOnfqO8ojeZZ6HO3NgWyOdwaUucf9O495BsJdwyV3EwOhMQAAIABJREFUHHMjbc60og4qTTk2dR8xNksP0j+zk6Bh6dq23RfaMbGTRunoGa+b1+fDfjqu+fv5euYJehPr+g+N3fWbsUh5m7xQ0Hrm1fSb9eE+8Q94ToK4RjkUsrXAJIgEx+bG9kWmqttC97Wf93oA+PkG4ChrvO7Dfa4jbebP7n315P+PsXeJtezK1rTWiRPPE4732xG203Y6L05n3bxXuo3bo4tEByGVEC0kGkglFYgOEoIGUiFACAkh0UKIXnWqS4MeHdqF7q102s6bdlb6Ge848TwRceJ10Pf/89t7xpER7NDR3rH3WnPNOeaYY47xj8cUe2IOXYO13+p0cO7l9Zn3/d0sQEBweXHjf/1n/3TPBdX0/z6gkUuk726sDlRKNF4OACSNCKOiCgbgm4ezMUEr8G4cfIOAw/jrwVnrguRE7iFwKXmCIpJo1hElSXQeiiWKI0qx0XAQFMWNftRg38kG3wXC4TKNcmsx+NagBAjnnhogAOQ19Om7i59JUTEsAPc8zEYETw3z54lKob8oaVEKKG1wvClLOdF1lX5V5awM1Zpd1DxvNFpLvUBX2meB6aGgvywy+sE19FGwS4FtqpKOAL/P4iFVjAiBcVpqy320No/gv0YOv/FC8YeRBRy5nn4bvcZih0b0gxR8ypUk1e/kydxr/T2eL0gJPWgHfqJt+ogBi5KqkiBIwrXW68MQQdHFePvlLz9Zrly+EjrOAs8aWT04YTNKFyc1O07mHSCD02t3dqiDTkTF5gpobFsFHIn2ZNwqsI02Jqq/kVgeIIKSalQUURDXrl5NSi5jO3nynUTezRHJgBoF+ppaAj+54UNzxgTvqDzyDh2gD/M+RxCrJEFrBYWGdMDM128S6U77lJBwgxd4cZPRgDJqlH7QLyPMFDQz6My80B9qgTZ6rfW8Y4A9xADrYYDwlhEERlbTNsZJ02Le3qgFwVV2BAhKq3o6iQYXRIZW1l2DRgIDHmokeGw0G3QRVODZgi2kT/IsFGnngX5rhCZS+fXrVckLhambpZEjKp1u7Mwn40We0N5v/tFn6Ts8I324Vz6gv67xRD5utdanxgH3MDbW1ldffRU6Mn4i3ADCjUyWD1xDzo1GAPIjtROT4rQREFxHCuPX08qzOHyTP37/zW9+k5rIAHSs0x7wU2XzyeOWk3ANARz24Nn7qyhgjRPS9Km9VadP02JJZ+VzarIf2FgOH6mSz5goN5VIKEoVPXgY0KRrsgoyCkXXw1ayLDjwEv0QeYzTlGupRWo5Au5hPj54/72k1Qt6GPEl39K+daW7Jog064E/ymueS/8BsGmfOWIO2fcaNVPlgbEa6Qi9GrXWlGnaYD+DzqwrQADXoYq3ALIKLXOkwwQAC4Pbkjc8mzrxGumMQ8PdqEMMWBVM+jJnEsFT8KVgssalRh7tV1bhwNhpGZAXz1cp/EbawV+ASoCR9BU6cPr2/Qf3VzSBPgKGrG0P6HN9una5zjJKKmizEcocC+RbloTx8TLiWANE+VLDjb21tf5Z5zl4kANpj7a8jftCI4ga9cT8wldcb4kCaM21ytdDhwo8zs+CjrwEZKo/FLTm0DjHV7CQaMMeEJcoxiePUmoL3mCcBcFOBFSiD8gU+iWYw3NZj6x1QYAYJq/rbFRhhpbqExqtyB76QH8FDLneyG/52oPmGJOKJfMAbegf9IVGv//97/NugAO/wWPwBU5q+H77fg8+Vs/hGXxmHIyPF227j/E8rvcZM28IEHI/v1d3qDMO2mkoCMrrrGDdMzcq5+z3OHG4F52TtcMYjAblOu5RhqtzqUTPa9e9bN7j/J13jRD4Tv2A7133rO2UX3vzevnLf/Tb6o7j0EkNR2UGvBpd9+WrZWuLWsEFmflrbesejmgmSo28HqqWTI1Ry14dWP2iem+df9yTyD1LLI0zbdwPuEbdhe88XBgest9Zm+jsI4vBEiyAnwTQMMbqtVsB3dAzdAgQeJIsiFFu8fQpDm2ss1D9w6gh+AzwUqeCDl94ks9GAnOII/S1DEvKtQw9xmhw9VT6bgAEbcBzv/71r1frAPqwJgVo61yk3BmHC2+tdFfaMYsCMJk+wl+sc+bLciyMS10WeZZzk4beDJ3UFbn/3jb77nZsFPccQTvXqmAFwD/2ye07txeCRzxIEplo6YwH9x8uf/zj13EIMKc4WOEdnIVkDdy6cztAeQ7QTGkNznaqEzcAQGriEvDxKMB21nVA1SU6cs+VeBpnNzyHDPvss18vFy+cDw/cvXMn44Onovs9fbY8eNha/2S2UPYQWvDHi3UC3Yjih27QEgfFp59+ujpYGFo7N9B5litxiIwDrg0oga46pVnf9MMsKzIJsXvozw4l0h49XL4b9VFZ9z336J3lwGbPb7B91hJtqSMIEvFuJDjjF6wUoFJWGBzjmsvgl2ZEAYgLDtVWOpD63uquvHOQ+t179xL9xnPIHsUO5n6A8gITZj5zYDky4mlkdtLHPRhz2FvYSJcuXEzmHXIRmtXeexQHgACzY6b/yjH32lz/6Enr5g9nhUFv/B+dTsAEOSK4vfOUc0kqlwTZDCpSjqnHUI4ApzL6i2CdOrsAizqbALO6hGPQITyDNNzjnNouPC7ASb/QHXVIMGZoICbg2sxh70Onpc/ufwI87EHyoLJUW0Rbm/uQAV03dVDyfHnJYIKOt87nBAYmeI5gLzKTGxDQfjcj1v2LOaAtsQT1HOV+D3tuiQiwDvoJL2lz9Ywu9GL2kx7MnGxO7NYR4OSc8M5cQTfedfhApwZltlxIr2uZEPnf/thWbYYGP/Ic8ZKObRwMHb6oTaFdBJ0EEQsUAgzWYc+L9tXN18AqdbLXNaxXeNDLVj1Qf4FHPNxS3u2BiTiZ0K0Ys+VPsLdeBQQXCF7rqeX9+f8CmPZRHpvH4jX0X50V/hFUnEFg7xMX+LnfxK1cA1wrD82Y1twncTvXGbSBv5Rtrmvfvbdz3sMife2/Vt7gGuWfc8X/3T/pmzoDv/tnu/w+y2jsb/YRvkNPwQ5n/elA4z5+ewuL0zFBtvS++uvz3K0GM0WI2/+fo4U21OxokO4zzRx/bZ/uEfaR7wTwWefcL6YhvXgO1/E7cohAX2wK5MCXX34ZnQcZbaAI88jaj2P4++/zGfvg3Pmzw9m+Pmy0+GodwdoTPk+elu+U6fMeoh4cft5cr83998rnyoTos8iPZS8ObXl84//43/67PYnSRd3B41W2EYQIBFTp5zNlKzgEDWWbg+qM5tXIXBllx5pST8QCQKhRx2yCpFL1YLMqkjAbzJmIj/ffjzKWQwkPbq6UQVMNjbKh5iw164xKJCqm42mKWN4TZWvUToW0tUGNYhEQgpAVzp0g+tvNqul8KHM1iMYBi6uTe3tqNtGLRk6STt/NpqfRw4z8JlBohIkbF3QNeDo8J1GSRtkJJpzJZLORIei7GytgqEoV3n7GPgMwChCFlIqCIE+iNEfakt/BxNAZBr1O1PzNmzlkktqCp0/34CsPjHPTrZOiNYI7xwVFECIsJqOYBVHhKVOaifKCR+At0iDffffqKqo97R/jQMJGzSaKlFPjX9WAAHCxnAYbHwYeoBEHneWgvSiL5YlGARaUSQ2/kUZUUKcHWUEnNzMANAwYxoTix8FMZ05zyGcP0KAMjot5LZDgloJitMO9grp8lv4KLhc9/ZIXBXeN8jOlb57DgBy7L3qYJNExwyM8R2e7wQieauRCCwxJvq8S37I+/BklzHeJGt9tBIbOFPmLsXCNAL7AFb8DJsBT8rsGmhufDg6FUZ0Cj5taM07CNgrC8Rgt4/wZwShYoqHB8zUsnBMO+Q0NR6qpXk6FN8YyfYRP6cOs9NhnfodfGLd/jJnvNJJPnT65ArVog3WicsV46mBp5CaRYpQr4bMgHn0sYPYwHleABX5HJlKvm765qTFulWaeZRkCDSnoBjiCs5D6lbMzhucxLu5hfXpmAxFSGOjwN9fLkzkk6z7pv0RJ1wjjDyOLNgSWVDhevHiVTadAamnWOpAve8DagY2saRRlaIeyELmOs/L5btKGad9IItQJxn70WAEaAEXoglLCPsLr/v17GQtzD09+8P77y7VrV5f72z0cj37OCgBjhA4qhVWUSifki7SFnsyLaff0CUetzimemWixY8dCO2QnfVTGG+XKOuP5pufDczoE6b/Po136ZJQkUczIL9qjXXhWcA7+oE2dVnyv8X775q0oJka7IY9NCYfP6TP3u1Z1zpjuD29jLGHgbt/fHvN8OsoPNMi6QFE61br0TUcmS6xyRdk6K6EY/ozFdSl4q2Ep0GkEMnOiQTy3pzI5K8fQR9BK49i5ZV8gkhF6A1Rx6PKF8xdWhiZzcffudtYd9GWOAIv4Hhqh3LE3FVisw7Ipw92TVDZV8ASwlLPsIbu7lYfQt/zxdCGCLsD9KBfw3nvX4txQV6rhVmcR88T39I3vmVtLTtAuaxegjkwlZAt8CUjkGQfQBLAI/tQgMZMAuulIMeMMesK70MTxwBM6V7ke3uN39m7mXkeF18AnrP2Hjx+t5I86kgYEz6E/OmkEeKGlgRVcq1OMcdBH9C2ilHUow3NG/DLPcxABvOMaZSxrYGIzZ4swjvLA3cyN46Wv8iLjEFhUQdf40pCu8VzZmPX+oko/QCKABf1A5jfCnzThHtjOwZAEGaAHc99f/dVfrbIc3I809mmbsQSAvUvZEwJAGhgAbXpYUGUu/epeRWBIQSfAL0BLjWXBDdcS44Uv4Nk4w8aBeRyurK7DvY4dfoaeHvrIPLk+I9eaQlIdFYc9e+abvRhX7oc5y2GDLNPq3jEyD7Afn1jOnm69ew44Ri7Dbzqt4S/1DwFS15z7pHyZszi2jkVGYF+QbUWf3POhDTxI/wxsoI0G/uxlfeEghi7utQYW0CZ9ql5B2byWFtLA4zfLCEEfngONZpCGfvObUaDqc7ybwcm64t5VQMiBRqvyNxvYRlwalUUUFE42dGba8MDMzWFIkuF18+atzCH8xT4BzXmhM2FrMe6HD3umEsEE2FtcwyH00JE+8gfQzbgIWT53tnP3+nUzIuMkzBk2J5ePPvowQSVEmrFOqsM3UxU+0cELXWhDxxTjZH48ywF+tfyIkeA83+AqrmdMtKl81omtHKU97rVsDtdDO/rD3F+4eHE5f+F81k2Cs8h42r6XvaEH5b0MwHds60j4BF0Nfpvnxs/ytyC48zyDrtBKfVEdWpCSya+cAWAuyBt7kFrZI8jHEqH0j1I2AZJeA1Q2Wy6ltoYTJNmX2KgelLn3hop3XevYvkSaE2l9rOXxLl/s4fQF6Hu4GU4RskWZK+ZD8E59Bf5QV06Zzntkfz9LvwWBmR/3N8ubzfZBQHDGPg5mVs4qi2PrjMP72BfIDIyzZoBo8oHgpLqHQGVB3LeBYG0KvldearcJWCHD40wdZV/UObzHPUH7Sl0PWhmUISgkL2gHOn4BM9oyWnvmT8fk/fQ7a20AbGubdn2on7JcrEdHkTq3vzNfOqhmm1V6at9odynT7Tt9cY6gkeOedbfiTz14cd5jtL1sQ9tGeszXKgOhhfqT8oTfGKc2+QymCmCqkwp2z/Pm3M9g53w9fdcJbtv0gT9txrf2xFEiZNZjZ3qgD2KGzraoz/Zd0FLauOZsZ97X94O90tmxyifeK3g486H8zG/2QV6feWluSz0hoOXQiQRxWW9iWGIg2tiRKaO6wgwM2/Y8f/L8vD55Ft/TrpjZjHWIqc1jsU3f2YfQocGmmF/kOvammSr752bef2mDwK0ZVJc/nQuf7ZpSV/B3aeG43DfUNfMMa1VO9di1R6SLTrzIx+lAVPszBwoo19Ulg+kQHf70WRzV6E3slZ4LiKywn8xnA5dbTvDkqWbwu/ZnHETdLP3nvKA3LQspv9hXfqefzKc2Iv8PLr2Lk3Pt9FDGCe7Punr4LNlrB7N/rPbl/+tf/M8rEHytIIyUqDdv16Chg9zIAGcQ/N0rTUlFqULgND3+fh4GgdgkIdoPP3wf5Y6OIlQBJ7iPyCcMKDzBEEkQnP+jCHC/dapQ5AWSIVKitO7eS73PbECbVexRADLxOYioHk+UBRdVooVHzVVBP8YmsFXBUK8hm1uYaqRX0X4NicM5pqMb6eHlneNEPzSVSCUAhZ0ocCbcDVvjCzpCBwH9Rqg1smYGRWcFyE2WcUBbQUmUmEQ6PmzUi3WVjbJkMceRwUZNaupIWXZTwOtPGzANzIuiw9xQtxdGs+zJg4ePlouXLgYEZ7FgZPI8wW83Yp7FM416Nyp1BsEFHY3uYL55zvff/5BoGw7gI5oG+gTwofTMAKojWF7uptZdDibavreq7ff48U4MY1LVSUs9eoR6b0Qr9IA9oxA9QM+NqxtIPbFuBIc4COrY0VWZGKKSOCQAnmWucXwQKaGAd43Eq7vXkhP8MdfQgDEbWQLtFTjwm55xAVGNbwFgwR2+53p4KgdIjhr4RD4oQAS06ZdGcKLGhlFcYLIRHPRHQ8/SDRq3EZirSIpGySio6C/rS8cQvKjwpX8e7DYbxKx9HU+CjzpfBOmJ0GTe+d2IL57JmPhujm635I+KpIAt79JXGty9VxA0a3tsjLTFOFLmg2jkkTat0uy6nZVm23NtzRsO8u34O1srOcK1Rjoabcz4jSykn1vHKjO4jv/bLmP66g9/WP71n/4UmWnGBG3qVFFBdNPWwGPeVIgoc0QNzd1RO19FhjHRd8YoOE57ljCgTwW8NwI2ASDy/xpmLYcCneYauiqeAfX2Nla1ZFlz2bgXagy+TJkU2j1+gg20jkfKOEQZ2BsRF8ObvlIAhvwmWrA02E05Is9oYDwczmQpEcYRR97hQ8uN6z+tTqh3TuOEGECuTikVBMpb6QCEpo10KrDLukE2ogxBIzZ99i9lOeA4TmHn0khr2mbudfoxLlO54Q33DXgcAII+IQ911kBPjR/kiN572udZ1uKFDtAzNXn//G36RlvwpvWVTfMHlNHhQv8E0me6ANRCa15E4wEAGyUe/qVEybmzAaJmg1GDUmWjTumXC+VQNEjc52alkL4HABsHKKo4zwqgyo57Jf+nfZ7p/ZFPo3xRv6eUETVut3sw5gVA7gIwzRKgDnYP8uMF//An+NxozaeZQ/aBGu81sF2H6kf0BVqaNqnTlz0Hni0ohLOgoCv7BdeePUfJhsurMjWsc34DMIIetKMMZP491wR6Ad4AcAOQMyaUSkA+IrC5j77xXAB2S9cZAc5vtG9ZIdaxzkHLyeCEEzyuc6RgpQopNHT/KTjSAAgNbIw6nF86R5Q9Gtce7El7Hm7HmoNOM1ihw10nns5lns11HnQL3yObVPQLDq+jAvnckhSnqxeN36Erc0rflT0aUhpW9J3fNeA0zGnTvYJ74/Ae2WmMhXVOGwI88r0ymHFjZPD9hx9+lL5rQGhkVv/tOQ5xYN1udC6y1X4a7Yes5Zk1/ti/W58epxpgHt+rV7h3ql97eDn0xHhgjQGCa1g71/SLMfO7bc36R2TqSw76ooc12tSnLd3nfgZWDnCl0wEAjjNY2H+SNZB61utUd8Ft9x3aXQehjEMbB3hFnxrVvuSgR2Svh7ojb90zaUPnD3MGTeHNZKNyps3Ro5H1gtfq1twfZ26CXY4tmwe6TwmAMMd1hO2uyjs4bmUV/AS9keXQVP2MtnVscg3rlAMuObhduUf7GtXMpSUVaSOgOsEpQ2dm7sz2NYAoZQQf1wHPGCyxElthZFJVft4P/XCs42CPLkMZitevlhe7LwNCRt7i2DqwuZw6WUfzKhKc4JMBzpEJc+3qu8t7195bHaIHzVkHgs/8n/54QDnzCN2wMaE9zzdqVlnE+JT90ATZyn2MzYAWM0J0eECntZ35ImsfmtNmMl+uXF7IIiCoCpkNHyHPPEeE/mJCUG4G3eCzzz5Le+576pS+0zZZnM+fdU/R0Gfu1DkYHy/4W15K7e8RFekZR7wT7COITudY7zmb6ebNyEEDGgDO2Qsrq9agefbQl8zdi+XVm1fLq70GxPVgt43leLKwTi0XL15YLl28mLlFd8MOQn7SHjRQHkRfGJGIjEdwnHf2FCLBu7/txb4SoCKz7NzZswm2SqnJAXhUzrcEVPWGBiwJRAkk+Y7OGVtuWR9oD+21JaC5dhttsn7sp3axgTr8LhCnPBb4aaR55TR/M6jpfQKN7l3aJ9CCOdYGda+cAUXb5DcDAsyW0ln8c+Cu+4+2Ae8zjebv7ad24Kz7co82qzRTfxNQdv+z37QnLzI29TX3J23SmT5cx/Pdo+2rtOL/7r/cP7/UQ5wj2hCA1q70fgFj5897BJTd8wWB41wavCJI6b5s37hH28H1Ht14a2u1dhmbY/IZjkG8YQZ72Qu53qC8WX4IQKs//P8BwffPt3wqXzgX8/7ufMmX7jHu/Y5D58d+/pLG4lriI7EDRh1x1828duQB53V/Hx3L/jU/yxxo4pjE2NTtZr1tHq/tadOz9yA7OS8LmpMdZTk09QX6yPjp/+xgiX48bFb51WdxrTzk2NQT9ssC51oemdfMvN7Uc2cAfcZjXF/qCPy/wV5vVjhedYKWdVLGhOcJEHnwcJUpiZzExjUDm/GpA+q8Zc8g21FnPNeoYyqzi8eNM5HAWKdsFJ7L777UueWh6EzPwVbX5TXlV/QNeYF35W7WMuU9h90Smv2f//x/TDkUHkjEUBUgFPx6cuk4xh+bFg8VjacjKEFEDqQu45V3QxBTbq1JSg01FHba/f7771YRXQh+mAkgXBCcSCuUGdqD2ZI+y6GOhw5G6eM3gEy9fLwDwtGPKMEjynA+/BACEbFAhA2f6yFoeq3AhsAvkyEDdmE29YbJjKd3RCFXqC8BPz3EhzRNlAEByzW4+WZ5+qwHq8E4bh5RxoeSxbP4HY/T/HwVb0EA6K8w5l7agMEEW3bG4XMY85yG7eJkMerp4Vn20QWkMITJaIt2efYKyHn2fPnzt39O5D9lRk6dOl2D5J13ogyykATwXHQ6Q2RAfjdSgzEapUXfULZR/Bk/QPjXX3+TKKiPPvw4CzKg6dEaMFVmD1fhflEQHB4hStHaTZRTefnqTaL96OvhQ41Wgy6WdlBYGVmusDYKlHfuwQFjPWHoRf16gG8OdXr3XSJlTgUU1wvcjZAI2NY9tP/QgzWAUso88rx5g4SG/M5vAFVGDwuuwLcKWh0LGNdJ5Y037E2ip7nejVnFRMeOCoZ8oWI2KxC0TZ+NYLWWO8AucwufCjKpMDIWAepu2vX4CrrTPs/mZX1LvYfwJZuMBzZgPAaI32r9bvmE6+lbov9GjVrG5RrWcGNejSYUiKEd5iXRsM+exmBz42GO6BvySNAc3o+BMv7MzlCRo103LBV37mU+83xK5AyAgefoBNFonp14GB0YAfSZ8XEt88xGAm0+//zzyEEj7nm2hjPv9k0DSWO6xkUV8wIYm8vGMBgYB7+p0NFHgRvmUfAPAwkni9lBrnW+Z/wYSx5U3LXSTA3bpVQEaUce/ha5GcOJTI6WQ8HBxHrOhjwyEmJ0bRzIGqOvbqoAKY2EBlwn+ojxHVgBFIBZrNeZzjhoqP1/88b1VSQL9JWfoI+bpffF4L18cZWCi1yx1ALzzNoENIGXeTFPc0QaioQAGte7mfMsHXq8w3NGkXHdfB+/C8QY5XZsOEukCfKS9aHMZt+En7nPuuEPtu+vwPm55i3PY7+l7zrbeKdteJr5tI+A4OzR7OXQV6VGcIEIOc4NmB2hyh5oHQfHUHYin+KobkqnvIgs0UGncqzS4/6mgTArRTqUZ54O8DjKE80AxaVLV8Ln0Aa+xTnqocE8q9G6PcCWOTNacwaZVKZYP1zPnpL6tCPLSyDVCBcdhtCZ706cOJ4+8Llrlqy0ljIhmh59CH3H6wsoAGg1NdqoVWgAAO6ahBeNXI7xSfmF+y3vAe8K6lpKhT54gCvzzXpABs01vJHLlpzgN+tiz2uGfc2xQyf+Dy2VTcg0HfcAaUad80x1EX6H1lwLD7kufD5jRe7TB+5zH3RfUVE2RZx2aJu11UNQWyuWtl2v0I77GS+gzpmzPTeDawXSdOTrFOF3s13UoZAFdYY03VS9zPVrphKOHw0vaM94eQnUmf0A/eBZaPjBBx+uAHDWEG3xfdJTB6DHOIjQ3d19GV1Y0KkGTwF/nVHIbYICUsLp5MnIbyOToVcDVtZOZmgHjySSZ5SkIe1N/UFd1b1EfUAbgb6uDPfXTWWmHjQvngcAfvIE0fA9yBuH0Os3PZNFA4zgcPRsIheg38nImTriZ8NasFhHtuUZLekzA8Q49SkPwbwyBvRPbBf4mDFAZ0vz0Vfmmt8pRcYYoIlgH+OYASINyzghXjdQYTbCdPjPuh9zq1NTvVsnGTqLeiH8pQ4CDyAvAOAoJ6k+o32hg4bv5XP24mfPnybil3HUUIxbIrTtcTstRcI4dGRE1qUOeJ062AH8UYaSUjzs754LESCAg683u45IoTZTEp0a3ZhnA5BDiwQ4nT+3/OKDD1NnWuAf+tdZWV2N/qkTFyDeST/pI3YK1zFvBmApY6Hr6kDUra1VVhTjgMbalRrlrAFe8L5OPWQPjnauf8bZVnfvdq1v4BSG/tVhEwH/+uVy8tQ7cTRytgp9077WvlQfSLR7DrGsE6l2ZfVnZdAcnCD4ynpwzeHopK62wTaNDC8owL6Ew8LD0inhwnNYE/xG243EroOJd2yKRM4+21mev9hNIA86FPNEdhFZGYyJw2kPbR7MetUZSf+ZE54v0CKAw2+83MPiDHq+G+Be8Jl5dZ9izrQplSuRaaO02Qz00K7P0/ZwPqHnAc7rGkAV1wnEqKMpo2YA1vZdP7XrOj/Kfu0KMgCQWYKo6LX8y73DaZg54XBgaoePcwLIcOdLHE/wkyU+dS5XXlJ7f5TSoVTGshfnA+W7gs+M8pGdp4PJmueelU0X1+hGdO2USyU/QfUIAAAgAElEQVQinij/dVF51amMLUAtC5agFdYqDgrGRxbRiHavzGiEcmxzHN05e60y3j/nILLJPpBhfbD2U8ZCRD9o78JzcKK9WMknvg8wOvYc6K/+mPmkXMiojpFz18h+GuUykmWEk/rI4WZJj0hS6AOdsjdx7OSYV6NQ7TN7BBmp6ImxbclCR6YxnyPzIjSdAnVSinbK/FduxS4clRUy6jGP9D06rZk86f86m7s8WHngXipt5XnnQX71On+fbfvVRI8P2v8zGB6ZPc1h1s8ETkIv9XCfKbjKu/fbL9ejIL1tibfM60tZ4Xf2fR6D17jWbM97eFcHEgTXltFm59n2Z6bnPFZphYxEj6TUH/eYRWlgH9/pAIhOc7Tn8fmsl7s96NX+6iChfe1Bnsv3s4zys04vMZ39ckncSaeSsl97nuvFhGae8XmMz4xC6LQuMUgEdzPYI58Jqrpzd/njP/xD9hP67Bl/yGltNZ6hzYDdgryjDYOT+B3aeei0Mpf+2me/k6/UaZTT8kPGkGDnBu8aIDbLHeW9DrFkNFIWdyqts/G//y//9Z43aXQ0VXl94jibvDWhICjgIoDDgwePAtBgHFESBYVCMA8Fhk6dO0801LEoahhk80AuX74U4wa9mKgM/vg/xjxpb5QCIH0UIqKEQjgIgEiNsmWafTxs9ZI+fQbAWO9wFIrUaq1SgxeZzR/Q3M3a62QuQUcBcDY3QW9SMQWhqyi+Ws6eOZ3xUyaD1E6EFn1EcHYRtkwCdZVhBBWBOZpVY8vUXceGYpK0x+GlhrZGNNBfJz1MNqLcMKjZVJ/sNIWPiAE2BgraowR5+FydAZs9AAXFYkSgB7glKpW0QA6GGYdmffP114n+f/zkSebn3LnzeT5ACgqNka0uGqOeoYFgQuoTH6UeWAFJI4WhH8AvPPbjjz9l3imHcu3ae8uJd5pKEYFx1FIzBc1evCLFdze09XmUxuGQPjbUw4eJmKKufWsKMv8V0t3AmWOFtBtBgcOWtmExEmmD8ldBVQWxB/scHTVRT8eQExioctpMCiLXBUuYe/5Uat1IfO4MSJotoTKJcIBf3MjhCe6nvdQPJeqXNOfD63ImClGBXIEhhX7HWaENLVRgFbbwbKIEH9xfzp87v2xRh3mUzmBN8Ll9r2K13hBRgKVvnWjQTPCydWQLaECne/e2E41FGiVtMXYOzIJX4FGj0fic386dG46sGgqmzzYKp+MxaoZ146bEb9SOZ05pB+OFvrlh6aWXH2hPoErP6KwsqDzpTONZ1iomBUjjWGPS9F5oRf8YjwDIoYON7OLPTAlTqwHB8UIbxUO7OiFoC74Q3HFzmA2EeD4jiw6DLL8VpeLm7WZjFFuAsIuXluPHkT2tv8fGhvxmL8BYYk1ZV5IU+xo5TVkSmORgsMNHut6JIA+4+Rq+O7hKS2JDYn+g7093dnKNafKsMwHRKC7jAAwUXl6sfc5qMAIWkOL8ecqGtESS+xaRVhyOqeOFcepUcB7dB+AXHFsYfToiBAWgt45I5Rj3O1f0MZkAx4+vor+YGx2GyEGuNyoY+s+Rk9CddomSJ+3M7ATabP1uDn3q86AzexqHssFL8A73076ONmjEgXJmO0ATa94yfu6HP1B8NNZZi6w5n1GnEg7Ms80A2ajhAI0ZD8989+rVGAlGzAj8qjDPNI5hEifK+gRy2jKiqfKS6AB4CWOpYLPKjMCMhoHySvk2K+TMMwosfMt6/vTTXwcE7DkcgDMF/qAvdNeh01IS5TGdTvQPflJ51RHVvjZiZ3aW6fAWtDKDAL2JfcSSA/Ad56XwHFLtAcGRi8whY6zB3XqYggX0l/YBimiX58IfRn5mLT1pRgT8KpAGrdhnmWva1aH5tvxutoK8j7z1kLhZR3L/cT34bJ3fBbjaL/gvUSKbBTt13kAbo7+RnZah8BrARvd+xkw77qPzfMtn0l8DxYO2+T81kdHPZsDFQAWi+nHiqLMpT1P+6QHZL4/zm3uShhh9U/7yncaXZdJ00DbD7vXKie8eLOCKPKBf8CLvOoRPnDgVOaVxSfvSlLlkXlOO7gkO3M3od15fhxLGV40YnlmAGyDrZOQvehL3067OuYChA+Aw0lYnGXgDB2POoJ5Gt85X+uX+y3PdV5tHScprjezKgUOrmvzwDSDpwUPo9c0igGcopYE+tn33XuYeHRz5rJzlWbQnj7O2GY+ZjAabuP6gJUEx1Jr2urmMFL/DdxyQaikq2uIPHp0B6wBXIzCAsQnSVt95nuh8In25pvX/z64cxDoFZ8cjMlfDknv4P31hPfDHujZSKzy/YMuQebudNQufa1gL0AmosQ6hFVGxRGcZKECJHoJGuD5BIycp8dQIurcclDi5j/XQQWTqT9dbPg2ndjL3jh8fNcFfBCRCH42MBsAema0A9h6wWD4leoxMuGPLpYuXcwaQ5bQIhsHY1l7qft+SgtWDa9wzJ8g06Mj+xp7GeqKfvENDaoRDN/pjiR9+t2ySdok6MTTTuch30Ir7eR4lnQDBw09EGY8yeHVaMtcby9VrV1aHmJsdpT4eu2UEb4Tnn/WsKaPbamtWT1NWuabhiTh/0LuRN6O8I/tk5WP1ToBtZQy2LoeaRk/eaRk7aMb6w84nIrw806A3npXSec92FjhMe5BMZ+Sntgh13Fmn9FfwgjlC7psZ4d6nbqXcdB5fPOdMowKb6tbuRfN60g4CKCAbjvf94NdbsmZk5q6AoIPYNy1VQfuM09/sk88VnOP/6i0zsKeT4m17r0Fx1IKfdW8BOYEvaeWeoQ2uo1TdQnnNcwXsdPrJG76Lpzjfsz0Zu3AAqF6/H+SsvVq6CIzNQCpyhfmyLwJp6l3KG3W+LNjxklb8V/uW9xkQFaDjmTwfGa/jUFzKudD+5ZnaXQKXPlO7WtyBd9tzX5sBUPdWgbb99PUenjnbfzPf+My5D87HDELO4Nx+OknX2T7f39+ZHl63v539fZzn+//r2p9rcz+/OO6Zz51bbTV5RVtam3C+V73OuZX3ZvrPa9C25/mVB/fPvXI8OucIolKvoa8z5refV/3NccP72A+/+93vIgvBJc3wFCtUpsx95/6AuS8rd5xLvtOZLWbmnuB6ETPSztcOMIhCeel9ldnoqg9GgA8BoC23asCE97pelEkGXbBv8lszI89EX+Fenh3HPc6AH35cvvryy5XdiM2JzgHNtHP5LMYlCE5/6eP6++JZzI+gPe2IsygDnHOB/lmGSUfOvxBgN8Oa66r/towmYxcrjZwCo53K+Wz8i//pv9gTPHFzQoFrB+rZ4Xv/aKRRdGeiJH7++e+r4J3pIUg8WCA80UkXa9hT7/C7775dKVcQt97e49mgAOBRqvgO4gKWFWC9n3v4f9IyD3bjBcTCQw14C3jGZg7TFATv4WsQnwgFImAwaAqY1TjkXe+BkTxGefHOpsZzUGy6Cb8Z9b5bmqNG7uukbV26RDTRxSh0bOpGELjAiL4QAFcwmG7A5BulPRvO9sVICJlIAI3JNTKa8caj85jDglquwI1N5ctUXIE9PbjcKyMW8DixKrOi0Qm9AOIaNfQ0qX7MB9diLDBv8IDRO9ZIhA62x2+MxQ1MxZ5xQTtKCNBvMgsAwT/44BcB2zl0lRcKJ/e234frnc5Bf/UCERFOmyjCKPUvXqIAAMhR07xe4kbsNTqpBuvaG+cmBF2J1vPAL9gLcBkDDdoF940idSARZKRznh4HF7E2aLsGTlMoiTw2UsjNQvBRwc+zVQYYo2tujoxgLblR026ELCVwnj1d9nLK+oGASyp3tjGD4AI7bmDymDyg8kq/VNQLXlf5xqsuUHr6FHUgu8ngvU/JFGqQvlwrTDG6OORwGCNcy5yyxpEhGEuA7Ldv3Y5XH087PIcwM12c+cQg4fmuGcfIO33mj3Hy/5VzZ2xCClbuhS9zuNLp0yvBaZSiitpsoDCX9jXRDkNRE4BhPNwPWMC1GLC8jm0dXTk8nDNB9TpWauRnE9+AtocTaQTPKcDZdHA4ffHFF1lj8AJ9MAqXvrg50o4ynHfXmpslpV9wCL0Zh/nSx9SPHZF69Mn6mvBoIsHPk3lzaoCVu9n4vvnmT1ljyOAabYAZHUc2/NeANGZsEFV4LJsNPCQIjnwGNCQaH6dWQY+CUzvD8QBQgvOL//O9tKdMSg7HSQ1djOKWuxAE/9WvPkmEEnPBfgLYdn97O1E6Vy5fWkWZMUaNaRU2ATD6UhCsDhbmmpdKmxGH3M9L8M8DE5F3zK2ZP3xWqTDKH3kKTzM2narMJ9fxf3jFGt08V3AQjzeGK30WqGReaNfyJGabCBCcOnEyfAmPkunF2OAx+it/8zv8B10A1a3rK0gEMAvwxBpnH7dslzWziSoVBFcJnw0qZRu/hU9HhKQR1wI20FqFxtIz9JH7dRob4Qj/uZcyD0aba9QJhjMW+ID22FMom9aI2qZTIzMT6TOiIjuv7Sf903HJ92abuId1D+n6VcHXqci9fkf/leU4FOBHS9gU7CJ6eiOOxgsXekYK/dd5Ak+ztuQpaAGt4HGuS1ToOMdA0GsnusDj0E5gms+sbQE9jQTo1+jKp6u0SPrP7wYkoPgbxToDFlwz7znQCZktsGpJBfcKAEizKmiH3+F7Hb+RA6MeMGNzvn1nXho13DIprluVXg0jQXzmgP1kBsGgPWNpKb6tzIf863hozzIirnPmQ4ND3qXfAl3SRbrOPElpDMFhvk+0ZcrWVdeGb+KcHYeM9nDfZifwTPkdfsneOfTMBHOg1xxoNqF6Ip+RszgiNcTheXT66MeJzqleDw11LrlnOI9mOuXwWzJFpmyi2egTaGg0OVlrTbWlnaxTDkMeQRnqpokwPdLsE2gd/eoA81UHODLuw198EL36h+++z5oBMCTgRDCYPvFs69YLFq8dhzhsW3fb9UxGgoCKBi3X6NhENuJAoT/NFLgY+UP/mTd4S1nAnApo126oLo49kqCLlKA5mv5aH1q6QAd1ZvUOngW9rDluuTfmkL6yVuhH9qaXL5ZHj6jR/XAVKa0xKXilHIZHcYZzsDER5IyLuULf/vbb7+oQOHNuef/9D/IMXhrVyCewRxyI8Afr9/qNm9mjqAWeNTii33IQ3TiQNd+PSDTU5p6/QxRqa/PifIJXElRydCsguJl+KXF4715ozVwxXh0c1QM5e6g6oU691JmObfck/TdrBBCc8SZrcgLSWc88T9tFfnb/hSbqaplnnOscRvrgQfdPQjmH/aSz59ixw8snv/plIsE19NXPBGrpV6OwW8qQwFtlxmy3+VneZUzU5Y4uMnQ3rmEPAwCHz1jztG3N8MgDZEwAxp4LwLwYEMD/sYt05GoHJUr3cPXpwymhSeaFAS8bCZCC/touzKeAoo7KGWAVWBVcil3KWQnPn68CVWYglH7rqBFkQn5RfidZhFMd3NiHUwSrdk5sFpx6B3rooP1Tb5iBTcEh3mdgbgawHIOgTAG5BlMRzGxQlX1TJ1cXYUy0YRaI+4HywH5HP5+y5Nbyu4F9PNdrvU6sQSBTsFDg1Pvm650fx1N9pkC+7SvTpJ08Kahm36SlY7cdvqcvgla2O9u78r7A3NyPWdfg2Tof3OdmEF26qAPMIKn9kF/nuZ9tp3m+5RPtdW2FGQB2vUh/3uf5kpecF+kyA+J815InxSbECf7fAN95/ufnqm/OvODY5t/sg3u97Tm38sjcF8euU0Uede3NNPJZ2kyz00F7eG7H8Up7abiSRdOhmPbDNn2+fXeNigXwf+T5PFbGJz9LK+dUENw+sDbBIYkER75iJyGXDKBw/3as8hX8HvmeUswFvpUDvGufKYd1fPFcftfu4PvgmONcGvXAjqFnHnIN+yQ6kOd60Uf2ce1C16v91L4RBDeIEHnPvYLggtpkaf/040/L7/7Vv8q+z7jNjhKH0AkveB+d6pi21TroSXuatrWvxTK7h63PXIMWztV+uRo+22Ofb1aZ2ax8LwYK7cRNYpuZWTJnO/zz/+E/2xMg7YSgeBM9dD8H+UAcowxQLPVIouQSSUL0NoM/eaLRahq0MEBB8PO5B+Xk22//vGIeOmr9bEBNlH6AAQZqqrrgGenYtI3CwmZvBGUXG6k+RBg9LjCd9JhGisOoOfV4nH7d6AyiDRuBR58qgOoZ1hCg3S5qIsyzFOtBDhhYY6aGJDVQNxdKoSRd953jKwVV764gLcCNUaw8k/aZIGiHskffBUlgDJiUSdODodEzG/kamPQNpez2rTthUAEVFUGNzqbrdQHOjCEIBQ1M+aVtGJN5ZGF99dVXaRuGo1Z3I3rPBhxn3vi/qc8Y56ZwKjRmQcuincFZ0w2hAfdyQj1RnSjkOFd4JfVJsPhQo2GJBMUQ4AUITj8AwBulwbweTF3Glxh+y7rWutGUPcykqckKHt7hS8CICuyN1BQ2aq51xHtIDOBE6mtSEmVrq5GSozwCjg8Fqot6TtnVSyVgKYAObTDknCd5QIcEfVJ5yiaFsfm00RemhinQFagFKOsBlc8V4lzjXHCd3jo9iVxPXVmzEGgDIfnu1XfTHhkId+7eaUmWvRo3gNkBPUaUOGM14pXxqpwI+PPceBQ3D6QdnTIapRqLjHcGBYyI1HPoxsr9XifAknW23fr18DtgDOM24kxhjxyC3/kNGpCRoJKmYZnNbYCztI8c4X68xIzt1evOocoG/dExxH3003V25jS1Ri9mw+J7DXWBEgBwPNHM+xwJz/qd24+CmPriPazITT/ygpRGPNI53HetpOkAgK4CYPQVWlGnPOmxA5SCJhwOQr196NLT5OtlrdFDanI9rgKtr169iQEmsEh/n+w8S2p1wOatY5lzZGzaGFFeWGSAI2So2N/I+hyAUUA6vJI61XvZGyhPwnqkbAT9h97IPYD0HGxMCnzkQ7NWoCVyFjoZ4ek8FSRdYlzTNjSAL4y6BVS1HQxsAULG4Bqr47TRl3zXfYeDs5oFwLwYYcq10EglQuDJaxkv392//zBtSl/3CBV82vA5tBVFZhjHyGOAHa51PPAJ8stDLuus6MFlXJc96fjx5cL588sWjp0XHHrSSDvaB0RE7mNgM5fcI5CtzGHOmWvXDvdybkVL6VSWCeByL89nnqAxY0HumRotQKlx69rVyNLQEGywxIBZbNY/rULaNGGdwRolz5+XJ6S5gJdOLA1Y9yLaZJ1AK5Vt7nfuVeQFaeErDROfg35jTVH4mmt4jqVarl59NwqvCr97RWT+qL1JWyrZ7FCAbzoz5zlQ5gmc85uOB7Oz4DV4VIDQMiNmVkS5HaAtPMZ40AUpZ6ECrMMbOig/ydgCSPIFjXVAcA1rSgCdOWftCfjORom6BW0bTWMEooAZ19C20SE6D2nfw4Y5uA7+TUTq4ZYJ4B7GDy1QJdnn1REYE+0zxjniWNkt/2kQug+rrAM2qcfNZ6nYR+ZQcAy9Gl4U5BV0F1BT1sTpe7AOSWjLs+FDgjzqxLi6Cj4gMpnMq8qxYwkQYf0J4tNfnkebzHXk585OZF90ynPnVueDaCirpzA/BlHo9BEMK+Ou64FzLzQEDCU1Hj6oDvIsYJJlBek/EacHNw8sN67feAsENwWXtlhb1uh2PahXCajQT8YUhwLnMpxpmR6eIeDvunVdwVvIx3l/mIFWnuEBtYLYAq84ndnDoC995Y/29jvTdIZzv6U7eCfLQ0cttLf+Jp/dH6BVn9uAHg1YnjOvG8bO/zEA7z/YTnkF1z923nfffR++O/EOB1V+nGfB52bR3Ll7OzSDDpQX5FkAwTkkeJQ24LwR9Gr0DIIhDMggA4C9t3sL9N8NoEp/yIpJJP+b16klTsYh9GQv15D1MGvWI/Ni4AZ6uAeoWvLGwBroQBtmAXAP7eWcqhF1LN8aWOEexb08C50LWjtv9Ben1Y2bN5Z7k91IZoTynDbOnDm5fPzLj7KnalvSjnuSe3ScV+gIAaBbDkX7gTkVNKG/7otcH7t21MhXvhCkwx7kPsg8VOY2ujYBY8gx9N6nBAu1rBL9a78a7Eb/yQaII4vyD0eaFfL6FQeZNjuqjvvqmeqPBZ7YbwpSet3sMFTm80z1f8aOTS1wxTU6H2lD5z/fV+ejLMTBOB6UtdzLb9pJM4Cyov/Bdfk/fp/7MNtKMyhs+6vNanwQkJnBvAJLB5bNkZ1A+/yujSedBWZ08AlMCQLKR+qQtKsTa6YR1zkO+y+45fViGuo1tj2DYI6xOMr6teaL1rCmDfVZ79FxOs+rIJV79QxaSbfYrAPMFjCEH9RtZsDLuRVT0tEqn3OtMpxrBczkQWnkmGcAWrrZR+dAMHIGgl27XDPjRdqbzjc0llfn9awtGgxpYE0+V9r7PN6lsd/5nHm+BINnmqtret0MgEt3+zDrveorM+3thzolbdEP6f1zbdsn+jGPR5rN38k30sxny78zTzpXwRZ0Ao7IfB0nzpH8Po9v1lFsl+sNTJn5VbkYeXnoUOwR7CZwLv6PTs6+T/vQw71WuqjrRvY9fpISn+zXBiiIbXSvOLOScdKTvnKv/VPmOx6eOdNOmYVsYf9rlmud6zp35f95PdGGfeI++YI9luvMvORznLBPny63bt5a/vDVV9ELaZ+S1ZZgnPnZOaHNI0eLCWijzmuSfooL2Tdlo3SQl5y3WfZFfm5yhhpnPTU7mu9mh8xsY0TOgL2mXPG6RNbGf/+f/vt7GKS8IBovovYAwI2Ec6KZYJVklO7WQmvKGhG7RAi7AUIUDGM9HUQsYNiaKsqgalA2EoSIbwwDXjwD5YPnN6LnYQwyyiigtECgVZRNSjEAHrXuKFEx1qziGVX0mQTC9GEUTq8u8WEYFzfPlLlZHIArFaZ6IgARN7Jp019KuQAO8Hs24SOHE2GBgsL/G8lRGmLYatQySTzTiBWeq0LkRqfg0RngJqGQd4G8FR31sFHQKKY8A+NORhcE1wD2Pp7n4qVN+mKEt7QQlKXszU8/XY8iiXHKXGC8tZTFk1VkCW32ALGCPii1jMNF5hh1vNBH0zb0ShGZ8tlnv0l0OM4V7oFm8RptNOoZpfrFy90wNOCrhmkBD4yp1p1NuY43fWfe4OGWxKF8xjpVYs1Tu7nGiD0i+5PqNgRwjRbqwx/MNZRKwRliiiH9JFqS8RNNoYfLSDtLg6gI+Dvz4MLX+KG/AQuHIaWBNQPJ3PNsp+BV+Iboit2OgZe8BU/qhGEszonzpHBWMPpMeAWDnO9VHt0gVDYYk0oh18i/9lenixuHCgc8IaAlMGhUBLxDmzprGDMvI3l4jo4Bno/hosErMKJRTj+TKbHzJAaBgMis3NAnlRXaKQ+ciDGjUI3BNryUfGeEl3IE+hYULkhiJBBzILhIv7nP9GiMbKL1HH9lT+ua8YcXGoOYz0ROcaBZgI8pYwA6KzeNFFNW5H2UkNobCi33MicaI/KK0XjZxF7w/Crb0BxjlHXJOLoGMNoaRVuAr+CW85nDLyOPKTvTiM3KOur47w5H3OFEp6ceYMqgvInxDI0ojQK93YR5p7RH6yYCfPRQYcZHNgZyC3lBdFJr5i/ZwyiFwnxQDgrZ5dooWH+0B5it5Hwjzli/zOMvfvFBZB30TRbBALbN7GB+Mba5370KeUEpKfbDEydPZCzI+hjxT54kAl7Q1zJUAQ5fvMh9GgYa3xxIgiMBkJH7cWjQJuOgj4xVJUsFxntJX0Z+ChKxjjUcBAOgAzIaJweghxGUtKHSTwYIZaGqaPXcAq5j7HF853BMDqxrpKSONBUYeEIa8QxqVaeO7IiQJJsKpYT76AcgJQ5X+oBjg+htjZPZgcvvgoIq4PShsrZ10ZUZBYuerYxKQEL0Hp2BSeGPYr0ZmjIu6Ov+Z2kRDVfarQOFOulHV6AhfAcgwfMA8wAidC7yHddSWka9CJ2CSGT6nfIWd3pQKQ4leDrZUKdO5gDulBwYkVVRMFcl12p0vOV4ONiaycw578gmjUd1L8bJK3vpixe51jIAyCcUXNrlObTB3EBT/p8yJmc4o+FsogitO0s7Rner5/C8gMe7ZOu0PI+y1P2JfrAeOGiO60+QETQcg2ZNcA1rXl1F4Ab+cg3MBhM05jdBBdrnMzW0b9+6tVy6fDlzSKSrpW4EJQHqpLdgjo5P+s51lHKyVrk6mdGmPNco09bAb8SKDi90JB2tRpPDt/SD75mLFy9a51A+NOPJfWsFRGxUtx0RGyOSvk61ixcv5X71deSI828UL1G1Gp/wLnpRI5nbX2jOGmfOqYnsPutaa53n1s4WeDTCB3oH0BslC5El0IN7cN5bDiE6wysOVWzgydrRTw3W4QwFQNuknMOZODYBJTmz4snjlimqvGiJRe6HTl9/801oqbxkTeFUwokvAA5fs88KpCDrC9I2M0fjHX6LXjfqk+scEqhk7oyoYl9BbrEWGowDgNdyHLShTFQngqYEAMALXEMwCO0KnGvIStfsp8ewk45nf+MeXjqhZ2NQPSyyP87zJfOJXOG59+5uZ47ob2V61z3n3/zw44+hHdfTH4KQANGRn9dv3MiYWLPoVrtEFVMv901ByxilwzDl2ZS8A7A/dvRYSmuQCdaSZ68S4U/pQubu/feuZZ9k3qEVwQuUw+EFzbG5aMugHrOEDDLhWZRI6bXV9ekjtoLrSTuVNg1+atkTMl4a+KMuq2OPdxz4ggTwMp/hM9pHZr/77uXlFx+8v5w5ezb6DHRjcfA719lHDgHnVdvmdewJHYc6wugj37l/6/jiu2NHWi6Iv8rnOqC1K5hLdTfsHRzVZ86ez7rD8eEazm/DeQaPYisnQv/YVjIatT2ZJ+iXPgwgmz5Xjxj1owMwc8BkdVf+kK043wTCBCUCHA4wNKDdGw9Ha1Y3awm55JpsxHUzv5FlgO5Gu9Pv6AU48A5zmDFAawNyqAHdGtjNHp/Ba/dwgSV02EbGF+xUR6Z/jIXvselSp3usZ8YbAGij+oD7jU7veX27z/4ATDkAACAASURBVLqWBUTVkwpUIuu65yKHPY+HawSAHIN7neAk7zpQBIS0t50P5Y7yXps4tB0lq/hOpx5rkNJZXM+81xFRuxk+nMHVbAIdzCpi272fd+4nMxQ5Lz+IC8zgb64dzpHwybD9BS0F/rSP6QuveV+c9QDnTwBuBmPVt7l/7msH0qhcnqfuz73iEco4+8i1vPheGrn/QU/YBLtJu8txCPDJB+U7D34t6GnfZmcEbTsW+5u1NPQt+z7zzYx3sS/NdJt5grYdv7a4+J9Yxdy+z3D8gqIzuCvf+5vzPO+vrjP1fefMtegak1+43iA46ee6du35nJlGrs/5Hvvh9fC3WWFk0dJ/9IsE7I1MHPYeS0wqR2Z+JUiQ4K63QHAyfwYf0MfVOh6l5lq1oCUnkbnRX7n+0MGfreuPfMN+RFa4ByA/qndU9/QVmTiyDpoxVB5nbuk3Z6Wwb4lLcT30BQT//rvvlx++r8Oc383qlw9oS7ngfZSIEq9wzWt7SiexJ3ll5kudHl4jjVdtbeIkbvDmvDbFP1hH2BzKZSQUegcvg742/pN//G/uCfg0eqAAradH81AVhypKjRxBWQZQxqilMcoj/PVf//UqhdTIWIjA4GACwAXbgtHicT5KtGHTg/XUZ5Mf5Qua3r29SuPFeJYBUZAAeFqTtps5AAuyGKKhGJLSj0JCfxlTo4hG6RQPYhuHFKpMcR9gStOOq7ywQaZO+EiTJlK4Nf4AjHoNgCiADAa0EWSA+yirRn4WhH29Sjl3UUMP6KiAhPGgM0qhCosMrVG92pjHvXieUHBgRPrASwNOkHQ+qGpuFyUJw5PC/xygg4LDhgXoz/NIkyc6gprdKMLWK88cjNRtDXQjZZl355u+azzyuWVLHrxlyDM3fM+hO3/5l78NqEU0TUC6jWXh4E+ibOUnQPDW5RtzP+q27uwAgjcNC/wPYAMlCyFhOR36+HMgONFI3MfiwbiAfm9ev8r8tW7pO4lk6SbF2thaZQLAt9AUBT0CZqMHesEnjXRqSm7aXKWEHl85XwSHaVfhLggBHVHmmQuBmyiIr14nGjuRYsO5I1DBOASouQd6Qkuej2CiLcs4KIihiwJF76MAMXNN3+BNIsqggUaiwiqg/IgoNcNB5woGRqN+qe1YA1tAeHYAxCAcda6sxyjgQz+NihPcZrzKIfqBAWSNXPrHmHDAwSeM/2TkV50ORuRpCBSkaoqsIAr3M3dGnzF3vKAphnLrQTYKmH5aHsUD2gQvlLNmWbiZQsfon9ZSH4e3ALLQ1s0bN6M4YjzKG01hbdqPUeeuSTcXFQkMiITYJYuhLw0/FWiVHmgfj/L9R8uzZ4ypafMAUUQBI0cA7TW2NNTh0xiLI92efguI0R/XfxXSGhMq0FGuc1DNsrxzvHX0oRn0CSD+tFkVMRJTKqKbXkoK7DzJGsRZQQoy6zPOSA6rJavi4cPlzp3by+NHdY41q6eRtlxLXwpqA+Jbh7MHbrHJyz8CPiq4OnO5tzLi9fL40ePwGBFtf/Fv/EV4EJm2fa8OGqLI6Pe1q9cydl7UqY9z8kgdvxnjwc2AESg+1K4FLCLTBeNShaSOjSVj5Pme9wA/Uv8YmuYws70qIQIr0Ja+60hjXvg/Sh51WK9eu7Z88IsPVg6mrsU6hcv3NVBQJDx8DsNTwN8MKBVRjRzugRaWJuGei5cuBqRnf2TyoSVO1W+/+zZ0unD+Qh3zQ/bD8/TH6D2jPZUd8LtGh458+Rqe1kg0aptraAP9Ax6nBv7JEz0kr+denMuYLQsAH6rA8Sxe5aOWyWCN1Nipw3V2+lnnGZohnxjXGgDm0L9GQuMA+On6j7kXHaO1j8nMKH8gk6QxtOPcCb6jXxqBKtHQ3shqo0I0dFQmNXCgIc93rTE2AQva5ncj6uFRAXB1EsZuHXP4nn4L5rr21RMEfaEV4KNyytJpAvr8zjJJeZ7nu4nWhkfgZ9qIwxfdazh+kSn8phMDPgEkBaBn3NAvh7uOEhzZq3eeRD5wDfRCRhuNmujZ4dSnn/Ck6yuZiefPDad69zzo5x7NPKNLMabsWU+rS+hohRZ8Pxt10AEa004dOa1/LDCfg50HD9JP5T86L4YAAOesR6Kn9TDMEwEt6ZsHy1sSTB1Q41h+0IhXRgPmIZfQE30JrGh4KxvdSzWaM5adndVe7yGblrvKQWU5vPrV8mqUnINW0KYZGM/HuTvnY2ewL0JvDmpi7gAU0V2RmUQnWVKEe//u7/4uWYxcz/efffbZ8tHHH64OmqVvyBwczcoKaAzv8Ec/uBf6CIytsmxGZizj16jWWVq50ENIA56Ng+DoM7pPQfKW9OC3RFBjt4xyV9zjeucz/AkwDs2hC/x/+crlBOOgU8Ez6paCMjNYhNyljzha4afodiPAwqioo6yrgPZbKTUJHXAYPR9BUvQzQTPoTjkk/lbsjTgU4e0XdWBRf0IbDZ7ALmK8Hjov8KROzMA5hwjthPMlPv74o/TxTSLLObz15vLwwcOcvUPACXs+MgHZxvM8zD374MiOmbOLWDePd5rRjEyn/+jwjx4/jnPcQIvzlIG7cCFrOlHlrMWHzVCGtjrfLlI+jEOot7ayNyqjAMHff/+95cqVZsXycv247msHtyyL6wWAVjubOcmBo6MMW5w5L15krADpcc5tHY9uYMAB/OBz1KnhPw+/5PBS8jBwHglOzHum+0b112aClCZ19gkyCrCquwjgqBe8fNUSoT1To1kBzF8BDEFlD/mrzw57LKD1Kxw0BYSYQ2xZ9QL4ileBj+5F69IsAOAFf+k7jp0kDeJYiJMAgLTgcvTOUcoSvbaAUO04XtAhY8QpPQAd2igoXBmrbZg1MvbFyr/quMrz2VkWXh4YCM9QP1iBX6MPylEBHu6Bb9Sfo8cPnprbmHV42uceZVWctaNEU5xZ41nKJIF4ZDC8JUDJnKmzQAP+L+irXsD8y3crGTci7QUS4SP38wClo8ys/deOcE+RJjMw6ry4r4h7SCfkpPo53zFm55b/a0+qs7nufJ+fNc/BaqMbvOdYa8M0W1J68VkQz/sE5eYx+dl55B55QoBb/KtnLzWobP5zLxJvcRwz2O312qq+K1fUnbUVxR5sW/mtbkZ/mW+DI72e3wVBBablMfcf6TbP8f45kB7OrXqq/Z5BcPdp7pmf4dzxvp/2XbfN8BRQ5TvbV77YD2UCawDdj/2T+9EhDCjRvrU8ijwgn1Ze7q72f+fEMcov6l7a5LFdCUQbtJ3X+sw36uicv4H9Kf+49sRm5vlxjpCL1a+rM0PTZhC2WgT7p7IjtgF0+O775U/ffJPryXrXhjSQkrb5jnsbeAE2V5kr3kWbBt05d9LetSHP6bDremtmtUFIKz7daAbIPPbopePQXOYMWzW8QYbakcMJjI6cJKPz4cNl47/8D//tPTYiFH5uZnPITW/GybUDoFCoMEiEDgL57t17MZ4xNPiO07DnGr5sYlUmAQdbt0Ylm04VDCJaaiNR0ygeDFIFtAbB/QDkgBwwIH11EcQzGGONmputfYbXmc/8hpLFxng8xmMFpbX6VEqMulUR0uihDxihlh5jkyMaC8ZpemijigGL6w1ecnK9Nc0VlLSP8WaUjALa08eZzHmyNXhQlqAp7dlHBQfzpCEsoAoj5GTvHerMUZqijCdIld/HokpEw/PWTsd7HoVpnK6KEioYMwsN5pmyGN/++ds4FjRkaZeXC1jQyu8ViBrLCieBRRU4+iZYiLJBGYrLl6/0JOyReoJyUsBid7l953aUdA4Hsp4nz2L+085uAZHNzUPL7nNA5xr1tC0Y3SiKprUYqU0/SPeDBqV3inqERlxbBXAvRgK8i2IOmKZwqZHS8jr0y8gc5il0HwdkQh/uMSpOEENjHaXbSEZBBO7X2GJs2SA5/CqRCQezyKFJamdOJ0qvItdGtCBt6wXUY8j1tM+am4FzeaF8/2ClXPD8CitqUCM7mD8A9AJFbAwY3K2p/3qk0rbWJxGBHAiEko2hiOLaaFsi8h6uQH5oRVvMvx5G1ofCmncMFN6hN7S2nhU8SZ/dALLODtdw4O/Jzs4q6o7/u/EwrplebgpuONAI/qIfACFsBpYJMK2oinYjSnk+a5Xv4CHkGN5kFeN6sV8EYFD2lddaE5Xn0QcNDwBR6/6rwEA7njPLDuYmG0BOQ8YhhG1ahyRtqWhxjfJUWiVy/RFZOLTbsh0Y2Tq84AmVfJ0YAXoCxtTBIzhs1L3GlEAQ9OQe5YSASh2sh8OffIaOHvRYb+4Sp6PrgHFSqoO9AdCJyOFz53uIVbJ97t/PH9GCGrJG4VpvVaeKa9I1QT8COo/6yCrs/A64wZh05mUfWDbCf4IxPIf1xP3QHMMd2jD/0NjDOxkL1yJTNUDrID4a2SoQQ19UDmmP75txhNP2cJ5LG/xmOQOiSa2zqvyRl513DH9etMMBgUTAdk9+PPZs6nNWxjGfpP1qtLuvqfjMypvKjfuIc6+SxvPpE3RVMYJWpr5r5EBXPhMBJl+rWM8GusovbTSTDUdno8R0UtEHxmV0H78pCy+cv7ScOtXzCoxe0BCV941QVYG0jzyHcWi0aoRqTBjhy9ppWbce8tjsix4iCbiHXoAT1dr6idB4/Wq5NM5JoV9EtgKK0XfaArRnrfAsxhbQZ0ScMh/UbCfannExHsbrXqLBjKzSUKBd7p8PWNXhB39nrAFuWppBcIRnMR9GA8Ob9JO24c3yDwf2lL46PZhT+g4PWbu7znAOaH2a/Y3roVHBjoLg9NGIao3fGaBkHDpeuI/7PXuBz/T9+o3riXgV4GKcHjKrkcVzmBfaUP89daYHeTJm5lDe5jNtsDewzukrz7m/XQcDdOfF82djXT5UB6p86KGcyiWzBy0TIPC+85T67WTJlNc1so4cWUcCAUihC2tQoPe5hpxD9SB1Rp0A2fPIBDtAdmf3JkFy92b5XKcs73wniKSxxb0ankZE65hPpiXZayOYge/pi3stcy7/QQt468H97UTaNgDlbNaDcps5wYAF5IaGKZv17pVRa78HMfHCwBUEB4wl8hF+on88R72ZfsDb/AkA8Rtrj/GZjQD9ddTRX2U43xstrvOMdmiDSP5kqHIo4Si35tlI0EAQXLrm4M+rlKO6uHLUsu4Bys1Uor+Mkf4qE6CDEezqOe4z9EXnP88M3z5o0BBAuXOekpkvX0YOAU7Dp09Tyqb7QuV7QSH1Hp4hGLXSZYYc4qyPBASMM2M++eSX3fsPbEQW3rt7N3RB1/ZgYfQ+MxRTkvDMmZXMls4Gc0T27j6PHQj/Cl7p1BPcYb3OIPjDRw+XbWqA32+5O8agfOGZzi28gqzixf0czs1vAmTuC9o4zIX7EUFG2hMGejB/3CuI0ey0h+lDeO9QMwH9XZAhhv7QPWmL50YHztktW9kH3KcE13ScqLfVJqruqa4sICSI4/y5BozEfP2GjPJ1FC/0mME479MGdO/kOuZMwBKZB++pC6qXqjMKGtkvwSTX3OyEq/wpljHrHeoF2m20sQLgON9oRCNX71hHy9MXZVn2ZoCeUSpiBuoYg/Y3fCP4NusF0kdsxf2G/2sPQgfaqW3Q6H5f8tfcVwEh21TX1eYVAHT8Yg/ssQajcC/PZP+GL+b5sv/K9Rk8FKBzX9HOkE8iDxqGMvS5NcgvSCbI5X5iWzPo6vz67Lm6gHur86LMYRzqGeoStSdqR2t/zPYi34lfKDPkZ8BNf+N+ndJzVLJzoP6rTa7ePffRPtC+6w856zXyHdf5t59foJUAovw+yyBtBvU0+dcxyf/aB9zr/Mvb6sXzfMzrWjBS2iqP5vmcecb9QhnmnjHz9MznPst5m3lu5lNpo03g3sU4pKV98pmrhTU+aMd6vhTXo8uiQ0IHdUblsLJCfa30rs3meKJ/vXwVR5sOCR5Hv9R3pIm8uH8upZ/6VWynN82AVbeyD7N9sn99goUpo2hLbIr+ss9p6/D9HbLlvvt+uf4TQbDvLO+///5bOI06MPeon6YvG+vMhHkulCOuCfmLfkgvvuO66keN9KZ9dUiBcOnjnIvt8jvj4I/P6t7qXPLcxj/7J//ungdgInAR2NSo7cKt58SHGZlAR/R+/+EP/xAQnAdRYxFlzVO9m65H6mtLfqBQzAuYqGkUWyMZMLpUNGE2wRciEAE4iM6iTylxsdeUgabeAHhwAOFODpOr0trIDcBgrsf4aqpnT88WEEiqnIDwKDOAwsHmQZRFjP7Nni6d6Lrd5zGICpy8XB1UAvCJksaYUIQ0FLq5E4jZFCGVUuudB8gfGxv91avEGPT0qyCsvdIFP+a+V7A2tZC+NUq+wBiRiXjTYyDf285hhAJ5PI/oGu4nmo/DaU6dbhRsShMcaOo9IPg//OGPC2VREnE6osEV6Ao7xgAfubDrWGn61OzZmpUSlbU1MHs0UZ2k8uKhFtxDkS1Y+ijGK5EleHbOnjsbPoNnyU4AAHn0mMPGmgpBZDjRcThQWPhrr1GVdF70rUKp3iYA2i7MHiBoHwB7k7IWJ87JRK7C3wJp3JPvUVaPFLx1sxEgEoxjXe1PXxXMZH4EsxWQ0gkauI5wfAR42Cpoz1xZJsI50avH+lJhM6pbuulY0bnCvQo0gGrabbQcBnyj7TDcWA+sP4S9NGDNULYDWnJNsiGOHh0A9enMG7xLuydPnkhmgdHzzIERUgJNbngKSrNGBDEZE0aQBxBCU+azkW/U2y3oi/LFtUQxzdHZXM+fxie0hWYzMCFYxBi5zjrUyKWWIWqkFu0D+AjsCbaxZogAFbBSKPM7KcLwikp8x1++UdlQSWd+Hj0sOOkmybuKIdcxz8xno0gpoXAwqcocdGQsuM+aDQkVqPDZLk6NOhUFWqEjfdLIBJQkShXgAYUtTpDhqJmdPfRJEI25nJ0T7i+lw9PVIXk8i75zLSAF8rJG6NE4pdZgMAZCzzKAvjm9+3wdh8wJh64SBb6LkT48mlzD/dRbZz6N+GMe6R9KDmOCjnwngKJhibxQyeP+KJWHDi3vHG80IrzB+qDvGOu8BD3hKdYH7VpKCvpYF1hDmP4zfgxB2pePVZTok8YxfRAo4n6ei+Hf0gfNRoH/oClrgt90nHA9+zbXMP/Ie6I9VdAKBLEf9syDlE54XeOgtYThh5crOaZR5fxobKmgOAf8Do9YokZQUKeHtWD5/9YxDlDrgZ4ahAFoRq1i2+TZtAm/3LhxK58ZF3/MayIbH/QgOTNgoLtGyvGtRs56MCbPVul375r3YJVp2uU6AwncXxiTBg1057nyAiAKfUI2ok8kq+YI9ewAhBvNVAWQaP695b3B2/CRoB2/A9zwZzQ4cgHa8SzGrz4Fz7melIv0U35EdtIf/hgXPKIh33nv/VwfRf41dezrsOBlhpl7qQA1/MOaYG1qpEBX6KnzkO+NVJdPGSPrAx6++u7VFcglwEc/mEPWkcque2l0l5Ei7Zy7n7E2nVN4PAen3ryesXk/Y6E/ylXXGf9fOSiJljxagFvnp8aQ601w8f42cmQ7/YSWgt8Gagg2sY6hDfKI13ff/bDKVHJe5CnlMH1D7j6Pw7flwzQckPsA34yTz8yxkZFEjTsP7VvrRgsUAMDSlg7zBAk8b/90NuuYhia8mBsPJkT3SgbDVoEb9UDGgY6KLkekbRyKrE8PrxyOS9Y2YxTY1rAS8IDHyf7Cuck5PadPVmeV5vSFdaWjieem9Ng4jJGABte9mR7KWx0k8KBzCz0McKEPBinQD41FaIDcZqw6bJgfDb4GD7Xmq85DeKq1+HsGE05u9RXWjFHtjIX+0LZOWDJpzpxpYIG8TMYm42G89Fdgl3nVZuDZOi3VqdQ3+P/s6MPBQgRyD5kvaMR5KkRQ5RyAR4+XGzdvLdT73zreMkfWhla30FEyG6nyfvhtKdiCnEM/+ou/+NXy7pUr4Z/os/e3l0cPHo61gWO4YA88wvy4JnSO8RzogAw0mAXwm3RyItZ1WCnfmE+uM61d8CMRyU8edWxbWyMTtFmw1nN1zctr9Lk6be2R8nujc9VJzT6MPMxf9QmNfq7VmUhfGQd91TnFIaLul9oE2ujukQKZsR0PbC5nzpzLu/uyEZ20yzP8XltN0E9gaAai/E39FAcZQVWA4J6zRF952e4MbgnMuB94nWCHgTjY0ZYkYpxmZOgAcI0xBuUSdFO/lKdrvzdaULvUMTguAaK8j/KXjl3dm/vlHW1zZdsMKsOHcyQ4/XAtCJwKbjJmXoJBfGYOBHrm/Q47aZ6PGQhUrmgTuJe7D2rfquPbf2UggQYpV4J9NOwJ7QjBNsFS7RP7Ii2lk/erI+p8j140QHCudT3M4JQgl+ORTrbNPdpU0or9ujhSo6YZ0zyOOfjM/XX/GGxfPlU/nXUWeYRrsHel/7xmBNvn9fhzIPg8PtesICZ8zbyZ+eicum6cW0FvxhQgdOw/M1A885WywnUw98GxCda6fqEdbYh/CByLZQi2SgvnRp1mphHPELeY351jfxdTmvl7toOdE+ngOGbg3PlX73AM6k3yCc+cwWZ5erap2Z9xuNImsh+bX13JdS1NuYaXax79HZqIxfg8ZdS89ue5khbzOBwf41aOhLeQ62NdyGv0hz9xCPlD/sZ2n9era9vnuZcyjgSL/PhTSqGgQ7DewGK5Rr6Z5Qp9K005p6yZNvK47TMW6U6fPaPEtSu9uB65r4w3KFM5IDbKfTrbdPhxH32Fd92DnXeDCZADG//NP/3HeyjBbMzcBDDFJFexaLQKN0J4DAiYIIDS3t5y48bN5csvvwoITmMAl3PaXkCL46QNtUb2jz/+sDrsCKK07EDrtgmecw/KKsqQUSWkw1FvvIbU2jtWpuiBGRyIGKPqEbXx6kWnr2zQRE5ai/LEiVMZJxObSMEHD1blDFy4EIxJuXQJr34P9iTCFaCj6Xm3AgwEjEzt8Ea8AH4SceXJ64AzCh5AaMZjrU0WAf3QIBV0EMijPa/RcILG0IrnChJwTUDSES3L2BGmRvNCT9pknIB0pLxzr552aO0BVFyHwcp3pE0y3oAtT58u//pPf8pcf/nFl/FIx8Myag4JrqhQ0LZCZ/bgaCBwHQvIRSSN+J15A0D9+OMeWuXhQozx8RMiUgtMpb7tm9fL6TOnlmvvNb2cdvjtzp17y/b9B+EVQfBXL8vDPJvvEGKA6dKpGwweeJTRggEs4qTsjU2gCi/lPFrDl+jIbFiHAN9bl5J+9IC+U+mfALa0cVEbiVdgr143Xm4IglX8rvFBnwSr3QhIE4/AoqzAkabd1TBudBrXWa8cUMFIN64T5GG+eJ6efzdw2q3yfyb8QrRUvZ/HwieMgftMAeZZCCnHoxHNfTyL37iPvqFgMQd66vgO40anEzy137OpIIOPmWcNA4061qyRWioEKNSMh2tyKB/lJ0a6IP1DBtEPaGwte+hmvSvmD7oZeenmQmkZ5BHXYYwzRqLOuP5v//ZvV5HT9Jk+YYymxv1Q1gQXqqA9DwAm3dyw3AjdOKE1dCNV1NqFKjxuFMwT46QfymvSz9mbicPIprFsJOIXHp03x9SoJiIkh069Wba3W/+ZNmlfQ87yL28DaBy61ajngKkjBdModtaO0dM6wFQYGB9tc68HkQkwCurxeyLYTuDsWR805eHFzCVzgYf69JmTWY/Myy0O6X3wIAc7yW/MA33gsBP6ZfkqrncfY87gM+adtkmzZx05dmhCn6BfgBnk/8lTAS00DllPgGw8A1mmMwqaIr90pjJ+DwJMVs7r13HyYTHAnyoG0FSDHxo3irgRKYK8KpA6gs3yUkEwUlh+gQfI4OI993Bg55MaxgIwt2/fiix0bRLFAE08ENAMrhlIYQy8ZuNexVJFmb4qBzW0GCN081A+weUjh6tzcB1zxNihrca+gC/vrFdKagG2MW/oM9CINQrdjahljnUUdb99vTzdaZaMzxEY5XeeqWysMUx5qx7QTG1weJfv6jDrAcJGPaODwEv8xnMbTcKB4NvpF/oBztQaxXXEoj9EBixL9AojlGkDxRx6pjxHnFAtKSRoYmkSaximxNGI7NLwVkfyBHkVU+U6skL5rELt/sTeRlAD1zJOngOfCjobRc78ec4I7Wv86nAUhGMeNCgaMNHyeGT1vXftvYxTPdGDMZU18AP8y7N01MlP0K971tGsX55nhG/0rx32vfurQ0gFdGcwgTbpE88PUDUinDmfgHHwm3yqM4t7dJAhrwnQoA8C5MwTPG7pLMYOjdUPufaPf/xm5dAU3FZncq3BCynrkLJ07OmNnolRttf1RzkEdAMiYQFSiJo+eLgR4/RjBpFoD9rB9zwLOkRXflqdAnlOrXbmlNKAgBrQDH3I8UTnwCl9+nSySgzKoGxJz4jo4Z3qRAJ6RIDfvd2SW/SLvguEaXwr33Rk7b15FT2UoAz1p+isOztZ68wXzxOQidFDdt9Gs7Xou8AFz7J8iYfEwjtcx15v1gX8bqYNY1bH0PHJeKEdejayiLli7bLmV06Uoa9zL9fMILg6Gs9U7iTq/cGDrDWeEz3nBKDzugSO5zowfssv8tyeO7IVmrCnwZvyjwa1YC7zv5K5GLkJaikQbhAqQDLObsZJ0MlPRIQ/fNSazMk2WNcGFdh17avLqN8lcGKUgGH+6cd7711bfvXJJ3nHdgQAZx+v/GrJDR1Z9Je2mEPGYnQ2tHdPyNxTBomzG1grI+2bvsxjVf7MoPXLl2Qb76Vd6GjUuXu5+6pBTQRnmcXTAITN9M09jznQ1qbf2I/Z10d2BWPg+fRL29uMLME2Di0XDNB22g+ySG9k1oFNMltPjgPSC7oK0sxZhu7Z2mburenniEDlO+bU79Z6yHOKjmS+tFmcF53CM3glMDKDTtBJu5z32THBOtCu1R6Gp1Nubnt7tU9pN/NMdQ8Eoc9W95QPBU/k04BEANE5oLr2orSUZ+mbc6HMsX3BZe1eASeKOwAAIABJREFUxsB3MwjOPYKIvqvbqMvpvKGdNUhc0Gl+lvun45nBrMz9GMNsf3KtAKJgmpHg6uEGUrifugfybjlH25QG8AJ/Al18b+CkINir2NTr6Po5WIaxwHszvRyP74LT2mHaFT0HqNhH9a916UcdAO5t4jz2Q9rvt7d8hkCfv3OfB5W7ZgSuaWu/40d6Q2vnaz9v0Y5gqQB96VinhHqn99GWz+Kz8ht+0SZ0rfJMsQNoYf9mGrmvylu0WbC/ZZvEJ2x75jP3EG0+gXPobHsz3zqGma77+X/mV3VOn+1vtrOfll4v4KusgUbKV/rv/9fAcAFs6co4eBYyBtsQ2sH7BFFBD4FU+WiWBe6v2Kfazcoe5ck8l8rXmcfsC31V/1avVV7lPnTccQZX7YYeDul6VKa8vV7X5Ujlc+dA4FzZxfi/+/bb5ccffgzYboaaOuvPyaDK9b1xhleBcHV/16N7IvcnsHbssV5Lf9Q/2fv5Xvw5eu/I0oMm4mhcIwiubcLz2EN58SyufQsE/8//g38rILhecyaZ2r2NIml0k4tJgzGKZA5OufUWCI7ByYakV5zJ4HBMIjXo8PXrP62MeDrbqDmM/M0YtAJNEkMgECMFEJyT7mU0hULrlVA790EUnJZgaK2b9n0zmxrCpKByjRkP1UBZQjGhr06mQggjFECT/tMXQG7ADq5vDczt5UUiYRESR5cL51v/WdBRZYE61jIxE0D7TOIsLGV0f58ncwYWNVA9qIsJVoD11OzhbSMyHNCAaLbDhxMhb5RvvDakCgxDhzFRN92oG5QLPWZRdB8+zAE533z99fL1198s587WGUK7+4WvAiRzP2oquhk7XjfW2SvHb41gLmD53nvvx7AOuDvKAlACBZonmu9RI0MAwanNCQ1MnwYgDHQQQG9zObBBkm35BADf+YXf7t27G37gGQAWpjH2sCHq9T4Lrdw4AS6IeuD3Kmk1KmmDMTP3HnxGtJwbmIKWsbsRMWbWGP2B5iqdAkP+zlrTcyifyKuA4IjBCMVlHEqJQByHrdlv7scBokEmYDB7yATFuUZFpgYk6fEFcaAJ4BLXKCQVUI0APxPZIDggiKpRhnwxlVUAUUcTQlODtIdt1Vijr27is/CbgV7GoXNLEEv5ZfbFjz/9uGzfvx++oT/MlZs749TQFjThOp9ntKf0MhLIqDHGyR80AYyFJvwxRuQcBrTRNzxLQKFg6vM4C42GnBUQN0fGxJpPFNFOQToV/kSHj0O5oB9/9MMDwnD6kBJr3+WB1McctWVnY4pnAoI/eEjEcEFB6cCY4vwbKYC8FxzF2Hu5HNs6HlCZtukr0da0DZ2hlUq3ChLtMo8qgZYEgf9UyJUXqZ+aCJKmNtIPjGL6wLrkudTkPHOWbIPn4TMO1Ep07UYVcqO4oB90UmHqmNdpayogrmvmm5drU7lrmzjKqHPNuCxFwfvskIAPoAPz6GF/lTtNr1fBZ9xGHsg3KnIaI/APfTBCl++ht/1iPADgrF0BLa6xRIV9ZFyAxPQhBi1OlEd1ZhgRD/3YA2kTeZj69MfWh16X/o0sVeFSseJ75Yl7oH0U0JNnNSj4P/vtCuDfwBjtWQDMB+NhHgR6jdS1Nmyf07NCdD5wL/W22SOURbzzTGgIre7dvRcwKiU4Dki/Gi6AGy2vUoULXhdYBvQ4d+589APPG4Em2SMjuygt8yR7TZ05HCp6Of0jC+TO3dsZG7zM71XQeyYJbVPv7/hWI5UtF6KRLYA4GwrKQh089B9+4kwP1gz3zOcSqF/oQBNQ2g9guWYtlUIkNP1rlh0BAo3uZ4+gf/TXSHzWzp07d/MbtO4BtjjdL0dnga+Yz7kOaQyJgwUQ67R+nBrPzCPzzxhwelljnWfC36Xli/CdOo0gvXIMMBDwEYeP2SxGs/M9v8PjBiVIi5VcGGca8H+dCUZ/8n8j4bN/HoCHWq6L9tSLBM7UDWhrVuavX78ZerFuGwGNPt5atETyQAPqI6eURiLgut5dgysAe4fMPA517+HY0OTl65bUs9wXkeE6rQGr0Zk5+J0+37x1K1FAO8+ervYz5oSx6cyNQ2EckB1n5cmTkZca0YxB57f1+QWcoUOcnuxRE5gJnXTkynPYFnxmzWKMXrl8KfWk6TPOJGQra4/nCaTRHyPSmW/OJmI9G9Gknh598+TJjEmHkcYs1xgBzzoQ2OddwFUQXF2BcSGTGQc8yp86hbqGWWTIE4I/cJhwjVHJ0IoyhESB81z43UN7iWzGtQ1Pa5NwPeP99NNPV/sttGBcXMPaEQxiTAIcjNN9XrrgFCCCmqhvSl/CZ7mHQwGH47VybTt6Vc6lCGhT2TvLfp4JL9AXHVLakZRDgZdxVtN/9hpsyY8/+rAZVM+fLXdu31luXL8eGcr+L2AmAKGN4Zh0GgnSQivKgeDkVYc2AIJn0jf3X37v/nlwOXgIgIkAp1OrbC3oo96kzq7MJaMReW9WAWN0HQqGW4Yldig67qFmh6nTz3s4a0hgOMb+kR5KLlCtng5dBbu4n1fWVGxA9q9meAlAVFeunPRgScEEZBT84hgLaOBkLbBorW9kkCAP+vrhIz0rSSDYPmi70BfoKhionJrBHnUB9R1+E+RrP+q4qA2/RIazhuaoce2rNUhW/QS+4zvoIkCkfUGfxRaQjQJuM5AGfXm599KvUMYzbYaTnu8Fyg2wESis7O6aVd9Up5ztL51lxSwaWGL0pmCVPKAetR8oFpCmj4xvhRMMOs5AeErOTcEotKUdRb/MnFU2WapGQG8G9cUA1N+UoaHXgfXBks6te4O0nkFOaSyt5AF5CXpCK+bWtc77DObKX9pS7g8zwK6N4XqWv3ju/vsru8t/wVKmWsXy0H7+cQ5c4/t5X4DQtrRPkKXzy3E7Fu6bZaFzPtPHZ2pbq4cr4+QL7vG+2Rb2fudaejhGeZvvBXztn7/5DOfWZ83g/gyOz0DoPGb5QVyFZ8rH++duXpvuD/vnbLar7BPvDXJpQAC6ANgJ3yFnPCtKsH+WA7bheiutiwMpl+zLvP4c+wxUy0szhiQW672Rp2CcI7NCB9L8LPpEH9Xf69xYH07repDO9s8gCPQbaoF/9+dvI0fNaKcP8httuLcoo9k3CThw7hmHesC81uc5UM9S1or7qKdK1zrgW6pOEF2ZxHezQ4n+Y/cZLGPArLTcAARv/cydKOg1yEmpLMjC/wUwBOsK2G3GUPj9779ICh+/obgYUSqDpBD5SBvlEJt58VNuxPRUgG4660bMM1Boibgmiuajjz5crlx5N4v07YW6RLGp8coBLQVH2KjjkU4qUmuGF3gi4pSNq15eFSDG6QZt+jTMS13wbgJPGtU1DtRrNAHpi62BzG8XL2AIn1qBQp3cnpytYqVQgBl4KWBcnLOCIICo94NrGYORASpuWWAj/aGg5+HUNXSjL9NXARWwUrDKCIxZ5UejQBCKZyYl5Kfr8YidPnWmStvwQNLneUOhbT1SfFYAzIJPwERgnGtg1AJsB+LwuHTx0irNmuuIjsSACXD4AvBsMweDUeuZsWIgoaxBA+phckjf7u7L5egRHDEoAfUkwd/0hTHRnmBSHUBnA3QATCL8dp48zmcVShY2BheKOG2dP0eEXsvfsAb4gxfgPQSAXinBDRUYhR50MrpTIW7EoYJOwI82mMuOr4CbBylhtfK5Bya2Th330x9BV+aOuWWcvASb3Ehd6wLk3Fceq5caEIg5EggFJGP9utYFnemv1+hVNMKXeWeeANRZbyjbGNQaqRgRHibhWtBBRZ81VBgbCiYgl8AiaxLazQroLLvi8HrWrBUMGeaP8Rk5z1j2OyMYhwIV+qgcqjTzf4EoaEtf3UTrOKvnmHYT9WRk3ein4BeHObIGjYicvbNGZYQfiUZ9vbcCdDGoNP6NgICuPNeo86Yy9yBQ2uVgCCJLY6ANYwIFeDYk33BQ4c6zGLjQU4NIR4MbF7LITZa2iIgF7GVO4ZXf/e7z8KNe94LnjXLViNIw8DndIJtxwTwrUzHCnz59kvML5Gl4BaPZKMvw5AVK8dR45OArZDT2G3PAnM+Ko7JRJdtoJGUl41bR1oiFH7iP9gS+khWz2ahD5AprABpxLd/pDIHmRoLprICPoYuKF/NoDVD6y7zNpX1cF/ZNJczMJtqq8QWw3rqgGiQ8n/GY5q9jGzqnpuytmykhJt9CV+YYnyrX4ITEWjIqjt+lBetfQ1yjSMePdBCkcN9TeapDY11/cnaAxGh83rM44D/nkM/wlZHjKKgBblI3jgyaOtBoC/rpWDAykmfTBv+HF3/44cfQnagKZY2AhPuYADrfI0+YS51sjEkgX2UOPlJmMEZBfOgbAysHRVU/QMdwryTakb/sF0TWnqq80rFFf+g7c2MfdTw7D/RBZ5DymN/c5/ydfjBPXAut3McE+LiXZwj2urdxOFsitPfe5JBC+E8ZyDiVQfBp949mLth+ImuvXM46pWSIoPCsP8BzGtH0ARAPvZPvkeEAlzrzzHLQCBZ0Zo3ST0Fb2udZZO6QGdSzKQrcci3ylD2K/7tvwSvqAJHvI8KHfigHpDu/w6setpl2zpxb7RMai0bCaMi5NpX9zi//x2FAP8vbRyKXcWrA19D30uXLKceUs2BSCvBAorcf3qf0z8OMHb2HLBgOxbx1+1buv7e9nTGzj3o2gIEs6vvOC9HAHjxJnwGUmXfLrMEXZhbyOzJmrqmNHqy+whjY85CZc9T1sVHHmr4od9UZaKs2waPoHWSwAIITxIGjyIwt6edaNOOD75lXDjvE4Q7fsDe7/3h2gqAyz4WH4D/157VOVKBMw497mAeeKfDP/DHH3O9hu+5LXmdGJ9l1BB8R1CAwR/vwuvMMH9FfU7FZd5RknMFV+oORzvPov3sJa5H+WFJFAxu+Zm1Abz5zvRmhkTXoLc+fLbdTAvJ59to4W1IGi5JIu4kKh8eu37gxzj/pYfTqqYxDx5T7LGMwywbnMTIOBwgyAnl48cKF5erVd3sWBaV2Hj8JCE79fvSCGfhB1qgPu/Ydj3sivEfQD7qPTln0FGhkho50tL06eo8lSw/aIyNcf4yJuZWOtKPe++pVzx+YZYfOIq6Bf7k38gR9/mCzJLWZBI21jQyYYMwEBbG3zTqxgJ16gXKK7wMyHaBvr5ZnOCKIlH2xmxrrATbRsTxwcVniZFMWINcCZiWgqBajDssGmg2AjgPdN5HT6HR1IMzAGJ/d13hXpqtD1h5/O+K68qo66+yUFSSEnlzD2kDuo/exH2hHCK6NXv8s8G4fZ5AvazqHaNb24W+/PassELASsJHeguC8wzfqRAJR6q7aRoLgjJc14fNYP7RpgA2ToA5P3wX2tdflF97Vp7TztVe0P7W/V3gMwXPDJhTY5bkCWOg5yAaeqTyV1vZJYItnzo4Ibd3QaYBi9JFnu+cpR6WFNsUMetZ26JlO8svMS+7vMxDMMwUGbYvr7LMAI+0ZbMf98qnv8uoafC6fe7+/u+fMOJdgsetTHVj+4R4+u44ZU3X28p78Iwg9g8+uBwPFvMY2nWf1YGWLOiNtz8D03Ad1V8fiWL1GvUXcTJ3Z32de87P8KBZEm/ZRGsztz7JkxspcmzOe4lhmQNmxue9wPZ/tszJgngue372t/A/vU16LZ7K38qdOK29JC8fFfX3WutwR60cMR6xnlkEzzyhLlOWVveuMFvuvDUhNcNeU8zDPF9eJ/VW/aTbLvJ5cv7Qz45ToIIDgN67fyAHk6JDJBBzZ+vN+5XqpI7QguPwaO244w51397HZ7jZjk34o25QPK6xh7Au0qZ6mHe1eS9uM+UeCWm7cWOk1BmpyX2zO//Y//vf29N5wU429bm5GrwgYcZORbwCKP/10ffn7v//7KG50gGhtBREdIY1MRRbFBoBLwc7v1E5DObOmMgq9C57no9QCjtO/Ev5K+qUw4Z2+kp6HEpYo70Sc1KCO0BsHavFb78Ur3sgDlBGYiWeaesb/UY4AWCE8gGaFEpEMu1G2abfpLxy6SOpjS68ALGGouHF0YWykLIbMPC9K2zFCcl6cGqhsZs4LvwuGaECpuFGnj/62xMHh0EGDQZDSKNVZOeazRrFgu4JUwaGiFwfHfUoLxIZYCWiVNxlV8NYNCkZF4fLlYlUQ2D4gBRH9zPe1a+/FwKXEgP3l92fPCyRE2KTAQyOMUOxojzEcP35iOXgIcIRInO3l8KFG3xOxhrHBy1IazI80Zq41hPgeZbtAGvV1e0gVQg0ewLlB5B+ZAteuXs1z4W3BL3iCdFWjn0zxFVxjcdKn2UuugM7aGd47QXTBXcaOYuW9KLAqqqxDhQL3u/ZoYwbRGD/Gl6Aq/TYCzTlSeSh4isJSIYrSybrEmKT8EUYx37tpMHeCKfRL0MV0dSNQZ6Aa+SIvCIDnsKCD1BqvIqqw5juFNG2b/gpvQEuBfHgGWlhWgc9kpSRydqQosiY1nDH0kV8Id/rDM5AP/K4swaiZwUrnhk3R6CyjGU0DbMmnU6vIeObBNasxhDFBNgPtM7f0UeXfd9plvhg/TijaFbChTr/RdKbl6ZQpYEsN0gLAfM/YkNe0zQYPrwh48Du0I1GXw2XJ9oEflR3cV0O1dYM9xDAK+HCytfbsoVUJJq73GfRBJY97eJ70UH7oLOAZ0AQ5wOfUOX5eA5g2oCXOKB1P9JE1/NHHH0ZRYez3OQPh/nYMTaNvoO+8VpVPzif90XniJuy6oB/WQRYAD2/iCD1eRyrzZBQq90WGPHmS75hfnmd0l8q4EeEaPYybPkAT5ohIBMt/wGuMj3GoPNAefMZzuB6whL0RkILzHFjvOCY++eSTVRkTnilwyxyxtvkjdfxv/uZvMufch/Oadcm1guBEj/MM5o9nMy6BgnkfmIGQ2QAWtFBeuM5VzPwevolz60kdcHyWx1UMdfYqa5qhQjZLNymUOOZM4IXfWzaLkikvs+YBCCmhwv4muKERoEFB++gG/DFP9Md1NxvSjJlnuEevDI1gCR7yyaExOBMIPDi+igBnT3HO//Snb/IZxZN9kChQwB3mkbaRTSjnjAWe4Ddkl85s+v35558nG4M+MU7aMEqR3wGCAX0Ffnqw2/nQmLn/4osvwj9mCjLnyH1ooJ4DHWmDOdQxaQZh5T1ONCJpyZyqfAtQyT46FpYKsvzC/CNfBM41AIzepO9GwGnwmzkI7YlWge6CJa4zxmGtZK6/cZPzBh5krVnigHEJsvEd6xb5y70aZWges6OGe3SS8nkGOqAlDv3sSQCXrxplZ3QL9zku9+oagg3S4JnqF0bnEB2M3Gfs589fWH7729+G9j2boQc6EqUL+HXr5q3MzdWr15ZPP/115vqrP3y1fP7FFwvn7RBw8Nlnn2VeoQ3zCc94Jgn9N6qfPRJ60HfnHRAR2ZNazu/20Cj1a9aeUdWMA7BKPTN6/KGDOSSb66AxehNnEkFD2nB/UKYyT2YzwKtbx1ojGiOQl/JPnuA+9cLIymfVHzc3W7qNvUV9kLa5lrkJ4Dj2YsZLexpXOs0FQdR/Bc7Uf93XdL4qtxK88OpVMxE4jPiddwJsYlNpS0Ej+A3aqteb8l+AZHd58bLRpOii9I2XeiX3CDwzjzqeWEfMMb+bsctewr7gWUZcq+yjLOLxExx8Xkcsc9JDMjfDX33uRqLAv/3u+8iiSLmNZgXp/FZG03efq45y/NhWovnN5CEIRWfIkSOH8hty8/729kJprhwkPuqMui/zf51QM7CiXorTimcTDW50LvcaZeteIkCmTXjy5Ds5K4m5gy48Ryf4HJSiXkhmT86PGgf9sq5dL84RvEQbAQcSPbwRR466l7ow7XOtawh+TKnNrQLms608gynOHWMKj77p2TzPX9QZbD9YB65xaMP3ZlhY0hNeVR4KegjgF+hovev+ERnY0i+0p/3huNRlBUWU6fZXm4Zxs/fAp9rBgtoC0LxbO5z+MT8nT57K/iIIxvgr91uiQ9vItcA9Ptu+ZBzYGK8LJKszar9LZwFVbdG5fZ4Lv/NiHatDCuLyroNM2ur4UldwvTjuAoR1ujmvvEt7gTuBcPWp+XeBY+5TZq2witj060NNeY4yDxklbsP37gfKM/c7+yWd1S2djwTpbHJ22Tp6XkDYfU2aOx7euYYXn12HzJf8yr3azo7f/V6QVLDS6wSr3c/lc2Umz5r1vgRUjqzZznXL/TE2gU/7rO3u+pTfuV67Wvkl/63B9fUhrMy3tHPu7JdtqXcKhmofSwftZmWKfCXQP9NnprMY0AyQC6pKu5kPBWUdh/Pl+pj767p0Te0HwZ0j6cjv+x0ZAq/2Xzq5Pud3+zCDwq73+bq5X9APfoUmZDB++eUXmQt0b2wf5KRYD23N63KeK4EyrlFWwmPoEOJg7lvScKbzvP7d65wTZQe2p47M/fyhPSnOpzyljBnt2CfnW8yP65VR7BlkAhKoAsaJ7q8dq51m36R123sd7FPZpn7kOlH2OP/iOuKgzrn7Oc+iXQOrXHc8GxqyryM/WhGi5Qexo836xP7BtmFf0eEVfea/+o/+nT0VgS6CeqSaslok3Vp5/K4XkGu+++775V/+y/97lcLHQ1QMM5F7BSsZDBELdFBPZ+uIehJ1wUMYW6WJgaEA0jciyQHB67lfn6Kq4cThLUSzY/Ajy7Phj6gmwv5fjIMyGQsbJeAAgp32FehGzNJvQcYenmNEw+HUpSMyncm7cPHCcvbMmZxkH6Xt2NGUxeB99g6hEAUESdpqDxZSKVgDja0ZJlPyu4YiE8/z6Nf/w9e59Wh2Hef569NM9/SczxwORVKkRQmyYFlGfkGSqyBIchMkcWAESODcBIkDGLkKYOQiSBwgQH6aBdikJUGihsPhnA/dPaee7p4OnnrXs7+a7ZGbIHr6+/Zeh6patareqlULGgnU0JbGFJ/XAhrH5GoTPjwspwJh8HuzJd20aItNGrrSn9FEFaWghTzFWQmgtVi8Pcx4VELQT6NfhQt/oKUOjQu0b5J9o0it9WS2kRVz4XxOJvA+IDfCHIDiuBYX4GGB4C+TYZZNMlnf+288qru/WC8Al0vmcowRR9EFBH+gJe/SDzyHDvxG7vh5/SoLC3ricFC/L3xer3qUgBgsNmS7AMQCsJOFjdOFrJsFyHw9nmvww43MDbUbVsipYIqGs4ZV8bzKvXCz9/JWXT7XUKcPg1waGvAQB4zfOtiMlX8LOvR1wXryolnAOOjAmNUL0FQjuhsX3ekTcOM5nUTHqHxZaiDjzckFDWodUtrRGUNOlFvaMFin8WbUUcUOCM6xb3WS8zVA4BFkZY6+kTl+jKR2/Ub/9MHG6FEcjHf4bYYi44WfZo1G/sIfxpk19Lay4sxk5R3GrKHSgU7eP3vm3LjkLHXMye6yHqvAwRwEB4DigkEydhgzl/jieBcQv/+6SnkwBsb6knryB4eLl6/2K1OQzQy9Kd+Q8VqTVfogJyVyufJxGbnKM+O3BJMGexz+1JpVzrvBr47QKOV5wV6zCMkaY5/gvTg4yZh1zh9/8lGBYIyRjCcuxnxw/97QKwk0aLjQn3yEL/Tl//ABekJb60jzHfNmfIIFZaRxCoCLhAdvDSr0gAd90ibj5DmdXLOyAYjUo2YrMzbWG6c4kCHkgo0cMBIaoJf4nHlYKgPapnzLyuL+/QdTBrT1YT31xDvovvAwBgaBDC60hkaWdMjx8wTA0XmUwehBP4Amy06YcWvgqDsGGio6MozTkgw8z1y788F4KljwnNMdy+Nv6hUdOWQLuugIhK5kii2Dz4IajIE+cP5pmz68fCsX/eZYfIz4yFX2Zpy3nMBgL4Em9MGY6ZcMOgJNWRspvcVewZpgfQcwOFmnp7yYl3WTzwOKJbB6rvqFpvAc+eayamoeCxIJ7rL2Lf+AvrG2twFADULLMpnprFNBnx7N18Yw0x3a0jYgOYArcgaArgOQTHtK/zxf3L1L8JoyUzmaHBA+wS7a4BmSA65du14gBbLPiTzuWQnPE4TjZCDPMOevv/7t4je/+fUIKKUcgRndzl9nwzUmQMJzPE/bfa/Q8NUQZt09fvJ4lBTJxbnIdU6LxfY1IGlCAbSrDFYug1zJaSpkxDFBB8Eyg7fuS9pw/PZ/5My9Fnqy/9ZpBIIz1z6Y5ALQMc4AtsuiwEAvBcVWAmyD/pzKfDpKwgC2U2KE0hXIpoE21gUnPh6NS0U57Ug5H+wYZJS+zQbn32TjYjuREQvgzhiQffYdShySuADPsdFzUoGj6Sn5hU3HM4yN/Q29hV2FXZ49kPnmbhZpwfjkrXsz9DUAxXsGYo8Oky33hrJwI1OQMaPXdNCQQ/jput7c4mLvXKTJOwauecY24FkSSpb7tQCJekr73f1ZHWRWr+AHbaij+N3lRcCdoB18JbOe8XoCCF2VIG/2QcZHf8guZas4jco8eaaXKGDNIx8G9AzuGwhnzto28MRMWscpIFKys52TEvDF5IlXr7MHsgg4dcp390dJy9evKTO2nKe6BfrIF8EH5rNeF9jn0m7mgbyVD1UXBJ+s2vLoP7KYCcgStJIXAgfyQt+GudOf5YwANvETSBby9Br0Qgb0BWhDm0Y/8IMb16Y7nvq+Df0FmhiDdgRlncovGKfOdLh7sDfB+5SxXF9LEgsguICEIIdgCbqXMUObSxe55DolIrWRlDPlHB1VQcYB5MCrZzvP6pR0TrVyUiRyRLvJ4CZLL2X00PHsJ/QnmMXeB48FhdnjAlrHR+Lv2FTL8h3xp3Ji1bFq0wqA+JuxKnPsW8ivQckOBDFmbfCcxn5eY4d2yKiJCTzjcwKW2puCRwJnAjiZx2rZsPJT38FnBYu0U6Q976o7pG33c5V3edz1v9/NwcAOKKX94AACePrnvld6cJT1EU8RZNbedpx+PtFgZIIre8xbPwoaO8/u70NvgwH+dj32IIFzLRuHS/3WU2LOvuUf7+r3qCcFxKTPNiipAAAgAElEQVQFcmTw2zUkr0uXtPrXAqXdb1nKxLLMiO8xZn1l+/c7bUv3JcFN+2Z8/q8cSYMuI93Xt4/uM/PsEgTNOu0/6irH1UFw5UA7g/F00L3LtLpLfioPrnfpbd/26xw7zR2jv3nGdvzMflzvvT3lX/xDGti361WMTH3baTEfj7KlPErrjq1Id/1Zx6y8ar+xl5BMwueWNUO/q5fUaX0M6omst+gGaKxuUDb5vmOejkUa9ICD/Ykx8a7Pr1Xp3+wlXc/xvjpTvInxYr+prxiX41X2aFfsBV38za1bdTcHNhhBc3T/++zZPt5aK4vIgjaA9rK00iaTNvouzKHrXNcmn0+Jeq28ljIiZsTYeYc9BDsVX4o9zdP+2uiFjf75H/+jY+tkR0En6sa/ARQxEnw5zl6OsbFhAogBgj95nOPfOtcyvDaKcblgogC5FIrvUax5DgNoyQQFgsl4+RMGKxmnMIBN1w012XQAzGS+ABbmEpM3b6LA40wkQ5F5xfnObfXMOZknAZwtjVCRgbrgb3uqa8jlMxjFd+58W9kIEJyx4DzgyGG9MgcytnCGddJziWKOtmOEYDjxrhFvo/mMof9bpwg+QFd+3BwEbJyfWZbFl9Ony5Au4TxMzUej9rYjwKdywEjDQBa453PBQzdxxlwLYj9ZuWRlVImMcSSN8TFmN17oK6iBU8T8AljlGJKbOELaI1Hwg8XJM3FAt6sWao3pzf7iwf0HBdgJgteFJ5QcGZeRGTCoUg7PAThYfCgeaunFkOczFlwArABgLvYYeCljgCNX2ZibAHaH5cwlE3etAEQMdZ4tI+nt0QQIp49kqUM3HXTHxnzNVpbnjEc6dEXG2CzHAS9oix9oo5IsPq6upS4U/Y5bf808h/Yach6JRakLqJkBB//N3uK3mZ30BYiRTPRXA5g5nBQhtOrKUGCqB4I0clzb9Mn3AjAabgQekEfKAghQmcmH8tK5ZPxmgUBvTzJYi1+nAZqr+KFNBXnW4yAEfMrJFyOURiKNXAqW8UznUTc6ecf1zjPwi89YU8gPc4PWKGL4yRj56eVikDUy4tCzuTAv2dEaE90Iog8Aa4KU8MnMngJ0Bl/lAe1IPy4WZC25uaEv4K3HhenLWlkF+LJOKDWxg6OdMg04zdCNufXMDdf64dHbuhxLgNoNTyOU+atvNRB11JRtPnd9qn8M0KB/KIXi93Ga0OXJtIYezOnDm1yQmctLuMiDkihPHj+qOQhwaSyYbYpsmUkLP12HyCH7kI6AepO21Wu0C7jJ0X6+p2wATm0F40aNZ51SDRcdPvhTGe77+3USAflQVmmX/s0kZ6z86NjzDnIF36GfWcAGdAHOABh5hjatraxBQiAM2YTmgvPloIzsL75jfNkLOWHDqaiVum/AtcK78BXZEVQwQCuoRN/Qgj503vmO+cEz9a97hLW+aZs5M08CDALU2hcG5AUnmJcAHqeAclFgDCGDytCJ/6E54+r6uDIxx0kWDdcE3dfLjkDWAKt439IlXDQIfbxrgmdpQyee/s2E5pkYnKmBbW37GLdZ5XW6rLKgd6rcBMHNGx/cqFMG6iVrDfMc7UP3niFtcIW1LTCicer8NDLlC+3QLn3QXsYdQBZ+MGdsHvW2F/NCY/gdgDanb5Qn5mOJFI+RMn8vDNQegjdeHOyFy5xIwL6kJjb6UR5aCkf9SV/aNPCe8ZuFzjOuXeTVSytZ5wHwUxP74DAXstU6pg7wsA+s/cvcBVz4jmzS2sNP5aQGbdMn64y9x7KCOi0JziWwCd2QuzgvADVxXpAtnrf0Ac/++Me/P60RT4LJL+0K+kevY9+gGwHAsVEBJwlUQNvUEE4wlh/eRa/TR4Gno8bxO98/40QeSRI54QHwTTkFf3iW/QBe8uOlrTrTzBFZ8x4LZIpnoAW0hva04d6rjmB+X399azp9VE7KKNkBWGuZLZyasn3fHpbuZZ0wV/cwdCJya2a0Oo/+z54j8YPTH8nwh2fIsBlZ8MZEBUEVvpdv7l3aBczFjH1LAKmTpIMnuZgzNO/6H37AI3Q1ZT+QQ/QkdLdEGuNnDNqD9E2SEZfTUiKE5z2BRdvQleAtbUMDyouQ1a0DXT7Js5yAYD+XdshxThEkGYWA5/mL5yvDH9uXk2EET14DmE53LkV5vdonYPxo8egh/mAyJeEd83EfVH4ENPh7dZyOwZ+AbgTKiu7lh50qe+f8uMOF+Xz99a8rOMe+wTr0VJsBd/iq4+9JMuZO0ICgPvxmPHV6d1w8LVjL3C3vQ9sfffTh4uZHN6fkLediIIS/u1+Tk2nJGi9bbfiX0IHn1KnIQe2F476JOQiO3Ojj1T0wL19WWxcvkGyTRIKln7kspeBnjEvb7snTZ4tHjx8uXlaQN/4tP/jL+OTKM+NlfRHMQpZyyW4ycBlP/DtKRSxLWfBM9pboNP0pfvOO60d7SVppX2kbqisFMQSgHJsgjWCa9OygpYFL8YECYap8anwxfvi7ZG41QHcH6fycwA8enGP1c9sTKLItPnc+ri99Gp4VQIUWJgPV+h3AqWCe60Ubsa+RzD8AqWPWR3BPoH0+C00Opwtk+VzfXPDJvqaxc0Vro4eBxGUyYTL7mSft82/WlrQxcaeDVM6j2xz4B0S75LttigXwDs93sLIDijzfgz8dNNc+0v8wYCPeMOe1/HOc7hEdgOv0csz5nTU0B3XVb77Xxz7nq9/NQXDbCI/GSe9JlmMnaAO73/pbuVY/8bfyp58uAN7HGnskyYHSvtOnrx3pKT2kqzJt332tdjraln3Zjmvd9vr64BnXgz5Yp333lX2//+79264ArP07fn5LK/QsNszPf/7zkktBYANAtOuae9+4QqslWO3cxcGkkX0zFvazwk5HsoTjle9dJxaPwLlGYph2he/0/anLP/idstHpaJ9iV8yN/fA3v/51JVh8Nk7L871yRLvqF+cVjGS1bBTxJ8fU9am+g5gFv/vclUHa04YwMWG+DvR1GA/P8hsbnvFjL+h/miynjbbyH/7JPzhmAmxSKLVky3B5RRS29eLMMnIAbMq3bt2uCEmBTrtLo5ZJVjsr2XRUGJY40DAyExyjoS8EN1yz73AyzQTHmHcDrJrOdSEc9c04Ypbb5700CCMQg4Gb6gHPMfww4vg3Bg4EEkT2iCCGVJzBZB/BSMtkcBQfAwAaAIIyx1cvX9RmE2f0bGWDd6AFIwNnVpBGwWG+MMFxJMsuGSPMrwuDC8dNGQZbZsNgAo4M84mzTo22RHIEtJkTfwv+MXbGKSAv+CSYjTAzRhcVvACEKieXrKRRJ7oLokYCC8eMD8uLwNNuVPAMfQiU0I5HWAWq4RPZq26M1LHEiAuRFhVRhk8FpuynvE0U66KyHpAV+M/fR4fWeYrR56WIGPaMC9oETAs/ATM4qo5CIltDsIzvCHZgnJcTXY703qQcATH5ASCnlqL87KADc3Zjgv4uTpWbgBm/7desadrTyTECub4awwAAXKdS4NKIpXxizQDoa5Qqc/CDvmiT9r0kChklU4uyMmbE8u4XX3xRdOQ96CAYAcDAfOAJzyufZtiZfUU/yKTgJ+MwCyjgeOrLul48Vkq7BiTclAT3dDiZh6CM2fk1r8piDTCgk0KwiAwjAwCMx7WJPPeMbdZo/79oPi4b9DSBDqwZV6xT9COAgc41fUAb5J0+0C/IMzQn29IMHDfV7vCUoVJ8jpPjsaoAcy8KEO2GEX3w7KnNBOdoU2CKfhi3WeTQRSPq5NapxcXLl0t/QG82EcoisG5+8IMfVFvwxmBLDM6jxYcfpYyRckZ/AVECqvFb2guWCWi5OTLfCliMDD7HXU7ui5SHMkjD+geQtFwBcn76zKkKJjCOU5tbtT43T2ZzNSgA39T19CtIR188pzyUvhundHTyoCk/jMO9irsicNb50YmGnupVntMx6gYb4xFgAQS31IXAG2PU8dGpRAZpFwCKMhT0xzPIuidSoD/ACpmbHmsLwHBuHPFLyQPWmkefAwgeLM4OQBsawAMu+gUED812F1xQDL/NuFXH65xY8gg++78BsG5467R0gwsZobRRgKGsfy4D4yQC//bUWvbbXFbmyRgdf9rAWccOUN9oTKl3GCOyyZgFUmgz6yU1snnH9SXted7ABOPGblBWdej4HgDXuw7sa7muc3KM593LcdRT1iBZcJWhdzKA7mmOv28kYEdfXizM391+oH3GZOCG7y2rUyVlxoXetO93jN89At0BTWrPG9kh9iH4DG8ic88qSULdy3PuIegT3heQZi2SxOBxRXQJssc8LJ/y8SefFFAnoJUEBwKvHGtMkgBjM/BEH4yFflw3OvSuU4OP0JIfxlol1s6dK95W8GWccpDv2qY62zpPyl7ZLOPo5bnznCpMpg109rSP8qRzIEgEfwNIZ/8PqJFjtwkE5WQLY2MOn332e7U+WcvwDB5CB+bAb97hc2qAb51M1qZgOXeiQMvQC0AkoLT2QemwlWRzun7KkSELfJwuYl2j6+skzuFBLsYemZe060lDgzDuJwKQjMcggadvCBRAJ54xs98LSaN39xe//OWvat7Mk/8tn+JaZx/66quvcvH0+trik48/Xly+dGnK8mFulpByfarLzl84P04cXJ32NrPQ1deMWTtLHcXfggMdcHA/pf0CKS9enBJ9DEbBP+9SgbfQQlk14569k4sxr1xObW7GYImjyMrbor+lz/ju6rWri1evXpSu0T60fewI2tCW6X6AjjFtQl/0P/zQH4F+BBmqdNDFi4svfviDAoLhLzzf3Xteez10oOxJyTfCvZqs+vv3uAA4dXXpg3F0J1k9mfdXFlyMWXMcgCG2d+llanhvnqgkI4KAH9T9L5t1QgQZMPjKuKzxT//QF31D1p4BMfY1TuBQv1yQH1qZ1AU9GSs6BVrpIF++cmkZUB+n8+iX9cnzgnDa1/i4rG9tR/ow6UObQ32EvAGCV3C1JcIgazyrDW09ZmjCWju1lXXt3qrOYgwCwfybeSIz1HNnz8ZX1nbRh9YmcT/4/PPPywalL+amn+Jadm24d9o3vzvY2oE2vuunarRntG/j9+TiTe3Prjs6WChY5+/OA/1m9wp9L+hLu+pyxqnsdZCI5wvfWF3J3QpDdgV2ehsdOBMUlG+CONJAf0971r1VHs/BLoFz3uvP5lRZ6gLzw5qXR8gxtqvBUcesre3nzsG1KU2qrGYLErhPuGcYYOZ55JfvEyhJAgX9Cwb2+SKnJutAFxIsCDAIahp80v+jfU95aLOpe31HmeRvdYtgYsC3dxOz1Nu9vU5H2hcInOhRQHdkRlrxnO2DG8zf0bZVDhx3t/eV2/5d7IP8uC9kHAF+tauVdefjWPpv108PNqlvfV/ZUI6cP3+71qRnp1kfo2u3t8H32kMCn/Ks/+5yb5uuJ+ff5yH9+neuDfuUJp32jl3sRX7xd39envf58a5riz36r//6r0su2S8JGuvT8o54lzpxzuPYfdnrlLtOa/9Nf/zbRErHKS8F7fVH1U/83liLva0vok4xUKaek685qbo8OdH3HOmlXcqe+vVvflN3Jf3wiy/KjtauU+e6vzuHYIcp/2eSk/OhL/1BT8MnQXl5X0ffV12HBsc60K+tLI5lG+7RXlaO3SkNoIlJgIUt/Nt/+JMKjWKQJms3ABYKN1l1N4vxBZBzlBhnflwyWQXTf/ObihA4eYVLw43aWmzwXF4IUMCxtDpadZDjv4DMHRSEqEYhzQLjCP/H3/t4ygRnfJSZoP+dZzt1xA3jmQy8MJ3NIiLtJZFkLAGUo8ABRhE0MswRcLLCOa5b9cXHEX8InQwvQEoucjtR4CdGmGDl2yPA01cFYOGknh/1LnFeAYlDRwxEjJq0LSAhaMhG4pE5njeCLiAFk12QCFM3KDH8esYvmeClHLgYc319ctZ12mk/NdiXwKu0h+4sIOiigAvgQEeBFrIdzTrGuaoNqSLnw4CgJu7TpxMoJRjowlXZecyV/v0uoG4udlxfD80Blhg3dMOReHucWqD0CwiOwQIIxgVXyAKbLOA5WX0LjrAf52g6C9ia8dCG45UYq26kgOgJGqRWH3PygsvKBCSDcGRAIs/ILeAal+7BV9ZOLou7kI3g4E3VLy6w7tzZqaQJ64T5miEC76WRhkffNKdsjnECgXmbsVSG7EGcaGpJwhtlxQibStGNTkMF+VIRmY3JOwIXAgWCpGSBa4QZHEORMB4zA5Ars/Lox0xSHTHHzXf870YGPVS4OSKfmo/QNBf74ZSkfh/PcRwWwAC+xDHmeOjJMvrJAEWvJACSLDiAhgp2IaMnNoongj8Cdh49NTjjOivDbWQGepRG3aYhgDPusWbmWMflW11N6ItzlYtb40wLuoSW50uOzcYq52hkqguAm6krz6EL9GCcZimaKeZmKLhVF8Jun6m+Q7+dCYzmHXQg65s+lIuTm1uL4yqxtF7r7ssvvyxnG7kAdGKOBo/clA7fHi0++ST1uHGiAbqge9+YjPjG8GA83OfwrOZC3wJEdfnWACVzZPdEyQPrlsAYdJGOjx9zOduT4eQsFhx396Jf1sTTJ4/rRAfjle7SzAxwgSt5S58eQWbOZlhBb+bmKSKPU7PWAaOMnDM/nQTkX8CYOdGu9fj5WyfZ0w/MlR/oKk90hnzP+tvqRg0X2mOerD3euXo1F8fiSDNuDRCeE7hhDfE+vCIoRA1UPkNWeC7H07OfFM1fATIHNGF81vt3v3Cf0gHrxp8GosaLQQf3MuQRHvA5z5aTXvtMAg46DD6j88d38IR5J7i0WsA5tgvfGYTmt46dzoFgoeAx4wUYgg8aaT5L/xpjOkjd4VB+GLdHyhmXmQm0A20xJHmWPSQnoFIjkN8EzaGDe8OLvReLx48eFw+hC+vLDMa5saujwHNmkiJ/9FEXn967V7SAN4AdltBBJr/++usqkwX/aB8giTaksaArNCYwShkOs8O1MWiHcUI75kk7/NZBZ16CM/ymbWjB/6wRwWadduwnkgt0ppVby0DBW8ZJlrA6NwHt9GOgFVpbKz2nHQM0Y6QT2KnTEovjyrp373NtpaTLXs3BPQC9eGqbuxsIrOVydGgg2NiB1ABKBJcTuPHIfu3b43/tvrJNxiWdly5dqVI0ZMWzNuEt9PTSSObGvsJ3BEoACt3vk8WZbB0C+/CcE13QqMrfjTshzDxHr1jjXuDuj/7oj0pG6uLKp08XDx89rPt3oAP8EuyR7jo5fe7ud8gDnwPKCSqo2wzqwbNHjzjllVITzLUfvWX+0At6sJfCv+1TW/U/+wKyBO+nLOaTJ6eTVerNAqJOUh5vazqF0tcMAQ5sPfrX6WTsrBOD3n43B4oYj2CfwSh1epzCOKr8eMJCGwn99uGNm7W3Mh7kkTUgwAGNoJt1xKE/l8qurCRQx4+6yuACY4Em9EngyVqZ8ME5A3ri1FtSDfpqN8CP8xcvFAhM+ccKhlSw/WVlFZfzvYENjR2+WhcKcqfCvXuUD0Pe9qYTfcile78gJe9XkgGlkV6+rPaZb5XfqrJDJCtsVjkUMqA5gYmdh45k/SPT+g782yQYTyV5egS6PX32tE4MkxwkIAHNtLWQRd5nPcErgzbUBL/xYS5CU64Zdwcx9JcCuqQUorLh/m4gXx9QwIQMPnSDJ8f0LQVw4AuyG98oJ2S5ZJff2oQCMfRZQdMRJEcuWCcPHz0qEJxTIuoRgWB+ux8yZ8vi9EBFJbSNgFYHBLX7tFW0PXzGvUl9Qjvu4fq1vju3Edz7+b4DbR0IdIzuv9rjAiJLoHMJHMNbvhdI5V3nH7wgfiVywrPdJ+d7/tbO6WCen8s3xuJY9Vc7nZxTb0P96dpUtgUmWWcdnHTcXcbUTQKdBuz0ZwQCBYSkLyD42siWV2d3PafMs/7VryYTeQJQ4Er6qLvEc2qPAys5Ed++Ag4D0Oe3QXwDM8qImJL8lofvBgiSOdtlgXnYxvx30KHIlv/Tj+tP0FZaOAbxi4zl3Wxw2/ldfdGW78tT99CJDwN8D58SFBIE17cXH1A+5vJim9DDfUdQ2bUpP6WDcuHfrp0+l84rgUnlfD4f3+tjU+c4D235vmbkMXNz7fmctOO7WqcVPFueqJAutufvuQ7pc1JG5E2XB/d/bGd8WdpPBYgkawhCd5lzvUlHSzE5L/tT39mvuoK/DcA6tw5gS0/5yVqpfeltTtuKsahX+F7eqBPSRvSbfJQmndae6GX/uX3rm1pbP/rhD8uOZt9WvnrAor9fpxtHtQXetS/+TX/iPsy9+7ldh3XeCejbX+ez6xO90v1O6MFz2Ea8p76XTrWG/uQf/8Ex/9BpwniGqDTKsc/PP/+9AYJTTDzHPzFCuAgFg4coM0AD4NIWwAn/URu26iVyfGpZPxVQsUDwkRVXkxqbChl9GplmRwWgelmlMNicr169Vs+oiHNxJhdivirjPEBajtJgnBWIVsfCkuELMQBIrfmNYHpcNrrYumbJhq3LWRjzMMzIRAA4p/1k8AEKZFOsLIoCBdfre4wyCM7fgKAYc9TaFfwVPMCpMltBI5aRMEaNNRlnVppCogNTddHGkfOUhNgso9TsL99DQHDMMZIYLz98ppHDbyMn3Slj0XgUH7ou6w+ltEuBxNzmXQZx6tDibD988GAyOBQ65gQPac/MJhVHKYYqoRP+BWBfln148vRJHJ/TlORJ1irjxJF4+iy1R5kbcousAnrv7T6vo7JkOMGzHG/PQsmmf1yXoABikSXCkWIAyap9ezL1e+uW2zKAkonIb3jsRanQMQBeLhXEiIdHyBRKk4wdQTUzMaS19aR5z8xe6aGBihJG1l3gOMkCNwBErEOcAtZfX+hZBxslR/424tYNLJ13xlz0G5e5MGZoy4VxrA2Un9mM0AHH0CO4KjhoAU9Yi5VZ2hwu+CsQyec4uD2rFZm5ffuboiNyyJpHqXpCoAJdr1O/nTnpwGh0mTFniRTWkKAKjjV8IaAGOHbl6uVaY9BWgAzeI8c4wToM9IUewVFkvPCANjlyjm5hrIyPcUIbHDV0HGOAJjo/ZE+SxQWP+wYeep+u+aTO/fHk0JfsnTxRQSdoZ8Ao84++5N8ebTYbXQOO8WSjomZ1TgroeGqQGBRhU3NjLj26/2bxGid8XC4Hb1gj0LwuRKxTMC9rHzCYwjq6OC4C9VIvL85kXu4xAYUCMgScWQJMjEtjhvGwAVdG2oULVauSCwJZzwHPnyaL+i33TyQgwL/Zg9hrCI7gkDLug7rYOAYD/GK+9IWMYdTQl4aKRnjpmu3t0pO8VzwaJxEYN98ZtSfwB1BZmdtvU5P78qXLU2YTbdEPe8HLF7ljgP/hMXsAski2AfNFJ/C8JQRoy755h7XO8+gWL0vTuIUe0Ivf6C9KcDAf2p0CmevrU+kSjTkBboKIgHsGt1zXZBzCl6z3OM64/GWQIPunUh4G+dDIEfgUiGQO6kgNOz6DtmY/0y8ZfL4L7UsvPo8RQ/usGUE1jTHaSxCMABmnOQhipkYobTGmBDlzx4YOmHsj8zegDE0ZAz/eS0J/ntYyiEw/nqIwqKdjiFwInDF/gSrmixywD7N/wJOUbngygg4By6B1vX9iY7HzdGdx7+69CUD80Y9+tAC84jltAOnAvOAf6+TipeXlqpSsYy6MhXXKfRusJwIe9FX1v299s/jVr35Vc7p2/dri93/8+ykv8dZyBm+L19APuaJONPOEbrzjqQZozOfME3lh7fOMGSGuQ34zXoOGzof3+YGnGxspZ8MPexFtBYjL5bzwRbBLUMa9VnAAfml/MFd5UeDtggDJXoGAvA/oy5y1uZiTF9N5KRJ9Ym9yskh5h67IMf0ggwZjtPNOn0n2JjLEO/yYEMGYAMPQqdACfcD/x0eLxV/9/K8qOIF+Auit9XciJwahAzqn1u7RUdVTr9MHW9xbkJI/lAmsU3x1MoKSV+cXH310c3H+/IXav5g3ACm/rZMPT9CLP/3pT6s/vrvz3Xd12g6asj7YCzFwOEWFHkAvVfBknCZFHwNksp/W5csjC5A5dxoUgDgAPpJY2ONdQ2W3rG/Uns1zuzu7AXLrdED2WgILNYYBTFomjT687BE5qYSZIfs5zZmj/TqcjF3n3L3APReeQAfoZ2BlAjHbMW2BJh1bAyLYD+pq+jMglTtwdidb5vLlq2Vn4E9hL9z65lZdGgrNWcvoAwKt+EPaP4C0teaH3q39cGSL8pm2IhfoAvBqg7lWAN1pFxmDRhVQOb1d8oHdS+37zVMn6zSOoCu8Zd8nCSbJRiuLwwqOvqr7G3ae7S2e7cR2hObQzaxl2ohdv15gI3JKrVESG1h3rAPsNBomIQV/Alm8UfcipNwk6w7dSekY/SnWgIEu5szaiL0f24kkGWqWA25aPs/gM3LAswLrtFOB7y3s/42y//jRke9ABm0jXwIGVW6kVgQnVVMiExpOIAgZhpa0mE7HJplosgvH3Rz4HK4r+qnTDKy/s+cXm+i0kfnnOsTH4TNOcpGwxngr2IINtQuNYxcIQBQ/AbgJLg9fwb21gy2uEeVK+Ya2Am78W9BYcEKQSD2tf8/ngj7ayALofC7Puv8iIEXbzMG9Q5CjgyXaxYI0+OiCW9rGjtdxdNAY+doYIO0csCtd3TKEBcBY+wZ3pI/fdRDc/h2PsjQH5kqAxo/0THm7ZWkXE3Z4jD6khfTVjtYnlO/KsnPOCl6ptdfpKJAWXzbyh76C/vxAZ/Zey4Y5h5L9lpHtXMvmr1PWS1nX53DvFPzsoJy2rTrLvjtgql1gAob+je8IknXaKOOOgfEJrNKH+Eufl/TBr/BHeeiAonztfOxrSmBS+evfLccQgF6Amn/3djtwLY3n85QPPtvn73q23d5eX8O26dz7WnL9d6C2g6u9bdfc+2SednjWZ/R3DP65psRGfK6vGwHYTnPf6312Gvb3+7hdM8gEdhH7I31jX5kIoT2rPN/uCBIAACAASURBVHYMpAPPJlwoT8qz9FQvirt2Wehr1fXqONWvguDQpAeXeF6adNlhbBW4ngWAlA1tG+1ofn93504l9nIykD2NvR6biz5rt6sSwMvfSGp4uih/gzEybvp2jaqn408kC5z29L+lg3KqvlMnz2XU/Yj39DMZg3QXu9GXn9b/X/zpPzs2G6+cVxzbldUyuq5dv15OAQZRLs1JFgOExWAl+xTDOMc2lqUzijl1Ccd+GWy0x4SJ4qNsJX4EHPA0N1DzuWg//4bQZJ1jSHP0lEyXirW/jSOUmoSPq952LlrKRVXLOotZDmTrkMkKR8gsJrMIA6Wi8pXFTqmEjeqLf1OLuhhCpvEAinEsT4za5YJejBlQXMWNINSNqEP4mG8tmiuXa+5cIAUQDvOs9SdQJXBoJokLQ2dMA1tGlkE/gCQ3KeYEyF/H/sZlj3wnEOmmJWA7z8zQmDZyi/AzR55DkDB4aQ/+YmzhaBevB3CYI2RHBfJgUD588HAAlrmYCeNWUI4SI4KXAPaJQZAyT1DruMqXRPiTxYZjWZsVdcBXVnLB1upK8RUDGnkELDSjE5AQg54jgCUv1P5+lcsIcarILKljl5S9GZfAAfbSFsMAQLlw8UJt8Hyfy1R3F7du/XbKWsUJc028q/S44Gdz3KKbjHMuRlVpOm8Waj8CIhgtqKgxgazDb+aN4Sq4UkZn1WZP5ht/s+5wDHiH5zVqNQbkOc9rWKpoK1t6HAPkO0Gryqof64g2eRcHTqAHWVa5KZPKkApPx1bFzfNsJtCAz8JjThCkTmWP5qEj+DxZvAd1iRf6BmBbx8Hxmo2e7MWTCaKNY+CMhbO3GG46wSpCFSiyh3KnL7OLaAtwl+P6ArjvACmtjhrz4cg4AJAZsowNZ4ZABu2aQW/fyEeM/9QfFrhDL7MgwpPUV9Rgg49mTmGYGqTiXUEifgs4VQ2wlbVy7Mp4HLXmWE8CRLs7OxXAIhDx3d17i+cvUocy6z8Zyx7Rpo0c8yZAclw6IOBVwBw2ygLwdnYLIIMGVwB7qxwHWcj7teY5pszc47CfLTCHjK3QI5k4BNfol/7hIcf1c4LnVZXqIBMU/tEP4EFKKGwWoBCA+UxlgyOTAsI8b3kE+ta40tBgT2KdMW5r3xIkgxd12mFkyRegdXxcTuadb7kkjjq0ybakfdqFBugOeEDAw0j60yfPan6WMAFsYk7IB7SE9pb8gAcanN3QV1doSCCz6Ara5cQTddrJ4IfYNz/8sJxn6M5YYsgnwMkFgZxw4fg780PO6A96GUzl8xs3UhcaXY5u5pnXr18W8KruLYB81NvmXY9za6AxNvYW5ko//K2RpFMF3RkX9EXHQUPmiK6xHISlBAzgQGsDuqydJ08S4OIzA3iuvWp3gGNkyEduXhZA+MMf/rB454U48JR99cMPbyxu3vyo6gkL0t8tcPpevVtBsLPnSt74N3NjH4pBDwhPgP6oguvshwTRkRvkmT6YM+NDd6BbWT/QEcAIEAq6WrJE4EaDEVmpkxJnzkx1+FiHAJEAto8rG/Bh7YnsZ5SIMzMa3U5AqzKL796tsWyfOrW4/sEHUwkT9BdBQjJlk8lOqaFcEmv9ZYO4yARts/4Yj2AMY+XH49TMDb5XQHpWk1Lwjn0UMA5ZwBHR1oGmXl7Iu55mgS6e8rC8lOV6LNHEPF1fCd6cKFk0IcBgica3hrR113n2+dAx3uGAfUKbrA3mR1/oe36gw/c/+/50mqTuNCmbNHuM+yw2dgC6S7VH3b97f/HLX/yybJ8CD09slN7WCaAvxkzZNQLh168tA7WCeqwb5Nzscy8OB8BknlWq6/79Ai8ZR/bdZEJSa/zS5UsFUmNH7Y4SPbQBT6A1c4Y333xzu2T7s88+L51Mn8g/87tz57txiiQJI5Ro4hno6kms4T+9c4IA255TfgEFVqr+NbKJbFA6hL0SmaNEFn0ZeIcu6FSCtawn5ggI7Po6ucneuTWdvOJzAGJLakFr3uuBRmSEZyxHwnfXr+deIMaCnDIW6zdDX0E4dImlOeirknZGCRzmHec3mVEGVQGQ2c/QY9CafQx5hkfIDcENdEq/u6j8snHHAm31ABN7C/PjM51vnkHekKFkrAecxP41ixxAUNsV2WAu7CHU/Eav8J5JRgDjzIPyg6/3c6Ez84gdo1PMZZAEIHLvDnY2J2o9VcpcuRCzsr0fPS4deebMdp3QQP+y5gHGsRNYxyTaWJaH8ZkFzhqRxugd/AOCJ0d1CS+nl86PNRHbNokQAc3R2bRz+Qr1t8lOJyiZ09GW7IiPuSzfQQIOvgPAPAF31ga8zEWxKVUU8GE15TaO3hY4oI7RjvWeAPurBKcCDrP/C5QQHDLwjE89BWBWUoqU/5mLfiWyqWxgQ+tbaHNWYKJOuJJtHB8fsL7uXRrgFHsgNnUlQo0LPbEj9OsItOUujdAGHRdfOD5j/P7oL2St/HEu2T59Juv3zX7RpWyPKg+W+474Da1sA11Fu+XHbibxqPYPTv7S/2JkYUNfToUPsEbwqP/+XaAoeyc+LmNiXth7+qkdUKr3a90cJ6lqlIC1fjd9c+oG+rJ/gl/wXB1QHmCxNr2g+ZJWS1BaX8G1q8+W8Ud36NMoa1mLKbWR+7HClw7ACnCWbFKdv9U3FyB030bPe5eUwL4nm7p89zEKbhv4RWcUjwYA57OuDQHg940xFMu78ly7wbUhUIYsa28K7nb6dhpH5lP+Qj1lP/pc8lx6+TfP9bs9+udenlkTblngmWNsANozuJa5ZI3kJ8E0dYRymzEuTzfERwx8ov/C95YB4j3n4fiVm37BZwfzaQ/ZyeXy0VPLkkXRmY5N3SPmMA9yTA/PavLbn3zhOfn6PhDcPc259DEoL11GlDH66eu8y6fv8VtZ6mA2+teyk7znKUx0OvuLgKq+uGtG3C0gdHx32tevcjzyhvcEx/WF5rItttLX7ASMD/1UNuFIRg0PCZqt5GTLO0EUgl7LQE7vXzp7OhcaWE7ki9/7Qa0rbILCdDmhr5yib4beLjt18bYknzF44tEAZuc17alPoI84FO2rGwvraic9DI5Ib21o9jhPOxm8VafwNzQEnzGAXH385Z/9m2MmiaNPRwCpbLAcf7tKTb7r1wp8rk0V47gmh/NyWBsTAxPUw7jhh8whs4Iqw6KU9Gq1yztsAhjSJfykybdaRAE/kllNNmIB8ziCdfwBQrA5kn32toxbahVzVDNZp3HMNfQC9KUuXZRCFhltF2A4Mt4FEDROFWgVIk5BMi1S266/h6FTBeAHMEzmZgGj4yI+ggkY/NDvEcdJK1Mgl5sZuRUcZZ5sKrTJjxnxgnjQ2qOnAtQqcDRgnMoc+QdIchE5b4VNYMtNQsUD3WhfAJNNT2AcJ4pFxVgYB0KHo0xZGjO3agM4ToZSARSULzniMqYoUJRq6n0nMxUHnXFPBsaYQwyrACNmNEEjsx4BzjAu6IdACfKGXLqQCrAnU2pkFvG3myRyAr8BNYHUdQRY1GV0v35ZY9MJB9yB94wFpQCgxHjJNr9YWZEBKuaGEcZ8HVveyMkHgHePT6k8GZNZUYwR+TPDTUVnprSbO2NXPvl3RdOOEnQCLKINaw7CX2sAIwMaM7xnMEOwSoeUeRp4gZ7JCqekSBQZ9OI3Dprfe3xc5a2jx+9yQEa9zB75Y2ysAcbSQVs3emQMOYYuvAffBO6hK+NVZ5lhbJaR+ojfZqHy75RaST1HAAWyZU6fSVYp8kNAT0MInYUBjFODs1FlOLZPBbTDMBgnQOhTh4a22YB2n+8V3c1gZP5mugpIMAbmEGA/F5ThuPMO9OVznjE6qnHKO7Shgwt9rHGpY+CGoa5KcDBZ5gI9pevHpqzTJEiEs49uFaCqUwcjY4hnNTDNQlXf7u69KKCEH3iE404bGBE8iywhz9ElMQyUKcbTDWFoor6iz2XG9ZPFg/vJ6uMHmtEX7yKTAE98Bx3JcktJEgJpudDY8iU6nRpBBgahb52WoDTM1qniG3JmJitjIjDM89brR06gPSCNp1sEnWjPrCXXI2OGHpxiArwycONeB19om3cNXDImaCnwpSGnHDE3ngHM5d1aE5XFe1yfIT+AQgWu4pCNWsbuMcyP9SwA20EE9bvZvc5puYceLk5tB1QqA2mcgmJegtmsAWWZefS6rO5PjNna//QJ7UvXra6VI4q8BACL3hD4FEw3MMR3nAICoKYN3mHuAuEax5VJ+/hxZcIi84yrLkK7ebPGWscAb39bgIwgM0Yw/BMAdF133sgj9i5kz1Nd0IA7JCqIPu7U0LDjO0G6BOmyr2iQKnPINmMmCMn8ed+xwbuym9BbQ19qJGo09sB3DPRkkbEuoIu2iLSE16wr+hNcZP4kRmye2Ky58L11npVH9F+vNY8RbRkm2jFg4vhYD+pC+GwQEcAKwAQ6wyPf5bc6ljbgIXLuPsdcyHQXCGVcZvQwF3hvXWUATunDOjD737ISyI86EppV0PH5XskjGfnYJeoH6MU8oQfBFd7jPptPv//9smHpxwAqY80xTY6Cx84w+Mt3D+7cK9oyP21Fx8n6gGfIo7aDe5u63RNO0EK70T351avoLJ0fP+e3zgLvGajGL8DW4/nKCAQQH0eStY2g8Qc3bpTuNCHFgERObZFEk2O76olkZx+VLYmdgZ1Y5bZObS9+8ctfls2NPcY7OjisD3gPrT3JRfvOhfFDd/UNckMAhZ8KnJznwsmLk40HLQHJWVf8WGqK317mubPzNBnxd74reUQmvMiasTB3ZKBqZu/ulb5iDAZqkCXGW4H4dgoA3rkGkQXmwW9k0GfhkyWUeNbyPLTH8wRcoXO/4FO7z2xnvrNciACQfgA6ChkMX1IT2dO99Mc4mBv6E1nG9l1dW59K7FAahfVUdm0BSWuLw6Pj8s2gGe96zw/zPQRA38+dD15Sq81SwWUuYX2ZS3kJguAvXbt2dfHZZ5/V7/KNXr9a3Lv73eL+vfvFdwMXAhiMxz2sglOA6+vMLUBEAIflBY9JvjpanDkb+2SZTBG/zz3K9rX3bQsQfG93pxKAOEmoX+FJyQK7OEUz7qEQ/Ho7LsRNmdDlBWoCB85DPuqb0U5lg588Oc3H9az9O4E/dXonp2wFUrTzDdQUSDNOaZdN5P/D3mSe2o6CXO5RtomcdKDO9WiQm787sFFtbi73HsYUsC1gXgdKO8glSBKdEvC+g5UCTdKDmvP8dJBPe7q328EvfUl9tT4v2nKc2mHpIT8dcOM5dbr7bQE7Azrq4KRgoG07//7bPtw37c/5dJ9fOuqfdoBW3nRADRC8+wX2URgOiR7D9nA/oi/9ZMelPnMOHQQv+6JODg2GNJpJX8cvXxyDNO208Fltjg4SugaQD/lqmz4nXTrfO13l81ymGYs/0r2Pq7fRv3e8+jr6cmJo9rPkUxKgujx0/jg+aeN8/FuZ5x350p/tstTn41x8Vrm1vezTWQP6AuJCvKtvpX85l1nekz883+Xe+YnZiFN0+e7tSpu+jl2Tfb3P5anW4OwS0M4f22DPZO/ElqM97EnL+ylHvMf+I9/62pqD4H1NSgfedx3rD3R5ElCf64e5rlGe5BPtmhGtznaOK8eZv8C7dKYNcQf2bU++YVujd8kEZ38Ui2RP6LpQeS1a1KWdy0uVkRGTnAujG7iZvHVd6M+J0/a91jmjV0wA0mZFzxYmOMp2uq7co8WfmIc2Yu1H/+s//6tjDDeMbUtzcBQIRnOJDBlDgksMUuGXgGzsAr8F/o5jY8kQoNbbqwK6ZQwKtQyEs2cTBTtI+QGZIBDLBoehRCZbOdtVqiB10Soz9XhRRivOEUZn3xiZID/WpMMgxclgzALYEEYHk/nBWIH7LpBhVKKPgOyMmXkqrHzP+IjCkvEj+HP0NnOO4356carA5TdFi8oG29qaQDBoIsOgO2MRPPB4t/Qxa4p56Jg53rrUiMtCd3YLBO+OgAav8xbIUlEYSRG4UJiS3XZ2AvTM8nPB5aht6kQKkPEM2W1kgle258FBLvoaER+cJ0BG5tyNsAhrQKOjo+PaMMkA5m/GBzihM+TFPfRleRv4qcFFn9IfZ9FFV6DbqM3JkcrQMZd3wP8CwLYC6Ehz2jHLCOeWfqy9p6HJe9J4malJfd4YdpwGIGuH8bPWvAzQeqg4LawZPoeH9Ac9zBKlHzPUpBn9cayd8bCOMMBpg/8FNmiXdszoVAkJpAuiMMaeCU7/ykjA1GTr8B7t0UdXXm5eXXZ1bJRv1wz0xXiy7qLgh2AOfKjs1FEDlzb5UfFBe+aBc4scsmZ+/OMf1zMej3XjRrcVOD2ynZKt+LxOEpjVDP1oj2fNKtWBRgaYsyCkm4ZGMvw0eKYyPjoOuK0M0pbgejfUBC/ou2p8jsxlS17oiPG7616DDYyLz+UtawyeQC91YNbD8mI0aER7zk8dyHvQxo1PIJPnLANBv8yL/gRKBPABOAhI7ezm0hydf9eNRoWAtsY37etAI4P0lcBiDIvS/WMtT2W09rkDIg4X7QgY87fZ+8gWTjPtA06zDpm3mVmCrJYAsP4y46T/M5w6Oj4e+jSZ1ep+L2uzTBF02zoVQBCZRR4Yv3skMuIFZKxn+MY79++lbBRyUJd4Dn4GII/e40d+0h6yb41yjX/GJj+5qJpAQM2V7MHrHxSteJfP4Ju60Ki8OpP2DFLwb3ktwEAfyImykXqzlCfbX1jugbYsjeG60aHXOC4QbVzS5X7fA7MGb+i/xrNNCYmUJdN4RcYMFikfBhHoD5nHLqAv6AWIjEwgIzxn+QqeNRuVfdmybN2eMMMFXkAD6CfNeBe6GlyBpvTpPsU78pzPAbce3n8w8bbXcM24Y+PowNOX46cd2kA/UBcZ2eVHgMwANnYSICV7FfNVV9GX5X2Qh5TLSMCEjGa+U241PAV1Ld1TJX3OUqN7c3FyI6U/vBOBvqQPvBfM53tAan7zvXaS+h95cR0yH8ZjPf2Ul0tAHD64Thm/RjKfYw8AuDluvqMf2+Fz5MWLPeFTZfVcvjTqDGfvZf1CF/jXL9LUkDZo9HTnWdEWUBCdor3Lb8uI0Rb0qlIYFy5UJiGyx/e0b5Y8n2mXMX/aYHzHbyIH7k+e8FL+4BdybVDRjHzBVG27coQoO/TmTemG1GxPtrO6Rd3Jd4zH4BuyNdk7Z8+U3kIWoCO81F51bbq+zDx1f4AGzFfwDVpbDsRgQ0DylcWnn3xa9Pjbv/3bXH65sVG85Dfva3dURv64qFPd5p5Bv7wL/ZBxdDWyXM9tZtzY5cq3/UATvitQcNT4zv6KQ5jSHp6UQcY9ZcDn5e+MLG/mwUkcwWj1BW1pg+kU8lsfi75rb7h/f8oQFIgT7ONveeQYko3/TckWfRJI6OAH/GKNqTdpy1Mx6DwCQdAGW5hEJXW/NEMu4QF64tR2SrBw4nRvL/dIaOvhsx2T8HK8Whnid+58u7h165uiCzo8wYpF2aokJrE+9acmcISa2gc5gUTSEOXMsJ0//fST6h+dgB91/97dxe1vbhef4APzNrAJjVIakothDxYbJ08srly5WuB9He/+7rviKScCKsg/yh5ynwhjNCi+vh77qutR/QrtWQNbnPLlVCYTNFhn8Emdrv1VwQBO8lbG9WElA7nWu14zOMpnBsK0CwQ2tA21qfS1+V1AD4HSUW5U0BV+wGNtgzmwh67ih/FpS2sr6hdoc5QfP04lC94IMGk3CXALCBfANpLbkD1/tOns0zn4Wz3O38zf3/5bnaedUP7738Vc670OrnTQiX93cLrTlfc6IDsHzgSBfIe/1SX2WbSp1N3lGDogx7uOrY9TGnXQqT/nswKM0rLzVjrOAcBaeyspaePc7QfeaS97ylB6afvQp/IhqMczyIWgmjx/HwiuzNK3PLR/6e3vPk/nKl9cZ+6ntOX/fKaNpa3Yv7df+xEv6u93/urzdt9M+tq+4/O3e1cHIOnPPpSnpaxkbTGvPidtf8ejbDhHP+/titkoD37Hu65T5db1I02cY8a1zCDm7x5Qc9zOs68xx+Q8lLPuE/fxTkph/CNY3LKSxHw99HXqc/KoryOfk0e222VB/WNAGhAY/Vv3qYz9ocu5YLB0XI4ta1m5lu/a993/Vu70Z+SB60/bh7bUd9rFwcxyEsz9St+96+spQDEutBZglwbKBs/pu2M7kfzJ2iexBD9Ef03Z7farcgYAzl4ojtb5r70wl0lloet1x6wsMs8p6D78JXUM7zt/17r+pNgV84I2U4Dsv//7f3qs4V5OUtVbPh0A/PyFKkNiFFrF2ZW0FyICLLowGQjMqP9HloB1/0T5OS5fGZReQDOiQwJk5SCM7FOMKTIv2TimDZ+LLqsWIlG51I5lcnyv8oqRnEu8OP7GuJMxnmxQjR+IAVF0qgXDBTO8rTwX7uWIunMsUHUtWXg4TXUR1AW+Xx4jEQTHuOWoHMdLNI40hF10ZtPxuaCnRjOCRt+CJTq3tRAGQEXmWjkGx8dlBDIv5m0GmJucBpQbtAtFcMuF1/mBYGqAQ2PaYoy0L6jK58jT08dPytmqSzP7QpiOxeU4hgtjaTSNI0LF+zcFZPAd9EUBMU76JLPHI+TICmOBvioS+MNnZi+ocGuew+AnMzhgb8Bz3hEwZ662p5EOTaCtho1HA/m+15kXiMV5z7HaXOiD0UMfAF8GD4gsWi/S2qo4KzofloHgb4Fz6V01g69crTkCgj998nQqM+Aih8/SFvkxEAE9BX5pj/UAr1W8Ki5B1CjLXFbFswIfKmbXcV9TXVb8XgUFH5Qx+OnJCI1lnof+jBPZUsGzJs2wToZRwD1oyDwEEOGfYC9tWcsuayqnCi5fzrFzHWUNPAMhgg9mOzD2MhYHrbpDIR1qba6v1YVmgDvIoAAnY2L8OSKcy1TdbBi/oDwOGs+49gSulG0NIjcH2jVbS9CPOXRDvIJKIwutg6pu5AJ9rl9l382R3/SnLpLP9MFn6OI3bw7LMXbTd760BR3ol3Hxo/xonDBXNldo4ukHvrOcBryueRNYXEsU2xMz0Eodrl7m3WVN5mflRAv+Si/GQPuM1xu/GWfVGK6yIQkM6HTaNr/NQhIQXl1bKSPB2qr0BT+tm68zrr5HXghWsj/yDJmiXADGD7LKc9KGC4/Rox346JkH8FAHGRCc2uKM+QZ1ff/wZ9OeQXt8XiBbndAaNd3G0XGNLwFMAVl4bWBCQAn65yjsdpVjoDYtugX5xmCEX2ZtK+MamfRvJj/PmEnp/rK3u1e6EhoKeloeCxmGJ+on2tQgNJAJ7QBYsBvcr5Er902zJpEnPtMQi92QwCjj5zsCr4IcljpQBzA+ZBX+MQ/6Rxahkc4IfDK7XvDlzrff5hLnEfwA2PEEiECsQUjeRzYN3qgXGQv7hLLLM9o3gCoc+fO0DmuLudKfgXHasSwIfHPdQUtpK120h3jOdb+2ul5BbkBVZMr63xqW2hddN8VWWpvWGuPhM7JwAVahgcAcfKNfTnAQtHTP8zJPDVyBfOiu7uNd52sQHz7BR2hGf7zH3ot9S2av7WggC6ppj0ETg7PMd5vEhnHxoCC05XnkEW3V/j1OkgEsue/xDt8hvwYx1S/IADL+/Y8+KXox7iR7RK6QN/dx6A5P3ZOtUW+QmecYp84q+il3CnDikLtqUopGO6GvTWWF/uHL5atXarw8wx7FOhAsNICizoBW0hResY7gHe8Y6Afo5TuDFSS38M6pLUqZbVZQA33GvH/yk59U0EIZZw1DI0Exy0YxH+TAoIq6keem0xGLlNpi7PDDywcZB/swc9F2MQBPOSvs/1x+fjH1xUdyD7Q2yA4vY2tzIdOyjrTBIcbP+HLCbr14AU+YC/LPHKExc1YeoKn2i4EL+GVw0hOS2MOWPEEu9IXok/Wlj4QeMpDN/Cjpoi0EXbgAFUCdtvixtBfzrhMcXCo/Mu25AJOEG/c1QFMutV/fSCISp3G+/PKrAvUT3IrsmlRBgBPeePKNU8IpdxL7D1sNWaJU140b12vNVuDh5EadqkEHQRv4DB20GWgPemJ7lWyur1V5N0BweEfQbHc3gSxkBvmh9Mnb4wSULVd54kTsVJ5zz6cP/oY/+mkV/Kz/X1e2t35HBQvGiRtknx94r5+F38YRcuwm93flyX2HtumvglnDDtBmF1zpIJX90Ff5V+NIPKctoAljMxDtXiqIwjv0ga4qwOZtMvmcsz7E+wBAART71V7V7lBf6JPSNidlHbsAoO/pt+gjOoZ5Px1I6uOaADgSEsccuk2sD6td4vPvAn4pZdFBQgEsfWmDUxO9R/Zu50MH42pfha5TuYtkFqekRWxb26p/jJ/554JCjrsDpQYobM95z+ff2wQEF8yWBvIA3cm6MRBrwIZ+DEC655f8DLCyY0XOm1PRjlneCpqKR3QedL+n4wWd/uo6xwvJOj9tn7ZYZx2E9LsufwK7jt/5yAs+t399qC4j+rGCcx24lCfzsQokyteUFAouwf/9e8aRdWCZktBUu9M14txo07k79g64SxN+9/WmbDvH9Jvs9E5Tgw9dvhyP83HM+of6z85R+bVd59tp7ti6fPS1Yv/qMde2v13L9iktep8+w290b+4qu136n/0ZPZyAceyu3yVby/m/C4LLT/qWvn09dB7wjIAvv+lPm0tf3SRDvmM/cn/nb0/+immIGXJi3dOo8ZcsV7XUPwLs7BFiEvrofY9SL/fAYeEEBHfbSYbwEX26zEDvstZ54/rptOZZ2nVcrjdlVxmF1+glfpuUwDsmE3pa2+dX/uJP//mxDoUGAVkrOAdlGIyjYW7mMtAGjGi6oP2+FkWVtTioepOC4nyu4wowDngHodzIYLDZaBBs/83BYu/5Xhb8iKjQRxHjDcfDY+Tn8qKd6sfFzXPUjGYMgOA6E7RlJk6P0EgHM0xgvuMCxAQsRZjMODDqAkgesPNsXTQF6K2iYwxnz+R4XfESIAAAIABJREFUXUDX11VjUYZILwFBxyPYJOMREMaM4zTPBKyo/siKAQQH4OBZDDmEyOAAdO/OcM9eVqF3PmsoG/nSmDGI0IE23pN+ZG6wYQLK1uY/orEFQI5j3xxx73xy02H/53OO8ZPBD/+gAULNAtRxjhGbepcCQtDBDdM5a4wKCtezq6mhRwYjAYnuLMAXfjRuGQt8hZ8dYNO5MkOjZ1SZyUXb5ZxdODfVdma8GhPQw0uw6EMA18xW5qrRqsJjDPQtMFVjY5283q/SCnEckkVeRmxbb7xjdiZztN4V44A+OIH9HdoJTVOTmu881uvxdz5TxmyHPlCSvEv/yAb0FqTSILR96KUjJ3im465RxOee7MDB83ud1W4QSSPGxXP0i6PrRkhwInomGUDIudmgzqdnlDE26KzTq0Oi0netqj8Pjg4nYIf2zHZSeVuuBvBLetIW7dMv9IBu8kuZ5H3/T3Aizhm8dv0gG2aeutFX6arSmSkp0TO7WS9uFPAseipZQm440Ji2cIYNFmoEKS9VS71qkI3j8mT6egkT9TGrhiqXfq0VUPjbW7cWe7u7NUdBPg2CAp641dmSR+NUUQWOqt50siPrErg6MZT62a5bfpsVn+AcAPx2yTvGDPMzkm0mi4G0AriI9G8ly961xBFA5IaxYxAwVgwidQ/AI4Ad7ePwwxPBA2Unl8wGjIgRl8vumD//m8nLPGnfjLCABgHC4Jdj1qBx7szv17/+9eLLL78sPfDJp58u/uCnf5gLOYf81l0NDx8WbzWMkA3LOdAP8sF4+HEtSQsDKTo+ccrfVDkUxgxt0c2MRWCKZ9wrNVihjwB1D3IJCLo/B/DImkC+BGQ1mFz/tGegDBpR65QxpnZwgAjXv/LN5+r2rCtKN+WuBNqADsyBsUMz5gWd1MusawFw2uI5y6MY7FMXQgMvweQiOMZA+8iwGYvOpV+a6gmRCnSWPZN1qT3FHAEYzSCtLPzXr8oGgAcV0BlBxO64pNTAiykjgvaZKzyhD5MF5IPr3svuqubxQbKTNIxdfxrU3WGhXfWlBrR61zsDAKx4x0Czp3bYp9ETyAL0YEyMv4LtT59Op26gJyAZ/UBDM+UNLgq+sH5Zo7SJLUBGqE69AaBku2dvsKQW/ToPSg2RKALPBCRZt/TJHDTMkRF+Ho+LlAHzpNnlK1cqO7sCgthso2ybPP74w+9NQJvgMm0J9mnYM1/69HJL/gZwhl7uE8zBcleM7fz5iyOIlaOtPfM3IG7qNMJL3mXMFy5dLL2LXr9/794EPPKc9DJIlROJKVnFupOu7nPIfyVJrK+X/ESPkMm0X6U4mA/fI2886zrRThbQNsBUNuMADAz06QQiV560e/AwNaRv375VtOXyTObKuvaCYvoQ7NHWfvPmdc3R8ijoedph/NaKd5+k1CP7haeqeM8yT4yt1v726UrGYI7oa+iFrLCWeRZ68xxySj/awNqbOuE6+57I4DkDOABt2NvQhTYYj/pcu4q55yJMApqnUzrs2dMBEmcf8nSruvsc9tC4FJdSKKmHHZ3GvLdPn11sVBDguPr97W9vjcx29u3IP8+iQ9j/2AfVz3UxPTXJt3IKjD21dH/p41M1Fuym8+dYn7k0/Ns73ybhYGU1l9wPp559/MrVq7UPkFBTpROPkghFm/hzzFfflWAYpwTqUutxWTWZ4pwi0953rQnoyE8TlvDtyDzWHtXWVffxnmul7EFA8Onel/ilBgK1l/ndbU51gSBRBy47wObaZ0wAatxhZCCDNpAHT0Tph7pHFAguiN5AWb430Jn9NDR0/y2YY/geHeCgP3SJJx6UpbWNyIOgnWAd7/pM//cc/Opg5Bzwqr/JWm2gtP5hAJllfenebh+DvqEgn+Cp685ElJ5sZNv+ZvzyaAIi6yK5d8tdaMs73/6+tOhtC7IJoDE2frSjlUHlu0DocaJx3nbp6UVKJArs2af2YRIK96f1pW6HpwZMeVcMQ5raf40PDGdjWb6mA8ddnqVFlwEBTn/7vP11IHHOA/nV92ZlznlIN/7uOFaXFWUmNuZyrnzuXNyH6EusS33rGDv9/ayDxpl/gjfao+oS+TPvR5op493e62vSOXSZVzaUc2247lfbPjp8qTODMbi+Owg9n0/XBx387fOY9M8A9Pua6O/PZd8109e3+NJclnxGf156yofeBjYdewv/66vKUwNNc52nPHUQvI+hr8Gus+xfG0m8QBCc8fK8OpR2Kvj6mnsZV6aEHvQ6n4tlGKjyvZLb1eVp1nmARXxVe4Z2LItiIoz4pXLi+qLtAu7rtNpBSgEPjGK+lrus+Ay/6T/2QS6a938+10eSxq5Vx9r1ss/YJn/jU2jPQrPal//ff/t3x0T1ebBArHHB0tlzZ3NUcpR5kDECI/xdRhaXXwKWvQ5w4mIoxTSOTXBMTBDLjLICGQdAXQ5/M7yddC22cdziaGyKOtpm4G1tbtXlKt5+zmVYlY09jjQmIzvlR5JZlCO5RhgEbpmX2YR8Bi3ijCVaY8YMGz6MFowiqmHGZtXVq6OFqXNGPwjQ6QIfycykFt5+CYhZqjH+w3QdKBWqALyArhmvGt06xVUXsco85GIeMugReDNNpZVOJ/Px2KfZmSof+uTf0Mx+pYsCx3fMEYNK5SpADN14H57v7iSbperXbW5OQCMZE6VcuSF+0FLANIscIJrLUBL5mYzaUbeUNlmU9OUilEeMkXd6Td0eWKE/6IThDC+jyEbWQzt6HCM5IDRgl0Ajn0MPgSgjTi5ijUE32M3NyBpH1Dl2asYUc/KILu8yRulegaMBRHYQ22CEWUQ1pjcHdalVZY++Thaj8msbvMd6MIOMfiwbYVkC+MMRWo15xsm/AyYmg40j8LTpUWYzaJAzHUfGG8fq9KScbQu60x/fmw0DHXSg7JuLDq3lSnu8R8ah2V0cycGxhTfWx+V7xoHzj5NEH+oqxsv3y+PxRMWjFzRKkSlp56bmJmY2rw6QhrCOEb/50TC6fSdgmcAC7RhUoQ8DOl6q5gkAxgh9rXVrFrygEe0LAurAdAMKPuOk+3wHBbyoJ7JLNraBoAQAAozk+DB04+8cR45+R2YADOC5QBhjMUhkxuPz5xyBvlNONHxjTNAPvjA22iLLjONV8Btef8yR/jNnpgv2WA/wkh9lCT1ctdm+uV2X/EEjShGYZQ9d+R5Zkk7qOWrAssYZN1l3jNv6poAO0LnA173nBQDwAwhO33390e5DgOz79+s7+ce7b8bxbWWAALAnTnjW7GNADf5nbB/e+HAqQdYdGQH60hvjuBfzgmb8zdgBAzRE4EH2tlxERl/8UA6Fez3MHIDePAMPyHojW5EfAVWNLEEA6Sgoqu7zxFPexdh6W5l27qWMQTDd/cT9gXfQB/DPfVjbQjlD1nSqqoTJCtmny0s0dSp5nvWvrtdIpj2yXJEtZI/ncslcgjnQ2gxhxsK4XU/Zv1JiiWcMKsIzwFPaELxGn/BvjSwdJ4FA1hpjKaNwBNoqS+N1gjbKrvR1XDyDruMZ1gH8cIzwT4A9IP+FKcDBe892SATIJeDQkPExBvihQ2XAjza7QU1b/C2gBq+sfQyvWNN/8zd/U4EeAmo/+uJHta6pE0gfrGuSETR2NXIFj/tpKdpzf9FWQU69pBRaQE8CXgL90ILP4AVj0GFTHlgT8By6WbKDPpQ3AdMeDOMukFwwmIAHY2Eu2mDWQWUu6DhsAeZBeREuZYN3jNUTZO7h2iHa1egNxi4tPPkEP6u2e13+nlJ4Jie8fZNSHgaX+a6fyECm3cOQCUuZQCfowPPwmvUIQA5tGS8nPavk05llgIS2LAODXCub9G3AmxNO/O2ey9piLzYgb3CC55kTzzpm2uZ/aEz70Ix2HL+BhuvXb9Tl9ZZdQdfAf0u9sP5Ym/TFvyl5hd1CnwQA61LXETDRTq7SjufPV58Fyt767eIXv/iq+vjZz35WF+EK/shv6MkPfSMPgKGAxbTBe8g5z9Cu+rX7D/v7ARlZd8gNY0EWDGDZPnobvQKtzN7XtuF95BxaeveFjjHrh7EYTPjqq69KVtxrkS9tJ+bhPs6/kWHWgjY+iTm5fBH7lAB0TsXqXKu/dDC3Tm3XBcqMl9wkgFwz8wHBt06droxr9wMCGwkA5nQo9zWYSY8MksSRyxQpg0Kgfm1x5fKl4mNOgrwonym+Vk7WXL16ZXFtBBBZ68g3IN3jxzkRon5nzT19lkvVCYgy5wp0b2+PC45T0qnKo7zYq2AA9Idn0PDcOeaYLLk5SKnvI08rKYFSMMN3oi/9Evgl/dQV5UMScMXHHJeAaXPq8Hf7A/7wo53qmDoI3v0Q/QgCIXUqddhiyGz5aKP8YgciJwAtRnD11+fNuASwOrAnKOb4taF936CgwFSNHcB1PZmUPcin7yRAZJvu79pK9iHYuARS4FVKe9S7IxPc9zuYNu/D8Wrj97299y846PvaOY69z1871vXPXKEtAdjeZqddEf53/HR69Ec6gLgELN+tNzwHwfv71AnmPUFB58J4tYPUP46bZwTGfM/AQJcbnitZ5tTiZu5s4HsBVPSNtO8y/D6aOC7nKwjuXFyvykmnsXKqnHdZ017Th9d/ol1B1k77LgM+4zznz8/XRffb+ji7nvESU+cpb/Q3xaCcb+eb8tvb89+0M18LjsHxSx95IuAPrUk8lTbyr/vOyn4HNufrw/ak9aR3WoZ5p7u8lY79t891vqlr1Te2L136Oz4jTbo+9D4o5ofd5yn0ef/OtQeAljxeXgSrXKiz+pp1HNrr4hc9QNnlVvtXv81kKJPatItZn/pTE++5I3EEa+mXZwoQHvcCWR2EeZvEKA/EvJS7zqcum5Q0YweZ08rn3ROkhfuYezS/3fMMWMxlyz2YcQqQu6ZpDzsA+0wbxnuksBHEfFf+75//yTGDEHWvI8wXLy42tzYLEIdoEkgFwu+JEGymr1L/2+whvy9luJKUdEG3yjYYRyo5Olab6mACbaqIakFT+7vqklEPPDW2AeIkkk4F9b6pkcnFhkyO2nMar9kMixXTODC8zLJT4CGmC5M5Q1AuxBIgQkAAMd3IrBNOu2TBUd6FTc0NQYcyAoqZl9vKudAF4mvE6jTxnVlmPcKk40q/jDmGWS7dg7G8h/FbRmhlcOXmbDYbM1BdTALtzBXBIFPRrIQ4nMuItYZJF6hudAn0aywLnMEjSgnUuKhNPsoYuMBqPiOjlT7fKYlDFBuQbnNrwRrF0eZIu+UBdGQ6oKgjb+CEMQrgCXgIVnr8lQV++9vbxc9kci7rvGms0gbPQ0OcNoMiGO9mBPE964bPBP8NbkROkiWGUb+7l6wo+qsMtCkbJrXLdb4ZMw6DmXp+J4BAe31DrUsxoeebnKpQYRoN5O+6AOzq1anuvQ5q1lOAMOZNHwKf0BraBiBLDUqyaHBiLG+hs6AuYFzMAx7DozL2Rh9umjpWAdVzqY/BHJwpMn4MOBnk6AYGbdMHP/DRH9owsMX7gm4GDDTWkAVrzBKp7DJdwbyhq1xv0MRMcMFGs2cEqcw0VU5v3f5mWkuMwzZp32PPgEesP4My8IT/ddAECFnrZiXxGW15YgDHX4dE3eAxaI2TbihCAw0p9YoOHN/JDx0vM+qgM98D+vIeTid0MxgEvXMSYqt0GI67IIHlLiK/ZG0HiPVoP98zP35XQOfli+qj/h6Z7qwXxkSbHH8miGZ2HWPmO9cL8unGTRtZbwC+ydQ1C9+yDoKEyqCZh9DVMh0aLgZxmDvve2zejD/oBQhBAMf17SYuyMPYcLrda+iDZ9SzzMcjbMzLI+zMC0ed9wDuUxs1c9LZ1VHxBAHHTtk3NY5pDxkSFKJP3oG/zN/gVK9hbQYA44cm0NNLC5cgC8emkw3iZ8qTNoMGqm24/3Vdpq1BH4yZtpCt0hEHzIOgKQG5gMsCfM+ePa19Qn0PYMUej86Dvqw71lYPtE5lVo6OphMx0pq+DXAgD9AGOiD3/PAubXtBL99DR7MXBJwExZgX9Kg9lmPQdbImeo65KnvQj761gTSooZV7GvqZ7wUCbds1WnLFybTTp6eMYXinbqJf/k0byBk/2jv8zZ7GPJBl1oYnkXjPC4J4H7vq6uXQFz3GXAwk8Gy3FRkTc+N7+mLOBSSPz/m3wQhk3DJSPAsvLUPBM9AZEBxd0I1x6MP36BLoxrroNJHW9KnclLyd5CRh7qjgPeYu8OxeA00MXmuYAwjTJ3RiviYVMDfXMm1Be2TINc9cPTUGTRijQRPmYwAK/u49SzDEjGqBeuZAe/Ajdmpk34w8jX/3XPlPW/AdMJCgKGNnbRmQ4Hn68HQDtDZoVnvr9rt3UDBnbUztbU+56QDSpk4Z4xMQht6uN+gNjQBCL1++UiA4vLGGPHTie3Qg8yUYy/pj/LTnvojs8AzjVyblkfsgyTpk/rMPMScvzJUPHvtnbpZCiY2eu3wMECErAuDKhPXRacvLMROQy7pSpxn4YC7ICs8zX8sX6mwzFp1w2nC/Uea065EfL7I2ucCgF+0bWDG4Y4IQ6yBjJ7MvmY0A/RdHxr+89O4lZfPEyc0K2BCExkfDLvQUBLYiADiZ4PAlen61Sn/VfQgPHy5evmRtUtIK/b65ODrEXsy9P7k/6rhOz0bv5fRbSnfhi+ZC3DrdcfnKgmQt5oiMVRDw2bNqRwfbEyHaagYaLH/C6Vz5wb/JBK8yg1evjvsEljVoBR3KJx1ZebEn038B+GvrBdi7F6tnmYv+lQBg2eqVHbuoZDMDpiavaP8YFFPXq18EYAVgtIUFIR0X40F+OWlS/v24WNqguPumvmj5ZZWpnL3B/Yj2BT7c21jnfKYf7ZjeBfOS3ScA1W1u9Cg07MkW2luCMwIr9E8bAiG2Iz062NIBOEFw/Qjb5xl/loBVgGDblNf6x/yt7aZdZb8CVI6v80W8wUQfwH989PlPH4ft9Gc6QOw+63z+vuflUfG2Xez4zrsDBO+8s290lFmnAtbaJ2IB+lZ1H97AEgTdJmCRk8MDBFcfKhudF9L0HT6O7OBuW3R58339l84X1677QKeV2E+XJ3k5p7H80W5iDsoRbXd6Oh4/d+34bp+jstllW4xpvs713dzflUnXSR97XxPalvKkr0m+U5d1WXFcvKOvicKSB46hg+D6mH3crilpYX/qj07nOR+6Pujy3+fW7Q3m1WkixqB/Qntdrjo2pZ0uDfrJYff3LgPyi+f7fJf8TNmY9+mZro+cs7IkjtNlhufZ89lbxJvsE3oyLxNqTPhJYDtJR/q69HV8lJM283UmdqNPSz/04ZoS3xSHEiBnXLwrLUseqnzpu3XclVHn1wO6Xe9IT30EbCF9B/dJMQ6fdS7d5zTpRL5CO5OM2Pfrnf/zX//4WPDH6DdH18loLsEdx596hKOcByIH43Z4s8DNOIa4KMbajFfX6kieIDmfM0hKpJRQHo46r6PYu8QtRe1FieNCSowrAUS+Z9xu0t99d7eO12Pcs0ij2BhnxhFj+KB+m4WD8aYgqAAwBnHwAqK9GkZbak0LotIvwGaMyuO6pduas2ZfpYZnMgw5Zs2xV9rzElDGLUCmIuFZs32hk4xTaUp3M3sVfJ0oat5h3FNKhGc9VucGwLjNlKR9HIUcgYyT6sbFd9LDaCP0TBQwWdAaWmaV8ZzPcOkpoAV9PWuXDfoeBm0CAsnMUznxPnIFWEY2OwY1oH5lAL96ubh86fK00AmMAAAzZgFiNyQ+g5YAMwAOZGkShkCmOVrP3xjjXgjkooHOOnN8Bm1QfIAdyLZ1OQXGoQHzx7hPxvTKVNc0zjZgQYwqSvqUrAwAQENdh0ZDE56blcWacUw4doJD8oq5QQePsRXw/CZOg1nIvC9gA22hJY4V8zOTUDBB4JgxCFLAH4674tQJHvAZ4yGjCFrQn3JvqSDm4GbcDQ/GI78NXPC7j1fQmLFCR49SC5wpx8yD/vmfZxi/0UCNPQFW6CswX5tA3Vocx8+NRJCaebp5WCtXI1YauFZZQzzL38gBPHv05HG1y3gFKF3LzM1MUk9SmMXLu64hs2ygJ6AnMthBcMfBZ558cZPTWIUGtIMeEGwzgCR9XPPwxY1JfaN+MqPN0i04vJZacl9Q55LlxffMxSBIp7F6Q+PHjYvPNZTUcz5LO4Kx6IzNEQwUFBAoco+hP8EA2t/YWCsjoNZ2BdkSRFFvwhvoCA9py3VnxhbyDv/NXmNtyHODu6wRnodPn3zyca2vR48ej35elewhp4zBYDF0ZQy0LeCuk8qY0DcYYeoKNm34CECLXDNenHzWjsYFtDMLbv/Nfl2QSFs8yzOsWf5H9njPiwChsYEFwVFBfwFexml5DQO10IZgHy6z608DTJniGcHvyS5op6myn6ZMj6Ca+4Lyha4r43o964q5cOn27t5uag/vLOuob5G1uX26Ml4N8glyMSbeT/AzmaF+px1En/CR7830ZTx8b7DQoKVAhaBrd+gqw/foaAKsaa903kYyLQVs+Mx1Sd/wln1HANF1qZ0gn/jc4Bltm5FLAgOXm6MT4bv1hAUQ+Ex9zb97cEA9h/wKdHQd5n6FXbV5YjN3AIyMcbNkPEWF3GmsM05OiNCmwQkBY+bB+G2bf9On9hV2k/JDewa85K28oT91nQ4f/JaH8E6a0g7PICuXLl2s/uRhZZ6Oy7j7PQW8a/1hgkvYEfwwJ8vesPb4cUzWCeeUCfYHF1nDH4GnjfWNOiWG/L7eHyU3royA9YsEPOkTGtV4x6XG6ik+5xnG4J0pddpgXJQEjd1PoUPsD0r85BSFJ4+0FQ0k05c6l38XyH/xwgTUCYTQXgfEDBBDa7OJoKuOmEFl6GXtc7O8kalLly4vzp/LiST0pCc9mI93wHzxxRelw+AZ44iO36j+oIsgsnuegT74UvqEixcPc/LTPc0gpTYu648xM8bsVQRan5VtBn3pHznmuwSFcvcHfSdInTrV6FIDzdpB8Iy5mExQvtS4bJd+BRHcQ6GFjp8Z164V+mCe0ILP6M9Ajva0e6E2pmvegBqXhHuvUZVGuZBMe/dVT+Cx55cdcpJMzq3F9SqPtll+2hSQ3NlZHBwcLTZP5ZQKCS3IGid0AcLZEwHA8bG0u188xxfMHsupUezk9TUByjjRJzYSANW3NDMeejE/5IBAiYBJAhG5ENU9lmcNfjI/+sFfIvkCv4x/kzYMD5knsrGykoBl1zG8q22rn1TJI+gUfMdhf/MMvPFkXgcddPgrwreyqJMlBilMdNC/Zc3rDwrgCEoJmjhG9TZt8e/42Aks8JuxG2zhO20RfUT97tiACai6BwvmdF9QO879WnvO+WnHTmMZIHaBUKsr07yTbPO6+KtNCm21FwTQBXAn+tUby0xdbdcOqFRG1eyZ/n4HLh2/vOK7ThvH1u3YMYRJJvi727zaHMxZEBwdBM9/148+iTT3ueAaAc87EOm8taGVT8E+//77QPBF4JBJ/wh60qcJJCZJKX+CYp5KVA/RnzSgzckXrES34Ah9Hs5HXsz5YFvx3bImfcY1IMA671u7SRmSPwKxtu0Y+e04BFTnfFKX827nkZ87Nsdq230NOW7p8D4ZTdJH6ubTlvZlXw8dfPU5adHpKT/VWd1WdZ0yBuXdwM/f5cm7p2K6fdrXrvTtOsr1G5rnxEbXXX3dufb8zH3RObqGlXHHPgfB+Vy5nH/nGLv8dRrnhFHKClouUJ5L47425+s1zyzlqcusz8551WVGejpH7fkkLuFXBb9gTDxrqS/nIA7I3s0+ZJ/U/3e/0Rbt+5wnztmDtCV5nnVuAlkfP7YK/aMP+GEPLCx1VtbGd+iT/uCLY3VNK+/qCMbAvPje7/RlbE8aKNt+L54sjXleW8EEp5W//LN/c+wGVKDWxYvJWhjHlHByaFjjsC8kOsDZKoD5YHnrOURwUQE+QkQMBDcAowSEmjUurB0jSF7EGbed7uzuFvE5Mo8gepRfwjA+JkRZCEB7bh5PFmmAPo3hOFK5BMV+dGaZA+2lBEoieowNoA3jF8JheAWEH8Z0AdkH5dxAMwWEZ7gM0QwuIvEA4bTHwicTHoZ6RF6FBiNZbGYCyuAYbAGpLEHgMWidrnJ0Khs/QBrAvEKuMaWydyM0u6mD7Tqb9KnhAv/44TPo5hFweGQWtG0LujFnLv/aHbUCBUrJRij6jmw42tVJYBwBH09XLXiyQ/atmfnqVQFvPGs2Z/LrcwGodJhkdX2jjEuA8p3dnekovA5BeBH11ZV8zxzWuYXvLHL+5z1khv5USDgJOu2CbbTJ0czUHF+p6LeZdTrvZj8IamssCIhQwxDjnDnxrsawho7g4MZaAhMY/ABDjLEbDa4B5MJsPbNkzdYRUHFurvc4w3uLBw8eViYqbQu8mtGCQmZ81qLkb2twa2h3BQfdBGLMzNG5E4iozJqR3ed6pQ2VsllqXigJrwQMoL1Z/GaFm3UG7ax/mbIgOSqsw8m7zN3sv54NBv3sQ8AFR5gf5gwgWYZ8nTwJyCpASXs6D26Eto2zJk3sX2VupqUgqTKjowv9vFiVPgQuzJIXEOVOA3hnRqxZYAAiBIOkreCGBrvHrXFgcZbNzMXh59+2yff8m0wo5leGZwVQ9pLB9/r14oMbNxbXr10rHVKAaV2eEXAxBh6XwKRcDHQ1OxTH+cnTJ1VfDHATIAl6MEbkpuR+lGZRT0E/9RwAxgc3PlhcvHBhMr7dgA2+aFhVAGGUgFH/CtAK1vGsgKkGAnsNWYzqIsZlVrkg1fe+91FlYSbb8NkAoJ/VPMlIVOYM2FjDV3BdmdBwo11oK6AnaM/cGCNZ9QDhZOJhkHCM8do1Mpiv1v5klqoGDN9TZ5X5MncCGu5bGi0G4uYOKnYAdEb+lC3aUA7Z12hXEFngt2fM8QxypT7kfY1m3tXY1hhjTNBSXQFPzKqknA37CHKvLGjsmfmKToBHfB9wMRmoff/nO3XvtT1lAAAgAElEQVQi4+vOCH3Dfw1UaaIe//nPf146gZNE7gvUZSUQyxwtG+P4aIvn+J91XTwc2biMyaChpWTgO6AcMoDsWHf4NcGPcV+GulDZEEwzOxea0o401KFSJ7ona/jzO0GI9com8T3GBO/QadpQ6kV4gqwhz4wTevRAi7qZu2igD88YzCSQTEkExgmP6F8+6tjwmc/Tv4CuOkyQUn3rnl8AUZWBWK9SIbRB3/zAc7Pt1deeaqm98unTCkC7ZpULA8o6Jcy99pY3yYxRRgzEGHQ3OwV6awNyGax22Jwf2gjaLsgG44OX1to2i991IYAPfUgIQWcLjBug0wFjztp9ZkWfHOA984Gf86AQ75pFj1wQFKYN5uo+z2/mTL/w3T2S+fP+9vaZxeeffV40wIawBJHAI8+bTc8YddS125Q1ZGR54WbApymoc3iwuHv3Tq2/7lTBc2VYYJl5ZvzQLPXhmRu+UuiYQCQ/XnAbnQTwn7IzfE8AiLEiL8ihNu880CSYhJwYiOF53oM+Hud1n+Z57WJlx0CRDjDj5DMdTm1A2uDdmzdvTL4L+pLTEbQFfwTbXRMVPMRwHpfa16naArojd9iKB2SXj5J40BeQ++HDR7UOCBbzHLpW+4H9e211oz7DNwKwxYTKHh39eqKC5NgVCZhBk2vXryege+FC+T6//frr3ENC0Lfum0pCCD4h9OS0rvs18wnwn3tj4gMdLDa3ctq27qLYPFmJSwbFoD/80u7Vd2Xuxc9Xr8r+pl/ac6/T1mYe5esByq7EnwIIBQzGVuJv7VX3ReZq8EI/sdv2HbzpQFsHnsq3Xon/SHvM1yCwwT/3A/uDf/xPX/bRQafy/cepVP1H92eBJjEAdJNrVYDRPXNlLWVwkEUDys5PXelaiM+2vACw+25zoM59rPi8En+7Ayf9e9/lWXV9B3i0fbRFfLfzgefn7dCefIBW/Bs5qeQQYh/DAe3Amf/u4/DftG/f2kbOq/PGz/S55s86jz5e/k05FGmgH+2+rx9n0ERfxn1MeYJW3X6Lh52f6q/K4ATYfR/93H8cR3+/08bvlYe+DjqdtMU64CtfpGVvY76etDU6jzrdHJ88+l0ypNx3vs5l9u/2EX5rj8dHyokKdUGfi36BNJyPUxlRVpUD17yyOu+jjzM0WwL/9uXamuugHkCTBo5Z/jufPqfOd5+fj7/LiGO3LZ6VHuqesvdGOUSeV7ZL9htY6zh5HvwPme+nIqXfnH9dFrrM4xdpp7hu7H8ut/bdedjXvPa6e47P61t12aCN8skHnsFada4n1lOmlx/3RJ8v331cxgoNpJv7kLrfsfM8bfB+3y/Yc5Y58KGIMu64+96h7Cgz6iDaFaNe+tvBpdnLnIfjcez6Lupe+2e82In8X/T43//lXx+7CMhAAmg24xKAkYwXlQqf2yAdVFYdQMjboPoq3YnBA+QGyBPkcRPAISgFdZTjgBgO/EAAiF6Gx6iNTBYt4PzFi5faRVYBrflhTBjfBWjsk/lkYfhkpAu65PgmGbVkh+PsQ8TtMobMaMZ4rUyEEZnHyfT4vkcScZryk2Pg0MVMIDORANikFYYcoLDlMchkhFYY1BjHZaiNYIN9SEMY3QFpM4694ITNhx8uVmL+AMdkauAo0K7Ok848jp307RuZCiZOLlHazFGBkjfQUvno4LURIAxQaMd3BCW8CLNvvPAesEwHwCizYA4yeFC13JOV/+LF88om0TnmOGvfuBgTwQ2ONeckQIxVL+EJkJOblDlKb60t67ur1OpCngFW4iTyuU5GZfNXtnuMdAEYaB6wKM8jW2Sy0wf8TbbxagVKVCJTgGhkvElHlY2bg04838MH/haYFxAg0IDhXdGyPeqbRulBE9pRtlTKtMNnyGnJzbhMlM+Yi1mIzieGW7KM+K0iEbiBrzzDJsH/6AozuNzAu8wwTjP5PF4L4GlGoyVBaMfMU8bajXXapV/GhLMiwNYBHUEMaIFc4fDyXtrkaPGpoqVgsgBBzzrvRr7rk3Gp7DUA7VdQbPtMarF6kaHATDKLIhf8r15iHtBTHRrZDYhr9hJ9Kic6tMzNeuXQiPF0B1ewMEexV8v4NGCTY8kvq6Yr44qDyjHxZLsK/HkkG/pZi5rxARbwHHRDh9V8Nk5WLW3lDlmEvvTJXAAJ4Bdz6eCnQAnj1bkXwOE9M1mhF8DCWWrZbiXLlXagB21qLEJjs6mgKeWqPvroZo1fI10QScfLUz6CM48GuEybHiXTiWX+PIeBRD85bZSLez2RIBAhwA9/rFHNu4Bu3377TdEc+kMb9xzG7Phoh7WOs8/a5Ltyokbwxn2Pz3RuNYQI/u3sBcRxLQpCQaMEilMGh+8N8Ah+0Y76xows+4feAjrhSwAhgCvAL7O6+M661hrx7h8aIsgLcu7pAmSOzwSEYuDGAZBfjIv+BFyT0RkQHj0VUPDsVAuP+erMMg7BMulP9qkGvusZGjtW3uffzl85Mkuz79PIBLJBDXf+7WkSs3ipCS6wYhCSeXkCZe4gshbpj/f9H/kwQ1Njj2diN70pB1sQjSAZp0lYU/ShbtII1IHQVjAwxNjoTwBSMDmJAKuT0ywA7zitSy+ttD10OhjnBBxxWfb+/lTj33q1lhChRMHubkqJGfiH5szNsl7MSwNeANnEB8s0MEcD4MgKbZRj/+J5ndgyK0Q94IkMbSDGSP/QsgD9BoL3UzaCZPQB/Spo+TpltrCDGaf6FT7rlEATT4Cpt69dvV60Z5yWA+F5s1ndA7XfGRfrD/6hn+F5t+HgO7IdPuRiXnW+89UBoV9/dGz2Xiwzs+1Te5058W/GqV5x/1M/WGaF9nRqeIe+eDalrI4Wn37yaa1b9hWeY2zzvZP+zUjiWfdB2ka38h6fYVtAJ4++Fsh4hF2c0liCOrEh381qVw8mkzeZw+5b6GLGIE0ZXxJ0LBmBrRa9yzzQibTvBZ/wEZlQbi1v41xoXzrRJv+Gr9CoBxkZm6VhkB8BKNYBNEBWkAP6Qj70Z5ADxpz7Va4WuEwf2EX4fdbJpj1lWv9uc+tUAaT8fenylfLLoIUB0OPFymJ1BFIZe+z75wvKXxLQ5tQu8pKs97Vax8/3XtY+Kth9PHxKQfCT5ZMka8W97OKlS1WShTlCk1/96lc1boEOfT/3HfwOaMhYs59x+igX7vLM/v6rOqWBDmB8tEOwGh2k/hdYcX0gD9CybDn0yd7zOuXMu2aBV1COsjDNn2IOfE8ZFL4AvKdfyzkhe9rm2pxzEMjP+2/tc9duATVkzh4FPNOOpe8EM9emfRRdJW1Ioiq7YdilAujqgo4FdNBMH0Z/sftpAh/6trXvrCbQrY8T/zPj0l5nTILkHdAQhHL+zrnTqfpaSfBBkE1QSf1bnvwAwpSvTj/t8t6+fdjWnO79bwE5PptskFpl+RGAEyDq/Tge92j7dcx9bI5FYEmfm3ekvXR4Rz7G/DlR7Fi6D2pfrB1PJXUalhy30yquP8fmOGquBDFIBBzlN9xv5EW30foY4U/Hl+Y8Vu861rnc8a787+9Kc3nk3/Pnp82wJc05Jnlon+/jp7L6Pv7Nebxcz8l2125yTH1s7g2uKegYfCJp/fbb5UVZ77zW5uyyo8zYhvPrIHini/It5qCe7sCofXdaOR+B4j7mvs467fp85ryxD+mm39ZBdunVdac2vDKATmK/xEbQhhHnUrb72p6vW+WCvdUkDe0msSDf6WtFuerrV15JK9dx16naYH0t2C7zdR/ke05x6l+JJ/iebfsbvrhv0I74hLbLXE6KT96h0S7/7XztPBN0119Qt9BOx8r0id0b3XdNZIZH9CFQzm8xRmXBtWbQt2Tlf/6nf3mczOWzKRMyQFU2ZgZHth6/i3Bj42SQAjenqNdK2YmxiejI80wtqIPDAkJ7RKGc2ZFdfHw06qkNQjNxHVT6JpONvshew+gx4zcO39I4YVI61XWL8agxp5LlJnIv5ZGhOpTMzawHMt8xGnRUzGBiMQBwSoPc7BwAUGfRsgwYzADsMMCMNwwjxkemHRdl8kPbZLp0pQEvzLZ0oxAgMxpLn156Cb0KbBqZ9jg3dfT0/PnpshoMtRi42wWmCERCB8anwyat5grKxaiS6IsltOQIfupjwyuMvfr3fpw+6Mk4BTEICFD3UfqzCKF/AfzDWa1j1iuAlpsj+5fSN3Ge4HUUTDU9OZY4PcqZzhWGLsC3Soe5x+BKCY9kCkZW+R9DXKOMPhjjlSuATwG+2WAAWQTuaY/P4W0cEGownik+a1SurqU8j4vdqB39u6A1LujT7DK+F5iCPtCPd5EzTyXskaV9/8FU4oTj1WaXTaDIcL41IN0AmINZtILslloQCIEWOHO0CaikIk3AJTUtBWBpF5nmO9pmznxnVi9/M08dOeaAs07GljcwkzUVPqQ2o6cVPP5Nnz2zhnEJ+LvZesyY76QvGxl/Q1uCJfCcOfdSGh6jFoiBfrzfN3PGI5gCLQRzNP4r8HQQuffi0+78QxtpbrYZ7+hUaHzymzYsS+OxcB0OeOlRYA1k39F5N/iQTYIahOEPbZh9aW1pA330yRwFVA2OwDcDHWb10Y6XpEGrM9tn6vgzP4Jtbv7QHl7TNjSQn87bkw4aYaxx5qGOMuizOF4p3cF7gi1u/j0IYkACmpw9d6YcfehQmd5jP+p6TSOe75grZUT4N59bH1+jwKNiygY6Az1UvB9rQhllTG7GnpRgTMly/LbmZ+CTMasjDWSZwatDrSHhusB5JgNNXeP+UWtxd2dx997dOoWibLgvwwP1m8ejkQnGZea6AQBBXNow05O1LIArUMp3Zk5owFg/m7acm86MxlUA69Rvp29+zLyIQTqOdXM3yAgY6zQJFNCGejjzSrYb+4eZewnkLYFz9zHWGO+/fpXL4PqJH9aZPOygFXxg/sxPQ432lG3p6HoSIOZIeo1jP6UL6BveQXvWpjrT/RLaoh/lryCBeybjg+eMDd3Jb/iNXcb4DCSa6Us7Bm/c5wXnLd2hvHq6jT490cE8Uof55OLwTY7XW46JvtHjBWqNE3Vwb2tczGwghe+4RNPyPpYXo10DTM4FAMq9WvDXfdN61WboC+whO4I7VZLtWS5DN8jimoKGjOXhowclI/wY/BU4cB3CR/YjxlC1kl/mVJh7jvsAzzFP9+fSFSNIzd03Aq20b1DTNW1wlHnw8+GNm0UP/mac9AHPLEnk+zzLWJgnz7ludXIEJfjN2BLoJxNqfaqHT7vQH9owHsap3amtc+du6rXz48WZzI9+tSEBfJEx5k872uSMhQAC9OugjHY2a47TZpTNIMjJWJkLY+Ud6MBn1m9mbO6rjLVsptOnq+6xQLx8YLyWH6n7hQ4OKrPb/df9HTrrR/AMfbBGk4UdH8f9g5KRyDbz43vvdhDMWwxACV3naRXnYgICdC0fa5TyYF0io9r2OnXarNpW0E87jDGqWwDaewAEOkB3Lg+FftAAfwNaC8hn/89JWuhw4cL5AmXhIxeN0renm5g7djmgN/5FbNGLiwsXL0V/sp5e5DRuXXo4Lr5XfvHXHj18tLh9+9uat3c34Zs9fPC49tBy9o+Tla1vUXqqaosm4Sm2/EYlRnG6jNMjtI1OSVAC4D61/kmOyb7wYvHo4YMap34aPKU/eBzw7Whx/kJsTm0JAmSC4NrPHQhXTioAQqb+4yeLF0P39TUkWKJ94xrjdAV0hG7wijWoLoL29iUw00FM9YbASHyilCpwny/gpwDAw4Dhw88hCYnT3vStDPK71sKgcQEH0H6AqN0vlA9+B70Eyh2HwA1/d2Bn+pxs/5FU8j4wR9+a57XZOgjegRRpIQ4hvcrXGZngHVTSB3JstuXYXGMdJJs/08Ea59zH1MfQ+ylaHL+tucuv3q801U7q/cxp6vg6zbuMOR6fk//9vfjoxCOWIHjvU7xEENz9RL2pHaiPK140p0XRtIDwd0Fw5GwOgssr6fa+eUoL9+D38VIbT/njd5fjzlN9L9+RVnPe+U4H/6SXbc/lQXnyuTn9/by3DVOUD8cUPRWsosu6Y5eOft95oJ5wrdinuA5/u6/Yj3OX1plfgpFdZn2O97TR+V5Mqa+n/m6XS/t0fJ2/8zXwPnnuNJ+vp/k6lq7KBe92OvA38zBhj++0X7t8qEdc6/Oxs2cxL/WXNBGPcpy85/xdP53Hzq3Pw778Tsyry6t4AZ/px9Aufjr/0wZjMwDBc+Ie+mfSqK93MYf+XZeV2szrRNcyF3w+Xp9XLsXduk7kGft1ntqBYA/i0OzZlpJz3DwnTfR/pXGny8r/+I//4pjMYY/Vl2HIkYtx0RVHwzX2PYZoJg7TrEyQwxwz4EeFqNHKMVCd9AJIh/FP/e6aILeCN8QfQmGkmT2IMUV03vIeydAN+JkSBolSmFlCH7TBJk/WIP/+/3ydTY9e2XHfn35hk2yS3SRnRiQlj0bRTGQ4kuyV8ymyzCL7AAkSJAECJIsYCODEAQwEWRhZGDGSRYBk5U2AfBFJVizAsmb05uE7u/nSbDa72d3B71/nd2/1HcotDbr5PPeeU6dOnTpV/6pTB2HGSGKMOJTz0ctr03ElaDHCQVsqGI8j45Qloxdg+woXvpBhXhe/6GxiQOJ8Azg5kYCw1MX26CegK8fyaEfntysjs17MVJIWhR8+63xjlAo2JdPo3WmyXLm9nfcts+CCwwgHkKRfNjSdfwTE7AeNJ3i63Cz8t8CWNKkgBMHpL9DFqOOK4884kBU+zxydjVp/oxYvjkIy0wbwzFjcfKuWe2U/UjKB7JBOQ8kVmV5kA9bmIPDB55WdXVl0cWAPyB59k7IY8Av6pR3DvS5SLVm2zIcBCC8FNFPEOcBpQGahCx7joJWBWcYhddDc7M1g4t8dNIA+M39tH+ekOz+Mq0DwD5K1wxzjWHApbIz7kYmLQ8S7fG8NWWgSHDATEX4JiHnhEDIIzTzDdwXqky1afOJHcMCMGJ5DFpln+qjMzFFkbuzEXU4Er3jfeaEN9Qife0zVzFneQQYt/0F2TRn45aAKEFVtWgznN6svvvgiY2BM9sU6JcOHubR2OX3BH/huVqagA/UhcUxZ09aIZx74HkXsBsL3zNUXv/h5sn75HHnQuDDrDjrgj+Cql6YJBBpYgS/ICs6r42COzSznO51saOHHMiFu2G7syAoguMCyhgp8C+g76s6aEcd7rllB/8oArawc9bQZ18jDnY/uRO+q17zUC556OSttwAd4z7h537sJNC4Mzlin9ebu7uqjrxWITYkA9gz6px/mjfnhN3NBn8g9fJHHV7frckzGbDCJcejIlZN8WAG8sWl7ygl+0he1uQWpAThp34BRgUmvczmzYMJnn32WC9zgC3qBzxk3dJJ9R1/IYGqw3ryZfwM6MAb+bYADudOIkuf0jY7pfDOIi+xPANzRmxX3deB0qPMFeZRtQTHmyDIH9OMRfGv48j1teJKAf0OzJwjgG20j8+owI/TMqyChRqDAsYFi5RgeIW890ITuF4jQwesGkcEHwSLaLqOo9F2c+SG33RjVcVCunz3dm04d6IDTFn164sB+/d6s4qUsdX2oAwB9AVlZpzu7sUX4Abwhe9X1y+fqPseiboXnBjkFqw20I5+xDT64nTmA/+qgriNpi7ELBmsgul8ITGpXOcfQzlrjUl8CotYQtR1k0Ox07RSdBGSqTk1UzUCBSuTbrFf1nnLGOx9+SJZmnS7T2VWP63CZGIGtyYkr+O3exRgEwHU4au0VOM48bV2uky0GyeAja5z1LJBKH54IwQClDWxk7VmdpX4ywQAHGbCXt+qkiHuwTg9jlb+ebJRHBGXgj9npBiXoW14bmIE+1762H7pEenQSSIIonVKAGP17Kog2kGf4YJAbOhkbevX+wwfRRegddBvPK+eCwMox/TBn0Ileoy8+U2exDukH/umccYoRO93MeWQHPcAPeyD/CTom0WN3d1on8pN21XG0bWCb79PGc+4AeJ3Mbmtce5KMflgbyib9M0Z4BBiKHhIcNXApGN8D7pVhTo3MOomqfMYvGXU19S/iP42Tr/xm3fI+POM99nvmMI7rkEF+G3zgO+SHscJP3v/+97+f38wFY2bNetGvNbK13yqg9Hb16NHD8Pn27VsBR9mf0UvQydpgHMoEZYvIAKePzc2t+GbOJbKJ/0iZCwOQZCUiQ5zQffL4aWwZZK7avpsyYudnaymZspc69YcBvSswXSfkSJrClsbnin+xth4gnnfL3ltNNoxgrv4KNDF/z/f3omvUN2/ezJdCM8fsxX/3O59lb609l0tU4W/xXz9NXa8+MhABDUl2OqDmOZf6Vgkb9xxtW/ep2CAEKq9cDgiuH2aSjLKiLeda0SeMPzUAau059zT9uDj9sY/PUmrG5wWtO9CnXR+bnnYHYLgEvN1T7Uufizb1oft+0wGIDnRlzZ6Xj+AerR8urx1jJRcA0s++tfp8uBfhtUCL64u9FnuRn+mzUfpAunxH268DPL7XAZwl4NkBsN6W8tfnwrYJJpFI18E9v+O3II1+TQeCHG8ft3RqQ3de9O/8fPmbZ3omeOete6g6x/nWn2WOtJNMQuMZP1dOQgf9UA99AN+CpBfkdYC8fZwdLOy0a1/Ia8ff3/V5aLKd/jzPitc4B47R5Cbl2Xa77HTQTp2wnCP7XcqsshP+f6U8znx5oeOSrr5u7d811Mf7Pj50GZ1xqjp97D7KeNVXrptZ7ucLXftcSJufdZ6qd5brSYxgKY9LvqhzlvPM+31u7HMpO10vLNfDcv77ehZXjK5up+NsQ/nTxl+OvcYNDlCn+fned7Rp7c85NQmi88bxdPlZ6jvtiy4bzqHrSx8td+RtVhlUk+acI+e+zyd/d+Cef7uGOw/kZdbNu5MJ2+3z1ueCv6XX/rAXcnJ9fT22kaA8NoYYDfbDz3/+8wknxh7DzjFxwD256w33Xdrsc7D2X//dPz7XqRBJJ6uYjIko6rGx8JIAiQaPl3lkEvl/i0JPm+3IBIeAbqAeDEdsa5NacHX8SUEywyWGx2Ydi057F1LdK0qjwWkGD21lw9ig/veVvJPLN9fKoMXIF2A3u9DxG0XDqFSgzDDDECoA6TRZDpVlUEa8QgPQQvtMSI2FjIZ3ubCT93mOd8gE57cGUhfmylSt+uIKaIzAUZuHdnkXw8/ILDyIcI9LuALEX7o01Yt18fZsKPjt+GlTMN95WAqtihAhN9LiIlVByAeCGhHu07o0ywybGHPjCHAZZyVfjE1lkznP0U9A/XeZR5xN2ujCa6Znp8uNROPRLFMNCfggr5hLMrxxMixv4rg0OCIvZP4OXntklXZ0/JEVnCZAZ2iCFwJYPBe631W5CwGfrvxwSgzKpOb9TtVd5nneNbvLrBDGxPcCTGQUUgPfoAb1ZqGhXyglkCXYE5kcl2epkBwz70If7+jwEUwqI6cCVMyRcsqYmDtrUUOnzptZU3zGD/MvmMxnvEN7OvIC384p/zZzs45K12VpOL+uPXkJv5RhQQTeBbxkHNbu1tHA0cIxggbGbOYzfwtM8D5toVyRE8bJ3OLMm/nE3JeBXmALfP3ZF58HKNLAo3/5Q5u0YQDKDYgxe/kpCh6+MF/2S2kF5ljZUicKQtMHc6hcQJ86uObzRsBQnnEzoD2BIOjgXeUaXtM2P2anGRzxGDnvM0fKzrXt63ECBQytPw7NOOGC9jrYCSyub6x+7/d+L3PqcWoBXfrmHTMUAxYcvF5tXSo5Yox8byYc/QlyG/QiYAkf2FShlzXq+jUYgS4iQ461yBxeu14ZugRf4R3vIEeME54AkNEmx8w/uH072VIHr14HdGAeoAcgE5ljXvtpIvr8zne+k/ehjYAbnzEnHv+nT95FJuE5cmcGP/3zPe3Dg1zEdVoZjIBHO7t1qVdKv2AgnlUQjjkzmOZ6Uz+6hmq9vgn9AkxmszGOXuaIz+EXND988GgyoJkP6ptDGz+eMNDAZ86QhwqqlU3BOBl/IvsnxwGIWafq++yTb9/komkD8ILqAuDIr3JYeqDq3WGYqHf7Xi0IwNxXZuza6tXL2uNzIffgGf3wvkFV3lPudArcMwWW6JV3LFVjdjh9pLTCCPzRL+27TtAhzLvAJ/828Idce1oqeuHmraznnnwAjQmij7rLvC84qwOo4ep+xOeeznG9Oze0zWfKDe0zt5QguHnzVsAFbCvaMHAl0A0vGJ/zjhyoK9VVrDFPNDCPfK9M0ifzTgCLNQLvNIgFhXhW24XxZO4owXdW2bUG/OS7YDLtJEHgLWVjaLuCutozzJ8nk9TTOibQhD0AUKj+4HnmhjE6R3zHu7QZcGhjcyrdpS2jgW4AHhqwH/kJMP7yYNKbPItOU1egOz3xxNjhI/+5BylTOoierDDLmBJugLT0CZ+6TuBv5oIf9Axt0t6vv/yb9O9l0+pT5pg1DR2sYeYH4BRewRP2Lr6zlr37s/oRXldAp04u1CWKL7LmGDN6xxMo9uX+B43InnyGJ9mb3xzlolH6ghboU84BswF+4Ql7LjyCPsYKP+i7r+26uLPuXtD+ZW69PJE1B39wyrSNKgu61oCZxrRr1hXtaEO5T1PmD1qZmy+++Hw6HYNtCS+ZX+iFj/QD0K5fBd3OLc/wYzAaHrD/wgNPgOl7FCwFDytA5V1GXDi8v7c/gfjshbGLRuY7F5hmb4ptV/ZTrfeN1TGnekfgKhdnnq+mU6kBwp88zb7BPkqmdpWo5KJUSvtxotL7kwDL1pPoUGUVOTFXYA13BnFq2YQT5qP2+do3wlPKKfI++0fKER21IAzBpwK4Zzt3e/XtT//OJCv6bNDTf7qumB33yoDkEkbkDJlKstMI+nUg2XXjnkXgTp9TEMEECGRZna1fYLDe7wQJtEGlVYAhNn7uBCneua/0QFffOy11Ez6u18li90j1oOujgwzqYr5LkHCcPOmAoT6ifkeg4HMSji5eNlk7RcQAACAASURBVBpMYeyj/F26fGQXjkx3wVVxgw6kdV0e8J//DfC7/+6+t33q+/b2+vzLK/c2v+vgkyCLfIKX8E5QX/BfWvpY3Ot4R9+VdpYgnP06fmWxj90x8Wz3lR2bz2Y+zgqIlaY+LgPElhvquBB6Q+xEe4zvtbv6/OPbWxNceez09yBJp1n+0G4H6QRHtcG08foasB1tIOekz1+XCZ93jAbbl4Bi5798g47et3JO+zxjCZzQgDx6Mdl4STrqQsH68H3z22XNth1PX/f232ld8ob3nQu+cw7eB/yXHFZtaedCW1r5WtKzlMFOO3307+V9eDX6UK8vQWPHKb2869wu57DzsdPO3++TeT/XruB9+tcnkYddD3Z9IQ9qb5/xq1kGwVnKd1Z2+Y6xdFuz66dgY7+hHEnfA5TXSZZGtQpoNvmRU5yd765hbdE+Lnlg/yYtwA/9744b0k/8s7d1ctG2u3wmebGdaFAPBffiFN5IehFDkp/sgSSUcAJabMxkPcvRac/pfyjb0q1cT/L153/yB8kEV8Eman5QgC3RfJ0/BiZgw7MYQBDEu/W7gGwN/EQ9zmqhEMUXAMegezEuXIlzuVUlRmBCjAiPJbQi7ijNOPTJNq8MT2rMYaj3WomAvximLoAI/qqEDcOQxQtduaiNkhyjDqCGqs6cNUmZ4G984+tTSQIMQ8AzwWyBMGpWajhjjN27d3fihRmWTHouYhlOv+CCAmOWGIIl0Al/VIAIA23pkEObwQKMmQQu3r1Lhlacpa2tZO8IsGo4WYICg9lN1sUgkAht9u2iVHBUSLW4L2b62g4AAmVw3PgRasGDOLnD4eSZZI4MgN/nAb/3IyNVskRlyzgFIATBocFMG+aA9g0iWGLBjHjaoT+VzN27dwIWlTFam9QyQ5L+6VMn12w7+K+D5jFUxu/R7GnT49jbiPoztzqxLlTXlJmPAue+Dz3KhorGNQYAEeOAY2zUYSTCvl619NxcBBVoz3HzdweRdCA8asw8AHQYVbO2JXaS2Vgef1axImcqWPiCnFn2RCAJnpEJBn2CXvAOOfWoufUt1QUqZYETnXb4xn+8F8AypW0KtGS++TF7CZ4i7/NmTRmgOsGx5Al8g77or1HyIMDV1lbGXuv73gTGCdzyPOPm969+/ascNQqYdW07DvnzF5UlWc7RjcwVPCBYBa906rvDD90ArXwHj5B/aOvGMW3wmY4xekJQWMeK7zn1AOCjscpYAFJsU4eKZwXDKwOuspcB/s1OZcy8y7OA/fx+mUvWKnPKzDXXJs8YVGEdkQmGEwwvyPL+7t/7btYF9Ar2QwPvCcbCV5xnHFLKocCXTz75ZnQ6Y6nLi48nEL8CRZfzGX16lNogqZu8TolZ0PCWNq9wedTIAmS8ZqlCs8Eu5Nl9U6PJz1xf7puefIDP84mqAr91mg0o0JY1cHlPI881YBBsqc80NoyK0zfAweGbKtVEW9aTdZ7pU6NUo5sAr4Fc9YbBFnSsYC977y9/+avV0xxlr0uokRMAF36Qd3SAepsxoW8BYzghxXjMpHZ/gW/wB2AM3SBQStYUawnQpMCd/SkzX+fE4BJ6ATo5JcY4BQDV5ehM2jebljljTdJ31vrlrdR2ZR0j57QLMJ89e3MjALQBoay/EfTVVmKO6ROeM37rCsZoHBc3wq8eHIwccSfF1QKTau7qlBvjgJeARowLfQEQaYCQec8FcbFxyrBOwKhdYKi+hkaDe8wtc0MAiKxPfgyCwQv3EOlgLliT9OU8wEva8D/6rszaOWOPzA4BSIJJtA2YztqmNjP7fGWoVP1hAhh8rh3netPe0CjXbtNW0aGA3r6/0rZ7sycr4I+BVNp3/+Jzy7vQP30ZrLUkSeo/39yZsoxph/F72gN9BG2ML0DT0dtchqqTo/EdO+9K2c7wnUt/BfAz78cnAfmQmw6SSQfjFqCiLd6BBoJx2kHKUQ9KJHni1avsPYwVAAoZMxGh9GnJ2be//e0WpNqbbAJ4TaY8a4jxWxZIEBoepRQiyS/jBBfvsB4E9dDhjIH+WCN8f+uDD6bM+NJ32GXYNDjqBZIzTm3frlfdr3mGeYQ2noW23/7t304mMSBs2QZbmRvGwNzDZ2SbUzqMBx7rtMHT+/e/jP0uGAPfPSEGndSj/uEPfxi+YzuxBgB3kQFkEVqePuV+IcracdlU6T51Fm2wh5GJDTASfXrlanT3o4ePVtyLtHWp5IQ5Q/+U/ign0wAPn7n/Mk7tKL+HbyTnMNeA7qxNTlBG/kYde8sHQVvs7JMqb8PYmd/YRqvVtEfQBqV+yMyGrvO19ZxKrXUIaHUxE47yQF/efzDt9ZzujI0JgDRALgENeFH+QZVZNEBZ+1klBcBvbDJtR+gUFOAVbYHLlzbjQDN+M/P0B5hrgtLMvUEyTgxAewewBRi0Pw1C9KAbSU/li1Uw3YuO3fcJJHA6WB8G290AH6Ui8XWZU09B5L6stbW6NHkE4GCGoBD+Nf2nfGQrfVbsKj+N+THwyVh7ApV6032d/gnEaJvqB+j7ud92G1nfRF+C9rXBDRqolztYVqe6CycQxFXvSxf/DvBJnfgBWjn2Djqqr2d7Zr7osQNzgkMdAO5goeve9qTHNuib/3huCajZtzpOezv0jxOr9t9BKvUKbdqG/OKzwgWq5Ju2pnR18O0ib+da4PbVZeLie3N5Dfrrzwt+aT9qD/C+mIG8cA75jnWjfe38EhjUD/Y759dx+2wEqJVDsA/9OPd4aNWu5zvnyfnrQKJ2v8C8MrAcs30rF9LknLgGpM/3lZ3e5wQ2DjtR3vY57/KHzgsI3kqOLMcimNo/l+ZOe19Tjl16/I5/K8/LNaS89PVjIE1saLmu+/rofUmX86ws+/lyjWov8b26Szpto8tbym+MAJl6zzacH2VNGZ72GRM32ykEx2FbtYbn0wTS29eK89jlYSk7yob6VJDWveV9c+o4+/h437bFSfo+1O1ME1s8JQcm4R7Cd/jU8FgMjvWkfNJ3/N+xtqzaYAITtkUlHlVSintiwOl2xwP7Cd/Tjj4tY9WeSHLEKBE1rTsv7hzvyHN9kxpjYWzQK06qD8Zayt6HzrbsEvvJKH1Hye21//nH//rcQYRAjoHh2I0bfIm2lyNWF+fxw6QJPInY8/y02EfUBECOz9jYYQjvm/lKZB9LyooxPQIhOB3hQqjHhSgYAnymc6fjwoZdi6SMmK48+ZwJxkAz/f/FizJSBJudcOlPBHzUn5uyTtcxVKpGrUrAxU/GQDndx1EmZvNorJP5VQDFxgVjxI3czFOzUnmWfqFHgJhnmGCPimO0wlOzLnMbei492kxgAj5YToB+3ByqvAcZ0HUEXwWjECvICBfvuCj6ZqFCcmHxLM/5TAyTkQmOgebnbtoIYIy+d1VCx58J1E9pFzYzAAwuRRx1VMcFggLhtOtxUDOKO+DhponMIde8FxkaxforkFOXjhm1dkMQUHJNWOdU5cYY4TE88ui1PNZIYV0B9vAOBpyGkMeePXocJTQcN8EzFzFtwRfWTt88NAQ86sdaSr9rZTB1ZSyQTv981wMLAsk62jzLu13+mB8MMDLCdaqgDxoESv1cx5yxASAJutGma8NNRQBQcBnnDkdGHdE3P7P/4DvrRCDAjFnBaOjnGdYHOkpQW3rL2ahsXRxhxq/BKtBgZirjc9N1wyljtC5NcmOyNq0AJ+PmGYCqOWvrIEA2wB7v0kcyOm/fSv1eHDVoAegCKEBmBCFw4j1twHeWVrIPATD4aTalAJkGIoAwQKKbiPpWY4r5gS7apD9oY/zMH+Myy4w+eAd+8w40mul6/LZukuYZ1w+/zRLkeeWF+QsQldMhdfmbARudsewdQ/b5Hp5knY4yRZbcscyMmXI8oy6x1AD8hQ6egQ7lh3HQnxeowb/Xh29Wa6Okj5u6a1w56I6xdHUjDnotVQW/eqameolgbmUllgwir8iFWZkaRcoZvwXF5RVzY4aowUva8MQFexIlUcyWFAzn32ab2Vb1wzHWqn/H99Dq3iMYqXHFv6nj+/L5q+gd9CmZjMyLQS54AF8Yv3ru+o0KHiBfpVvqdIuBGMboUX6DXAGJ1+dauN1B1Ai1nBDvm5Gr7HrKDZ5KW5XGOgjdglUalQZzak+dL6eGR5N8Yr2QGXyjykVBh+vCzDn6stZz1hd8zZ0EBUqYSeFejywoW/Ae4Au7poC4+9EN6g7XIusVQI7nC0yu/VV7xiAgNEKDp2rc6wqAezE52NojzA19IZfaHZYEgXYDQx2gNbjvulX/akNWQGptKjlgYHB2kiuTinFoB7q3m2XumlS3aYy7DvwcGplHs8rN/NXw5jdjQH/BA/dexuxpBfgouE07jIOM4Rs7VdKOvisoU6VV5Jn7UpI0nj5LXXBAYdcyMoTupB8BbE8L8W++49/Kkfsr/IQfgpHKJmPrmdVJTBkljAx09rIf58O+dd+BtyYkmFkjQMv7BCDJ1GVPkyZPOkAD7aif4AvyQrIDdgmfx/YaGfbalJag4XtLY2HvA/wqN/oaPRMVnnqnBG2pq5QDeMt42IeRR/oBzGd89CNAg2wQdEVH8YwBHtakQR3l4/HjhxMw6Vgdl/sa64q/mQt1BGvSBCDb9MSFfEJX09be3rPVtet1sknfgHcZq3pU2WAe3h5xoqH0qyefYmuO7DqdWMZpEJ0AJ7a/WVPaOPDOUx98RnvIC/sB7d+8dTO/aUsdYyKI+0jK8XHf0dr66vik6qDWvsmdFeUHlP1Jdv/r2EIJju3tBXR9d1qJTq7fHtDTV9EeJ7uu7t+pwCqyjx3k/qyNhnxkjXCi+DIBwvJxtSfkl4CMfeqvcllm91/4WwCl+4uMU5uGd/kx6IrsWl7MfUJ7KwlCQy9QtgR5gzb4ZNKBY5+z7upyQUFG92dtfuizT/25bptAm9no/BaUdE+Kjjl8E8BZm0R5FKTl3wL3FbisE9j63wXKzxmm+pMzEAwVdd+HfOy+oGCi37k/oLcEgjrgqG/ZQTHtgg5IuSbkB7yCv4Katj3TUpnqVa++wDj9BWXNsUmjfosgWqftgsO7qKtMu328X322yroI7PH3EozXNgt3B0imXPS2fW7i6wCTlmDuvN6qbCYyrt3Gd+4/8flHn9Ld+eQawqeXL77jWujvO0Z+a1873x10NQmFd5VN/+7Ap76zfciLjmssAcY+b/rbttN5upSzPm8Tz52P8WXvS3/ANic+xJ//2wHqPt9L/ve14HedJ30My89tt9PpuORZxyPm+S2Z6O11eeh8l74+J65LPhMvgRZl7X3y3teqc6FcS6PvO6fvk7n+jmt4OQ5Oo/hc16lLXSQdfbyOZ9aBNbfiaHyuLlqu2c6rJd+UH316sTjb4HvXmnufNohrtLehHld/ZM87qTsltPvFWdT7sz+M/VE6NQlCo29+G/RynKwp+db5LX4lxqLtCx19zy2dPe8f2lrY6dCjzagMaK8rA/Jp7b//x39xrvMQA2AoM45ogdwzaDcKN3c36IDH3gK+KIdidAPnmI1epgAYJQIOmHJ6lnplOqaCARq1EbKg9xur0xEt5m/qBmIUopQL4DuOIJUBU8e9EACBSsZHlg0AMd9hsJglpsGp0Y2RhKDXolmPwwroQgYYbTqZZCEU+F4gQbKx3wBUVt0ywI0S9lVKalAqRYVNVriLEh4aYBCshb8YdhrXXQGbGUdbHhXIJA/+ZNyb5ZyZzSVor/FvzVn4raECHwRDdKI1yBKpafXWeBaeImS0zXeCLAgYwFaUx6oCIF1p6mwejcuiFGyeD6g6Tg0w7yW0gNQc6a8MXRUmY4C/lUX0eNQDPJ0u74OHtF1gYNVA3dnZDfDJ/Aj20GZlexQQg5MA4OuCZT4FMjDmq90CQHm+eFsXQCkTfM/pA2isTMetHPM3e4R54735ItWqk4pMm7VO23zPc4zTuVSB6kjqZFbpmdkoUYEwvwJ40KwiYBwqAxxW+mEMPZihwiT6iWxwykD5px2VGevZ9SOYhfz1kivSu9xUGBfP4ZTxrmA8z3tUvhtm/O3xfJ6BR8gjbeDgWkZEOjQaeVYeCvIRoGBuDTiY/QUt/M13yLZOAm3ybwEe2oYPjl8QVgDK7CodBpxywD3aTdmC69dX129cz8VxzE2vR8r3OMdkODE+3jWogPwoQ2Td4vyZaS1IqrPqfGcNnVaWBON1ffTAjTyHpzqRjNXosfLTQQD4gfMP3ylT4roxK1Ydo+7RoZMnBMnIIkd+aNeaXwZYDDJBD/qGS6f4TMBUY5lxmWVM28iypSDoW8CJ5+Czta3hE+1S45bfgAUPHz1evX7zZjp6zju0ZZka/q3xYtBNwE5AUf4zXp5FF3g8Swf78LDGwudeHsscMM/oNfjuZm5GvAEgnVKzMJE16IIfAr/wDKD99WGVHOJzg6e0L2ikM110ccS+jrHBM55Rbwm+6RhnD359uDo7JbJeQUbpcL+nzW5UZc1sUV6kyqAIMpuBzNqAzwJKrAO+Yz8gG5J54McsO4F61yLtGRBjDviedSToo75xbfMevET+4BGfyw8z7gXc1I+8A+1khAfoG6At/dE3cwLvzHLvQJZZfoBdANeAWQKpZs7DL9+9tg0odnWqicz4NWihFRqRHX5Xua5HyaxWZ0ELvLLOOHP4k5/8JOsVmYQGnhFIoQ3GgBwl83B3d7qDQABAOwZZ1ZmAZoM3/K2+5W94BX38GJDlPZ5RVyK7grDQZsaw+p3nkFn3HeaCNuCd9oz7scY77VmCQjCV8TAOdaj6UvqUcfiH3CHj6ARtStpB36a80pvD6EntNL7rPOPz3Afw5GlKS7BX6zTQHn+7Xsp+qDsvlG2CHoxBIEB5dK8wcEE7zCOZ1bzP/LFG+dHeZo7rQtOqqbyZy9urzrr2gX2pFwTQ4AHBrmfP9tIH/FaPQ0tfS/JJ/bgZW6sOgfOcyQTMkSegoAeaE2w4OFg9fVZlccjKts6jzi/yA1/QETpZypf2A3z0VBu0QjP7JHToN7hmmVvaRM7QE/0EjsEdaGHysOsEfdThjtNSZvRB/540oQ3XM23zt/yiDXjNHk+7lGcD3HT+4TF8sY63DisyBl/enZwlOAGYzLho3zJZrgXosfwYMoYfwulWTmIwLmhlzmgb/hOE529B1NKPG7nThjXIeNCV/Rl1RJ2UIdNzi8K/0e11AmRvReIR75fMc19M2VF89ii2zZOcZsUfrHHif1bCgTZIbNrTs9xBBXxKBjtyXrb9zuq3Pv44JUjiM45kCfii7XBpo05GwX9BWp10/RJ8XtrQPmGPNtioztIf6z4QfNRmdB2pg80AF9iBT9q22D8vnr/IeAI2DF+LdysIUXqy71Pxp9bKLmXsyqJ+AmNGHtkXuq3H865pfVZ+87nBS2k8Pqlsf+1HfgtA8Jt2xAVcAx3g736dAIs+if5gBrUqP70DZ4JLgk31XIG6BML9W5/U55bP6y9qk9pH70tZ0A52b+s0Om761f/pAC79dh9ZnwEe2bdj6H50Rj90o2OaQNNWO9g9VgBZWeUdEx9sS/1ru46Df7sv+p20CBJZGkkAT7/LeTbhzECVa0esR3lc+mt97HUhc12E2ekREPNz+nCdiVHIc+nVl+lrpMuK60+Z1neWR/1ZaO6AnWPg2Q4u9vlb8qm3pwxPY2wgeH9vkushC5MMD7yFUj6uYZ7V3+nz3NelNCgPfY0s++0y975xiVGJFdi3QZDedm+r06Oswc8JExwnKNQRS775vviDMtznR3m+uG4KoJaH8kj7qa/7Je3ytr/T54Z3i38X6/Ur837PGvKC5z4XyqAyLV/QEdqE4qA9yKQO67Lb5Ve5hba+Zmxfn9Agn7x1r3Gv6jrVdaOtnnGkolbZCfJXW8h5cX0K9mvbK4vySrxT37jsq/pxL+Fv8Zo+J64nabOUoXpZPw5ZMyCrra8dQB+Mgf4jR3/2h//8XAMTIyrR/e3tik5srKfOtBFfBU8FATAMYGitWRf+BHRZAKkBtBg7GHtkA1suhb91tFV4Oaqa6MFGjotiIEEHYGWy2968SYZBOS0Yd5VphpAK5DEuM5iK0WuJaMhAnEUXpkLmhAGG8z41KaFFUEehLJDjcHLuamMim6Yi+dCnEMSoHSUVEKQOCLoAGD/GrqARxjv8XhprHmu0D/oVwMYAzQIc0RfnrS9AxukRvdp4mMMSGA0dDQP4xDNuOgq3Rm8HwTUU4c/VkckCKGsplCxsQBqOIVBDmotyXlBepo77KzMxKMjaHm2oAKEtRy2H8BoEwFnGyBfANBii4SAPkG2yfQRbAAVrPJU1xwLmXZ1ulZqKSZ4op3xu5iFziBxi8HsEl7as7wrQaaaVCg5+myGr8SoAQR8Y2GaJwZtulLnpZ2wcOx2lZyprsLIyZsC3sqL4t5uga4znDDjRJv274fcSMgYgWHsqbd4TiKRtHZpuLCuXyJ9ZUCoelbeAMmOlHepqmsmKEwxvrKms401bfK7eEkyQBsE15kRl2muvc9kaADhjpk/WA06loCMOhM/DD2jjM0sgmCUqkEE7jNULGunfTbUbcIzDTEiez7o6rxr4lkwQrKEveASPaR8H1Xc1rv1eh0mQRDlE1gQG9vf3chqB9gXYPNakk0I/grrIv04vjrEZ7Kwf68Sqs6Cd5z+4XVmCHSiAj/BAHapcMS5+uBsCxxa6usHOHKP30976Ri7GxP3h2Dm6Q8epgjM3LgBtjMc1BY2AP2ZGMw4BFOYeugAhLPcCj+8/eLh69fp1xonOoC/e4+g8vwX/0IMcxbZkDfMgTzyFIwAi2MW71uc+OamLPembfpgvQCL6sfQF40OP2A8yzTPuxYKc9MP7rgtog563xxx7P4ic85nj8bRCn3uee/bsaWSf9gWp3AMq+PwyvISn2cdOCpjgP/dOeMA7BlKYV8FL3tm8tDEBlzqPyjljY36cG3UI5RsoKYRcwDPGwbqlD+bHfdSyIYxFxx7eG2RjXALJBnPhKcCaZWkYG+0z/7xL4Aq95P4Mraz1j3/r44DglPbhe/UnfPv000/DI0+jqNs5Co+9JGjJ3LI+6Nvsd+bNE2iURNjevhZQWJAlttkAnRmDfXjSRN7zneuZ/pgD5PdnP/tZ7IqM4eOPJ7AFvjAWaFUueV/wQjBGg7sDAswxOgoa6Yf/BIm0K6GLfu/ff5DyEnyO7NOOOlWglDXA34wNXvIs7QsAMM/MOzz2JIw6N8Dao0exC5hb+EU7nlLgOcFQ6JaHfM7zrL2yNS9NwUeBdj4LCHzyNlnEjBH9YUADeYFfyCnrYPr77XEuHnPu6N+kB8ZPf7yLPGCD0M+Pf/zj6QJBZIox8B9/sz6gk3bgwyff+iRBGXUfOpFnKD8DHYJiOgAEorAX1ZM6iupgn6NtPqP8IKU8vNgSPgmqQQN9qZPdh3OB8Ti9Aj94x/1eva2DbVnD/RdVWx35/973vhfwWn2rPrEWpGCsMsr88SxyXMD949DLJdXwVbDd4IE2CTyD99qUBiAZj4EiypSQTIHcsVa1K6Ff/expKdbQX/zFX0Qn0AeygQx7l4jrgH7ogwx01hsBLHwuLxClH8oU9YAgPEDmmN+zU+pPv1r9+Mf/LyXGkC36+eRb31p9/d696ETWlffV0C8JGdyFA83qEPcS7B/4ZoAdfuR0w1qVqtBv4fMEAUcCgnu+Tvily1dW29euryhPyRrOpar3H2T+BcHwOxgH/iPz+eDhw/DVwIbOsDQagBQYgWb4yn/6TPxtWRS+R6e7z+3u3FhtXyUx4+WUREFbjEV72oQI9IRJSJS6xM/TwdfW1ebTloI/0MH3+p/Io/acSQqM0WAZY8T33X+2N/GXdrStexKI+7SB2rPzOSmIPvXVkBVklPVeZau4U6EAPsF37RR1lCC4AHlAB8orjhrGrmuBI/dbwVF9J+gWsNBP7uBKB/C0FUBX6F/gxffCm/eUEEky2gBM9EsFZTqwpT8pkDdhFgNw179jzp0znlUfdRCpg1kd8BGQEVCax1RgjrZJ54VtdVrtq3/XgT/9Nnx71gx8Z13zw7+7z7Vst4OlficQ5n45A2zzyezON/cw90z6Vya09RNYHWPWL+t8m3GVyhJeAtrqcoEydYngnTIsz2mPNpBpfXT1GL+ly/nUhvF354W4lWPqfUmHCYH2oVwrV8ux+vlkX9cLFwJJfR7mOa4TuZFtfNxh2zIOAc0+p/ZrW50+5cr14Tg7SK1sdvzLtdHtOzEk+dHlzPZsaynPHUxXNpzHzoPOU/5GzjqG9T76bXuw90KQoPuTylyfL8fgOuhjWgLN9g2G2PWS7f4mme86Qf3XA2YGGWlfu4B9pPMeuvTBlJPlOLpuXfLffZvPfQ96+Xy5X/kMvz2dF/28sRlbzvWIjKiz9b2UG/noOJVn15c+MGuKd4P1jlqcwVxbwoz9qeuhn7/dB8FpxRJsX5vegKb2oHaLOkOMbO1P//0/PXcjSA3W1OskI3zcJD0iiG4QMnFS0kZIRk1lB5OBj0xvBRUiMQLonAUewUo944sCL3AU5l+q/7g9G+GAaQLAddS1LrfDWCVjip8crRtOuNmBpXTXMpFsJtAHCK7BIWNq0dUx7fWNYjD/GVWo9+ZLl0oA5mPatUDeVS1I6uiQ4ThA9Cz8IUjwQGWtEGjM8I4gmQCtSqP6J7v5YDrWGcBjqh9+Udl25ayhxvPwqysagwH0I9AL/S6+rjC8qA6eKg8q3yzeUac6CmAYzwitRgFz/+plZfWZWcJ7+T611tZyAU8BxydZFBibZH4wh/C/jogC7hBsqAxXSptAh4YyGcy1qDmOTxmY26N2IoZvfed8xgncWJ8vZRuZ/Bp60EfZhoA1/O/sPPX3KLUD78ykMysY3gB+4yA4l64hFQi/mXPGaTYW/+ZHcNoosErSrJgp0EP5G8BsglFTcaE6Ts7YeN9ImJuomwt0sT4Ym4pJg465EbCvSL1pSwAAIABJREFU23oxOCpT23ZUeoLsPG+QhnZ6NpJKqxs7PO8RO4+f2ydt4+hBRy7MO656z8mAGtky0IGTA+0AkfKK37SLjOjM65hjdAu4sU6hE4cB58mAE2PwqDcyYnYffOYZvut06rjoOBkccK26hqCJZzXMaIsTApx+ANDgOS8dc2PmGXgA/3jP0wU6b4yR/6AZfhlYcdNm3HXC4EVOs5itzm/1iHpHw1KDtmc3sf7ggwEffvf3AzJ97W4+w+k1qxU6OIr+2WefRW4AZcyG59+3b91KBtfXPvoovAFYAgTlh7GYMY/TDj8fP3qcy7MIlMEvTp1AF0EzssTNeE62OsFXj1MOQGB/gGc7u7tTLWfKfx3GQR8Xa707XW0muxLw/MPoD5z4n//8i9WjR4/HEeFy4Pv6hD5LLuhoIj8EXNBjlM0ym8fLUgBXmAsMDu9wUDfzrjpYJ1YjxaPo0Iz8W9+av+EH6wHeoSuRn6qFW3UavWAKnUhGa63JMooAeiif0tepssiYDDAJmuU01pu3qe2erOwcPa/saGh//OTJao/L8q5cySWiyDdH6zkdhVNAQMN1R59mw5rh/eJl7e+xGc7rQl50gOVLDC5qHE577gCK4DtBc8YNzwTSDJaiA9HZluWAzzzHWmYu+UE3V03fp1NZAvq/fet29nZALwAXdZzgrsfxXEcCqzd25zqxni6Bj4Bi8FVjLfthMirr4lbmMWtmZJlrgCMTjMHAnbaZYLT2VPTNKIGm0Q4vaY/P4QFjoR9PZRi86G06t7Sr8wQNZpAjvzrEPCtIxWcB70Y5JQMcBuMKpKuTB/Ca8Vl+w0AF3yuD8EdbBlqYI8uSwOvu4Ml7Ax/uXbYHD3geWn7wgx8kEKXuoQ8CsgVUPq6g7H7dK8M6A2SNDhonbDS6GTv9Rd+fr+VuHO2JZCrv76eNawTCvvGNuux37DEpd4KtN8oKBGwjUWGccHvy9Onq4YMHqR/MWjKYwPrDnqZP6EBu4BNBRHQs9FA6T55rh3Y7RftAW6MAbIDAzQRNmBMD1vTBWkFe5CV9J1jx5ihBzi7/rC2+E8jmO+UoySI3dy/YxWXP18kn3qV/AW3GQDvaXgbwE2gb5WZM+NCRBBBmr6Ut9vx+CS3tCBoL8rv3Ax5zQsbLl9WFJhLAP8dPG+xzBhMBVb925050hfsyPIV293zmhVM4nC4wKMN37N2Mh/cENHWcqTX//DknFR6kL+wz7rn58MOPMh88D9/op9Zp6U/sZPUgn9OeQWr6gT9erEodc/QuY/NUjifczFRm3Whzw+crV7dXN3Z2c4Es+x1t3f/yywRRsNkZF3z94IOPYtMjJ/cfPpyy5+GfugB6ddbRG9qeZR/s5n10PBnejB8f9tNPq449GeiMxQSd8zPAu/IzaMvTAtrc0A7fWNPIBnN8dFSnjeEPSSDd99Ne0J5bgrLukSYtlL/6IrSZVMF65rJvdIO+g3PBuLt9AX0VEDqbyqGgxwTf6c+9jM+ZH+YGXiLP2nDdlxXsMZHEuTzl2P/IXnWfcY/Vf3HOuz+jfSL4p/8pECcgIjiUUwbvAU8FdXx+AiY5DdzqiHeQaQnMSa/7QMchpFmdAQ+dP/3a7jsLLHXQS5+8z7vPCRApG53OzpNOs5/TrjYX44/vmZO3Vf6H/tALvKtPrV7xXenogGkH9pZ9lN9XJw74kVfOo1ngBls6CI6MQgc0Kuu+p91guwS/On/lnePs3ykzHXuQNn1p+tbP6vMV7GhkfMoL2+k8kQ/Kl3iGstPp09ZxLt/Hc8fr+/42cIPNqzzaTu+bz5R5cBLKoWirLOe2y3Uf2/vkts/rkm77FMNxDjovlEf50fnS52Qp5/blGDpm5Hud3v4ZfEB3yXfb6M/PY6lPJ96N++r6PCz7W8rFRdqZpzlo4XdiSl0G+LuPr/fTZe198mywRj9OnMLP9fM7CK5/Lg30YaKA43ds2lby0HnzeWmiXxM9tVHZq3gutsTlsj3jhw0MQ7k10U6dp9w4T86jOkM/j/58R9nmHfEZaVSXuLfwTPdl8K+XMsIeZ8KJ9rg6Qxn0nbU//lf/6JzO+O873/lOOZcjQ5EF62So5L4iiNadGrVZuvKIAFPGYkRYBQbIDoaAXOY3QFM3VAanUJkNTCYCt4EyUfTPMxiRVXP1IH9jzDJwAFHLnWC4ejlN36g4apcs5ZFFTabV7u7OiMZX9k6EaNQAg+4OnGk0lRDUhlVCNx/F0CGO8zUUcngznuV7gTSMIp3NDnoI0tIP9GuksyExdp1lDCp+qKPNJhOBGkfWEtAYmQC0Ae2CZXyuAdUFV6E1o0/FnrkaWWpGX7ohmH68XW1o/Szu4+PMSZxearuSGfy66osJDLrRA9TxNw4i39O32WzIID/QRYaMmXsCxhjn8LtHbZUls2fkdSn1KsUDEBl5XKujqPAdelUK9Of78FpDvBtVOln2rQGsgWfES0eG7wURBcAFcHzHcQk88xw8EWxgLeTY6naB7QlevJ3LrjBGQR7e5XllSsAaEESFYgSSZ3S+AMzgDWVpPErOv83M4V0zvHgPAERZNkNBI4XfKjnG5rv0Zd1ZxwF/eF9wj/fgvcea3WgAVOkfp6UyiyqyKKjUNzZlvAxsAPA6emuWXFe6rk/eQa4q24kyG6/jyGjsqY/oBzkV0NM4Zb2ZPUZbKueABFw+d1Z3MDBO1xZ04KAxLkvKADSYyagzRN+AMrxrRpL9urlNRtj5WTKrNQ6hQ9rNKmGctu1z8Irn0K+W5xGsM4DF2Hl358ZOwBJoAshmbnj3+9//fpxTfnBK+dyse0ANswvpk4w2+FVBrxtTRqkbPSARWlRdpvEnYMDnzKflLxg/fGbOAED4HlrI8uUdQZHKUiuggX2HchUCIMwbJ5igm7HdufO1yANluABYoQHZ430ziGttvx5HzQkoV6AJp0/H1TUIX+CXoAlryGxQ5j+A2LiURKOGtWEmHry0hAhrDNqgXQMRmVQ/8Sw8EEBUpwoQA/TQVwJUb6rkRIF4Vcqh7IOqS5zg3QEyepA5TNmScTEi9EG7PPMEAQAW87p1uQKHACD0AU/YHAN2bRdY/RYA/3nV7bYGKrwx41LdYICVd6C7B4t6wNi6rMyDewV/wzuDB/JBoBVdW2BIZdQnM3LUMTc7opdJ4XkBCMYFbXwvX7gYk+ApPzqU6ijeM/tPu4v53Hu2nwAJbSFnZsEbrHaf5h0NP41aMxfpX6PTDH/AUE6oGShlTgk48g68RH76nmQgwaBuAiAj85ExKM+ApO4z6jD+zbx7igyeMjb3M9qCfgMPjNUyAvTB2gAYF9S0hJf2KP0wj+gOs5JZH/SnbkBe+LENdTjjh+86LH/1V38V8Jh3zfKGLnha2fpVo5lgDrrESwNp21JLBi1pAzoIUh8dld0qGGbAh7ZNLIBPKaHy9Gn61/DX0UBOacMyL4yB95VR5cZ/00dshJRlq4C9ARNtL9q2fIr0q/fpD/5hVxI0814FvidTHb7DAwOWnrRzbR4eVPkM6IA27I3I9AjeCn5ACzR84+PfmhJdBOgF5RkrfEJ3wxva9CSgOk1bVZBbvaf9ST8A1PTF6Rr3CYNp0qoe0e/xlCf9wXsDZZ5gU/7RWdR/Vyf1DHwzb3V49UmcWwKQ2KJ8T78C7K5D1zR85J23R1VOpPR8lQ/kVCd2ig5frTOABE48FFjlHs+72oie2kBWkD30Tcnp85RRY827rwqCI0+uf9qCd5dif3HZKyUTCQBRtrFsoAJo91d7z/ZSWg89XicnzlbP9veTGBPZfL5fp95WtR/DEy6J9WJvbXfre+tAM1aCVZQ2Q0dCG+NAd8ShP6Z81HwCk73ckkOCzfDBEnP4jxWAOZxKQjFGgQbXhoCDNqm2Hb8NWDBnBm2g05I325TYOzuPj+QJA4ODtCcIQl/qp5xSvlR3T0E3/UCntJmkwXfaP6xrA4Da5e47+tXqkdjBBNIuzZej6ft1sEdgJnv3AILgRYE0lHGcT4ctwTPXKUGJDoJ3oK/zegKzvB8sPRZYO9u4czmE933HZ45Dn1g7WR3jutdX0r4c3V1YVx2c6WAXz2o/C8Q6fmm1veV70k3/+vzaG0AMBp7QZ/qYjgt6nJ/OR8coDT5f66hK8JTPX+XN3HMErdzX1F883/cZ5My9pYPg7wPk0E3yXj+606XNugR4lX9pp/8OdIulQDttiHsg29ChD72cz+XaXcpTlyP5pW0jrUuZXbYZOamG3iuvzps0ln96mgSe3K02AN2lTPf5kdf62J0mZa2/7xw4po7x+F2X7z4m6VNu+Pf7+uvt2Fbnr3OsHur09T5mXVF6ptPSZRnoSZ1hW32czn2Xgfetb2WI+ZBG6fFizI4lLNeMctF56xrsesTn1J+Cz+4b2h7u150u3lnqH8fuXgzNBjylpQf95KM2kniXGBp7Bm0kwYGLM8eFyrM+Kl2hLjDpRh3kHKhjljInViJt8MN17RpbjtN/u655FxBcPareNqmXfzMOk4bVNe73mcd/8g/+/jnZ3xiXGBBc3BQAjLprgAKj9rPZjSL3UyNEojFSxib9FeXPRtiyyXXiuRgzFyMOJxviNPBlbBydZNFVRjKZMUx0ZTa+jDPAv8u4/trIfqkSGwoSGztGmZnZRtcZPMcJMfow7gHBnTwywF1sAmMqHOivetK1QABByhg6qZJa46ZPwdByIMgirrpr/KYNHVfoF7jqG1JfSIKOldH3croME+HEiMzR1wFGWs+ajCDrh+sY077OgICFSkkh6srM4IibiEY5Y3KO4IOCO71rFG4EObyJVZ6h3AVsu9KODIyL4nDQ+dE4R6iNQvHOlxxfH5EqxoKckhWqYlbZuNA1tMzY0ThEtpgzF6AZhkaP4Bf9IkcCkbQdAGdExdx0SzYqe9PsJfplDDqPZroVqAK4VfXy/U95cG4FRZgLjwx7pDI03byVKB19AxhZD9eoPHOmE6BBjhwGtBw31+NwCPSbvc16YQwF1FQJnXv3vh5jB1p01L2oEZ7QLk4uYzb7ZtrQR+071kI/Hh8g7fXrCxnk8BC6cbp4n2foU4ffNcW/5bNAPs+bSSt4wlhoUx2WOR+1CJEH/ytDsABA159RVxW8jowZ2fDLmsFuhl1HmhUGnfSPcwbdjJmfZKCsqpyKWZIALQR5KvP09Wpn5/rqd3/3d5NRzTjN1GLdCQzAU/rAwTfLDBlGpwPkoN846WDwkL49xgzd/G2ZE2nlM7P85C98YczKh2OODsyJjAL6zSztoKv6VV5Cg/pb3aHc4CDzQ7tVL/ZJHH2yibnfQaMCPpK9iowjW9ALsI7sINf2CV8AyRgTTjLzx79/+tOfTtlZnkZ48fJFTtYIRkOb8o7jTNYlfDfDjnmzHIJlQqBJ0J3vLWcgOMzc0n8A5uHsGmDTodXooS9LLyHftMt4vRCM51wHtM/f1olVf1o6xH2aduAN7Xr6gH+Xg1POFJl7glfZw0ZAtYCLd6unT6tER3c6lGNoErQRbJud+wqsAabTltmYvOPJGDMiupzCB/UTzwkGMibGISDgnk1/0KaxJUDnmOQT6wl+ANCzVgRYacfsYujRJqDN6J7DN8l0hVcCtpU1Ww6q+y08RZamutyHh6l7bPCTcTMu5tPSJvCbwCPg29Mnz6YLN2kHkAb+GQiGHtY/GYwAksgU9GInIWMGRtyfEoQYIDf9uJ9rBAsUGEjkcz5j7VjiRd0leKgh7Rgse0TfzBV9w/8e2FX3w+cEBIcth5xBv7rHgLQ6XJnm34LKyoOBXHhgMMj2WJOM1ZIijMG1pi5Sd/dgId8JtqJTmVdKan39G1XKxTZou+4oeTJlXjLn7NEVVKnSgj5f9mPZOcqLNrB7ng6gdhZ9MB/MN3uJweRc6Mu9DAMUN5vUQKJrSxuSNqAJXvS9DR6RBS/QadCJRBF0OzRrg7M2mAvrdmM70SafI5uczOGkpw66iQTKHGPgP2j+y7/8y7xHJjjP6VgjA+6L8ESgUBlGxg0C50TkyJR3jVqqhfGit2lPnQXfLR1G2/DBjHb4op3Oc2QEa38xR3yfUy03b14of8E+QxkUdALz00v10JelWCzhpU0CfQDOBF8FlLST4F+yqcdpEOikf0olUXKEtvhPek2kga/l31RQUdk2mcJ17t7Lv3lOX0ynnCQkxoNMaTPAEz7TR3C+sp8hJ+OEMKAB3xEw1mbmVBLBT8vrlZ48nOSLtfz0GZfJ8tlaBVspLzRklj6SNX9YSSGlKy+vbuzUPvzptz9dffOTT3IidW9/LxnhTx4/rksxzwrQh1/YWV40zLzTDt+xBzB3ZceWDcz3/Ke9A13atoLh+h41l3XCSduAduG7JxeZw/DzSpWz8N4sbU/6Zl9k7vUNBJ3xPwmkIsuerDBpRdC1y7OghrpEUMU9zTVl4J1+rm5fq5Mno8xFB1f1GQU5BISUiQ7Odd3mPuM+BB2eovZdZTT+eQNo7Sv+9cim1Wfr9LhH6/fZv8/QrkCKgIm+r79jkw/7qI+tg1D6svLUd7u/abDBcSg70qAMqfulXR4IWDlOAkqsv9JHc9kd6VrOVR5c1JoOuNrKItC3tpYJHfbn2PWLkClk2h/1BWtP2859ijY6ICkAtswEF+ySN45FGVKfd3uw99EBN9uAPmhibNoePfCz5Mk0oMXFno5BW0C5Xc6X+tN25bFjieyN+8xyu2rrx3fFUAREwcWybw7Mq+Mkys+Ep4xnnSdlva8z++zroMuHctzXh+Pv69b3DRppa/e2unzM874+6c5Oi2uwzx3f22fndR+X621uq8Bxec/nHZuynb4WbWOpz/h3B5g7bSQFCk7znHgBfNBH0qez/S4P0OW6cq7VA+p3nher4Tc/2lB93MqMPHaNaHNrs9unNnrHHm1X/au+VPdIe9J3h5/pfitflnzsMsSYWIOuw2SVX7mSMemzYhcTNHXMBRXNl6Eqx/6GplkWKjlL+6brHXFLdJbJhHwmBmwi4Nof/fN/eG4kDyc8DgOABpmSQ1nSgVFkMxmnTSA1nC/eeq/weWlf7VsVBXPxAIJ7KzbGioLfs944ThdD5Jibw+uCQo/l6HwhCDAWgxQFyw32PMNABfv4TRaOQsJ4qZ/su4LEUXaXNidnX6FRAdXmVMdsmDRLc5TxM990KgAg4EAEBb6ygTHWrpw0pJwcFzXP+xnPMN5+JMmsLufFCyVxnDM3DQRn/jp/+V4n2LnvWV1upm5A3RErw3B2iunf51wwjDcLgaz0sYDJdECeMt5xQqAvbP7OojiqLBp4REDG7GNBL3mHs+l/jMFsJxWwCob3NCqUY53PymB+O8057ZgRJcACzwXB+U6AFVkyCOOcqYRVtDrkzn3kbtyi7pw6x4IAtKGzgROk4W2WnlkefJ7Mxqvb06mGyMirOnLpHMIv6zxqyBsIcO5x2qGVsXUQ3CxCAisFmu9OoDROGfw3KKNi1Hl0DpVv54XxCvDrUCNPGjMCIfCAuRc0MFMwayjrcJSmGYpZEID+0AUCYNZNFUCpTcXo5bwOoK/PjcYJ77nZmKXO2Cq4VvUWOxCkw8E4/M4snNJR63Ha4RsOGzqODG3aMrhgKRGzUHkPgE7glc9pxxMSOC/8MB+AD/LQOSnw4Xoya3kGfuvEC8hDoxsU77EXTCdMxukK24M3yCM85z94hLN39UqdaKFNT6ugG800V8/yG3lKYGsEk5QJ+eZ6Z64FI2mLS6sMdvGd2V7MATwEdIBXfCdt9GNQEj558SefmWErGAvt9x88mMoxGCwSIEYO4Ts0WZ7CkzXKBO2a/Y880h90sb4YA46wGWrIFGMXsOB7fjwqT/9mz8ITeIlM830PyrF+aYM+mMvPP/88QDj7wZ07d1f37t3N/kjNb75nDuERbSCHAk8GmHC0kRX3UfcL+M2P+i+G0DA4u/Grbkdmsue/40RU7YE4vmYXemklfDLAZIBIQErwmlNGOscCtjplZr0JRLje6U8jzX2KORRMtM4l39GfgWONW/dNxkubZm9Hpo7eBrxANgR4DRbJC0EN7xWA/pcHdak3bWrvuPfwvdnMZl4SrGcuacs9xHFqsHtyQttLZ9wTDtCrU0Ybjivm5rDzoEe9zVqCbwJmzKegqbwWwBXEVl+5Z7veu0HdM7N0BjTi3W/oCz4aONCoFzx2T+m6uTui2qYG6pRFHWH3kA4u+Q5zyffKO+9Avxcd0ncFHj9Y7d7cDR+VCe09aNeRQaZoA+eJ/zIPlCXi4r9hSzGuniWcvZAL2k/PprIh9MPzvEvbnJYICH7lck5jWPcZngscK5OMExqVTeeAMiqefIOX1tFm3bMODA4zhgLAKzuRcSIX/FY/dkfR/RA9zTh1dgRNtJfQO55mIRgZUJ3ycVcreMV/2VcGKF6JA3UJt0k4OuG0jcxqeyvrzg3vwC9kShmHDk8isJ4EJgXJdMT5N6fGsBV1wASFBSGdbzPcmSv6Yu/mB967JuGhpXb4zgSdZHGP8hC0y3/6INDJfgbttJ2gaGz90qn8B7/Ui64NZFVQnb5c0wYmXfsGQnTIdWSLj5Xcw5h5Th2sHE2O8gB7CsCqkx7Rm2eAnXWBPO2VTQeIVwkH0Pz68E2Si7A1eR/6XBM8XzrhKOPlp4Js5dMBhpuowX5CXfTf+Z3fyT5twhR79YsX+3UHywD7AcHhqboXmU9Zt1ETnH5ev65yPgbvBG36vuCeDe9ca2a+I5PIgDKsTzCBX/hJa+tTQg20ad8KULr36D+zf7JGDDppF+iXMef6PbRlMMM1Rbs9yQVaBeydS8onXbtepau0FQQbXGfwQN1d9jsn3maQR1/NPUabTl1R66HADtty7LXmRkbsSKAJ/aMcSgfEoMGfvg+43vzdwSf3zW7nayeox+1janwEfn4TyO/4eK8DVAJw4gjybEmrfOHzBEbGXWk+b/k95cJ9TZ1UuEQl59l2xxqkT/3Ld67R0qOVud/fV//wW4xA3ao+6CC4ulNdo/zYpncC6O8tZUKswTHzWxo6DuMc+Jwypvwiq9oNym8HzJ1T+3cNO36/72B8H1MHVeWHctjlW5myHAq4jDzq86+8qH+hve7Nm+swK7OOo/Mwz4//nN8ut0tbq3/X5aKvZ56xTdeQ74lbyG/532XLcTqHPiu/XF+zbFQSIT+uwW5XOH7noY+h5LwCrsqcc6fO7uulg8mdX79p3cxzVT7IkuYlf+THNP8D++p6p8//Up5cy/zu+rPLlnu0tMhf9TufaxfYl/ir/oPrTbr63m5wtwhYxdfRdtKmEEs04Yl2uyxDk/aN9Bhw1regH/W+4+36vY/ZfUt/jdNtHa9U34nBuf9Btz4dtNY7dWJp7X/9539zrvOTgY2MAYzt1CQcJUj4jk03WbcDyU9Ho8SBRlLfILz4MpvCEByjiTA0gn56FmBYwcbY07ji6DCgNNmyDICSKBgtbNhukCi7AgpuRjBNfS8DvcpEsHnQhkaXhqHZMrwnEKcxqEIrJVDGGmPDUHUS5w2iDAW+V3EYbeHfeW9kmURxNdCANsw27qBpAKKjo3zXJ9Kois6/xrhzESNyZJvrQPQNlfeklTEKpgra0J+gslnIjsmFrhDhwJgZYoAhTuK4GOsSxfRHdK5HDuNcjHrdGsUxhF+T3XEYIJwxk91tZnZ3fKAfOcJZAxByQeB0uNh1YqFdMMXFoiNQjtxx1fYe0WzHDI3Um6eOL7SZfSa46uI2eqfC4Df9KAsu4G7cmn3FswIIjEfDVUBQBxremkUELc4PvyODXIx5fJKgA+0wl0ulx5hduz1qBn8A5egD0EVg12wivmcOyNphf9Kp8PIon9Mg0gBXRtzQ3AiXGVdu+q5nfrsuGR/ybkkI+kDelGsBH55BDszAtN4i75M9JRCkEV91IevyNn6UXeTngm4bDhr9CNzyPHNuYIl3u8KmL7NyugFqtha0AqjABzKO6PP0vEq/eExe4y2g78jyQk6QAd6DD2YpGyQxS453DIxBN+BIremtOLK0A128x/f0RbtkROkMdkBY3cR4kQPo4R0zsMkapE+A548+/Ci6Fp54iR1tQhs/ljrg/Wyel9FVG9lDcF6ZN2pzc3FuTll4vJq6f4AvI0Pn3XE5xQZcLEFB+7RD/17qAd0pRzCOBuMM89Mj7PxbnkErmXz3H3yZI2A5LXGz6v0im/J7DhCN271HuRMd1txlwSmZ9coSxrEmEx/ZePa0MnvJjnP/Yh3r+DE/6EHWDDzXgTbrVRkwmKVBypgMHAGyk3EH3dQ1h7fMPZ+bjWjw2Dmt4HFdygLoY8ak6421bn1ueQhoBbDAj6cMoN8AHuMzYAD/qMVODeQ48mTk7eyExgBcr+riOdrZpv7/hx8mGy3GHlmzo26dfatjNXg6+Ii+2t6eyzzAMwNUAmkafhr6tENfy8wCPkPGaUMgKvvE+kayE7shyRxoH3SH3rmF9nUu9xpgkBkK2iQGFXk3wY9r16N7CW7Rj6As7ys7jAN6GB/0GYxB7nQAeB7Z5MdTYIKTfq6xrV3Au+5zZkMKJAuG8SzyxH6ADnF/sq4ucwzvGJf/adNAh4Az7fC59x9AL+M3s70nQHiyCdpY7144KFimk4IOsHQTMoYc+52gsA6ycwaP3ctiy4yLV6EL+ngfXRqb6rT2Afdp7RD3JfVk9PrLVwkWATxn/8aOHndXcOkrWdPoQcojJMt3eztr4umTJyvq4mMzdhmyLfri/dS0H1nu6GLWjSCH4HeOV+tgUl/22rXIijYMzyGP/PiuegkQszJ26uSf8suz7iO2ozwyf1e26n4OeGBAiHeRi17bPpnjnAi7XjKhDaW9pR0JTyuoUM6uoI/6Elk2O9hAjnItaIic6KcIWmqn64T1vbbmGH5WhiHPQI8Oo38jB6wp5o32eZb/tC+0uw020479lw6hnnbV63Zc6rZuP6unKMdEAJ1Ag+vy6O1RsqyjZzbqHhubbJikAAAgAElEQVT2Iu2sk+OqM648Q7tZ6bbh/mzgjOxpnXJ9AdeaQId2boCGURKD77BL6RN/cn1tI3KN/ucHIBzZ5UQk/ObeJ3iK/Lvf6kALCLoeueAygHbuhXmyerb3LPoYef74mx+vvvfd767u3rsXAJ7gP3bFo8ePLpweck+AFvpk3WBX8bdA79lZZbI5n9p0/O5zp86AD6wjEx20e7Sry4esUlP8x8lgTkS/evky8sy4lc2evQb/eX4Cui/XPkO7PN9p0ZZxrRvMsW3myMAb/DXgzrrTVr73dU59XpnKkNI/fFFWpF9a1asCah0U8jvXi2BUPVN2j3KkflFebWcCaSiHMk7cRogW2bsdnHLd92f8vv/W19cH6QCc7y6f17/qIJdjd507LnVX9wW7z9B9IMerrmfu9B0BbeRhgbYEREsPqr+kc8kb++48cS2LVQAiKsfqeEFyntW+63skOqIH2rTJ7J9+nbviWSVfKM/SVQDmxUxeeewz8kx5oi/1pGOBXgOa8l3edNqW4GSXM/txDPbjPNlHl/VOWx+7/aATCeB0WXd8F/lT/mUAzVEOpfPQddJluvvOy/XX244dPcpodBqVCftZjt+9tut4eavs2V72nfeMU3vBYEOfQ5/X5uj2uPzr4+hy0fkgCN7X0KyXZvlyPJ3m9/29lInqq0629T76Xt1lo/O4r79Jl43gXZdF56LLhs93ejq9zptyyncmEnlypOsr9+6uI/qcMwZtRseaEqQji5rP3Me0h7RTOm+UEfSLPkbHngTObU+fvI+HdsV7mUsTMKCdfa7A+Nobu3x3fS347dzwu8vN2p//yR+cvxoXzJSBf3l1nTIkOEBnpwEk6EAwQacljBzKN8DxAJVog0FMkQYu1RvRbdo0MwPjJRdn4ni24wdMnoZkjLLUAKM+dxkAOPExHkaGjk4rxwL5W1COZ65fr5qyfF5GVNWL9h2PYkKXBroL0cXNb4ABs8d4F+ead3iWsVYGyXx5Jm15XInvMc4A3egv/BnOFRNRYGtdfKfxGd4PcCq1J8dFU3xmNriAH8/myOtw1qzHgnmBkDBv0OdG5watg67BhPPsxVq807O+5E8XJkGxboRpbJkBlI10HGlzXiblnu2wjhQKTgRIPq1SK8iW88w7/A0fNCB5NoDSs2fTJmw2rZugm61HZ90EBZWzGMZRTzcn3+G3WYLQHtDu0lY5FkOmdKShxawV+sa5F2TsTgxzb7ZqP8ZIP/xHH2ZWOU4NVsEneGMWLX8H0DoppQTYh9MB8KmCEXQW5Jce6bMNxjArlcoa1MG/ffuDGChe3gfPkcO+QSlXBpEEjfkc3uhcqpxV2G4gOnn8Tob79nZoMKOYNgT5vCzNzYyxCtbyfuZqyD2f046ONfQQEKt5ruO8yhdOkP2qhwSV+VzHyIAHvIU+Pqc96BFQNvOTz12r0OEJA+hIltjaKo6gTrf6xPVp1qKRTDcRM5OgD9kRHEDWOYJP+6znn/zkJykXgsx87U5dgsezrHcCBMypTjXvAdYyHuaANgJGn50FbOJ7Pmc9eOkagD7fJ4vqBsGSypzke+YY+pVBaznDswR9CLAAMF+hfmiVdtLYRsYEOQR7+fcxdXXHJcm0J8hqiQNoo6Yvx9It9cGY4CvzwP7hpktfF+XiXQIU9+9/mUAcQF4/VaCsLA1/5oAxAUQxbubGo/KuaWvYEnAKWHj0NkFaeGSgQP0JL3RwGbPBQZ0Ps/gNnCBTlkGiPdcxJQxwZG2XdeJeo1Nr3WFoKr3xNnuZBj99GDzzRAl08Fn0KuWR3p3kcldPMNA2wCRlO3iO98i6g0esC/r0Lg156R4NfdDJc6xHx5+g+bhYkPEFKLxa+7DAlw68wRr56JpzTzbgKEjF5x5fhw6z7zUgmXfXuqV3si43NqfsCPUaMkmGK/QLKikfrlOC+zu7VW5BsIRxCqLBV9qJbfCcy2nq9IC6Xz0E3QKQ9EX7zAHAMbyHBvnT9/+Ak+PeBIMOrAkD4ozN7HvWk1mN8EunQh7xHnqE+WVtwWue++53v5vyTdo8vayMtHSjlXYEwRk3PLCmN+3BA+0wAp70RTuUPiLrE5r7WNwbNNYNWnbwx4A1/KAPaDBDlufL1qssW95Tj5eTAbBdtaGRdedcu5G5gj7XxP7zFwG51d+8Zwkrg1rMiZ/zN7LGmjHhQTBEvawTw7yb0Yqu81I/+mcP4HmBWz4L+Pf2OOPiQlv3GoEXA8+8KwBIcJNEE+ljHH3d8W5PFFBW1sgg4iTIqC2uI2fA3bHAJ9rLXrBd+k8HS6dYQIjvtCfVAa59kyloV9DPOZH33XbXOV3af9pb2oN1gXCVSVM3LgEF93po6U6iTp1OIe9rq7r3lh/wPJepw2P9EH7DO+nsYKe6WbngGQNb3e5j3PHJcl9S7RWuaehEzzof8Bp5cu8t3p1P94l08AOaBcCgQdr4XPsEgJc+y++qu0WQUfamsuEPVvifAOFc9grdrEfooW3kz7mgDy8szt0Vp2SRH2WdoA94tvy+67mslv+wWdSN2AQ8x2/myMxvZIg+DZJo3zPW2qfm04D6fPAJ+hmz9oTyIIigr9vBCe1kfQECAtjsXB7Nj3oIvhuEUJeZAEWfG5sVrNV/0/eFz3xuCSH0GeNANk0EEOCQdn7r4zP3PH/n7r0kUxlw5DPa9DRsBz47iAatjN81JzihrhesdEyWFhX8lofxHUd9akHM7D05gT2Xj+pgUAdC+Hv549r1ud6ubTqvHcxZgq4d3HIcAiuCK4IwfRxLEEs6lCm+16eSp9p8ZUtUhrf6sMui/TrGJV86L6XD/mbdXDLX9a5Yhn4ca1Hd4L6hDdcB6SU9zoflUJxv6VJm/N1ptC31trx1X9O3FHNCnp2z5ZzLsy6n9tVBQfvgM9vqcidepLw6b33/7/KYwM3ooPcnfX282S9Gv2Se9ef72J2/eS1VwKHzUH3j/tb3rC4TX1ksiw86vxz7kmZ5ZV+dh7zv/PQ1ohws59AxOLa+Bvvavjh38/rpeqfrp86bpYz1+fcdafU3cbslv6Gtr9e+jv82PdTp0kawH+Wp9qCLmefyte/FvGfyDt+r903q63LW9XOfI9dGYaUFXOs7gtWZiKHcdD3a9btzrV6hP7FDedf1Q9fDjkmbhvcMhOurm1RQ8jZfXtptOOUcGrtOdTxdb6/9nz/9w4Dg1FdmkeqUm8lG9EpDUGBJgzqTmAs0NudshHFRZDoZ2b7WBOd5jBy+o63UO3pXxzgySXw/an0GvBoXTbJRWhoFZ5BnUbwavqW0C7jDUJCpdZywjHCAr6pLVwqS7zjSWkZ0ZWQolF4OVjfBUleqahFSUoW+KS0AuGAEgsygfiRRp1njlf7IyLh2jdIVqwC8ZL8H4Dw6qhvuh0OL4QFf8tlQ5jg1yag6OQmAQmYQQJCABzXd+R6e5NLPsSj7JiUAYCaF84xxD48E1xE4+QtvnHMXc4zpEZ0O3y3QPzRIxkomNEeyVmsBweWHwsv4crwWAT2v7zEECbqotB1Dj8qrKDUyoUNjURDFYIUOGb8x3AQLlN3ZgK0sla6sdEY9/qUT6qKXh700j1mIPCNo1BW5Sgp6MMzNfkwGzMHBhXqeGOO0oxKhbbNWdMwd7/5e1UIm4EPmJHz8my+/rKjdu5NkBem4MnYdFbLfY1Ss1gL40Qf9UV4lymbrUo7bCsZRtoIL2rgUDKdGZSUfGZ/yJpDPvwVEGa+OswamBl50wTCeeV7nVZoiHyOD2eALtAsCwauuuJVfgQ/oMIOXtQ3gVU5BHZnTmcTx4nN4nfU3TgC4BuiT78ykdRz0JzCs8u5OArTrhITn4wJZ3n/w8MHqp3/915kXnFGAV50VeMzzBhY8paAzxPe0bZamwCvgl3VZcfpwbFjn1LBljNDPBZRkcVsGBecU8Izf8s/NDN4ik8gtNMADAFNPEFQ0ljW/kdMT6CidWQAijVczU3GsUvLh7dvVhx99uPrwo48iw/LT+qc6efBORx49CbDCGGkb2rwcFbrpQyCkTjAUKO9aYkwCc/CBfpVlQR3ovXXr5ur2B5U9bcBHOYPP8Il23HPgh1nCOOrUYucZ5wg6LUWT8VCOa/NS9LiZeQaOoJk+GLMZe6XbKwsTZ9TSZcmgPjgIzw1omNXGPRk4HbTPc/CX38yNeoo+BInLAWZvrhMSyrJBHvjjXEBDshwpjXD4OntazyqzVEsHwaHP4Cp7p064e4b7MnPE+5Z2SdANGR4nlwTA1YGCdgbbfNfSVnUU/sUFI9z9njacd+SmyqFQX/8wcy8YCs941tMa0c/HJ6lb66kAeMK8W/ffzFp1PDwF5Nu+tj2BHQaZKpBe+pa5hbe8h34HIBKk53vah0esP3UkdOqIA/5oMzAGa75CP+NzTI5FEKQHX0x2oB9P12mM8777Kt8j+7/4xS/yH23Cf3SJZYl4xr7UxYIN2lzyUEDYgBv006/OJf/2ckLWFOAzYDs0AY5bFovnLEfRM98NAmkjQo8BC94xmKFOE8yFLnitrnj5qjLD4RO85j/WO3T24Lgng94QvBunEeA376GfBBQE4nUWoM+EDWTD/VHHTYeSz7WRyg64PtX5jn05Tg7RhoBG7LC3x8lCRWY7AEX7BmSVLdotm6jWvPuzuo8+4D98dt+DrpySGJfjMR7tIenkM/cvncDNkUyj7cmzXX+rKxgDfcwZu9jqlYWrveaey3M6ePwWgGaeHBt0d4fJ02famHVPwnrqcOPvqB8dl4kSzpMgOL8NfDJ++rHUDP25r7E3PHz4IEkW/f4A59ZAmgkIvIsMMd/0IR06rsq3tkv28hOCta8jt90PQ/bMfqY/1jO/k1yT/fM4wXr3ZwHuDvRrA8FT53KyyV9zd1Nl7dfedCf2Ku8kKJMLY9+s9sfJDfdx5En9I/DiqYtc4hdwugACZJb1Dx8ZMzzElkIf8w7fA5bzHzqCdvnee2f0pZb+DnshQeG+zgQmBAOcc51t+CQooA3ls+6pzv3VK1dWpyfvYg/xHbxVB0CLwKL9u17W1ucauLG9Wn127Vn6dJ8zkcC9TiBVX049DJ8I1n344Uc5iWsSCm1p13OpKb6syTiCHPq7AgwdJHG9MEZ+5BlYdbdt5NsSvHDviX98PgPtypp9df5eBMjmkqy21X0+aXKelgCT7Xc/uINdjEfaXY/L/pfAj/Z9B2y0F7vOUuexCHlW+ei0DPf7N/7q8tcf0p+v/uYLPXnGftBt9MXaNhDcx9pxIT6XLvmsbNX4C08SsJLv6lllR3o7z3rb3T412cD5UNfbf297OQfS1udbDMLgld/1PZfPDBjwXPY79tWWVOX7CaqN0w5TSdgWKOo0KGeRiYGJOa7l5Mor9Y7fd1uhy7pro69BZbTztq8Bedn5oy7mna4DXQM9GLLEQJZrQj5qk3bdoI3oGnedSL98m8dfYQb1c5c/2+3yteSb/Fuu8Yvrpf7VedR1kL6uc+b4abP/p/y+b8Fq6/rb95wjx9XXrutRPmrbqIuUK+nqbS/1gTqo+8ycqAIoFGdULrQJlI+lTvR794iOk3Ud4Lrkt1iPth1+Hf+ZGOEczjq7dG/fA2xPu67vC77vel77v3/2R+fpZIDTAJF8CUhWF0buTtm3cQIwPNYr6yNGztjwnZhMBiBPMrirmDoRe8Bu2sX4AjoHRCaz4hhg+qguJ+QSHRSJx26ihHn37DSAB0YZxoIDtCbrnLFVUQOYoVMZI+vNm0lBkVHEd4IoAku8p3AbKVd5UnNOAIO2e1kYDReyw+WJhgp9u0B4jgxpBVejsZdAYBw8R/8Ya9CJY0W2EwJBexiogAkIuWCtdRV5fvva9SnrRyHjc4B8xi6N8sg54fg7hqrC6iasoduzyqfFMY6F2BYGY0B4dlNvNT63fizGd2WE0CcyQtvyI4DIGcZjHReETn48us47ZoSQrUgwQ6M6cvgOZ79qrUK7WR5cCKjBjRx4TB8QBoeAuY1BeFZHXHgXmcA4XmZMaLTQL2NkHgQI5Je0M7ZuMOg4MC7mi/eRX+j15APP9CxoM0k0WFXuRvcCMD9/EV5htN6+dStHP7/8my+nzGv4akkNZU7HOIpjvcB2LnnzgimdNIEAQcWXLyrjmKARQA4Aex31flEnIjYv5Tjvzo2djDHg1EFlJ3Ksv2c4uc7REwDvOJa0QV84ztBk9rfKkHf4Xoeevj2eCf+dL9oEwNfwd74AwJEhMheL15VxBc/NhELOmBd4AT0ATvwIMDEW1iA/ZqRar5MMI0CZ3//938/71lpn3NY/FTxlLDi01EL9wY9+mP4/++yzADqMT+DVYI6BDOij7Rx/H9mb0CEtHmkVkFT5sz6YG3iEs/jk8ZPICtmsZKVCFxe4WbKDsZuFLojPHMLLl6/qgi+zhrLxrrEGT6O3GDd8tRY2Y+hOjZsaBiHlUDh5lDV88i6XLCer+eWrzG0y5V+8zFgDSAF037ix+vib31zdu3s3a+xHP/pRAH14ZgaY+gpe8R38Vp+yl/ADeN43ZZ24Tz75ZnQuzhbjMQuXNc08AHh5iSXv0Db8MEuG73iGZ5VzM7WhKzJwjXqlVb8fOrzo0sxs1iBzAK8KlK9LsHSCoF/nlz7gg/OkrLB/o0/7PqSu0dAw+5a+quwJtaArI9ZndHJoF9oZg0YHdkOOog/Hxsw92lPnMffeH8A8cgKDcQiyIVO0XXqsauiyJvkcwIIsuQDS414NgRBliu8Ev/iMtvyPfx+y7xyXI6eDQB1lgn/IHDaG46F/+vXSySmjdegJ92fa8mJMZRPQF9mCP/DZjMuv1OG/cnkCF7QntCkEJRlPwNQjyoQdZr2z3ujfCxE9vdX3Oy/Tc/9kftVlrGfLBSETnkBCpxi4VZfIY/dnQWodRH67DyErBNuQY2ixrFTty5UFrEMDDVnXzVmhLQ3Sko/NAOj8sD664+Tf7tXIpnaTetFyGNbG1jExAAxdZhDTt/scffMM3xtAVfcbRBLUYo2gKw1caVdMwdi3xwlCT/Su1pLxKrhK/4Lvlrbi3boMuTJxDfYY4NBp09mUB9DrPQU6qDqi6IjuYDgPAG/w5bJZwmOeGL/AmfZZzQnlF7Ynm01bRCev2646I8guQSL3Tmjjx+CmtPC5gckTnlmrZwwGTzwdWbfOiXPnXJqtr92uTnM+1e/whLWJbNGPZf1oT13OuvEEjhng2Pisn0quqQw9Aws8K83Qp8NOn+4hjJc1Q3/8rS3AfJctCQBZF7eyf8BTAm3JnBkJROgS+jKYRHvQrd2uLQ7vdHQ7wPHupE6TQrf+gz6BDrQl5AyE4a+lPOa4y4cSLO4xlbq0moFJgh5rF7P/s4+sak3V+q9yI5Z3OD0DrD1JGRXmRX1lhmn8hXHih8AKUEd8x5O6SwadyxhdOwLa3B9C+S36Rc+jU3/5q1+GfzzjyT8DpNrfJkwQEGY/5N8GNOEpvJfv9KtOUIchQ/g3lDxSply7PB9QbPg/rL+zd6exBbMeBwhuu/qP7vW1f72L3QRftTl413Vm0oTrBLr0SxyHWamcruI7Pk+gjzXGfpA7b67mBLb6hjVqqS3tUu0R9+CS1AKcxQR4n+9d+/DPtU8QQ1BUnqh3OqAytbexHjnpa1z51t/tQJTrlPfnNgpgDM9a5rp3l9FeZHqUXHIO3LOW36njOY2NjRL6eX9kQPK3p92lVXpoq38mv6PHi5H5zRyBQ9H+5CcBXCfZ7P0/9OH4w0tLk+CfMz8jW95xmjwvbeoU9bZ7g/OiLaB9KBjdef3VuVzFVpyS59SjnMoef0trsvN+w488N/FKfcvjfAbNypXgNJ+5b13g+ZhrcQ3ot12e63zotgh9Zsw8M/ZP5Zz33YMzD2aUtwoCwbfGf64VZTey2uZInjqn7rv5PTLHE8UYPAz4WAhc4TGjJPEFgPrsLEmKzqNyL/8tn+Z8d/vDRC6+E5/Q9silyN4FN2w/50VQtr+nnl8CyN127Pok42lAtEBrpeRe1D3Os+tgCYJ3fWW772t71iNfrbfP833e1A/TGK12MRJGMycjuzuBDu80GGs0+nZ8Ps3fe/RqnxfnTh0aX3DoCpOQ1RX6QF03LP/ushlde3qWOTVg6W/3hr5G3AchGUwAW9l5UYaWcuz88hy2Nvy0bLB7ln2qM90jDd7Jd/0NxqRtw7MC+M6vcrv2v//Lvz0XJC4A/DSGmJdxbV25XEXROXp29DZHFTHaceIvbPAsKITBekAAhWQCZ8Oqmt4uEoUNIBOjhu9LCWxEmZAdjaESh2RjPZcACdax6ZuNZrQjRk7qKNXRPZUTg2agtcGTIc6xsDrejTGWTT4KsJ6BVgA+wDE3GjZpMsCfP68MA40RBd+J6ouJsTARAiQCvwiRAtiFwL5pX0PUd6DDLFrG3Q1vFW4c13F8VCVD+YoSrLlWucZhGc0FGgKOV2Bi1C7f4uhxHYMoxYvRVtlSCBQ05FLTsaH4OwD8dmW48VkAyaMqI8KYBUfgJSCImwQgHM4ijnTVe8coo84YR/K9BZvjGZRgeDkCKFXfk/EIlgrYVHS2yjkUKF9RZ2WO7I+bgH3ra3EGkoV9WLKmMqUNgTv4omPenWmBJcYp8K4i0cgtwLgAH5WFjgDtWqpD59vIMrRqWNOPALsAhfKevl8fTtlFcZbflZMTZT8uiujGqDTymbIEyAhYDaiDgwMozTrXga5SIxW8YM0oj+iDwzeHAcN1NAFaAaChBaf/iOy3d5VhznfwgvfoDyCW53Jh1a2q544DBP2Mm2zZgGPbVxMsO3h9EHA0fV3eig7i+DBBOWtAIwd8DxBJNiH9oTNwfsLXcewe+dndqZIEbiYCf8yHtSGRI8F3ntXYl6d8hmzTP+Ay/QKCs6ZwJukbWdJ5pl2B6tTR3XsWvlIrk6wg1jF8D0B4fFzOyKhnrXNGxpRZzPQHj9xkoJ0+Zwe2otal+MnafLz69a9/Fafz5s3KAKtAAnc9FDh3//6DOFo4qzxTmxn6YHb4NMqQM/nDO2R08WMdafq2BAFy5GYUR5Lgx+bmBLhSWiN3Jww9wl7CqRdABPq4xb5z/Vp+E9wqPlVgcG+vyqcwDkCGCnxQx5DgH2u7MgWRN2hjHjnVgJ4s2S3ngp8AzmMPQCcxt2Y5sganzNHjKt/kppo5GwE++lenGrQRYIvz9Y6s7AJmBUGgw4ANcw3PkUn61PmkTcEe/taA9Ci3Oqr2KTMWKZFStWzp0wAJJR2QUfiLziRrDr6iaxm3gWHBHUAD1pSZlOoSatozd9CM/HWgRseZsQhw0G4Z8RV4Rcbu3q36+NEPb9EnFSDlIk9OqbFPFGBX+pjxGaxjf6p6klVLUaO+jKaa1zo2Z025KsfjCRxsHviTLPXdncwboETAjAEu0K7AqKBC6t0OcD6A0vXroTGBPJwDxkz93efPkywAvZYZQidq4/Au8+fFuQIE9A94g+2CrO7vPw9tH3xQax5wHLuEH0pWKZes82TpH59Edi1Rwgk2AiMFaNcl48+eVQ12xkl2H3TQTtXPrn1LG461RtvwKxdKx9GrC7yRJdYaPKoTEqUX5Bv7uXsfa42AfB2FL9AAO6vskhFkTQkSakkXYKVdw2/nQR2kHGp884zrSOPccXQAaraV5lrZtKVB7j6ssSyYg5zBX3jkZXDu8bXPA0iVvozcJSlkIzWPWevIDHPuerH8DPNigJD2luXftB0ZZwdq5MPsDJad2fmgcxTHbNhuGOxkg/OZ9kxkbtQkRa74d2UNnw+bqgKe5WSfxzkicBkgmlMnB5w62kggnGewKXRKBDN5FvqQPx1F5C77DAGpjfXVjVHKMOtv3E/QM5gZM3Ncmellb+TkxP7+lLWrHaDtqk2O3iFQu7e3n3WEXkNm+Zxg09Onz2IXl89CYkYFyjk55n6pfa5T7QlExqNdrk+gHvEUlScZsHvYvy15U2OpjPSq9VslN/jxfqMEX4Zu5Fn4g04U6EEXYqOV7Vyn+/jbwAOwiGWDPDVgAEJg0/JGzDs8Zm5co463HNDSufCoANi6ABMa6Lec2dqD1AOsmdKBlcFNYCU+D/XNc58Ie8+zBAR4x5MH0MH8w3eeow/2fPYuT1UYzIIX/q0tb438+w/uR7cLhLuOTCIov6FOJtZ+zemyG9NezPO23UEj5RjgKOuFmvs3KpCboFIS6Spw4rok8YM1g02KPed+zm/9FpOAoIn3Cvw9jS3Nz/L7DmjpV3Bay7lQl2n/o4MZu7aGgCfzoc5QHxr48Fi6vqptat9Al7aMvrAnnkxOiH9D6UsuSx3gFc8GwB917OFhkpNAf0eSHL/xa7qOgi/a4x0oKRsDPwidXic56tn5eeS3wM+yGxKgXy8QT3vQ8diH8+iekn/n4tjNyGXXzTVfVfu824MVACL4W3eO1TMe7y/9yk/hl2UXCurwWxvKfa5snPmCUHWPe4I0u7/JM9dm+BTbqforPLWSwrSdta9c9zWeOqXJf/CuaJhxh1r/M1BKwEs+dj71vUvaQ+v4R+d557tYkHwonlVQ3TEqK85n398nGenBkBbA0QZYyoKlgOnPtW9b4iz6zxMW1C4AZOwdaOw02ab36Gn/qDeyT46SFWJHHXT3OzEH3hO3EgR3bsUWOq7Vv+t/S5dYSsewBKzl0yw7lVyoXtI/sS3nWhsmfBg+ueNwLXSZVR7UPfVvAP3aV+qEEPJYwa8u/8qzF8H2vh1bXWQ+XzZalzpjU831p5frTTmAp31cCUAsLkStIlsXdYzvOEfd7u3y1/k/dTSwxe6Xi70teYzBIN+6bdtlWeyy9BcA+JzJzvsEssAltMHq9uza58EHTUjUZnVvK3uldJ0yI9YIP6Gfd/nbxC99yr6ndDlSr4vPeGqTMZgMRJ/aQPJVe37tf/ynf3mejCiPZ4wC/smOuFZ1eYkOm7XlUWwRdqLYy0nx3zJVAewTlnZHthNAuBsEzkIYOSLTKuZKVWUAACAASURBVP7ZYZ0vfps27HZclnaM4nGhlIakGzQGTGUhoJznzDBBVBiFYYqIegTarCnGbvaTygc+wdRlFNEF7BEiS2vopON8JHtugJHwLCAoxd5HPUrKBXh0nefr5vQCopzo1Jn0vVGWAJ6ZzTMZFuM4PX0IsBa4yS3tZWirvHVa+EzBw5EwK84sb8qzIBu0Z5Ye/MHoACDAoMVhgh5BEPimoZIyOhzTTa3C1ykNEcM7xkRlMAVQGAYTgC980gHle/jqXFDCIwo/WUtXky2BQaPRypzfuXsn4CnzAKiqYe0Gttwou2JyAcsfs23koWCg8qejxu8OZmNE8pmGobLSN3QN2B4gEVh0sfMdzwUgAkDEgVoVUCtfopBj2FCaZhicwyCPghoOJs4q7TEnZgjRLvyAR4KgOvZV2602nPmnjEg3ZICO2ogxiurIrgGSypR8EdCSTB7mCx49evRwuoALcEzAg6xZZZ4+cJ74njUOoJTM5hHIQnbIvKYuLrQAIJFxbWBoc2M9MmCfnjzxKDzjx0Gt2sUEwQCNKpPYteMm7yZB35Z7+Na3vjUB+fKm60CdBx0qdB4Zczo0AiTJmtq5kQAATjvPB3gZOkBAl8/pXx0NrThz0A996iCeZ6xmHQHMF5Aj+FQBA8B8ZN3sdcZswEZwpR+vZdw4cUZw6dtsUNojk1pwAhABnckP4AWO+t7+fuQMEJBAgDWdBWs9vpwa1FuXVjduXIusG3xSV2gssf4ts+TmZ4AIwMa1Zzktx+I61YHXQIAXyih0u7Eij/bJ+hNwE8xy74If0Kh+CIh9UIEl9xR1gHsnzzM+aBScoD3a9j9lkvaZK8sxIAe2o07BgYVGg5HW+vSoPgEP1gvvAUCY5a8jDD3JrN3ZyeV9fB7nB+CG0koDkIIHnnCh734KBTmhP9pWj/MM+y1zD32uRfee6GdK4KzWsscwZj6DHsAraHI+5CHzh5x2fcrf0Eb7jN093SxASwtsXR4nmWJH8HcBTOoW9wl1eN33sZUgPfpVuSPQB5inru57rECscgZtnlxyT3DPdA9kzOgH2tvd2U25qmm/2dhMbf2Ai4BngMsjuJyA6OlZ1Vm+cjXAQ9+v+N5kAsGklEEA3B4ZHBkfttIIqlZ2+uspuGmphOx7m5emzFV4xf6PHWkCgVm77oc6XzzHD+tTpy1B1sM32Y90AJE7HWadm8lQH86GgJH6UGdTPtOGzp9rXBBIw5h/61h351M7zz3GoH9OPb16lTnRTootNGphRmcPm5f1T/sBfEbyQO2NAJZVcof5F7zVnqNvs5OhCV4W+DAnGqjvPe1FGzoijiNO6SgTiF0JDa4Zfmub6wiVnkOmqMEw155Ux8DPBGi5ZPvRo8zPrdu3IzMCpM4RfWlDow90nCyVRcASm931WskqV4q3gFUjswwa4zSx/i7XBcbMgXdUMPf88C66sZduqPKGdQrPwAx00ebz5y/GZdIHeV96TQBRn3kKEB7BV8fBb4Fi34d/jAP9ync53bK3Fznhc+0L/o0upD0Tk/hOWUBHOpd8bgIOfPBED/TomBrY8LQCvIAvnNiAn95fYLkgfSN0NJdDYyfQtiVXKhBQe4gnGHW6XZPQnr12+HC2zTvyms84QUQg2FIs1JvX1qNt7Ib4MOPECfKz92wvJ3pIiiJgh390/8svMxb4aBAQnwS5NtuV78jKjr2+qrttvA+FdvlcOqLrRrID/V+9ysXSH1Tyz7C3mQ+TDLR/eSdr/bgA5yQwjJNbzEl0PkBI0z36E9DQE5EECWnThBZo5N88G+D6avmw2iBmuXV63B/wEQmk6qsprwa8PPXjGtVm1VanTYP/6qQOQiiTyh7vu7/zLp9XIK3uvVBfxYYmkJaM1PPpviX2EOw77akZEBY66okdF0tZ6ntAQ9pHT4xAjHR1/gpQ0kdkl4semavornFB4aipbtv6iIKx9LEaYBtzLJhjJrd7gLaz/q/zqU2RjM1WYiJ6euxpziv2cexxTjzj+41TBeqcAqy4FLcSvya/1mBAy0J1/yRw4/sCr+r2Duz5TAce4QmygXx2mdBuLJylShyQIMJ/6oyshQG0i+VkzDVRFYxup8qVM/nOY9oVyrQ8cz4Fm8Vd/F5+OhbtTT7XV9MGkxfSnYxa1uK4FyB758i8jl3MHsfePPxF9FTusxkypv1n+8q3Mmv/yQQPnrGZedZWiq4ZtqwVHAT4eJZ9UtxEW2oCwUc5zqrQUAC1GI/z5zzH55/CN5NZdxFUbmVztCH6ONQl02mFFmAI9jWAU3kQWobs9osYodM5ts0u8/6t3HXAvMuyfru/nfdpbttdAl3eevvqj4vYx5zgyrPqmvQ9VcdousG7RQbuGp0yeOMpCfHBrhOmtf0eEL2CWONU2Ph70kWLciyseZIh1HHaw8pkxyvlZZKah77WtnH90Y72ZfaNo7dJgJQP6j6eWdreXb+7thmHycp830+HqT9rHuYAg/pU24T9Dfock/gm72trRMb/23/4Z+ds2ka2NFR2BgDFd2zENExjEFZZQhWd3KIEwnRLZ4FELAYXocyyYzdt3jXLJHXIRnaLdehox9qEPGcJEPvHCHECYZJGggaHyrcrue4EyGwdHSfRrCwdZox4DHPGgwGgUcc46AtDFOabGcJ46aeDfdZ89bI3eOHxY40ujUeMBJ0oxq3xCJ08Y+BAPtK3kVizGRibjhTvCcLo/OncaNS5cKTdjdPFDr2V6VOOqseZX49Lm+ivb4bSj7wIGNOHwKyyM4OlZSTlwrgB4GggMn7HrlKSPkEPnUHa1alPQGFkJ+I8mOHhWAUGBZIcqwaLdLtgJ6NqZFjRvgAibTA2+kZmzdjuRoEgJTRbo9z5NVPWRYqcMUbkxqiYx8h1ujVgoUMFrhNAHzhaXjJnNo0GgeAA86PzR3+0Ca/hpzQy7jhiZxVcMouGd62NjCzroOsU9uxV+hXcsoxHHytOBrzDgaWkCI4gABf/0bc1pOkT2pxvgUXfdTzQYxs8S99ezMczZBIH0D49izPKf+gX+KgzpR5y3pADx2k2Xw+GMEYNLZ1E+AMd9O+lidAKHznuDNDuMXbKLzBn0ADvybhVbplH6u0yP5xkuHvvbrJOAzpdujStHWRPA6uD1JY90GkW9LKUDDxRX/CdlzsCHvAO/VqWwD7Vm4KqHvOHfsvLIHdV67TqkvM5Y4aP/BvdinOG/DNPBi1ci3PwZb4I+fnzvQRfAF7pm/EiP9KpbggAN7K21PvuS3xnNjXvW/KLz5AD+rX8BHykNAo1jpU3T6EIZumouJ8JXsNXA0oeoee7lJJ5CWB2MmXe8pxGlcE1g5Ru+pa2yH49DHDmASDYy2KVPWlSDsxktw1pFChxT2e+lAWDMQJtjIf1AK+VzQAsN67HfnDvF8jlO8tEwHt0B3ylDfdZQSXmyHViBiL9Zo2NQA62BjS4J0KDtZT5XKdfgNU9VVuAzyv7uU4N8DfzTR8Ftl2eHHFBadrVqJLnfKZ+0EnUHnD9eUzdwGUF/TjJNDtu0KVxL6/N8NLwrD27slDoPzbX1lbaYTzaPoLLgnA6N/7WgYAOQfAY3iNpQFBnMqKHUevaYS4FL5Ah64zzXh8H78NPZVnbwXfdy50j9y6dTz5XdtHPgODSoM7hmQBkHvUdwGN3juJAt8v6mG9kEXrlEb8FWvheMNKAHnyGrxV8K553MNdTPQZA4Qnz5xwxp/AqNgQXao8MU54zkOOFfDpq8E45oV9tKYEk1g/fQ48y6ukCSy5Zmon5RYc7F9ojHoHOrS3r6zkRxY863jXWbaDI29u3q0cPH0VmaRf6ehkd5gTwlLHVhcLYspWlrc5yDqFFPaHTWPYggHLtR+gidY3JILRlQAqe4fBztwL7JXP56PHjug9lyCA0QaP3BBBkODw8mAL42m08H3Bh1Np3n1Y/6Z+4TtEhArXwQ6AZefcHWvmcfR3a2EOgg887yO3e2f0rntEW1YeCF9Bh0Jkx8xnPIReA1ybuCH7QjqfaAiTv7cXGYtzsxQR3tSF5Bz5AL6erDBDqNxislAbsNYO4ggTOL2PRnoJ+6NJPMdhJO8Vf9pOPpvWpP8U88x5tQYsXvnuiht/8fP7559OdOtBvAEsfwkATdyfduXc3Y+ROFMapnLjH8o58oJ3d3RsXLrl2z2CcORF9/XpocG+gzFAucR73Sahf0DvarbTL94xLHcwpm8qkLx8LHug/8e8O8vEcQVBoEECQ7q7b1JNVimEja8U1re9RQP/VqfSdQALPaSMg88gt828gRHDF/c9xqmOqrGWVfdEu0D7XVs66H3eIdfBKfa/v3kESM6qX/loHnnpbjP3/83UnTZct2ZnXTzQ34t64fZMtkhKpUpkpPg7M+AjAAAomDBjQDCiKCYYxwMowugkGTMCML1AjBgwok0gZZZLIVLY387bR32ixv/v+nXfFUahes9dOt7f78uXLV/Os5b5XMdxR/Yi36BcLsYMLTEzXv9wFWPwjseoEvhrPwhG6+Di+gH2bOneuY3p+2q7ek4XLV7YQX3uNH3TgbIfskxc8OtM5jht5BXQcx5OI8cnR9KetcXM94y2FhRPEwouzb3YUEwC4p6+hbboT7QsQPUB0tNAteKMffMRj38/1NvuZc8Fvs87mWPH4fP0BlNphEd/7I3f1q/DOGo52vl6/WwNo4wcZg/nRliSDeanP7KfkEt0qnodb4OMlr8iE6/ibl/NOr5A/PJhrM1r887v4c/hIz+HTpGtes3h4YIuKLS/ll4zQkWRurm3re+rSqRvRY72he77qh46b1/4dmTgu/jvr+IrYV3ZAmG/8nPdNn/iS7/O3yTf6j+2Cv5LJmUBZz+I7dn6QS2uKvCq26Lq5vtg6a7HPyV5+RbSxySup9WLjS9GE1rn+9K397hfbmT86Ilt0KcNXMdLGB+hGxZLwLG3AZ8Ta0b36+Uf/8F9/WUaoCyn6XtsOXjar94BXSk9AtIDtmztDRenXcQuiwU5HzGSaHAa8zzmTKjdmpjlnbx0Z8Pnn67V2c75t/Z6Lr/tqs/4vHYLoJgy9NkEzmFGRwTGwgC1Yi3BO6M7I7y2ilDwmC/i6Btjq6I3aBIJzjAC2M5vP0BmPhShQ03+0zqBL9YHfLxcZRx9oWbuCWIqBgtM3Bbu2iV3b1TULRDieJB6/KX0Op8/Ry5kAKDLg+Eq+OIaLxgL0I0iXGKjPeS0D0u+26gkuCHq05bwJ1v1eW8ZpnmpbXwAviRYgB2CFzAh6ug7Qu47wqDLqAI3wkTMErK5ND74jSymR2u43xwpQLqoeawcIPgGCSQt6k49LgwxYl6ipbwkF45LcWetkHTO0QYX5kD3gevQ1d8YJ+ONwc6ytL4a3taA/CYTab5wBm63zPgPeu9aRCYDMCa7H834vAI8XxsSh6P7+ktt2Kph3BsSRE91Lt8x5aR0A0RjB1o5Kmq7NePTvWAEJjQLUgG5jKIAtABTAFpS1VpJV4AaZ7XsJotr7+FufvALmRBOQfSY8GEx6iW7l+E/Hy1wIcMlN4+j+5LRXMgbUIw/mlDFtbO5VNRf/BI19V3Wh80Gbb8mQxssZtZa6t/Xws5/9zembJ4/PwVi/G1djaGzJROOQzIkn0UUXWffNsYr5ftvHquyz1vstGhtH4PzeLr8TvHMdxieyBrgBkESPBLHkSuNaoMf9B6vqM9odewBMM19sZp8FpBLGnN3aV9HfGCWOAXi2Lq+kz4sXax6jDw/YA44CYCr+1X/8bR7jpYR4nwNQlq4sAf7m7QWCX9r+1kb0Aa7IQXQAjVSo1x8QMdqmv9BOiIC7t49jcvghwEk2jj1g+85OzhG00NGq7ujf5nTT0cNKty3rc+uw+ZWknI6+nVHstKQ03ygam7P4XjuClhnw0sucOzoNiAOcmo4vP4sNwKtZjUVO2QbBwvRTOKAzcGMH2OsZWM0KPsdONN+ti+Z5jqs2+SnRAHzm6ONZdPK1gFDTVjTv6QhAerLc9fUbAGed8+9UpQhK67sjSL46Kv/Zh/iOBv7EDDasMbsD4i3/C7/4atEmeeN4m65dYMpxNnzXfPjxR+dzQQW09BEbwn7El1W9ehR64Jug19yZHzwhg80FmY2fAAp2cCU/O3brxgbR+j2eZp/IU23M9dv7jvX5Z//3P1s2sCSuJK8dU/EtO1bf6cyAze99b+/yUkgzZdz6XL7kscuho3468qrdSH/+53++9Hl90b+XwV2Vcm/d2Unv+q3Cl98ezcmCeU9P9tdOF0flebaFeCU5WAHcEdwB+ZuDaKw9/Iq3Krl7r2JaIG2end3fPEVLtPYaL+xwjXfm2TElyY11LZaWwEqXpldmYr7vAPPRUB/FcB9/9NHS4clnz8fwLKXoyJbRWcmAWIsskzW+SUB+PLKrR7FE88I/mEFzbcez5kZxiIRw368Y8tY+0iadOs9nr89sZfdmm0umNy4xoF24FQgkL3O3cPOiYIks9+yRn/wrf7bmye40dpU9bGwSgnvszxcfK8hIfrq+I1iip4KEvk+Ol695+B4vj2crWZfNq7lqvOZwAjSAnKmr63+COfTcPmJpbE8/QNTpz/HJV/JpVWDfWZWf4hm+eJ/56wqy4ne8VOxhxwD5piPoTHEc328CZ+gn2/S9e64fzweZMTufZIJbVwDXrnQkl9qZoJ/1t3i5zqvfACXdPf1iWEDtn23AcZYywGZiI+Zn2jsnV3v4Id/Vmp0g7AR3jNN1xtj9+GUsAB8x5CWoNPGNeAPfMFa85BtMH2kVFh070C99KbzuVZ/aj0a+UmsG3eyMOT3H7ZJaI3nN157zOfX3BMHnmCaIOt9b63ARwJgEweQNnuEt/psP8375/ZqbtWtt6zXY1RUod+ySPEA2Mmpc06+/BI+7Bq/5uXZD8dHF7Yo+AJWKVfCdr2g8YhUyiOfoutQ9eMmvmrqITEc/f5G+mvqf/Iixr9bxXo9opDvI6zpWeewyh9eQYzyc63COY47dWnLtnF+/6X/qiUmffsl21xuLNTP173l9HrtR5hxcyu5cN+Z+Xk+uXDf10lzf5qf5SH/DY+CLki+L7s2MqXrO7xUL8SfFEfhn7mcxjd3jxYULI+iovXW01T4bX2whRoQN8T/59n32XixK7qfepxdruyOo9uuOcSV/e8+H6v0sVIqe7N6So//w3/hXXy7jepwbRHhuv9XT4HcgaNDT0CznbD0IYlfIRCDD2gBrXIZZwD4V0FQEjqSofQB39+Ro5ZTlsKhSAR6lfA22dnflyZvL4ZpBI2GdC2QqRI5+Bl6VXsynAOeiEAjFDwq0MVLy0dF9U1gF3rWteglQrNyfc2hSopWAAYYpvAkUz0Uo6BKsWhD1b/Kjs+sI5KxMI+AWoWCFEEkAeMDHOrv9ODNQ3+hpbgRoE7S3OCU0yANHpHvwbjpSAoGuF7QyiPVJzlTVxqPasmiSYbwF2pknC4wDLTFBlgTqggIJBwZH4qjrGms8rb9oas7wXtDTNR4uF52Bbs4n7L7kvza7z/nYxthvEhBkeBpwfOSkmjt8tUYFkui1FhtDQVNgU7K5ZffR2nLSdsV9juuuXpnOJ5mMTpVSjVcAg4dotY5ksfseMBuNEhrNxdwaC0isn3grWwl49nvBXTSp6IsP8bzf+/5vf/7zdVYpPgHi4y9AM95HU78B5KO77wtql4I/dhsA+pKl+mz+nEfe++grOG+8qrFl+ONNMhOo07irOhY4Ns6ZzGCo19EG68zcR+ejajjeHp4nYFLJJikU3+gi8wiYb/zR0/q0lp3VOpM1xpnsAqzpMPomelRKSrh1rcRE663gdx/j8cm6tnYLLuMXugt0AWTR8POf/3+n+w/urfUNLKhvNgggx/5IUFiLzam1n46U+GjMzVF9dG/tRy99QFZrf51hfyRdyXLtxvtko7l0xicAvjY93Hnp8sf7eB0gcO3Wn0ppjq2ETL/R2+ywIESA3XiiI1obIx5xYuJ9NNL7+JA8ACQ4E2z+Soi/3XnxGwgEfAI/26ZZQF52lP6ZQegEJsldvwN4LwMljnRj6f3aPVRS5PqN0wfvv//KQ+nYiuae/HOWOfACTcF39OujMau83jbrjVVhR97YsOlACXjiOfADz9lXtlf1Qvzrj98gYYg3U5/yV9DgtxlY1pZxCmToekEfIE/QPD9P8B1/rFH84CSST4AeGUoP9r51qqCBF11bre/40hhVDJsvyXDXz2Cs6+n3dXzXy6sHEPebYx9mQsvcCvLovsamcpNPRx8AA/iQ/L34qHpbpWd0ux+g3PUzAIwXvuNDRU/3dVxHu3cW4NdZ4sfxSG1pXzvXxrbR7umakj5th2U7Pcuiz8merbL1VTvR4oGaEvB2MNQm/SwRHDL0zpHg6reurYrbvNaGY62s9c8/++z00//np4s/6W3BOb8rHZr+q70eUPzxx99auhJQjB6Vz+ycHT/xOR794R/+wdJhf/mXf7mOR0t+shEdYfLb33666KK311E7t99c93lo9QJ/O6P/8GFqV7Kw69YDKI/nFPEh8CjemnegILubTu95RethhkeFlLgh/ltXWxdtkJKOuX+f3t3VUhIcOybYenUnb3bSYq+DArV2Irxzeu+9bZur4maL8nOqnM9HUxQx/WP0lFSIJ+26+uyz/dDqXaG/n5nQwx+rlo3GAN7mseTTPqe/yuS9Dpvz7373O2sHU89qKDYriV170ZSfWLv7XPOtv2ujKufWgXnp93a3zGSfM8+juevszmp+ajubmmw1T3Z+8fGzZwHk+Q6tJ4C7NpbOP47i+MEf/8vnpCQfUjxCRyZvKvY70rHve1bGd77z3bUjp3j0l7/81bLn8SSaNzD1+HTv63unl8dZ7slN9MeH2ptJVb4nW0EP04n0O3+Gzd/2smMk9rMa3Od3trfrJB/WkZm3bq/Coku/HQgez8m7ddqc9R/dComit3v4FBM4Awax6WJuMbS+xedLTx/nSE8AiQ30Om1d+Wy6u1e2H24xgbrV3wJ6rq1dOGJYdExevAI+OYbk+j72YvqL+I22NWZHPIxnUVza6Hg2QULz6nvjoAMn0IV/vQKPZvvRYj5mQprt5zcao+/7LA5Zz+IBCo0zmfl06JlzEQ3JDB/5Mhku3oMlpDtX7DnANzE6HwBflwwdz5dTCW59Tn7MedAfsG/KAp9rYlnL1h7nmfObpp9lLqxJ8uJhqr2aj4kToWOCqFNO+aoTSJ60Tl6f5+c4pgn/3QsHmfPvPX+LD+l7a0U/01+CA9Et8A5rxxrHT3aL/altIPjUTfU158p4p/4Tc64zpztWaBzhMXlyueYv9Yo1i1bjn/37bY6Xvrpc71PH0Tnum33M+V7zNI4ZWlpoPJzXWMmK+NXaJHNo6jq63fxdrp2+7zo4G5+EjDcvZ3odmzQSEXQKnwUGiR/mUwwvAaQoJRnJ36u/xnHjOArZGMSPdEqfYXX5UXBiuzVrn26rb7ryUu97uDKwvTa3L7WBeDslxTb5V/z1hdn+R//mv3ZWSdMQZTR6sEdG3sRMQQbgvnV7V5GoDJygn62e0yBro8EJAhm1CIsBKhNUNgAgoy9jrIJkZbmPB0jYDt41vptObEzRN0XCcSDQtRej+qcYBK7ARxMI7AOaEZg5PoIsOQAEb7JW9vXYhhadnD8BHUeXI8UxWYHUsU3XIqhPQLTfCRRwRvBenxwZiQWBkXmw6KNBNRTQN8W0hPEw6gDqfgfU9zuFw9mrHWBf1ShAHQs3GSn4EDh6WJG5nA7LWmBHwIRv8ZRBcG30c4gBwTJkjRGIKUhLzigYirPxJXN4PRVl4yUnAJtkVuVkc4bW6IyWHO7GxkEHFNeusQCcOLGAG4pwznvjbm6j3ZmktRUvnXPIOZGxjffR0T96BZUAr+7xwL7Vx3o47Nf7XOBjm7aAiyJTvaY//I/+5E5VaTyLNwU2FF1zMXnf++6ZTiegZ+qpqVCnkWmMzXU8jQ+B0tHbmH/+s5+tSvD4qdIY7fFOAiI60yvJTu8BKvGF3AOHyHH9VgXX7+a7cToOJN702cMW6181V3KWEUlmVPQ6C0sAtfTRzR3gqK6rr2Sqa+qzvqIXv81ZQWvHwgBoBdsqsFRoNV+NizzWlh05AFZOjyQiHcLhjo9AEt/RYbUR7fX/4Ye78r2/zn3/3e8+Xeu48Th+irPe6xdffLYevkbmaqN554zFQ9X01hHQjY5uroCMZNXcGp/kZr/XV3PWPY4AUgF3BXLs4Ns67JWOoScak2RYZyAXmHJYgIXdE5gTPcbNEXAESd8nH43HOvEQkT7PhGtzyibQ+xwEQRnboJqH3Ww8nAVrC0hurXacQmdHe5aHQIWexOc+c2I4VdPR854D3efolETtDOP3jmdycMIETmwBXUE/CjYudTabPm3KHs/L9UwEwcOkkw6Opu4D/uI3AFKyadoLDm73sq2SDubEWMwX/hqr5E3yM+0AZ5od6j5OIvtBl3SfCsnWK4e4PuJz1RyAJgUQEq8zwGVvut/RaNNhjVcqUoGRnFxywPdq3PXNDs6EYomP9AOZq98AqNZH1yVbdoHUn2Nu+I+1zSHmk7SO68/4aoNd5JMCwecOi8YX/yS1Nui17Ul/8ak2W3vRSx+1jhvrR8fzF7pm8TLs5HgmzTwOw/E5bEYgbw+VDvS6f29XItdX1dF8iuh44/beklpb1iqQvv7Sifny/QWkBmh/8vEnpz/7yU/OR3Jla5KBwET2UIKtNktGdRxKf9GJv73y1eurCtk/+ZM/OR5Ku+0AP1mxgcrvbFHAK1vfGH784x+vNpLl+NDcxvtks//mxTMEouv+wwdrTTYXzZNYoH7jDdCu+6JjV39/fQ6U6PxkKdudDXbklfVnjTSX8V1VODmgQ/kDAcU7yAsw3EcaOWIlAL7ZD2Dt+2jqjw8fsL19p477ctzVt9a8lhgI8I3Pf/qnf7pkrnGvZMsRR9BJwCDxTbTvKuf6SuqvxQAAIABJREFUuzovWHCc3Df3Eul8HHIPGHZcSnOlkry22ZnkgV8midu64IPPeFIclUyLE3vNX1Pp3Xgk79msCUz0PhmRlK+v+MH2SJgV097qyKsj8Jdwk6yMrq61XhSzdEZ9SQK7fzoes7XV82x2nBUY1jmo+yzwzg5MHqKVT969dv71G5suUG/MYkc6fF9TFd3VUVhof/5iP2+nPwCR++KHeAjo2JFBMzadto/OZXMaG7lPJmqLPqBb+btsLn1uXGwo+zSBP/7XurdjSl7sKmMxV/eQyb5jI7YNvnpWQ9933/Tnup7+W/ZtFaXt529pk3xaH9Zw3y+wL/k4ACvtnfk+qun5B+t5KBfPrcDfBbIcO9FgEPUhPsdrvuICfw9Z4BPU99TpaGLTAGnm3bjIA8BSX+SF/MTvxrzwmKOi0vq6BNr4MuarvsQKEyid8hGdK5lVUuV4xpcxzDmHGZCZaFhngldkeTygjy9nPqbsRwv/ca4h7yVbp39Ix7FP/Fftmzv9kJ3Gku+7iyf2g0HNkzV5KYvkj/9WX+Zk+nF4Yk2RCeuTr0yP8v3mdfqYbXU/2bCuyMDi9SFnaMEDPJ2ALb9KHEi2L++dtLJDM06/1A/res/7uHhwJJm07qJv6rHZtz7Iy5QzY0Ubui7lz+9k4JJ+v6Nh8hB/A8JXu4c+mX2+oqfGWK2t2b+xz/hLfCRGgmfVn5hzxrnda4wd2dXamroDzfTFLExcOuLYJce2w/v6LRva7wDnhc0+3YWyign7nc6ePn3zKK6JBjG9WGvK94wP9zrbxwz5fvtcGwRni7Jd8U883ZrtPfzq2j/5T/6tl02UgUXoqiZ+4+aqSFHl0YBNRJO0KkvK+h+oP1BGVTcEXuXj7JRhYFgxJxoikHAX1HAiBLocRoYxRuhrbhupDeCVawXhJgIdU8i7RhUTRyCaPJQG6BE9gGEOMuYDGaKheykrjjLgaDqZHNhpmN23quEOZ35W9EwlyhgBuafyAw5zLgi7YI+DEj/mPNcnEPysIA+BY5ymgrQoATR9FjzjeWPJ0bY4euV89EDBHN+pqKMn+hq381+jBT92UNK2hl2hgAaVvP2eDHN4668FKjDqtwKf/vrN9sjeC7KrzmX8J8gj4VMf0ek4BIBUNJLDgpWuz1F3tl40qVyZzhxajYWzo1qDUXdPNKtwpxCcm0i5dA/+REeBlGOIgPJTYXZ9tHVN61xlT9dQKEBF4ApwnGNMniQXVA3gF6ckmoHg06mpvdqKDx62F59rJ34WWEyDAYQka/2moq05AXQGANRfD1hyPEd9WAe9b9y1IzHTe8DOZSDG+ZTUip/RmQwW4CcHztOsj3jfeJLnuR0ZANL1s2ou2bOzoN86ssEDRRpjc13g3mvtBhT5XpVG9/dbNPVba8z8WF8cp36zLZlzmNw6goBjwelkdJvP5kbAB/Ahd/Sj5Er9ATNUZTU+wFmvXTNB+b3ueyDvDiTZFYmW6I6vqhfpM4Y9Ws7Bywg2po6esmD8AQ2OdQDAsVNVulUFxqGMptrgdNIZ0VXffd47qK4qBdmw7gEidp3AovnLltR3f83lAr+OBx6zC90/wX5OyQxWtQtYJb8SGdYiMIHjRJdNZzTfIXkEgnO+pmM4HS3rFW9m8I8OPDrr+ALJ07VVuZp8CVrNpaAyvpC15mA67VdztR8g+7ogp3hrjeWoQp8B4AwYow8I3jw7tq3+4zc+slN0PH4DCCQbACbN8TxmBYhJ9zVONtB8kgm+Ddmu7dptrbVuoyF61sNnRyK8cdUPwKZ2AN99J7CYgUtzOxMnzXn6obaiMVl0lFd9qigG8NMf/cZvDFhL3lSLrgDwtCtLgUZsLL0cTT3wrgq2xhcNtUce0DjBLsdlBLI2zsZb3xJKEnLLPhzyFi18Jb5ktNs5I1gVFADvGqdqSuAawADgqbgiWunPdHY+Ep+ua+pX1XK0/eQnP1kyuJJtBYPXdiCi2mUGzL1XtNJ4k4ff/+53p/feeXe1kzzyWeu3uaN30LvGEjC7doZtv7bxSg7Fw2StfvLjAunTiw8ePFzygK8St60ZYHI2ki1vPBKN2cxkP3sp+dDvyUhjZ2O/uvv1eZdKfK3vrpEM5Os5nqtEa1XlXVMf9I5jH9gkPl/98FPjVbQA3K07/qz45P79B+cj5OKXhHg0VEEsWAOUNL/xEBhM3lQlk4GO/iiR3fUlC6J5+r1iBeAyvtUPgN71Yhi6MRkQbzUO533Xl/gkupqP5g9YXLuCTrqZD0a+6R9yxqYoerJu2evmxU4y9rx7FDfEz/4kbmcM1nvno7c219wcslqySMEH36HxC5Q9e8quwtYye984+WjiK+BPn58tIPzRenxYf2yVwJ7fjgc7iN8gLjtINwr8+e18tu2jnc7AMRlNhske3vKlj437qzJxxsD8bn6WOesa/KQXASzmKzpmnMY+9srush8AFPbZGvLwxh7WzAadQZpjtzVbTI82dj5t9zS37A7gH/ixgMn1oMobS0eS8+iacyLBUjvtgsVHvsr0F/l2sIMZMwWGS/Q01iUThw/HFxATm2+xHR1EFvge+AFgm7KDBr4MWnyeNNDV9LX2+L3F82E5E2QjP/hA5vndZLR+F4B+gPsTExC/AcEDj/F/gpHTXvE51iI6jkWdcZ7xkQ32Fx4z42eyUVP8SfSTw+g21omVoMO4o3vpziOGaBckv9zaNl/0Otk3PvPLx6WL11iPP23M7/Cq+73nY+uLnE48C+1Tz6CVjNE51i1axYOzb/2jm67AN3rgkl6yOGmd1+jrTG++59h1Psc235vL6atO39612r2cj8nzKd9T5l+Rx+Psd324Tv/4Y24WCD6qwC/5cDnH/OxLunyev5NH88gGiOvpwam/rKklhyMpgi5tNp90BhtHv7L1Ymo2O/uYbq7t9PXXX+5d8619WCfZhpVIosCV4LywGHIWn+FHc31XuNS1/mtfm2RRgmra+a7jK137X/+r/2CdCW7QDXSBTze2YQZCACMxvOuWI39rPxW4RlMynNyYCoBiVAQ8HJ76USGkXcah/nJkaq+2BZcTzOgagLLX2pzKmNECDFi0DH6MAeZQDoJO9+TY57j2V5+qbdw3BYax5mA4R60JWVn5gru1HfHVDCJ+MmTdP4WM8gCExif9MoZ9x5mLTgpXBsjCjAYLZS4gfQI5GkvCq8214M/VJLfWuUKMh6C8fiUvclCil8AxNo6pqP0C1+7ptz/7sz9bFSCqxiVUkrPmteAG+OB4BvdaNPE4sLKKpmjjuPa7MVvc0dz8/IN/8A+WLAuqPFiqseeM/+AHPzgDIwJyY2qOOP7RmxMN5KYs6juHHrjqeJb6B5AAdJozfIqeeMSxtI223yn/ZFJlrTYuQcQJBnVN18eflED9eUCjuazNZAYYe3ud2bjPbRTody+HrP7iI9BzOhn113rh7NUu+WNsp7LmIAF8jC96PRQMWORhWBmanDggL+eMM0Z5SnI8evhwydGHH3y4ZM2anoYSyKiyM5qbq3jZd5cGgIw6K7nxFqwCT/exHx+fg0VjVoUjWMVTeis+CE4ZkCdPn6ynhavKifdz+zDayI1KheYsuoC58aNx9h8POPDRlLwmb8mo5I3q5OmwND/R2ppL9uNnAFN8qJ2pb7uuOWmdxBe0NBfRHH2OwhE0zODvHHjd2FULyefaon48dEulmmCf40Dn0lHkj2PoOk71BHcAmtE6HVA6cjpIjY2TMh1IAc4EPfdOhKuz0uh/gZr1Vf8TPKRv2JNkYgJVfY4faCHfAgAOLweUbmDr8abrgLCN3TjJ4Pn6teV4H93AsW+eOYlsnuQ2PVB7AFN94Wn3Tudn2aVvnpzPBO86u8NmUL6cnwLcYxsiPXp2SI/KsdrmSL2aDLq+HowpcQt0jD5OPjuzKyr3kVvzzF8giWqD5qK10dqhn8nGtL2N2bqrP3q/+aiN1lb3BdBFH8fUDhvBbGNufdtxIOncOqkPNiQeSlgA+YA97H3jB05MYCA6APrA0Hw1QSid1bj77/v0QTrwMknPXgPR0bDmf1XTns6VrxJA0Ref+YZ97np6jO/Za+0DayR/0xOBv9HSGANhnZPs6KtZcW/+46UEf2vSzo545Jis3ucr8vviFeBwHzPx/PTtHjh8nLNPb/e9o0jInzXDZiYTKs3jJYBuARsvX6yqSjpOMMNH7dV8LyDx7r2VPIjOS9m2g40epDPWunq+gxFyUX/1JQHdHGWXd4KhZ0ncXfbevKsEr4+uocPPun1Vd+1K8w8//GDZ/M8//+IMfHeUhr5rK0D/V7/59Zrj+MGXiWZV+Gybs/l///vfnR48uH9OHqtUb07tmppglySVauvG2HdsNWDWGqtgoLk8nTa42l90Nv/Jxo9+9KN1xMmVD/F0/dbRL+0O2jzdOqrjRt5+e1cyJUf9x4/Hj6t438fN9PvuoyNKPlvHlcS//ayJXfW9/ZjaKFHSw1r3TrEeBry3Au9CBDq8M6Q7AiQb5UiQxumBmVVG5+d2f+/pq0eP9oOfS4BUxU6+JfW3DO4KLr5nCYMvvvj8DD7ib/KfnLfOep0JYLvZ6P8Z+NOP9HJ9f33snKoS3BEmzVH0xCtJmtZ3950LFz7+ZK3VDz7oKMK3FlBY1W8Vs50JXPI7lOP+g/unZ0tfvTjdvLF1uaIsfgU7ysYDUGYMBcBiv9muFf+tB9lWvXf99PQ4zoe/AaRmO1uP3bPaWbucrq1EwOv8gMYvaWptdRxOxwbFD4lWaxTwx7/W5wRqgCp8L5971c7yId7YPlDX8W0mAAxbaDzxL5nC167jJ/E3gFH8qfzk6zf2MyvYeslRwMz0r5c/vo5467HB+28fqLL/fL+S/yUCKqQYx5GwgXP85BZgz+dis4E1vodDzLnHW9/xx4xbrM+3cD27LW5rnU4frr5X8vUAdBunNqffhCb8RfPET8hgr7ON5m2t/+NBjo6JmPfyq+Y4F53HP1ouwVD+at+Lc/h9fM/kte9gPtYbPsy5En/6jn2zVvvefK/nURw7+rtORS7/V+xA9uacrXbGw+TRMmNQa9uYZ7xMT0xQVJu+m3iPeFMMc8kD80UGZ7uTDv3OGGoCpxNDECNcxovmmC4gu/z/jn5bunIcmzPl3Hu+TteaN7yaa2nqHmPRJ57h+3y9jBONY/bv+hnXzP7WEVTHmjK+1/UlHpu80M68ngxPOYF3zPkmr30XbfzAxfMj6Zru4hvjJZ2Ep8k0fdn4+10iTeGGGF2cutbas+3P/uqXv1z2lM6vv45yzfdMj7PbU8bhBN2Dr5frGwa2MY6dGKJD0ufTPzX27iEX9bGq1Suw+m//03/75ZrUA8ju/RpEW62u7UB1Cj5l2nULjHrv/fNWkBpcGb9R3ZsBAMJShk0MgBxIygByYGqjqp2Up+CwV0AOpZGiqY2YEa05M0CQFTwfDDGpwAPKnIHneG0n8/Pzdrauq/2CT4LS5Ku0YKQBodEHLALk4SFQM+b31/ccCplUCyW6CWB99Dtl3jUmmbBzHCja+Ahga67Mm+A53nRPY4nXrjVXHIPuZdh39XcP3NkVmimrWS1onIJ+IDiwjuDl8Js/glh7VWQLaKOXTOBVTn10Nn5y0PtoBqh0T3Po+ILLYwumsrewCnynoxpPBPn1V2DU31T2Fu8E2Mj3PBNcRVzBSnR2Tcqi/hq79bIX81ZK8avrgDD9BmRNBvoDLjLSjVvQ17UTaMdrznfXJuO9AohrJ6XVd73PMe6+5uEobDmfc8mQTHrJL6MSfygqc8VxEnSby76fxpm8NwYgUMEwR9iaj0YV8PHNepnrH7DQd6s6+Mbeary2w7+7z27vr3Fby9HuSAoKnkK2M0KVGdobf202zwKHWd1YP2QVAMd4MUTWMENIJhgeIFp6eT6EJz5OXgJRJrhxnsvT6XwOdXMr0cRRsz7opsZNrwNRgCAc6mkc6TwgkDXT2BkhxvNK/naiLNDkTuedL16ls9pSnGzscxmr6CkICqikixlk6+Z1jsM08HO9mtvLoAO/4w0D6j7X0rOXDjT7yYFqzOZ76vaqxgIiBGaN3xrCM2tRcAFEp2eAM+bK+qqtvjP/nHOOAoe4eQOgC7rZsfjKIaKH6JzabhdFVdOBzm1n7pWeZvPpVPTQ/1OOJK3p+mgSuNEl/fbowcMVqOG/9acqtLU3k4bdSw80DrohGuhS606ye59l2xbtXTFHtqwBO26iR8WDPvtuOXhHxX79Nz/GyhnVJj9k6dfDFyArfBNAe7+ns6whgKPPvXJ0HW0U+AT4lKBqHhtLvgyfQLVzerLxdc10phUf0JMSo9mP/pyfzCfpVbAv6dh1tdNcq+ps/HbmsFtoqo0F2l27fvryy6/O/gmwst8aR+2TU3wWqNgB4diKfo+/jTF73pnVyUFgmgfiNu5448G3EpOXAcW0V91TmxK09e8cbHq8vuNXz6Lo3h/+8IcLWGuL9yqG6P+NN17xm9lYOmGtgUePzvY5HmQfa6f27z24v8695b/xn6Kv7+Idf2PptOsbwOEDWi98FKBlfdLzH7VL70jcqeyVCBKc1U883MelvFz2WRKcbpl+XW3Xx5Uv3LjayZOPdGPxtQRLNmB/v8FjfnYV3V/f+3qtjf0wzk+WXLKdYpfk1y7DQOBA5H5TVAI0U5SDf73SNclKfJfgZRP6vvntla98796D07NnbYXeQWNHydXOJ598fPqjP/rBSog3N4Hxrbnu/c1v9jEndDH9S491DIdjVAKZ4zXft3VcMBgv9zEq+zko0Rugnm0NsH38OPC+hPft89GSAdfR2PEeOzC9eqh0c1Cbget37+6HVG4wcleK82nYnq+//mqNtWsCyD34GoCTLgpcbQ4D2gOkm8P+uyf+RbNjhhQVOCqu+WFH+OjREv3RVj9dw49Jr3X8TzIUCHy6fu2sgwD3YkB2VaLrg/c/XImGEhZ0VzQ3p/EvOprT/uNPx6G88caN0xs3dzHStAXiU7Gqdcknj/7t4+wt/nz26WfUxtY915bNZScWsDGe6cXW9P2ywQu4eLoqWOku8yEWj+9iQv3bCcrP1w/wmOyxj/yVtQCPP7YELROcWj5/411nzu941BjRMP287a/tWJhutk61P/tZYOwq5Lt5BqL4ZWK/6BFrk2Xrjw72OtvuHn4UWcMP/jc9RCcDZYGDxjyBV33N+b+UgRnPaWvy3HeTbrrEHOlTvJwtcCY4EJscdW1jbH2wBfQqH7J7/OtfTCfOeHjYEmeC93u8IRPkX9trTAcIPvEN7U4Z5ndrb8bnMzExbTkZw88pe3jOZ0fT4uMhpysZdvik5HTKMDrJlTYn3WjQt3npe32SL7TMWGTSudl1dRzQbHv2PemaoCAaptyTeXPj3jlO9hxg+Tr5nHrtkkb65Tzvhy5YaNM4RoSNwU9tko3JF77XpU6dfesPX6fOmmuT3hMv0GlzjV6u13XNkdzz+MnZn7ly3+Rv/PA7HWLs5sj35mHqIrI4558Mka+wvNa8teEe+lEMKm6qrfS+WEpMKalKn7ouP7Fiw4oX2zlGNsRIincaR32RQ3GXdVq77LMxSDB3b7KnGnxil/BRfh1scq4h8fE6DqVs6aWiWNWVNzbQLaht4JiynNYqSd5+5+y01WiOCGWPAIErALYBX1ZwpSi7v2sZpRzL+osJAiBBI6O/gohjizRnfwqRBToNjfcxhKPSPQI8WwI5RTE7JxNgwAjPikPBhG250dlYBPkWpUAaSKhdgX/fRzMgFjjX+D2MK3oYI4ak6/AGsCkzk0Bx1mZmRVACFKyP7mFAZuC9ZOBYnAS3c4VU/ncPAxQd6AdoSjIIxAT8MyDyED7nqzJsFAUQqM8TIOLYNR+9Z9glDiY9ZNK1nObomWDkzIBNUMfcCL4ZCfPX9zNIBzICBaNd5QU+4xVFN43znK/pnDAExqFaMPq6zlmpFLag0NwBHiQo6gff40M0UjKdB147PURp8olCxn/zD4iozejpnwLrNR71nxPhoSfnRMsRBNQGpUsf6GfyKbmOj8kuR09f0a+qjRyuyo0SZjdf3cJHHuOrBIRk3qW+ACgIbMhAYwA+tY4cyVPfjK8gr3u1P52c3gM+zB1+Anpuv3l7nTHG6AOXGU5ybH6mAzIdDvMz+SkINybOAAAeSIJP8cZ7MtY1Uzdu2dk7h8g8I1pA+fY7b5/abZC9iT6GuPsCwvq+13WO7nhoz5Tt6I0Pc644ftpk9Hzf/dHZfeSUU+GMUTo82gV7knwMP34na/0lt/VVW+ZbkoJuenBsl69v639eGw8kKOu39Qj0iHet1fpdYOERoEi+Svjg4wTPAEj91nW1O7d4s3npLWuCbnEcTn0GXqxz6lcl1IvTF8e5tLXlwaHdP537aM6mo1M1rWMKgPocIsFocv/l51/sB3Ef224DcwJ1st+OCAlIAs7xW6K1ebbjYYMvby2AqP6bQ/TUX2etzoqefudA9b1qXrsX0MyRY0Pj49ylEK/ru+/6TbX1wwcPTvcfPFj6kCMaXVXT9hrPVP/aacNXEmwDAuKNB7CpZCaH5rAxVFkZ3QGM0WG3AB+hOQMeO5oifkl+1VaywNbF43iUvlsJkuOBhBuQ26CZNTJ1GYC1/hxj5FkVy5YsAG6fe589a4dJ7Zsfu6iaX3YJqLGA4Xv3zrt3rMXG4ainuW5y1KOn35Jt9pN/wt9k48xvtNcXe9rveMXXW7sWvvnm9Plnny9etKMtXioSWGD2e++dk84CgK7lKwB9+60+6JpV3fz82enJs6e7QvVYc3hEt3fPDhi2fuqM/SqCkjmADv+276KZrvZ+bZcvuDmOdatv52zziWubnHZOclW+JYMdM0E/89GBhTuZ9d6qKq5/IDz7TU67zjpc56bfv7eScVU8N2/5WeSKLY0mldHbNyvG2PLRtWxitAl4AT/WQtfyxckau2uNdu32uUuu3D09evh4JwmPYwbb2dCDd99/7/2ls6KvsSQ7tZFuUOHfd+0k++LLL1YFMICp9ej5IH0HQI8vdiYsu/7s6ek73/7Okqlf/+bXp7tf3112tGO4+IgKHST8HasWD5IFsYAq9ui1+6BrmhO7OuNh96dXVFKLeaKBfMTvxqaQKHC7o80CwXswp7Uu8G2M2dteS3J0vZhPAiXZ9j46JO6a676vmOq3n3666GrHRONq7NZu8sbHb1wSY9ev3VxrtfPtJSStx8YE0I6+Hir75ZfZqJsLBGc7+Qxdn05p/uhkuqQ+0yH8JvLCptCZYsPlx7xMVndVOD4DH6e/uXz44wH3q7DtqIiOnglMTL9+XTR2mM7f2GRgGL3Y9c0r30obYrdJY7/Rceus3Osb/NfmBGT4D9qpCAI/agevpu9pPa/2qnq8uc/cF1fhQWPhI/GlJ/DYe75IbfGJ44cYRvyN9+bU9dpFpzbm7/zSiVFc8gNIhm8+i5P6zC/gs/B7jR3N5ob9W8UeR0FEydhZPDDjt9YsO2cOFg50JP6NHW38k9pYO4COs/pVxuId2bjkd5+LD9uBFI/OoNV4wKB7verzUi7Qa35n7DDjDXHa6tsDTz2g89j11HqKl1W0dk06Zuo665QtuYypJg1zLZzXhAk6XtEivmWbpoy4xbX6sH58P+XZNWiYr2RGH/NVDKZt2BP5xcM5N+6xBq31qU/Owz6A/IBa19X2jN+m7kQHX+dyrNaB6y7Ye9Y983txL5+APrdmmn+xL9643zwuGTuAcIkfMoXGOW+Tx1NfTTB7YkPs16QRDkWmxe3Thiy9X2HlsdYnriT+ZaP4kdGjYDl90Xqmb+bcJAvZ3woMK5It+VyRySU2Ce9Zp5Acfil9PnWyGHcn86+OsfI5WqrNzZ/KNjfO9JQEd/3M2N3anHZpg+DHgx0wcDHu+rW15T7jz/CruqyhlQ2+dXttC2O0GuhkWu0KIBtYDOLA9GrQKnoAmwgVQM3FOh2qJsUiqn1KlaB0H+U5HVzCFsOAgP1uMhmLxqIqnJMXs/vnAHPm61OQm9OookpVQnTmfDWmnKz6qg0gebwAsOKhAKy2mweBe/SreqiN5sK9hMYZkCuwf/78lWM3OCoMXK+C9+gBjlnk9XE+1mVUfxfYqQQH+lOylIjAKz7PBIkjGfC86zizOeXNXfcIDuf8cN6iK7oTeoHwVP5oid9ki9NW27XTn7EDmQBBFnr8VoVfO4L7aVgB39qM3njDsFMq0WkerY3aVH0CsOdccGjXXOX8HoGaxBAwBmh3CYLjGyDycl5SEIxrfKw/SZR4U8VqfGgcVcFQKLUTH8w/gz93Ngh8u1f1SO0LWGY1h/v6joHh0FBYnAlgDQA8XjlL89LZBL5wEpezfDi0KtxVkwIqyRdlXD/xhiEEKPQa/yVEkpOq8b7z7W8v2U1fqlaqLTLSfd2TjqgvDnS/x9/pjEygFuD25p39cLzpNON/40wG6EO62e/T+b50/qx3Dsuls+AzPa5t8jOdEGPibNK55JGOf/psV2hyaujTS2dutjd1BrsSTfq4tDvx+O9zMPB8JqJq30N8uzddJbDuNw+UNXf6a06tHVXA/eaoIDo+eQqUaGt6dNH3M7lKFru2sfVb7QAio2MmLbNTdkuk+wve42s0tn4BD2xb9yf3Hj5qfXCC4rcqX3awBxo3rvoFhkR/ANzd48ijdFtgpWpa9mdXE36+qgLQWfsdNdU9zSO9WpvJDVldwdfde+s4lOwBGwUc6XPrLT0/H+oG3I8HASD1Xx/xMTAiPtVP7fRXG4Hg7FTfzfXStfGCzaD7+B2NNZ4CR5KT6GGjG0efa8cxAbXngYa979poC/CpvXSoBxU6I/cy4LLu2Izpx9UmUEACpPE7azla+n1Xkl49nA24VZ/Nj6e+W5f9np8z13P8TT57YF991Td5smbjmQf5NQ4yX/uNOV5UuUnu33rzzvmhjoF8AENBQnO1HeEqhQNR31g8zvmuCiU6GgP9Uj8erk5RYHrOAAAgAElEQVR3RFv9JicAaccy9d1K2B7FFvyH2m0cgrSuw//G1Ng7ZiV5bywFHO2eqC+6of6bCw/zrW3rs/a6TqLG0TKN27MfandVxnYEw603lr9uDiVGaiN6JD1qL37ku3WUoV1utZUssNMCWTqr8d77+u7ikTPwk9P0jABE0QXf4MGDnQTpemteICph3PNWki8AYED4p5/+bskA+1g/XdfY2H7V14u3b3ZsyNaNgK35LCFVR9bmtjFXxy80JsUZvX+z7fNHIrexOMJFwUe85XvWX7xdtv8AhNrhU9X0N988XUkD+oHfLplNLyQTdh15nkZ9/c3f/M2RbMoG7arp+ABsbm6iO1lP/tO7rRF86tXRgM0D28RuSX45vjB92XxGp3ipV8mC+k1fk5nanGd+trbiV/oKWNZ8z0QG+WLz1k6U27dOX33Vwz33+c7Nd7slom8dd/OrX6110fhbK90j0Vx/jvRxTnvjpAvo7N/9/vdLH2Srlg+4zoredqa/2uMLxLMSEE++eXr69re/s45pbF6aL0VL3asSvuubq450udGutdOrD3msv+YHCG6N0mF0ZPLZmMnj9A3r7wp0erKqp+kevlF9iEt7LzauAj55nNvyxXjiJT7MjGkk4afui7diCIlboGkyLLbE1wk2TNr4hT3LADDErqGJbeHL7nV0VSU5r8Nj4wDsrGKRdarGPnKlv+lrSgBOO7+Q19cAoOikT8VL6YoStubBvPCXp3/Mr5lA4hwnn558zvkQC+Kp/tj7xsKHnzIx4zvxiDiv31qrqkInCH720Y/dwa13hVLomzZvzq+4N15E19pNeFSC74eV7vU3ZXjiMufvW6MXILjxT3k3XjwSb5vz2Zd1Zz2Jgy7jHf34vv6WH3MkNUs6d80sfiF3eM4uGO/EsrRrzl5H12XcBnjkt2l30jgB1q6bMdgleEzPi5Nrhz4iq+65jMnQC/cTN7tujpm8T55OHcXXPvdxHNsx17g5tQ6tjTnGKRtTxuZcT9+GviJvc36sy64R+5Nn2NykBT/Oev14KOZ6+O+xe2Dqutmn771O3XE5PmPkm9IZAF+2gs89ZWTdcxzLzMeB6dQnucVrfmR0KSiyQwjOIHbm12YX8xEqtOD7wd/4Yvy0/IDu02/9KHQyF167trHDfbd92hib4p9pn7qWPei9OYNJnnXCf/+f/cOXS3keE6aKrAcOVbUQccC6Bq/hFTTlLD3b6DznXgDZ5wiYA5oDmM61hR3jp9IC0M0gPlqikUNbO4yxSRSozEpSTr5AFfg9FQ8hio4cm87ea+teTBZ81+ZUOIA5gJ3jVCjGuTUP8ApQq62cHsGpahNOmkCy76OtYCEn1z2NExiK/9EqgJp8mI4LPncPB50C6x7Bq6BCOwuMOCrTluAegKy2OSK2WNe2ai3VUioecmZtT3U/hzunXiUInhHc2Ve/edhcvKy9Gdh2T/0lk/0e/wAtvdYf0MHDLCfAyjEy35QReU0G47f5stDIVP1z+j2Est848gxP1znPtDbIuOpB1ULmQZWfvheodvfuWofNmUosAQhnYbZnvruHomMQOaNk++WLtljtKt2p8KYBmQ4MoznBbLJUH9Hbb/EcUNcrMFRSY+4W4aiQ8+g3LkDKDm53MoljMR14RqNtOgWn9Ydn8dR8d68knQRd/QPtrZ/6TeHPM7Xpz9rSH4eQ4o9GCYTaxWfKXdUf+RR41d4CWw7Aw1qorcbMse0azn6v6OVg4CUnhww0JwB/jgJwonGRtwmC0yEzqNS+yhHzLWlg3dTew0f73GFGUvLO62XQZWzWuaQRnUUfAov7vnsAAP0+g1+2jczR492nspgDgJbpYHNIGFtzJclBltDD2PeAuba09xmN5ir6WhuC++a3floPnPzGYSzRbjt+NPe9o6XoOwBx7bA7+jY/td3cZOvSUc5hpX+sveisqqcHzPYaiFFFeGNPxwIMGgdgob6iMzrSVcakL0nG6MtmqBhfwU1Jq5enBYI7/745cC5s9/a9PmYgyYdQrdlv0bSORjoqCANy6vf73//eqV0WABr6tnaBk3RlPJDknEk0OmgmuZo3c9nYHUui+jCarD3ySzfRZdMJF3SQ2fpUUTvvmzoGj+jm2nU/nSyA40PEE4kEtoN/FqjpAdec+dpjE4CcdnepxLcW6QB2nbw1tni01tiztse/XD5PtMW3n/70p4vunuMRYBetAabOHbQjKEDMWphHkdWvZ3bUjkTqAj+PKmb2HiDVdbParbF1/Tw6Bi8VJCS/AWOB4P198vHHp+9993tr/QJT42Vrhq5rjBMwsauhvshv17TG+Birmvfa6fT0xd6Rw45aqwUh0Z4sxKfmMX60pu68uZNgzTOeN+Z91vPezcIXaE18+cWXpwdH1XK0tXb5cKpr401zmO/cnAS+Ncf8LTZWFXl9WfNVjpdot97YyWS2fqypPnfPSpQ829XVVYj2J6CLvua/ax1PZ1137FFH+vH54m3Vwr3GKzsBgJy11QMpA1HjkyTj8j2vX188iVe1b109efLs9ObtfTQMkLDfSiT+1V/91fnM6R4i2nzyregGxR1kQIV4bUVDcxlPzXk0Saxt/n9+PioOUFUf0SkWkpydyYN+c5Z2bScfrbN4058z05vHZD56m6/kpblsjPGSbq5PO6fibSB+16Fjzc/7763jbzr+TFv7warfrArr4oHG1Dw2RnYweiQ0G0N0t96iAd8bQ2uhM8GXDn/2dCVk0g/iRj6g5G78WgH3i44ZuXkG3yXC65dfaRzruJX1DKVbp6dPdnW/arSuZ5MkvbofMNM42SUJVABD907fOn6uOGsXJp+LHbxns+iBFQMEXt6/OtqN39grGqzz2gEoAihmHMgPnPFm3/Hj6U5ti5mmbpqgTMC841DYDjSIp2AQm8Zj4Adf0MoG6Y+d2uc331ygtphB3GU9AJ7wAgg+AStADFCTH1Aby38fIHjXGn98mfFIfaARMOYVzfgzgUlygL/zM9r47JNuY0zG+K3ajza2fz0k73gGnH7JCZ9bwhmd9SM+IG+AcPIkDlp+aIDXeFbZnDOxifvOn49qcDGFOeJ34z85MDbJjSnfbM+UEe145YPjFQxh8u98nMt6SO2Wq/rhm0oGA934XJf9z7k03ugQ5/GNxMVdL1YSN861ZP2Yfz4CWYT1iCEmb/h++p8+NN6S6zlXYke2T0wp5jVmMuqVDJEt15/nsQTJsY6mnvIe79Ay17B1MGVw6qPJJ3rTd5d6BCYiRhcD9z2MgX6e83mmeVaDH2v/cp7mer1c12R1yunUH2QM3joTFuZfTGI9ryLEhw+XDyiusOYbi3hEjE3W+KcqwfU9i5hhXm+9+dbeIXnsxhTfiz3ZkYlFTtwHFhLN/PRZqBG9+s+CsFETR7JuxPR0yOTLkp//4R//uy8pKEHwqjh65+3zmZImt04ZgTpdxv3pBlw0rDqKsq8TTuClMV/3HwGgLAJQpXtSJrWTIw9EbGAq4DgSqrMIHkdg/55SuXqKdL+pJGgMFna0EPTlODx8eH5Set+n4Ga1LwVyqRCiBZhdm4CzaKtv189toIyLimVCB3zo92jIAcy5m9XljSGBobzq0321A4joVXBhAXctcIhR58xzRtHs3sfHOZxLeI9ER22TjeisTeBHc9eiYUyWA3ccQ9M1ACnKRv+vc6Jqu+sAft1foCKQdF7gHAsHAzi8tiYfW1nqQ4ClyhJIEc8ZdIqSImIg8F12nSxPw6SNZIJs247dde5xbmZ9zYUsqIoea48CMeeUQb8bJweS7FAS8ZfTfemMTQPcPJ3n8dii3Fri3E+lix4KfDpl0XRJb/yv/Vk5RmHFE78LNAA75l7mcK7Z5pGBmiDw4n+/OR8xEL6zcQ+ntWs5ctMR0tbk1XRijLXv7BjoO2BeHTYWzljfr63IzzbgmxzaZt73bVW+89Z+svJXX3+1grTo6bipgkTJt4ChKv84C7WlkjSagbDpl8k3AVk8bMyCLDQ2hn5LXsxNNLuOHHNWJAkAJdPRozOaR0By/Te29JckXvz65snOBHdtf87e7LXrBWK1DzSkN2ZCS7XZ22/3kND3luxKDkmCxRvGlY6lu+rf2hE41Hf6QEITiE+H42UPiyuQWzujehDZUXlE5+3t+rdOT77ZW+jqewOUj9aYa89cqXQNKPCwrqnvADm2Z7NDQFQPHI3PALnG033p4vpne+oX2E9P9JuKNXPAlhtvc16FXoBD93cu8bvv7ew/28Tpacto4DXHe437SNq0DW4msAKUsi/JfeB64BJ+xds3j2pcgDcQsjb6Lh42JjqVX5J8STTwDdjy6PTQyY8++nDtgJNU6prkpfGqZOVI0g/N/Ztv7WPhura/Hly7bMbzvU7XXB0P9ANg3793f/XVmjf3AoiuTSfoa4Htx5bx+u3zpKfxS9JL1JCxeNR4Wq+OsIkf7HTjn1WZ0c0xrS96B90c6ua+Cs14B7hvDgCVtdu42LoFGq8jgDZwFc86HmIBUdevrfHyB5djfvvWqeRrD6NzdEE28i/+4i/WdVWbt0biRYBg6yb+5yNFM/0a71sL8cO4PUCXX0K3Abn4B41VUpDuaKy1H2/oraln8Ceex6P03wLeP/zw9MH7H5yPVcBz8zWDRzpBBax++Cvo5K8nb/d7yHU2pITLcZRZNBSExPveR0tjjW8dbRZwk/6jOwKYqsT+zne+fUqPbgA2m/LOOnqos57vHbsYzw+GO3Z7ruqfDz5YW8RrL1DwF3/bWcy/X2ucLLH5rdHoaAwBtv13bnF9ObN+Jt/IYW1JAiR7KwB7to/f6wGR3/rWtxe/a1+VcgqZrsuHCQQPrOzIoXRdfQe2Jg+No4rq+qBn7t27vwDwHlyZPXjnnX2NZN8+yqMtwgH+e2fXen7FzV2sM32lKoyTi3ibHHbUhmNMGoPzM+20oQOcpV/7n312VDUfR2hI4DdGfhDb1VzwrTpHetnzqqnebK30TJT0TwmE/WDxzzr7++u7ywepKvS73/ve6eMPP3oFUGd/+Z2AqPjVGNJN8TK6JC9qu7E0/+mh7mGDl+x89MGqBCcrvTqWRAJl2oruby12b/JCF7Rm6l9cAKSJNz3I8vrNm6vdX//q1+fED785Prz73nunN2+/uY746tURgI1FQUt00Bls4yoQWwUN2bB9xnu851vWR3qitTiTy+KeGVvzn2fc0XjFVOtYuOsbaOV/dc/TI65pJ0O2sp0h0ZD8lozaxyUVQ3W2eEmzq2er6DN6uqbxdQxiR9V0DFI+dKAJv4+dQNeS+aMIBU+88qvJyRmoOXZk5jsBxebY64P/HM/3PG0b75xdcye+FdsuIGwr0lb/uneCitZK/OOv9h6ApkKdn8+XcB+/eI1lAcj7mBZt8ZX4YI2PzItPgDL4pA/g3YwjxcN8T7gFu+FaMYo2xVMSPt2HV9HOLlYVOudgAZBHkoUc5putOCJgr6MJPOS0cR924Byz3ezZPdu+xIv0Qv/tZp7gZG2TY7QBIi/PhMaDnqXhmAnAvWck9VniAT/nGtHG5PnkKVoVhuRPq3xVaNO41zMBjgLRPa/PT++/vxOG6fN1TNlR3NPuhXUu/ajK9t74XRMtfxcE37IVzRNsbv6A19oxlhmrWn/4S0bxp1fyc+bxEafUzkzGoJusW6OAUOvnUh5hf1PPwILQN+W+s+DFNksuHZEydIz7tT3nVpyK/snvJVfXt+4je9rCGzSd19FxJM7iM8a1i2g9J++0APv9AOLj7wC/19p5zfMOzNfkizmb8jjnyPupX8nKnOPL+5MRPmXXtQ7zC6OcDME+owFGRD9177R3rQ3zvRLLx1HWbMKKwXoo+vGcIbFX36cf2FLxvHhbDN8x29mq/I/++v6rjro8fFmFDs3DXu/74c/ZX7I8xwUDWnrlwDxhces4rv/uH/07L1f16/GwuJzodSzErf0QqhkQWXAU2xLO4+Fe/dagGjDABYBhsN0HzFOdIUBX7b2N8Aa6++/zPE+wwdmqGjOiAejZBFMWjBcncho4EwEQsWCBQ9OwUADTOAuAAZQEgVPIoXGdIKbx41MOY+OLN92/ApajeiA6utc5gb3vvuh2H5CLcFpM8aP+BfKcLAqCUxF/AEu1Za7d1/XnRMdhxBIgjky/53RNp1tFEwC5djMijZ+zJOiyxdQijm6gdg6tcyRzpgXZQLnan4kMwBpZNY8cpAVArYcTfXWuCvWgUwucMlzbto6zyyh6Y6S4yJZ27ZBgQBuHQAFwyxA3Fg+trH2V58BHymz25T2jcGnUVLBNJ28aXKD665wuPJItQ0/0dl88D6jpr8pVAUnjoDglowDK0zmXZLEGOIOMPTkUWPge+MXpjFfW8lxvEhLRYt77biaHzAHgcDlRL14sRd1440E8nMbY8RH9pt/0mfH0PQCRI9B6XQmZd/cDpqzpaG/dStJI9KiKxWuV8esMzq++XOdgJ6cF27UBMKnfgrP+6iPAoXviAfBUtSN+klE6hp5u7upfkia+JJ85c43F0QJdP/VmNOEBA5sjCEgGWgCq4yHgkS7qdSU8Xr44b79O3gAl0drYoiHeVUUGuKjPgl1rmpwAwuKXM4Frp9/77RIwEAREC3m33runPpon+gsw2jUq4TzkkjPAZkgqAGlluslFW7mSv5zmxtX6TV8G6jXvkn50fvTYJSBRBLCmVwMBAmqaw+7PT1MVN3dUqd4C3EZTfwA++jg5Xk7NkSBxzMDjEhfHUQuBx4FG9bmy/8eOsWji8HDwWnvdm2MYaCcgLMD67DiuJMBHhWq8X2v0tGmYQTencM7tTJRO2ZeEobPiKVlorI1/B2k7QdUYksPWZJ+TM8lt2/0Cbjv7d9pejh7AQsAZ3f3Ra70HhNKJ9df1KhJrK3n41a9+eQbBk1MAryrmBbJ+9NG5QpJO5xu5DlheG464mxXA9d9v8YK94oRGK3soKVBFa3onegMFHe0GBM2GT510/dpO+go0ViXvcURevK8t/JOMkYghpypPk9/u7Z766b7vf//76//OW7sKBZgt+IsffB1+UM5zbXcNf6zrAMcSR46pAII3BkBI11T9ShcFcjUHxrbW4QrkTqfvfOe7a8dB7bs+3kpCTbvYgzTZodpAJ3u21/fLXen5cFd60t1kmo3qHn74ShYt0PPuKxWryZDjbxofX7A2uz9dPJPp9bESFsfuM7tAunfJ7S9/dfr5z362+FDbzY1zG7tXgiYdG/gbOPfd733/bO/iT/90UXytjdZk4w6YTle2I4XdKjmSnYgXzUmyEcCdLFz5+9dOb93ZAGrXsXG9xqNsX/Q2F9tvebr4FZgo8SbpVJt8y/rq89qhsIpOTueHtEdfv5F9slg7dHEJH8mt9NM+CrAgcPukjZk+XrHXAgn3A+TJieKhxgaIi+aVjA6YPo5Syya0IyA57KiQ33366fmYomiU0Ax0f3Dv/rkgqrFuX6T1t4sZdty1gZqA7OSm35Pz9EI0N4/xJzrqMzlrPhVI9EDJjhKRlEsX1ZcKzOap3xrT0gUdqXBz71yK1uSiuYt/2UA8bR3Gmx4MGjj85OmOrUqy/vIXvzjvFonftc9vS6+QV3FcY42uxrli5AOEYu/3sQ3fnJ49fbJ4Se7FGvGl9XjlL22/pzUEvOUP80H4no1jJXp7rsqx60NcMBPo8WzGhn3ueR3J7n6o5961LeYVz4kNNhB1fQG7JamjOR6vWLB5Ph7cugCF49zkFZu+eXvNxwSWZsxNB09wLBAjID4/oP7PPsLhv+NJv8WP5vQMdt7cOz/IOD9i8g2NgZXkFO/F4ugSL03fdPoX7ptxmbhc7MRH55dHE/DefcYkLu/e6RtM/+CcvDp2XOMtXnXfLE6pD/PINjV37CwwbMaP7kl2xZdeyUbXwFgaE54bA79Akmr6PtaO+2obAKlv/c25OfP+KBIxl2yz9ra87uQD385xl3Sktubcihun7wY/Sl9m61rD6QF+s90w6wG7Pafh1t6NmU7oL16nM7I/dq/1PZ2P78YLZ7IeycKWxT0fa5/EAQjP+LbvXE8u+o48W5vGvvg+jvix1vodD8W6cBT04T0Zth4VncCv0m3umfoFLZf9+zxpXPNy2BTnRfedeZrtGsPlvHZ9ba/EnZ2k4yGb/TZ1MLviO/M11zr9sHiRzB36zzXaxKtX9MmR/LC26aLL+XKvcWlTH/N661xbZL1rYGpkvPUIAxInBig3hrlW2YYJbEeDdeV3NhpOxreCeWWze/5N/lcV53gx2+raeWRmbS7f/vnGneqT7swG2dlZ8q15Fc/ZGbbWQDrs4DVe0ZH8Af6q39ec/4//+b/3kmEhrCuIWk+t3xlvioxitbBXNeXFAy0sVA5Mr1MgDHAJ6aG86q/7ulbWwEKj3DhD3beAuTt3zllpk25gDCKncwUKxwP0ul9VD+eDUbGYLhWD8RuHxdJnwMcEO+PTVEIzIAOCo18wpVpNe9HUdwkAxSLYEKxN/hFUhimeoqk20Ww+axOdlGl9ToXQtYxOtPTn7LC+D7gwjwLvaLKFU1KEEtNnvwu0ZXUoNyBjTjPHHs8Aa7UjOI5eAKqFg25Gp7ajQQVx1yUD04kzx8CQeDaV95x7781dstV7Ckg2fCqxs2I+KjrwHL/9Ph2d6ZTocypQ4wNOzvU5ndSpxCRuZjKEI9X8UtScxB4gWaVGaz3g9RIc5ghSkALz1mDrT+LMltja5yyhf647PKPkybMqnMZKT0SLxNOUe4pdgKuaz5m6KdJlVK9tvUO+asu/M9qbVzsNok1Fw3ywFVlm1N//6P21ViRUJnCOzl77vX5Uojrb2HoFCEdj19XOAsSvVxWwwaqCSmfsRlNAxNStc21He+2QgWgs0G6M9G99xw9AdN87H1gijg5tjro+uvYavLmCIbqt3+fOIPqKjNPTHJzpUHSN8WUTCgADFwqcAQ/OeBYg1f4KlEb1CSCnayZdyZzgg0NNHq27+DS3gUtG1P7Sf8f29ypWAwGaU99ZS7UdL+OzMQXe7N1NX6+ANse5sZEJMsg5Tp4F3dEzE4MSjxLCkgYL4LkRcLYTnOZ4ApzWCb1Pfq2v5luymm7rN/yV7H7z9q7Ejsb+Fph8HM/TXDUneLOOZanC+8UGM1RKqQKYdvOymtFYyc/UcQLQqX/i02XyDcgfrVPu6RG2WvV/NNoN0vXd3xpbRyWcqtp5fn7GhwCcfVE1Zz4lLqZ/IQAwR33G99ppvjov99Hj7QgCybRxTlQeCfV4w6ZErzXITpLheJnMzLliX9l6Tm189HwDaz098rd/+7fL0Y2GADWJhXhbf3w/9idbEqgGHNEu2wbASY9N22G9AeCiPWCpPiTCGucCzt9/f+9GOHS7uWNX2Oz6XLJ9J2BsHw1DNwsoumcDaM/OSR4B0gy+k5X5wFfJyuYomhZ4vR7wtf1QCcWuE1DUR9/PY4AaC8CBz12/M/iNJ6tS5t7ddX80S7Y2L44rAV7zCa9f34FE65FfROdL2EZb8ifh0HxZe9MnbXyORpFMjqZk5u5X+/ijrvHAXGvKNY052e7v3ffeP92+vY8cVHFUnxI4JQuTj2hOj6bvqjhqXPVNl/a+/mu3a8QIG5iqgq7neWyguT9FF/HM2dPxeccx+38mdJtXOi8+SrgKsh4/Lrm7AQy+lPUIIJ0J4+5rbTR2QWu/46fjcNi6bW83CJa87uMbPz+D9IBR8rNs3AoSXywgtd8B7cl4FeoBPrXlPO0VH7xMH93aD6Y+Cmcaj8IWOpj/PvWJqu/mKz7EJ/LfuOqncYRJPHxwb1Xo93tz0T3mRlKVnCUPa9fs872LT0DNxjZm1Zts28038p0+PFeQxs8SL702BkffxJe+66gnuwH6TlwrkUKnKcjqc0UAz589Ob18sYsr4h/fca7jCc6xpdY0IIpdsN6Mc4EY+anPd9UyvtdXfQIk8GL7oO1q3XPO95t6JNoAJnyyG833y/09/1USTbzMBi3/bVUDX19VkmIBMeelnebvLVvfbpQDBOd/4JW109gXXw6mBIKIG/V1CbjP2Et8wb/TP96x25fA0pwD7U3/hA1wPx3NL64/8Q/f9jKmQ4Nx+L3P4iQx34zP9HUJhLrfPNY//c7fRYtX808G8Km24QXkhq/snvhhLfAN2JoZy05gdeIW6GV78RkNlzJkLt03Y/RF7yErJWxmzF47M3aePOWz2hkm7ujVmgL0dm0PZX/w8NHaaXEZe7fush/58/koYjr9e9U/HonZkil/mwc72YnfUz7IsXu6/u/jnzVLZmc/+kYLDEB7k8dzHWiDbCjymXTNtW99+86r8c6xkcVLXUkevE7+zTnWl9d5/ZnBQ1fVzxznvGa+n+N53TVTbi/fm3NjmvN12e7UM7OdqZOmLplt0mMwpdbwBH+T6btff32uip7rlayx432mY6Yc8lslx+hovnr294vPv1i7eSV/GweMTvJIgrX7lo4IBD929dMTfS+RX7/8j8ZZO/yqvmcX0IqP01/vt7kOrv1P/8W//3I5Xcc5hxgbAF5J+qw+EUB3DQV56+Z+GM8UwJhPeQiGKOUcL84lYrYjtCu9AFaC6H5LkQgkp3Fw3zQgBt8gAQdbce2HNNUPxkd3k9j30fSq8tnb1C+/m4vw0nAJMJbzOJ5siwcJFmfGZHHSJvAxDc1U9oAcgOBUNgxRNBAG9Kg+EMRztADunClzYIy1qQ3AXCA4XlUJTrnOCsLkpLYkGWpP8Nlvqgm7V7ALvHAf8IJx7H6LsVeVqCpkGhPARRA6eWeuKJ5oM06OSr9NUHUaFErZIjdu4CFHCKhqPPUxjfE0dtN4TYU6ldt0UKYRn8ow3nDUyU6fycR0sAUinEbKwPo1LkC+tVoQVIAGBG9M+pIA6DuVPdGtWry2HWnU90BnvOk7Src2Lw15NCZfQDOAQYoR6BjdQFoAV+0XLAHDnAFqR0Nj6j7BpsTdBp6+WrqosTqX1O4AACAASURBVHlwWeMBXM+Hq/VdNJnzDz/5cK0bBqLx1EfjcC2eNW7VhgC4+inYLwhr3AW4gU31sSrHbt1eFWKcDzpT4EgvzHnvO9WswL9+d/5rfKgdjiAZjKdA0a6XUQXwmec91zdW4hTYDEQG/iUfdJd1w5ABr8lUoEOVZpKil4Fu8xoAJugDNgH24mt8JysAB2CxtU8f9ApQUqFrzRfIOsdfYNb9gJWOvagypLb7LvkxB/gDYGoO/vqv//pILDw6PXv+bM11AFF/1gH7R6bQ6ViwHO3uy542Tkk72zfX+bBv3FrgfPMqkLUDZ9pB67C++11iI7sLqKAfjE1wtJyM09YF/bFr7AY9BVCr/QUQPL964Kh1QjbYy+yEIw2SWQ/Ru9Q78XomaIBVtWuHQ3R0jaCkvpI9uoE+Y5uAHua5/rvX2dXNZ/NeMqpzfuuLjFgjzV3t4Pl0emtPInauD3YOiJUsdsxCiUgVq7VHt5sj46+ProsHQOzeS27RyYK35g8wRb+asxkAN47ko/v6b14CwQOSkpHOoDduPh4/A+9v3tgAU+tWMKu4ge0AzCVHbF9jVZ0/jz9o/lQRx6e1g2AdOfLW0pGN2U6CrlUFropkgeU3rq+kjDnoOjpHwrWxtz4d4zBlPdrINtB/2lbzsqoor984/fo3v1nV0QBqeofeCMhsPur729/61poK9r17gPACHTbj8xIlh95pTuNz4/3jP/7jRbukrX6S2x7MG3/4880/XzjZaW48pJwujB6yNwPp6HUkEdu2ePlwPzyxcQIH8t2scSD13u35zaqua5z8QuPku66jdI4dp3RhFasSP9HhHPvulcQAbsavjkK5fXvvXLVG6fx4F32SRbtKf/8rVIkH0We8dmawRXRuVcfJsXPPFXYAXlv/0WuMAZUdB4P+SwDtau72rskeltkcx9t4EXDbK+CysTv7eoG1776zjiNwTEbtZ0PqPwA8+hp/flJ9rSr8/LWbt9Z6ar75AAJPfg3/ehaaNLZ0w1pnx466rmObxY1VPT75pirpHRv0e5WU3TeTtl3fvNTn/Qf391gOoI580GH1V1utp5WEudNRaHdWnBsNzaudCI1VwVRzqzCheYjPta0a1FFEfIv4z4eqEu2bbx6d3rh5BWSRsQlk4AVfnD/sWr5jr+yBRHgZg4ePHq5K9tqxe8cOP34Anm9dtR9qz++T5BQjSEA39t6vGGY90LXE3a5Irb10CJsAKGN7A8FfnnYlHl1Bb4mNxMTAjbUV/aiopFPFoFPHNjfxL1lYZ3wfiQ+yZ/1MvQsc67fe82fpU3oUQCSuE/+x1ROMmoCKsfCxZ/yEHusFLeJAsqA9ttDv3U8mG3t/eMrnFLPX/1xbM0bkq/Ydf5dt116v2hRr8113om3bHLERvATNsAZ8ZBumDWDH0THXrDGb7wVeHzGz69FeXxOonPw628kLEPySH3xd9Bt/az5bx/azJ90PJ+l18+LpOt/8OHBn6aDua13Fs9ZK+qvnPZSUXb5iO48P/GnO9+W8vDrGRe0rx6hM+sXJ7tGWvl7HP/pkYltkWdvWyqWcdq++8JWswq/I18S/yNPl+plra84l/tSWe+e4/W5to+nvkw98mWPWHnon3fO3KW/af906/hfxbq7P2fYlf9Ewdc/fRyff63Ku0Db1RW3wqRrP+Vij48ib6dOx6+JQOuTS7yRj4jz2f67nJ493Ea/CLWucXpQgFvuvI5Z6yPuBJ9eWxFr9OGYtemeyHQ2N0QkR044km9HLHun/LJf/+z/5j1/2oSoBjKuBm2/cXM4SsDCCCLrB1OjtN3a1QtfpqHY4X4KK7gfiUqr9hiBGhBPVZwEX55zhjb65IN1LqBjZCQJdCthUPkAqAjcNA0WiTa+umQZmKgQMXrw9zrHOwdCXSZpg71zcEwSZRoBh4sDUPl7MoIRQTqOO18bQNYJbbUzFw2ky7517BJRZzs8R5HcPAKj20GSejRkfVFv3eSpwi78+ZKcIvGCZ0bWVktPXPckJpXBp+PtsMTCY0dr3r5MTfODAWBvGT9bxmaMnAWJ+BamvU3Bz7FPmdkBeVvfqvLSZJKG0OB7m0WsG2W4BoEdzEU/jfQZ/AuQcetUrfbZbons6y3jzc58hHC39eY9HvdoSb/xoVRVtzq0L425+Z2WgeW5OJTcETUCw7pXcajzz2AjtzqTGeUzHAzE7DqXfBSHxLzriQwq3wKI/ILgKx/pUEWT+o4ksfvStj87VF9ruNZqcY8p57bv0Z/PS1u6ApT7/5Cc/WaBfNPdbW3xVkAXet3UaeN/cLGCsY6SO40SaB6APh8XDsmpfwOBc01VNeOy+6L0EgCC7NgRigAgJjyuD/HyBSgJFlbx0QrwqkGpMEzhS8XKZ1Oya2lDh6Lrak9yIruiINr9rm9PTvMTvfU0P+Hx1iyK5au6dAW4uG/88vgg4ydYsffN865bOiu13OkC70zlrDprnvYZerrNX40lgRNc11gAJlbWNdWXuj7PJu7/vfvzjH6//7mneaq/xq55cwfv1tidfP59L3DhySOJdckdnNsbGUWVloGbft40dyC7wjYb+u1ZQvI7wuHY6A6/0ygTUBRQCqXyNVQlwPHdkOid9D2wC+ja+xtnDEAsuAFbsjLWkKqB+6Lno7XN/rdl43XoWWM+kXnOqkj7ZQXf8jsbukRBRCf7pp79bfIv3rdcApOhgy6JDda8dARxNepcenc5vW0E7bmYnoB6dPvzowzUvq7r22M0RfY4VQFttqhjnIwji2Lloqi/n5pqrrm9eGwtfiB4G1vEHk5MeFhjAWbKuuXFUw/RXzFFV4B13EW3NJzCNXY4ntvELktkz+tERNYCwxu9heI0h3q9E51v7mLn46oGxzaFdMt1n/QYo9dA889urpEHvyUDrsX/gvODg0n8B7k7fdhUI5CO9cWvNXTq+V6CXqlXjjsdrLffsimP3Adsm4N7g7D5eofm9/+jhWpeSk+mQ3v/oRz9agfjlLpaqQ7/4omMS7q0+JFMkDvjt+6zunYzkU6RH2EIV0PSJRNbS5R0hcvfumqPaiH8//OEPFz3Nl4rbfsfz07W9td067b1Ch2lL0ZSs9cyB+M6XXvHL4Q9GNzA2/yI633235x1dHWfmSKDatyZscd+J4fyBL887rNjdrpeIB/RIRL94uY+Pi4+12Rw37+ne7m+90kN8jny+O3f2Ay4BJ2KG+FofjhPp85tr19U+YqXrxFx97v5A8fqMxubsvQ/2DjUPdlO1KEEQHd0XvfEtvda25iePn5wB/2jHo8bQupLk45e1JpZ+f/vt0523315xQn94BBS48uN6CO4+Dik5iK5kReBrPewExptLlvN1ilHFWdapea8Ss/fpqY7DaS7e/+DDdR+/gP4VvzRX9a8QwG6ZeBEfk1N+VfJvl0TzGB09GPPRo/un27d2MN6a5Q9b240pPouFalsMIoHMlwQCNH78DADuyK6OQGqe66P7m/vo4XvM+Hkd3bAS4nttiZf56I1XvGN35a0FJna2605+Np70J8AC2HGOk0qQvHHjlN2asZI4jp6c8eo6k7xddS+3/2Td1mZy3udkTJX+0hHtMDt8uUmLWG4CS2JBtgxoNmP5CciyRezD9NvEb/M78TSbaE67/2z3jmIrsf2UvUkXH32CSI2dTTU+fcyxWE/G7nXOs2v0aS32yj9gs+KPGHz6EDNuBw527Uz6T1zGmPVljNru2hlfo9d9U8a6zlp3n+vJ26Lbc9dG8dnk7YzD46n4wo5asS3dFA3WVd/tmOrG6emz5+shn2yKMbLpyWwg+A9+8INzArpr8A1NfCXzYj3tsXZm9U5gTLn2GX8mb8Sj6Jn38bP5y3gx2588n3I0MTexO5mURBFTGuPlmp+y7/2U3dn3lMWr+PLqyB5zbuxeJ441sSCyQ94m79DyOn70HX1xSUc0XM6fPvFu+oez/Xnf5ffW9uX3l/N9qdcu5YL/3PqODvYssHnpukN+0+/8fPEt3OpyHi71rPFObJjsdVQ2/cI3m/iRQgJ6fD+37do6X712u3cWV2R/w2VmX80dWruW7wR7FAtGN79L4dhZHv+v/+O/eVlGPSdqTtjK0F6/9ko1dIRNAGodVr+yzPvYAwLTdRxLE1GHE7idE2gQAHCAHYXyOiGx2CnMeQ1QfgYqQEr0EDQKoc9owmRZT7QDoLuHMZoLYSqgqbBN6DRc9UVAKMRL5V57U/lMsHEGTPU1DUz3zYztpbHlbJgzINU0bJTJzBKv+46jE3rfA1OmAeKIclprA3gdDX1P6QkWzX39GCtnkDE2H34HeDZOcivTVTvTiamNaYynkZnZJPM15YjSmzI2lbb3eEAmXmeUADtAW3QAJixIMssRpjQ4ypO3+p9zHw0ZbZWx5FuQ329AMIpYIoQDXLsexNR54JunG+Sd60YgTjE2hu6bYBTe2BlS2+RANU79okkVMeDNGrD9OOciOgR9qqDrRxXhlGs6KZpKnCzQ9+aujr379b111AAHfDpkvgOcOT8UryYv0jf9NY6ltN9/51yxF12AyVkFrkpzOrcB3QGk9RUIHligGtHZ1Kty9XFHE+1E4HwQnKAB2LYAykM3REf0Od4D6KCSSEUg3cHx63e6RvAb7UC31moyIbBr/7TEBXCNXqltR9IARAGM5HrqB2s52hnpaOnexkHfTJns9/oBDtU3kBfwxs6xBWSs/lT1qUADgkt6xHOZ7eiK7uVc3twV8MAK1VZAIUCHc+C3jrt++u2nv138CnAGcAUS5kAnzxISqtOSswVovPfeOfHc+IFlvW/s/T1+VAJhJ5fqDxDWNckC0MEZ3PGFs1Bg/+47767K/mSw+wFXnCYJtufPNgAVHzk0E5QRzAkoFih9ffsN/UlecLg86HXql/hoZ4TqbfaBo7TAkQMoXseuHFWFq4LsqASW0AD2Rsu094Em9T/tOp7Qs90LiH32dAf9gvXGw+FjP1aQ+fz56b2jsl4SSvJi2hQ2adrVHgb20ccfLd5KFkoYJn/GVLvT9vNpvNKpjlShU62ZrmNHgSVsLmCfnQx0cYRC1/7RH/3R+YFv8d2cLgA4p3YlinbyKmC176Ib2BiPrCX+CT8gnjaH8WvJ2fEgIiAwmtnQHgrXQ+2aVzsPONSNcSYM1vMIjjMoF53H+nG9NgFa8UrwTG9IwNE79UtHSCysh/2sHTwvzw+Vra/Gn5yn+7uW/Vw+51Hl+vY77yygl99JRhp/87COFzrOEMWzvu/65gVwp0q2SuVtr/YxN7XDdkRL4GljFDT1XkV9eiFd1Wt/3Q9I4OuR/7WGjmcGJTd0Id/S9Wzk2mV1r6OSXqyt5D00MpvdmK7sUsfJ7B0JzUmJvsBHPt8OPjuCJCDnxqraiw+NBZj+/vv5EPtBwZOXvY8P5rP328ZUTbqLTfAQzf1Ov5Hhqm67J6Cy71pn7C++xg87VdnCJ092UYbdEq71vAXgQ3zvnPAekFn/niXCj5eszmaU1GtcS3Zq+/699UyGaK5dOpifMEGgVRTRw5yf7YpkcRkdF3+Axt0fHfsc84qbSmpdHYfX5w3CdE7rPuZJ1XFzduN6enM/PBvQ3feS3ey/Sq92UK1K4gMcYwv6HK89K6O2Wlu/+e2nS27iQd8JlrueD5YcA5PrL551bTqk3T795ogUfqCkwa66/2KBxiVYJEqShZIVtdW9jj2bR/kB3el8fk+0JeP8Ke+znfyt/cC9vYuv/9rgkwV8Zzs2OLV3NrPl6Gfn+OTLVtZGoPn1XehCP/Drmxdn4ruvuQCCp+efP9/FUNHS/57/zdMrf/C07GJzmdxJYPRKN1iPvS5bXZHVAF7F0eImsS5e+iyu4/v1Sg9NMFasPrGDGZtNX1Ysgwf84MZivbApYkj2VN98CmDS1l8bG+Bn9xldACY2nfzPuHW+B8iLbWbMWltkDYCJbmtdfBrv7ZzgbzZu/65zPxr42HAj93b9q7KwK57nWPvsO+Pkf5iTybflN6hWPs6AxnfXiXn7XnxCFzW+vo8vju9k2/qu9rffd3s9W2Dp03v3XvEVW6tdl8y31ism8ZD6pecO+oxtyhaevTqnf7eKH4/wxpjMsTFYA/wUc3pes0eHaCGLaPI62yf/+AnzSM6aY9cap/my7uYY51xczjWa533mcl47aeu9/lzjlT6fPLpcM7Pdydu5JtgLsecl7y/1zeTh68b+unUrnr2UDd/zzemAudYux901dvpISJ4fHnvgKGI3a7L2xESXepD+meuKHqkvuNWKjdduor0raq439q7v6Y9VyHa7XYA3l/0hX/zndKHiHkk7vKfDFDvYoceGSN7VVj4Xf5KMXft//+n//HJVkjzYD9bhRLQpZT+4YjsaBj2ZsLZKPb+qpHVtxGHsXOyMDYel32agksJhWBqQgBpQ4n5MB9BOYahNlYjTUPyLQHCTPg0QcBYAIxsvyDDhjMcUWIqeoaVc0EAoGDaLl+LQVn13zXYitjBNwBEob85msD5BOg4uAa2d+uLUzIWKZgttCvhSzkdgEK8K0ihaffS5cXJ+Jh8FQfFSIOmsQ3PvXooH6NX1QJcZRKlq7jc7BihjChH/p5LsvSqe6RCR4dcZAvdPBTkXvuBvO/tX2227r3H6nyA9xSNB5DMD7XiC2kiubSHhXM1EDRAECB5PrN1eu792nQNKkTP0s+JKQLMqko5K14IIgKjqvHkkSXzxoKd42m/RZ533KkEVPUBZlXDdI+CbY1GF5qFdxlClErCzOS/YVzVibck29n3Be0AUJ+fLL75c1T0A32lwVd7EB8B8NAPgJ6ANyGl+F/D8xpWzH33zfPv6IKvWTDLcd5IB0VollLFMsDda768HdO0zJ+O3M1IBN9F7zvoehokObY5Vk8ajrvVd/bVuGY3GK8GZfNYm2rsO6JtsLmAz/fR8BwBdZ210b7R1DQPFkCUTU190j98mCA7Arm0JJfMVH+j62ou2+N64uq8+6cZorg1Oub7oCnTaXlxbKt/JvGNl6OaAmG2rNkgS3yQbBK4CbIFqvKwi/fef7YrN5Cwa0GVejTcZSeaiwTpWidbnxslxEVA+fdI5oY/O2zDd23xEXxVyORbO851n4QqOo23OM9CDfVnOzeP9IMX+up5+53wlV8lo/Fpn7R+AeQB740O3+Qy46bo+A5gASbsycx8/BBygk1QSS67VX7+tPh8/fkX3RE901UdBe6CS4wNUh0ebfq+Aqv2AvfVAlrc6juDt85b0aAMaSBRIRrK9telM8cBo4+hVYmoFc0eQuPn/1qqan3I7jzroWnM0bVlzbN3jUW1ICrDB1mufu071osDGmjonfI5zRrMjVVF3vmAyWCV8fIlX/DfO7xrbN1fVuvVp/rqG7ZGcoBe6pnuX3rt/fwHovbdWotcxVwtE7cF7T/dzHvrjQ/Webiko7X/5mrd6qNveGdN4mzdzBww1bm10nXVcG63lrpEkauzOaKY33+04gXXedb91TMNn5wR+MpMd6rd4z89p7GSw+e2PP7BAzWNn0dINjx6u3zn6KkxrI152f/Zz07q3uXeefeNIDhUTSDDWZrsuCuK7Nr53JFfz62HNaBATdG/3ZZfXkTdVNh+VnPGp6+ju5oI+oxv6/fHxMMT3339vAfiffLKfAVFfjYMPtSvFP1xr9/efBvQ+XuN6++076zUAvGeY7BhhV2amC3vfWeAB5XR/NHkIZzTxxVQO7aMktn4VlNVectjf0gV37uyHTx5nyD96/M3azWdt4tUMUulKvkrVyslGifASTPVRIjy/JRnvzy6QxhXo2i4RIEu/s1e9Rm9ywFf8/IsvTp99/tmqBE/nO9KN/Yy32YOu913+0jvZqtP2ffi4/FN2V1V5fJhJUj4AnSaWkaA8J6RO2e3tM3etwoL6DMSuHcdNrXXw4P6KTyUU+duC53iXPeuYpmS7sf/ud5+thFH3JNvWVHNCP9upFw2SIsllNqn5xuvmmf2tnb3Dqh1ZT7YNP4p6HA+XTCavdvcteX7xcj8k+sV+Pgx/WcxUocN60Pm7766HTi5g/XhIJXCjeRKT0l/iuyUwR6zHR6vfxp9cmAP+ojiya292fM2L7bPRm/jR9eKDs+8WiPHWmwukvqL/6jxZ9myCgMlhvPrmyTeLnq7htzaf/HJ4QXQBwbuW/9y4ox3Is9o8fIyu62/FrhX2jYfiiY3wyStwhC11ne/JWN9LKsAmrA/9shli0Nrst0swVJsTy6AfxJvauLzW2Ob46Jnmou/RXr8TwGL34Bji7knnZdzDNovljOcSLJy4EV+iftA78Y766w9t8/Vy/ibW4p6uX/PlGXUHIIoP0w9wj9hMwQu9Fc+yx54T0b3GtqpIr+dDPV5r0Z/22eyub+2mL6yViV8YE/mYGIz3zfO1a7sQco55xjoTizCuS5lzjbXKn/E9XvP50UamX7c+fEc3KNabczvl3PxetjVlxG/amHP7urU5eWKeZ/v41isdMuVstm9tTfuMz/NetnECsdbdpY55Hf2TvsmTOf/W6rwWXfQoXE6fcLg5ju7ve/4+OsPtFhB8nI4g/ppyLg61rugQvp7kx/xsvPRxIPjkwcKZ799furk/tgXN0ZX/xnbC0cQE2XHJ47029rpAw8RWknE8rT88oJe7v+vjw7X/83/7r1+uho5qsga/tni83NVlLWrGZmbuAdQ9OGUCGhHEIE0jY9IYKkxlsCYYMYUpGs4ZjAOkb2Im8xkF39k6KhDqek4dBU4ATTaw28LnmF4aRIp7Gj2LZS6waUAnmI12CujScBGIqRCmMprKnGImaBbCNBrzN2NF71QOc5zRZM4v+eyMuOVgHxV2XZtBNKccGoCQsUygVwAO3BG0mft1pu0BZnHWJDcS5AQ7OW1RyJjL8lC+HNvpJMWzxl9/qkxmRpuBMJfm0eucCw5+7TuuILpU4hR0AqJtG7Z9isxSMgKuXmvDghf0xhcgr+rd+gWc1F78ic7ul+CgrJqDApXuiZaux0MGrGuAxipeVpDxdFcoOfcYMIZG1di13W/9xfuqKgHywPtobMyCqK7lSNZH1wOoOMLxrN+a1+ijTAu0gaOzMqVgXYa+7WgFQyqau/e3v/nNqqamk6wp89k1KjtzZCjUeFu7HmRp/dEvgLabt3e1cnxp3mTeyZRgIt4CtoBtEiTkjGECxK6x37t/+uqrr1f7yVhjl/VkCCQRyHrt1kevjmeQOW2ukjNggwpLADJDI+lWO/phB5rHtjJVWdn1jA39DcSyvowz+vquvmufvAoKVSDWvgCJvAGM2BtASbTVTrzC/z53v2cJxK9o6BrgBvCPTQLsSgREA53Tb2eg7VnVwC+WXAtIJQUkA+s/HREfum4HIy/WAw8Bhmdn4DhSpXnNie76WaFeW4J+VeGNs8puZ/g21sD5vRX6jXNFTf1yjuhc8m2u6AbzT7d3H551JmnlZV3Tw0z6HgBkLul9+hnY1/x1NmsPUW2uAl7SFa37/h350lwBOOm1fptn13ZN9PZ9cyqQlmyJL3ZiWHdd49iCeK8SKPqAoPRW/UsKxfdF+3GWbsBQ1bT1QWezwfEyGTD25Lgxdl1ASMeH9J4z1vwCoOzCYYfvvN1624UI/Wk7fnueQHoqXtAp0Zk8NC9dL3nV2rVe6rNt/rXRX7KqQrK+aoMcA/MbO9tC78X7/gKcHPFArwHWGls7b2qnBB/wiq4BWgT4JT/NRe1L0rEZEgcTqKxvtmOdIV818Tpf8CrBRidEV2M0r/HizTsbKOYXbV22g3K+pGTrdPSBoOxu89EcN4b6ia+1u8D0qrzf22fqstm9qqSmT+mo5sKa911tWWPW6gLkHz08/eKXvzxXrkYPGyzB3XfNT2Pfa7jjmHYA0dw012wOGxFw/y/9wR8suYiWeEu/Caiju3E0Lv5a9rf/5ZPc2Q9gbd76a+6B6v/8n//Vqhj9wz/c1XLLv3trH61Yu/XBZ5V4Aurzm7Pjn/3+98uXS1ay9fO4jsYXyNaRbuS5pNJ77+2Eb+Oq8r1/u9H4MPE9ukp0BU7H+9pLduonOuNV30Vr6yCwdMn6vfurYlByqt/jU/3Up+MyVINvXdlRRl+t+1sPjVXCoTH1/U9/+tM1jn3ETUmVfRwl8M06r/0JBC4f9d7d05dffXV65ygWUC3db9EV8J6Nqq/ujR89nPUP/+APVzKjsfVff2xlc2znmdhxrpVGRTdaX3zg2oiP8fPpkw0Gq/SeQW5y15jxrDafPH2yjjax9gBZ8bk1HR/Yk2Sl4wsqHMhuNV8TvOyenRS6AnCtPTramLqv8acX2aHoAkD3/IZHj3dVdmNojPG5ueRPNHfNK99A0gywXtviri1/ezem2GIn0K+d/Yn6kETfYPw+53+uIzLNl6sv/QHG2fm15lZhwfN1jFN6ga9cm/XFV+SXBwh2ZJczwelfQMQEpGZ8H84guZJ+m7EY37X5Wzsxj2KKdS744cfwe/sc/Y2Fj5Kc8NHYUpgEfS8OW6tvHLNKF6KbL9N9dBK7Cp/wm3kGXM12Jz+0yX7N2B+P6DmftTljFv4k35p/N2M/42DXLjET84VPM+6tPcl9tksyUJ9ioXmfPuuLnz3xC3GChAZ+4IPXyYt5TW3N+fF+AeEXwDG+0UG9KiTga+yE6fZl7VhrPZEZtq/dCw8ePDrdOnYjtbbcR//ypxSYiKe1QSbI4evkbK2/a9sXQcPEDYxpvrpu8smY2Wg0TJ7MebmUuUuZ0XZ9mdup89luPhrMbNLEj5rrkd+FF3ONzrUCHN0x1BUWOHmjLbTMJNzsUx+X62nyVBvWBn1lnU/5nHpm6gztGTd98/ddP+VhzhMdZz25H/1eZ38TF+z7Re8+a/cVbFfCfMV0x7MgyCm7AUeF37FTYhN8L0PdOmQXXd9nds96Y4sCv9s11X3WETsdTWJ6NEy5xA/rTgKRb6QgqDb4xoqzrv3T/+W/fNn2IsR30QrUKIhqAgAAIABJREFU21J4gOCEjaMxjVUPxpSxjXHADVl2QZ7FohJgTtYUDJP0OiMwF4Lf3cvwZRQ9jGWi/rIODEYMFMQxapfCPPsjtNNY9p6T1PsJkE5FUvucBYay164BQOCPyRTA9fsMzigUCxnNjJC+5sIxziko0wDhk8VOuXHw6385QccDiLTXmZX4OZ35HEhgxDSOHIDllB5VKrbjCrbxXMWmis5oyJAkP7233T1ns2vnduVLpW0hC1pUCia3ACWLTnabk+Vehpo8T8MkkFQ9Wj+qJbquOeE8WB8c7mjpfe0LmDh/HPHuiQ7BHcB0jqM2cvoBXivDdWz15Cz0u/WNJgFJ18YDgcasSKuidMvgrrZQvQM8YhTM4QTXOeOCh9pfgek3u/ojeluvgtt4WB8TGCcrAvqZzDFvaIrfVVIlH93nXGPrLRq/+PzzXR172tUh0xGmw5Kn+JXM0RW10ZjjmYy/79DWWE43rrYvTrCAIjffQN1oit/9AfiNkXzSac3T40dXZ1cnC/Fg6o3eM0oSJo0hvka/YzBs5e3a+G6cwMCud8ZxtJmTub6s/23Y3lhngk/HToBAJmbw0tjQJWCjz8lpgX9zyUDXHhshsUGXxTMyXDvphmRA0Nq9Exw19/EEMGoeGNrkAc3mpu/IqHXcOe1VVqKfnpCQ6/MEwdd1p719bDp9dGTjp0Mk/QCG7G80ACf7blXmfv31VYb7VEXfPgvtck1JAtBH2qp/gWVzosqVc0EuWwPorhI8XjZH0T3vwUfzsR+A9/jUlu7uV/kX0JGsBZKtB7K9eHE+konP0Bj7Lfnt98CF5iuapowAZQC+HDXnmUsQcarYWnaW3mRTGisfB7BJl3715ddLHvHFuot3kpHJZOMLZOq7qms76oHsdM/Uh1UpAve37j6tddWfpB9+dl/yyV6S/2TVWcz8DIk0tqH1Eajl4aPWR21weo1r9m13g/UTT+gwu0UEhc1/Nn7tuHlY5ew+BiW9XH8S0UA89iD+sgm13RiTm8C65gINrmnuAJoP7++kaTTU3tTVS6+XOHz33QVadjxEBSD832jiA8QDPKvtxsKBZlMlo/qsyiXgqr/krTYWv0swv7kru6Ot72tPu/G8z/E0m2PNP3j44JwkE1B0T3+O/2kXp4Rz39tFUpsS3HRJ/W7f6f6qbm6s/It+i7fNZ7wroQG0bn4UI0hKSw6aH4AT36wknIAmXsej5h0I/otf/HIBbfGrdbyKJm7sY0Lo+QUo3727vlNxzdes33t37y0QvDHMh9bWXnwQfFnDVYI3B+8cOysaawA93Uwvdk20BtK2w+ez/5+we9m1PEnyvb7ilhGRGZmREZnVVV3VUnep72dy3gckXoDJQUJMYAASQoBgABJCOgMYMQHBAIk34AG6J6fpU5euA3WqsiovERmRl7gH+pr/P2t7LrIPW9pae6+//93Nzc3NzX5m7v7Z2oHQXK19dnnjxO5pPiXn6x6CV5MpGB1siuQjHVAd1d2z/r5yzArcLlsLMCkgVtn4+rOf/WzoCEh9+HAFCetn7VZ/8tpvdZKteDkg7+tXpyedAb/tMqls7U229Oefzzsuaa7OjvF5cFxGKUta4H0uFn+7dpMlR3aYNWZkxHqWrdXxmmzaZNPRaJOZNsGhFYhh4wPUGsP+FlyN382Lsqirx1nV1lKglLk3NtKd7gtamdfAC74UG4Stbz2pnVmrjqQOuqoxi+etQ5XdE8VevFz1y+qu7eQyPtOD9dtFuz0z12vPGk8G2PSCEtH43rsLBOdvXJ7tHv+XjbmC4FkaBVLZYmRDcLj+0WN8pJfDp5cDlPAHlYt+2Xn8s4IM7VZqZ0331RgrtiK/me12Bsauld29khHYgwCr3u17enjs53zRI4vPusnuY0v0jvfYbvxQNkv8Zada9wFKl6Cdd/imsIvKCaD0qT72hjb41Ts+wE5gL5ZctkLcVz/a3WnebcWd/r4HSO/fX9qXl+3y7eEF1fN9fACC8w3YHIBObfOLd3CPndWYRI+28MV46/k+Nvw29e32tTV4H5/AvZG57SgVslc5vJm147hfhW3XfOAzsEfIL/99dNPYay/nfHr+ML4l9/QPHrF36CmBOv4We2CfK4vO/ImFE53l5OiXcdzH2txS384r9psg02WdZFo5PN35zk8+6/T/HxB8n8f/376t+acuY38p3/pnDPs078xt800fdn7uZXcdoL2df71PNnuuPuuC+ctuV37n1Y7P7WO2t7fL+WW/tUWe9jrqlwSU5JO+JNf9v8+vS97qa7pm3jn0KLypOq25fBrzT98lTmVvmTfWZ2NU2Y5QCy/kS/asv/thv/Ueux1I/U7HpR24qHlCH/QufRX9O0a0n7LAhq+d5t6OecFrm/+tFxNQDgR3G+8uVHleOV47OLEr91G6N2+NkcRw1NHKRSADD8jKKcH03ZEAMjIIGUN7nYSS8hTRqgwQqoGxSF8Kh0m8KwDO0q4EduW817FPSJMEuM7RtAjsk5kj2TOCStnsDme0++0dWWTaqE4OGgc0mhgwPat+AYE+td0Y+a1t79Q+oAbP0RgteFY7YxQeW0AHmDycAqCvcQYqTTbiYSjMxNhuo90dOv0z0SgiY1PZnmU41u/qZ/T3TIY0g16f9YfTEv9MlgxICpWjXDkOWO9aaMhD76OFvFKszrGVHSYTZTfU9snMUN4zwVpAgRm1Y1FmyNQ/mTKe2+ofb4HJFrroZfBH7wC0hzLaI/ucAFlvu4xFfyD44ulSwrKkgd+cPEBsfcqhAoZZ7GqHgUCJ15ZMGfOYciQ7vRcvnItcXxkYFKG5Udmy0GwblnnueIVcgnH6jzO1RT2rcw9IARJkDtdH/assgE2WEyMpp+bazZVhVxk8MBYy7jgJtR89OTv9JJc5V9VbGXqmcv0/hv4BbvaMvhEokJ0frb3zcWeq3rp1DjhULmeu54DR+maBMucas9rihPc3ubDQ9g5ggPF35+7K7jVP+nsHxKKJ7C9HbQEx9Iw2+kxGXaRnwa3PjWnjU93AQ05U8tAYJB+ysRoDAC1Z1071mSN2KzBkyKE1QD84PnRiY33zxtWdGJVnRNPzlTHX6Yw3b9d50kAUBo7/BTMAcerCX/okOqzdApfRWpZkRwDMYj/HMaxgkzYFJsiCTGJOYXXuzk3/45U5uObSMmY9GzDrANQE+az5Aw5kQD1bwaRAnACd6kkeG9fGrT7FDzxhnJEJ86M5BsSpH5Vj3DCiGJTqrR8CBq0jtZmDwsiyztc2I4quS4+Y81P+9QLAo8F6w/YRYIxXyXG/0RfoF9BdndVH91hnZH+O7p1M01ezHZ6RKRuEAb3bSo1X8lKfybz19dJOMGfSOdHBLmAf7TYMu2wfE+3TPfGBbAM9m1O1U9/bwRL4Gv0FAqorHrEf42FzJJ3z05/+dNYFc6m2qqd665dx39euaPz9AZLfPI6vYB/V99047v3GPlD9088/m65waJNfQdV4SWdZx4DhPau/5lz0Vwd9k7wJfI7d9HYFEjkB+5ypH9FSHwJIB8B+sXa7sRuB32wTc6PvZYDGy9qXeWYN6R0OR2BmmWzkrjL1pfFrnAqMJPfZW0C63rXzoLkDeDJn2BzmztgyXVT+egUjXNpoPe27xhG/rAnfPl87Y9IL2XWyqzlj8e7jjz+aS4gBt5OM8ebt0LqOGloBbLquret0r3WmDOrqdIQJHsq0X+18fD77/9mzK0C09wQ8dv3UeLZ2x99bt27PpZDR0dxyqXXv9U5HvTQPHEWzdFT6dgUs+z9azefGo3bN05WJvS40jc6OoMnuie54ED8dwyYAEnjYMSJd6MZGnrXr5s2hKdriafdR1F68yV4KjClLq51LHQ0Tf8tyT9bYwdUnQeDFi7LI1/FdZd3fv78yoevPfh+B41j6Ppin8uwjOi76kmdHodAljx4/GkBbf9m2fExrJ9/kndvd23JtjtOgy6zr/ACB4NanjlWy3nGi6fDmezTZhRPvzIOCu4BkWaSCtcl7R7vEt8YoHdjn7u8ACukr/ki0svVLPGP7REtz1x0V5ikgGB8ah87sFlCuTwCK2mfTjA9WZ8bfez4X29LR7HfyFA/id/0swz6+3bm7glV2cLFLrN/WYnbr6zedrXx1mSabv3Jsc7Z9ZDV+LnZlu6EfEI2H6mDPaZPdxM5B015usWDB0tZB7+92d8/8TwboGO1U5rJu9Rt7a4v2rK0+6QN83NtqLHdadzrRDhfYZR/tlzRoY8cy2D9wltoHcvLB6AJ94M+TNfYGmtgKtcPm+D6+eO697xu/8xgd49G5wtZpdqwyZNYu9Mql+9JNgqXRIZmi9irburjupbl7+ubbZ6fPjh1wdmFUPzyH/xVPqid9304sgWP93TEtMnLFg4DiFaDf5XGXCXKgHuvvbrvtcg7r2cfWO5UzZ8isenYa0E5uYDn8FvKjP99Xh3f3uaSN3a8h1/u82Oc12uu/eWAuaf/SD0DP98m/d/l29QkvyPf3YYa7TNMnex8veVB/9jHTv3gHh/DdPj9333TXGZW1prOVjAMenrG8I+nD2dv8QeO/85Ts1PfWDv7c+JfPn58xkd1n6O/svm+P4yHRyWfkexsvuEqg/M0ba9cDfQezNJfrJzmDl0UjnIAfWRvZRuz3yvSs+V0fzINp6//8X/+7ORM8w0hW4SwmE4NaDp7BAHKqsEJF8Q1SFdZQv31nUPYGLWxAozGAjkiXiU5ppTz2xZ6zQSgZi7W1g7wyDGofDfvEMtl25VodJlLPGSEzoBcAmAnCiCC4ewbR3idCBsjp/70PhL7vLTKUaH0EOkWXaD4lFq9SvEAqDltt7QK0R3J3x1EWh/5WP2AJUGwyuSncYtYkYoDIasFzhrWFkOIw3vgdXeqoD8rLYKo+hlyGbn9zXOIHgyweAOV6t3JNEls+ex5/lwN4ldVFtncnGQ2MKUplX7QpI6DwGIJHxuCV4ZnDsDKcRNDJDKMCL4Gcxrvxs00kuW8MbOFvYpvQ+9bH5kv8kPlGkejbnllHGZAzgQCKfleEbSWO/raTyhSPFmNNoQMJMxgCGPCNkUTOuzDq62NrcX0RIefc5whxSvESACzQ0/cA2N7rewGEnMGe9X0GSuMewECRBgoXwFsy+s44R9G6Z/SYU33GezpGYGJX0vti33g//MHDaR+40Jj203jWL86WRan3ORSNZ8ZWvATAJVu1W5tlAeWIAmwt5OTBcQH1OboD26JjB++AgeY+HbfrSPKGr8bQGFVWFlBlZYDee38Fvuo/2ixaFrclS2sOcnoqUz2cJ/zm+PWu7+pP/WKcWgD7P3plYgJryuajb+Jr7Qj+9TdAhk6mH/tfFp21r3qS4z7tYonXd++sM3t3Q1u/K1tf6X/rxd1314Wq8aPvbO2ON73THKpvLqMTFK1sde2AtDmuHcHUr56urfeCZ4x0a2mf6tnXkT34bZ0kr9PPdgbcuTN0nLpc8MhCqCzgLzkDSsQX49533zxbF6M1VoEu5AqgbN0mH9Y7usaa0XNrAuNGME9GobockSSrMtkqgzaZSwftupghG98Y6ozWeNZ741C+Xdmz0WfrK0AGgLefIa9MYykTO7qTaWcjNy9n+3fnmRa4ffLlZFEyFukVAcVotfXfGrqDU9amaAQs0++X9lFjzDitXnJlHPpkp9g90nfmUPXG93bjRG+8pQ+6qDXJsT7pj3mHtmgHYsZr48KmZKy7xC5+Bdg27gMUz30lt85rCPvJ+gi8DrD81b/61ekXv/zl8Fpwjc6j0wD/AM/dPrSleg/6xTP2S31vnL98/HiyY+pjF2ZNBsrhsJP9zujvPdnXHRUgmAvEiHc9j17BGBltdA9bQhIC+Y1vgsnffruOu6g9x4UZj8qzW8znxrTnybLAzb4mCho3F2o3h79AxIvnz8/BBkdaRJ+tqPG6d+rD2FtvCiitgH797HtzLT7ZoVUb+pMtUUZ4fHcsUO8nF/SrNSJZ6F22kKBxbQRQNmdrp7brQ/UETAdQN9bGLN7XXjKBjj7jT3X+4A9+ePrgg/tTvrmQrFlDW7uaF/XXxZXxN2A5cD+e9Ew2cX3YbQzy2BFJbR+uL7Xb5Y3JIZ0K1InX8eLLp0+GFpm05IJtXP9/85vfn/7oj340xzXV945DSb931rXy1q9F89XF2OZqAc7PP/t8+FBfC3I25o1z/E3uorl5ALx98WwF1HeQv3bY8Y1rfInvA0Z31NDp7TlYwu/Z14/G48pmv3G60Rnxh89iTdvX7Oogj9HR35Xjk9Wf2mfXktnGmJ9iJ0Ntx//Ky86vLZd7xTe77JIj/pHAZWMiAaHja9q5Ul2jc+cCwKuzrvkgOwi8BybHnrndvSwrAGBO75/4Mfy6fmOyBL/88tHp//5X/+qcVGL+JV+Nab/1YyWnfDlHAN26vYKAyQ79uQfS+d5nUOj6ApoBNcbL2rODS8nt6PKjvHfYBuyTZKa/4wefQz3WPbYuWQbo9j96lNlpgGXsWMglaIcOABJbAp10yE6LMp7hkzKApJ0/1mrt7QA3faH/1mfYDFr0V3vkwOduz8IF9uBJ7fAjgI3m1D4uO2CmD98HTu79hivttPT8EsvBu9FPx5r68jjmkBzw49iL9JAAfDrJMVR2DDY/+RLN9Y6OS5+VUPLNN89Ov//005H/gln1JX3NBwbGRXv8aedf60lzQiAqeisHE2GzXclAF4O+OfcXX/exIqv03mVAhPzsY7KPsbZ2WSU7fV7OV7zeZVef+RHfVz/53ef65fga293P2Nvf/979AfJA/unnXaedO7JdnqkOeuSStj2RafdD0LmD7to867WLINo+9/f2/rH+7fRe/n1JrzFky1d+n2P6ddYlx1En6fh97Pg33xdQYevA1vh78N5oYJdXNiU9mNdx0oE6JeLwofVl+HYcqVomuProHD5y5fdgefOaLw7XYJdINOTLti4I9K9g1koavvZ//A//2VsTqEU3x7YBa5tbmZ9tVSrLYhh7syhxeV/HFr7je4p0hHdue349xu/OTJNnHJAM+BiU0Rtgfiivjl+ZiMNhXO5RtaLMZ4d9XXV9TumfG6Zz5o9okMXXwe+1M/Qcka4BwdoieDiZhET99ae2y2SJpnHa2ypTFOHoF4B5nL5jy+0ouAM0O59JdQjHgBPH9vzoiE+jmI7ITwNfnwYc7Ubu46gIWXVDIwf14FdtdaNqY7Yvzq0Dbf1bQOsCL9tqGM3LCLKNKxDwzhikgYEZ4QkQx0D2LCMryW5xyZnlmMabbhKX2VamCeDSAgnAtOCMuK9deiNfGV1zQdU7axt22zbbFrqyT97OmY5FllpMOv/y8aPHp2fPVzRnBzxMHAapLCPnOvf9bOl99nzaX9PuNJkIbe10+Ux0uwiIYmmc2l4YjeQf6Pb+vfcns7F6oxVAVdm2CNZ/20Btt/o+A4lhBSDk9KOBIirDKJmbeToK7e04/kCsu++uDGJKj1IAViwZWzsD4qOsaBfVVW/v5rR39mLb2Bcw/c1yjI6zeilQxhjFmKLJyGCA2LouaAXkrg0RO04+JStoUxtAntoFFPV8bTteBm99i8/x0Pmj6q6sbchnpz4d887KNO395LDt6j1P/iaodPvOyOXM0yNz/PMvPj998ttPZp6MPmx3xu2VJd1v8vXxDz+e72UTcuZ28Ll2RdA5Jo1HxpizznPEq8f28uiY7PK5jO/e2j5+bP+rDk6zevrfWasA290Ilr3XJ4N0dxzGeTqOB2CgATgbY1uYGl/nRJYJXhv1oU+OPwApXluIGH+MakGr9Chg0QJfu9UXL/pJFhi0AQC2oVd+381xnhPb5Wq9f5bx4xiD+tLPDnTtkWZBW0B0ZS3GA4jcXJcX629yC/Qmo/Gy5/h9/cYC9sl479fH5k7lZOja7hyPLdzJEj2Lj9UreDZtvm5eLB05hsl2G7e5ytATmKUzBYR2I4XOEtAT3AukBbwBnuJnMjABguO8972ub5+vY6CAwuaI4BUnftfx9A29x+gmF9qqvX7qW/yid6KpPsQLAcs59/bQZ73PsBUcjD4GZe+ac8lbOjTdW12NV3MN8HgGa47zlgV5ALHk2fEwQA+Bkz34NJmYb1YAN50HQKkuawLwm7OxxrvjB1aGUzyqTPqzMpyxeAgAEEiLht5PbnZ5pWf7HGD3OHqH/QdEbQwLRMYDR1g0L58/W0Ba7SdDfTd69MaN87oSf+3WqqzxY8ha03q/fp1Bso8+ml2J2Vhjd9x9d9rYA1V7koI1tYzS337yydAlWCkw39ib7+aeuYtuthJnlk40joCp7Kbu1ogf50zv4wz66mw87NBpDlXfhw8fnAONglbRaU7EP7ovvgR21vf4bq2gv+nE6kl2y9T93e9+P7Kb7dZPtEfL+AHWxZcvzzu/4oWjQ9hYwH4XSKe7mk9/9md/NvPjq+OyRWMl0Dd2/jvvnC8CPTtjr1/N5cq1n6PSfGSHso/6rncFSspWDXTNru4cc3NBUk+8cfFl/W9cx848Enwaw+Q12vu+sbAeVvbhw48G0LazKPk3n/ekhbFVj7sm7t59b+z5+BMAXnnBhuqvbO01Fsaqdsqaru+913MZ5Oa1AFift26VgLQc2Wia432ePp33k4V2H+S/NDb1p0tsH3/5+HwcirXeGpT8dexLFzgKALR7qIzzLOXaAfQA4jn9fVYPHRD9lR9bejuWTxCmMcq+aQzj4bNv1q7T3kkGG7vqA4qj1bodQfl7/WTfR4/dPcmHc7LjU/U+f5H/+Gr4AZCINgDt+AFHcpLkE3OmMV02Yrur1pFf/e+oHnZu9eU3u2jXblVJD9FYXWxjDrw5HS3mQTwTyBGcE+Aef+mYP0AFepqNz/4gp+++e2dsfbbWrhfYkNa56Hnz6vXp8aPPT7/85S/Pxwvua7Gjkhq/sVsmWenV6catmyt4e9hYfA/jt3+OTXkzwOPKV/EeOx2QNf7I4f/2gnXaGLITgTKXYP8eRAK+mVP7M/KsDGAHj+h/4DLfxxwE4AHmyNolkLvTMP7FxcWd1sndtxJo3e119ey2y15X88z8o5vQhtd7eTIAADWvqx/msfst/C6+164P9Jm+NI8AijvIOgKzJZHo/yVvrvi2/N69PUBa7wwedOhFskRWoiOdnL4AstnJzZbs+3SIC3SruzJzTOgcrfTm9MWjdZdK87T/9wS76DROPQ8ELxuc3aXvO43R+V1ZHC6cZR2Pdl7NXD1ATXOCnb7LENtb/dY3tpvnu0zsMoDP5Jlczrw8EmDozx3wvRxH8uT73icndLC6tUkGvGOu7/wgF5dytNdtvvtO33ca8cFalDz0swcG9rl7qUu0z05F+x7g8M6ud3d+7H1Bsz6buzsfd1/WGOzjvNOk7uZHa3rlJ/lgSxjeZbLn/cA34kdruGAtmSMHlR1/65S9v3BC9feMf0xGeo/OWZjpVSBr5vGRBMtPqbwESfowXsAjdx3Ch939G4HsbFTB/2v/43/+z95y3mfr43HZCychAHwm2RGRMklMEItEoK4FN0Lbhm0rB4ZFbA6ArMflgK8LOCI0RsvSKPtigbkrjR1AjS6gGSYTXgqPAup5TplzDntue1rtnY3v40KE6mWEyRiqjhSm7YX7wNYnhimniQDui4BJhX7gQ/8rt4OUDVb0VadgQLQNiPv8+Sh/GQZXQF5Z+wsMZWjXdxcfMTDX5M8RXWcAEfCEt77bWlufOWjR0Rg1zt98vc7OChyNF73f9uWEk+EHoLH1u6wPwAMDxUTeF0WG3i7MHMD4XH9keJLb6qvPssGi2TvJRcZsZStHFjnVJho55txGG8OiZ+Sq52isruqJN7tcAr8ovt4vOMC4BiYAhzjK1dHYJme7kwd06P342rP4Wn9n6+vLBe5HM6BtV2p9B7xkyNTv6qpOwOgOijYmgCiZyMlLOsKt14yhfX4WqGlrZGNkTstEaoxSdLVbMMkiV1sZGJxCxgDlxamLz7YFA2wAcsaivla/d+pTjlRZUstxXI4G56EgUuWTTUBhz2XP9s4sBNeunT7+6KPJFvu7v/u74cFkuwQUHVvgcwj+5m/+5nTvgwUK0yP103bs3tm32O/yDFTlyDoygBxWzzg7N1f21WThHgtUbVmI4n2gf3JkTpDJ3cFklPYdWQQcVH885cQwgs2LdEp09tzxUwWJChqk0z/77NN5Hh+TVWdbxtvqNQfGmDwuTQM4MobwyiIPeKsvvRfNgNjomXOHv/126o/H8S/gobIAPTJnXaEfmwd0XfJIpySD9SOjufYByrtRWLCo9S46ZUDVT2OefFVntNj1UB+7RKuAi/YANY0ffRsd0dC44A8j0YJOd0X/6OUjM7kgzx/8wbqIzjuc0OhP3gSS+j86kqHKMNZ3Y868bLyi1dz45Le/OYNWyX19byz6BUyTT33pMsLd0Y0f0R39A4ocuwVsd09+eg6EsQb3Xrqg8atuFzNWtuzOeMYYAmwz2ulswbLaig8CbL0HIJwg+HE52xnonst1Fxhi/Ymeyk0WYON+rK94O8DNseukfpLD3Zi23gDM79//YOREZnl1mVOAGnJsPI3VArY+O9sLzdXqdZZwdZnTMnLjS/XiJQO85/0dn/HOukpOGocARTuNGveZe+8UbFx3KsRfBjGQeWXcrkBNsgX8s1Oo5/QAMC4+WyN6b4J/jx9PQFsGOiOaM8OW690yGQtSB65whms7+nuezAlGAHvqf9+xuRj9y+b95vTzn//8fEwEoCReTkbZm2Xws80cnVEfJsPsAF/7Pz7+6Md/eD5awbpd5nBHX8SX1tX4vJ8Fba2pvwIz0e6Oj2Rr3bPwZH7xsPqrp37os3FnZ/bpGBDrg6AVvyD+1d8c/jK0sxUFZatbEEbmXXz567/+6+nngBIvnp9u31n2SvMD4Ag8F0BvbqZP+76jK558+WRkkjwa73VsyLJpBcHqV/U0Fmy3+Ni71dkcSQbKmo6H6dCIpLKNAAAgAElEQVQf/egPvwM20FWCH/wNOvHzLzr+6PE58zY696zC5LD53HwlEx99VBBtHb/D2WR7VZ6vAYC+e7eEpWVP0d/1K6D71//Pr+c761F9K8mh49HSS/0PIK4vdD5aGs8Jcl07nR4+eDDtkEHABRuEn9L3AkiNW/VaBwSr4lPf81HM6effPpvvyFp01J6dbb1vzY+PDz/66PTlky9nLgTYN9+d717Z7J4uIO77frJdH3/5ZI6oAT6zpwDIMr71s++jA3/T9c+eLZ8neWn+uneBvdjJzvGSnsFbdjlbno6PZ411PORv8l34otbJswzcuXu6eYD57NjGkl4CqNQ2W6kz8K9dX6AH8ECA0XiS4bHRvsnPenT6/LPPZgzsCgZisB2jec48f/+DSaJ6b47KWbuJ2afop+vxaoKO19eF6mje/T4gUZ+DQRzngZeQZP2J5mgC6vHn2US1XRk+JvCF39dnZb+vfd/BFqx9lwEZttXuc+2AG5CHDbCv9foLkNvBLfa8vtK1/DRrNzqjA63qjcfVzc5QF6CrcvxUdF4CdvrH1+p/wRQ+njHAX/aH+b3jNDs/hvFbAIpd7fudP3ijn8bYOjVtHy/mh6IbT2pXgLF5S7cm2xKN6qM1jm+Tze4i25HDLv27cXOCcHaCmSN8S/o4mW9+/PEf//H88q/wCYho/dz5tmRijeluh++yuj/TT/zxjrmzy+/3geBkFu/JlzHZP8nPeV4egUFzljyjdZfvnf59npKDnV5t6ttO4z4vd3nx9y4Xu17ZZfT75s6l3BgbfbscC/pJu943tj3f56xy+1y9lPe9jX1O0FXsnN0e38e952RJ3898PxKvwmLYxzvvYa29b92lu6OLLWXdwJ/q8t1gWd+ugDEbDh/IFb10tuEHEL8+yb67LOuXcWOrs/Eu54M1gJ5ubWSvCwSyzUf+/rf//j9+K8txsh7Lzi36MYnJc53JuRNpmByMvq+hfopKr21hzyfKXlZwz7u4pEyQBbCt7Ku28WcERxxnqOdt9W37aherWbBm0hwOVwNQJnPvWMSL6geSAw5Nsp5jcozEkD0KuV8wGBPUIerhWIX6J/NOJm9CAWzou+plvO20i+JfgY8vJpO888zij4zXAMyykWSJEraANX3qwrUxYnMKjqzlDNp43WdA3gCSL54PCLX6vxa3+vTVV52D8+35OAiL9bVrbdXp8p4czKusRAD9MsYyEFZUs6zx2sq5efLl09Pjx49ON2/emoz5HIfeqx+y2+sDcG0y6o9jctoJMODaYZyU5Q9wK/u7i57W1ohlwLTYjAF8OJ8FamTLy/waIOPYAhvwUNbLGI2n0yxgjWn8mItx2oKUbByf0Ulmpq3tgoRZZESoV/L6ZKjvcjcRpeTouAjApG8Q8LogUn2OH/GJrDkio/7rb31hiFjkkkUgeOUKKozx/+GVkd+YU9TNj7VQrQDBMuiXPDSu8WYpu3XUyjJMbh5ZGescyAVEfbPO/DvOUhoA5cMPz9lsvTsZMsdFl8k4IG7G+Diqx64M2crxy+6HQKGOSIk2AJgMM4tk9OfQ5KTGQ8qY8mYgckDMyca9Z4HX+2JCWXOCk6MyeCrT+MaPAS9+8IOVYfT48ZVcH32KfrtLckp6P2OobOicA+BnfbB1FnguyCAwJFhXv3dj17wXyFg6eZ2R7oJARyHUdwClywUzvJy9Cbgme9HAibBo0mHxFRBRm7KSozMZ6H9OKVCnXSejl44tstHSOBT4dB6eBU27sjJqo3ronsrVL3ULYAHqBIocoSDDDMhu/GScyZLcjQhZfLZGzlp0ZORcGYBth15HE5nXaKxvyWMAX2cdA2gFDoyZrLjK1ifGfOuigE26I4c+WiYLJV1WRvOx4yl6yuxux8I5yHns9jFW8XTaer1AzPm9u44EGH3w+tUEodLP/ZinjbMgge9aF9L3jDEORHLimBZZ0fWjtWitq++OPig7s7nRul7GYrx9/OWXEzjN0KEXBMZaE+jPdHPAVvI6wcAPP5y+tCsl3kRT9ERLgE4X41W2sU4vpica53ibPACCA5yqJ3BEYACA3qxy1EKfve9yvepOfyTPyWPjqI3f//7T81EH1RsNgqTRWf/wieNg3mXvrGztdGZbaZeujj/t1iJHyV+7TjhrZLrPfuIJ/SyAXd/rR226YwA4CTy0xgAs2CTVWduOxKhc/KiN+sSApDMYys2PyiTD5qEgSP3q6Jhdr5svyVq0rWMnri7WrY7oyAmd7ORjnbZ2Zzekd5Pr5t/a5fXsdO+9dUbule217JL6Ge8FUwQIr9+8ce5b9Ca7yRXgwLo92dzHXQ+NqYADUM36HH+Ar9XH8R27OpmYex1Ow6d+46ndCGQl3nxw//75uAiB5mQwgBYYBfhNpwDCzFm8FCys7/0UpFwOywqEx7feEdwg+3QgOTHuO2gYDwQnlbdWD1DyYgWofvPb35y+/modzVT9A5BdO83YCuRnaeULdOZ3ba5jFh6fgfloFoipnpHPw1bK17iyadaxD7uDKEuY32J9aS7QJY0zGyHa+6lcAc5ks37Rqz2LFrvearv3HfHRmbFPnjw92zSNRW3PcRaBNcedCY2rNT4dzd5Jj2aXL9257KtstXQE+3Ht/H87tmz22tpB8Or0u999MvK8nMuC0kuWR8YeBhavy5N/8IMucF1zctlD61zyPmtn2aRry2aZx2zZWYuO4yYq01hkY9AR/IDkgkO9J/RwXjnyvXf71srsT2fFG3UAhNlFtSVL/Xe//93o5R//5CenH/3wh2tX1etk5Nmxwzhfq6PauhTy9unV6zen+x921nwXhwaSlfC0ju9glwvQk5+lxwr+rTFb9KydqunVTz757QSTWgPHjj58GrpjfOQj0Nh44B37kyxcASxrTjbWjaXxr03+6Hsd8/N2+b6ABfrAuMy6eiT+rED69Qn4AQO0x36uLL8jPdcRiPn07aCOnubA+PgHuLKCb+v4B4BFF8H++Mc/mfUxuap8OqZ5sezK5Wc0FgVwbr1z83T7Tjvjbs7uhDnKIvsr0Hs7j9slh/leBRlqjy0G6Nh9/h0cG1vr2HG95nl+7po3drWvAlcw1IBnh901bR+7sO1Yz/+sP/zzyrj7gM2Bv5UB8tDHO/BZOXp52t2OUdjBNIH7vV5jcaZjOyYGD3ZAGyAF+KILyaXPvW8wFEEtusQnH4GtiyY6tc/qsH71Xj/0LPkHyvp+H0NldttgB0r3+gxjn+xstPY+ELx1N10smNnfjq1Lb8WbaJIIkV5PPxWEzifu7PuOKUpflGBVwkXv7FgQ/6gAt4tw00U7TrTwle/KHnkZQPA4ExwOYG33/w58qmX/Dr7VJ7tTsAtfydyONfTd98mXNnZw03w0ZsYe/9VFvvfvvaPevV/7e/q9l/P3Xu8Sru+w9Jin6+QI82c+j91LO0/JVf3Tf+9d0rjLHb8SL8xX9bDlzUe2hfLqsl4Yw70N7+hvZWA39CE6Lvu6c2T6e9hH6NzH1ZpdOT5B6z9cNHtx351Hhxk7vno2WbgP+foO7491hC83OvAAweFvez8Xjnx1ZDVfapfZytf2jl+2tsNio4PO22Xn2v/+z//TtxM1OxYdIFlEldnX4rSiagu8HaPoMAZS/P1kmJ+zBsvmOTItUjApoAZKJltGa4uJrEdK0cTPqVmA3I0B1QdIfe/uHMHRdq4G2VEqnLMWbXSOwmvhOvpE2C1q/R8Nsp/73mLT3Bnw5L33BgjrSBJZZDFvlGPn2AamZgAfFxJxGM8LwHG2bfU00Z4/fzHHeHQxVFmD9V9d/Z0Cld0828M//PD04XGWpv6ia2g8QOT6Er/uvvvucYTI8+MCrWUM1seCFvGEYIyQHMfQZIAwnuYcuM6Af7kuKpnJdDhJAyZfv3a6924CdX+cxC8ffznHksg+qO+ckMZa9CX5+K5MrYz/eMZw4Uz0HkO69xrfcZ6Pn96RRRD/HMnAyZQVUXFZoU2SFiEZ9Y2jiQ+cGj4dzvfupF8qPf0w6TksnEdA8NnoOY7SGWM1/h0X2IhG9X0Lb2OfUol+k5YDvxsqnIpoLYvtfLboaTktlwulheoKBF/Oi+wlCnc3viwC7QBpvnFwx2A4Mu8AQR0DkwwxcuLdbCt70kU5X8/xIoGi9YVTA/ig/IaetqoewF2AqbFNLii/eJMT11jGx95PGVvIq9+CEM8q7xiW5BIwo92+iz850tHAmePoA2AKoLgsLLqSo2isnH4DlTkYN26ugBVnj9MfjQPqHRmG5gt5oMAbj96VMdlcSsb7mbF7vfpen/rf+ar97QIyBgQAOl7Yyi5DB5hRe5y/+sSwXcDUrRm72iM3MmYZVRNcmqMH1lENOVsc/t4PMJTpaM5opzrjq0U8njBK9gxezlafyVB94djbjhgNxkIWVPQ0VxrHaKn+ylW3rOV1zMTTCbQCJXbDG/hicW+uyjwui7H58PtPfj9OcevU+x+8f3r44OEZxAe63Xv/3oDC9a950/pae2Slc+sbv/olc4B+XXxqd9XbAbYBoJzeZKB6Rld3JMw4/u+Mc1YALr1ekLR5Te+OsfP61czTAQ1v3ZxjnSaQWfbCO2tHTXXcubvWzNavJ0+fnAM1nU3aRUEAuN77Pkcwnsu+STa7BTy50T/GIVCuMZFFl7xNf6+vedHY2FnQWJSxmTwk4zkbyfwEjI+jFAou7CD2X/zFX8yY9VNfXeL4wfsfnB48WDs8osfdIq3PtdH4WE+SndqoXTsZAoIc0WD+2X1C/y1AYq21s+a8eTtB8IIDnKjqjd/A1bJpG4sdBKyv5EaARgAxRy2+VCa+NV/iW/1qzZDVZC7YXRbN1grGd3xgPAJdBOqtURxkAU5rvvWKbLApxlZ4+WJsCNnHyd7YnDeWsV3/Rw+8ej19cNYz3RgtO0DmLObquP/Bh+cjEvo/3rfGCnKhS9Cjftj11lFitdt4OJ6kNaxA12TCvVhH7GSbyuRl3EdT7aVvKtP/u3wDmytPj/VdP5WzLrAzoiNZdnzHLq+747E7PPFO1rTgSPwGbCy9lnO97KvaiB8jc8dZ1M07ZzVbkySt2J0jiNSYp7OMPeet+gpuRNvaifWrOX6lwM8ChtpBV9CsI33eOYKqC8h1HEt1GoPdEU1G8by/7wRwHoH46F2+y+pbbTuihpxWVgarS9Vrd8b9uGth50cgZ/aVbG5BMnK1gJGvZ5wmK/bevdP16+teJePv/oH6M7r1ANGs68bBml49dAzQjBPYvB177Fk7wQq0LfA+nrKfC6rFm/oT/QGN41s8eDDzId+lIOv4DiU0NdeOBJ3AwdaMgNBlm6xLttkpzWdgdbwWuEmOoq3v6CoAe22Tb36bcmO3Xbs+uwf6iQfsM3b5AqOfnS8CrY6vv/lqMpX72y7c/mY/5ufU/znSJVD4xs0JqFr3G5+c+9bigNmSGgA49Iv7ayZRa3ZUrZ3R+YFPD+BsdiJkE3z99en1cUSoMRZYaez6uzERxBjZnUDmQHZnfRbgnc9YucDiAPf6NIkDAygvwLi+sfnTbUBsIBsgfPng105/8MO1c4J/whfaffTR6flIrzqyc/n3UbdsmG/GN8yWWMB4Plh205Fgde3a6Sc/WbvvJFUlk3Nufdnrt9Za0ncDelzPDlq7ENHONgHskvk+Rwe08+EA3vu/7+PFHHOzXUBZoP84cfP0doI6V5c2sxHn3SMgRb/03Y4VqMRO+Nbr1gM8HiC9d0Ym1poEiOKP0Ec7CH5ZZgey4xFMQrnL7/Bj6dKSl66QP8/YIPqJl9XJRuMPobG66CayFb/YCnzm6fMBlJIn4OoZv9kuvIz/5tTetvZ2PEBf6fgdjPTs7KfuwZJDVkeGDvygOuj03uXPpGMkVdKnu3+0g8b8znTyz372s0mwu3//wemjdnedTnNWeIHpftgUrWvxrTm4/PS1Ls8FtQV8jiNpG7YrIHxFY5rfeFmdxoFfZI3FA2WGgIsz02Ed+rODsebaZRvauwTBtQ9stC6hg2/3j4HHbJY+z5jbJreXQQ7jv9OnTbI3+kkd16+AbrzYy/nOXL82p8heBdTMtcu5ueMje7172+YDHgGSo3dfC8zVf1Od+GAcdrq1s7dND+5zYtdrO81TZ5nW25e+2+Vq5KZTH4772QKmw03T1RLi+P94TJ7YYt3zQdfuY7/bcpf6t/tH9hjGDtLvsrzPBeNV+81l/k50sFf5Ybs+JV/X/uf/5j9824BxnhnglJMzwmdBOS9Ea4EBjrh0zQAPqFQE+ch4jbiUguwchtoOhGMSw8DCOIvlEf1tIWKopsCa0DPpj8WsgZIxUJ9SJACkHejcFyftAmZ7hzPpWALGS4MvUw6fMmp7bjuv92s32qOj9wLAAzGAM5w/jjSQyVl2ZcdwYmcBLxJzHM1gIC1gvZMRkIHy4sXKBMzJXg7GMowBbiKyfdfzvq8PgAZOLyFj+FZPxuSD+2vbYf0J8FF+5zsH3QJEActI4nBEiyy0PmV12ppq/CyqFtvqlYUfb5zv098M7AAXk0GGCRmghMepPTILe1ewgHFIuRhrz6tHHxkMnMTK9EwW3chvwNDLlSlkcTSh4wFQT4ZnfdDnXSFPgOfNyih3tEJBjjHKNxAcv5sbAGGABTmoD42D7FuBCAsZQDf+yJQtyzt6C5isBX0FO6KnOdWzgCLbRMlvzwTE6hdlTWkNOHBccvRnf/7nMw6VX9lPKwNGoGl3DGUmUsIUKoejPtbG7vxWtu+M14BlA8S/OCvM+lXb0Vkdtrwl9/3gHUOYE1F/+3nx8vnwFT3Vw1HgNJo3FgTBl3i4skFvnDO0BJQ4HgNoPl88Eqk1J6JJUKg+RJOL/xizfc/IGof4ON+7Ni2843AdmW/mKfmsP/3N8eodQMPNW+uSUoYSfU5ujXm8FIQw94Bs1ceZnrXkALfNR9mu1S2znnzH//pkTaq9+h+YFF8404177wJKZX+Y+7VbnYDI2Tr57TcTVJRtX9l/+k//6ZzR/vf/19+ffvOvV4bmn//5n4/ha00R0GBkjFE0YNAy2oABgmEjQweYIEttGbdvBySsjeiO5mSsMW69oM+ji1NRm9oX/DD2xrqyydg4uK9XwK4feo9OAHbQ9Rywd24tZ17QhE5LrvpbXW1Jz8EvcBuw0hilm1s7zWHOFqCyvo6O6Rig43z+2q2tPhvrQKh0VOVklsZXcuu8x+iJ1wVkzL8+688ERuZOgJVh3g+AjLylb2orvgG7rTnobgyiAa+AYNURGB9gaI70ruzu2tud1953hEXjY27UTnX0fzTQ587+p6uSJYBONLRG9lsb/W+MBG7xtDatk+SG01p91gxlep/uAV4BCWuLPqoMnSrwzvag55M3dFT/ZNcd8tNcja+Csuwlup28xKsHHz6c9XEPfDd21lxla8MaEQ2AgD4rY6eNI2Q48WXlP3n6dAIrux1qDAPz6EeB2J7ZPRMd/S3waK2P9/SX7xjx1WOtjs/9xNvqYt/RFeaGLDc6hn0ebrDeG9PkHDCO90BLCQn7LrDqk+EO7OH49H8y56zVtV53pvxKdohX2QbR3E+01ifBZOtB31tXku/oRFNj1XNOVuVy6OrXJG8cDudeLpoa+3hgjbAG41dzjd3IPq48uyaQIr1QYDPAtPbx3LrB8V9O6rXRVx1tUh+jS9Cajjc3BCyiIf46doveqJx5E72O+VmXQxYwfX3quCQ63TwTyBzf46uvRh/NMSIPH854pMcEfthxfD4+A1+HYynw3NySjNA7PV/nzK8LL5untVN/fvWrX53vTKA/kmnZWdaHWzduznv9LxCw1rzl88XD+JBMrID2CnIEwrogl5xHDxmLvglI9X5n8j9YIPi+vmunOWunMvmm+9kvyUH+KBkA9s94PHp8+nKC6SugGR+Bu9FmB3J8TCaNcUGpdmHWRv3c7bT4aZ2IzkDw2Vl97M6hS6JTYJ8tvgO/0fzDH/3B+cLl2o4+Oq13kvfh9avXkyV98/oVIFqf2FRkbObf7EK4OpdecLn+9b3kt/puvptrr968PF27cRV45R8C6vgJgK+xp2f31/ILdkDpEng7g0yN1nFkENCGPMXPMyB2ZImOjbkQhzO4tgMu7JSrsbs269TbOebsSl5HALf6F46xftTX3/T8JWhFFvCAjO7/6zO73VpA18E56M8dZMSD3ebYwewdlK9NQXy2ODBux1J6v7HjF+06kV4FDppf9NY5qHAAmsaFDXNm3sZDcrEDbQIhBbTIBxspmvuuvtAZwPnk270V5h8Zo3eT4bK+C36VDPjRxz+YdX7tCPlk9GD95xuzzfMFls0THrV8Urpq7xee9rx6rtbrq+NQ2OK7bqQjd9li2+sffQefsrbhs/JoILu7zO4yTU99Hxhp3Pfy+1zo7x3cNC/rb/Wh+QxSHhm+ZJ/MasfcKUlmB1jxY5dl300/BTSPxEh939vd392fX7az88vcrR/4uusn9BrfM/2bD3A5Hvu47H/v7ZoPdNQl7eRkl5fLebXzx7ozF6Ef+raTILILJG/sfSGzYxsVxD2OPd3pIPd4vOu9tXvjKpGfLKQr2HY7LtZ8M7f5ojAS+G9zly+88/s7Y/k//Vf/wVuZaiLUVdhkAYRQUJeDe6kYAYIAEMLM8WLUmgB7Jwj2DoIvpi5gZm2bWll0jhBgYESvhXgHzyzsQOyYQGkz+Hy3T9gYzYGuvf6PLs4ykA5wlUGXYQa83BebeNA20AU0fXU2nqKTYsp4rK7e43jLeJZ1CZAy6Ltin2yS2UK2tvidrr09Xb+x6pI1g9cc2vpVGwwSgEdjahLFN3yNH5OFfv3Ylv/i5YDgFj3lLBwWWYYS8Ku6azeae5eBHT9crgfA4BRTIICL2gJw144sEIqJ0wFATW4YRRzw2uYkGkfySsHvCzB+17bAym7AMIrrX04zmgoGpTQyqij7eNxvda5MkHUOqgVUtgYlUJv9aKN6nPU4z9a9mOeFpXr1Gai6jyVlaX5HH0cLn/QXaPj40aNxnAKKmsc5QRPoOc6JN/4yr2zPZ+zIAI839En9rI/xfxzXe+9Npk5t1r4ARTT1XGAMLwC4+kih6tcA3MfxL3huYaKMKyOYl3zVt7JJd0NV35whV3lKt7b833wbB/3Fs/OFcIBBC7i+9T/9VJn0g8BOY1td5g5QvOeTITtZoyvjLT7NInWABfGGjNeG7CvzMl5XR/UDgZ01vAPf5Lc20NYYqK92ZLU5biHnuHMnyU5lABLAs9rteaDIzIvDMO2TgVa/GaTmcH3qt5+e5XRXN4c7ujhx+3nUlU9uHAsDsOvTeaFAMbK4tvqu414EB+kzRm99ju9lgpcl+ouf/+L06e8/Hf781V/91fC2H4Zd9dUX2Vk5cgMIH4Yfo4fcZ6T34+gN61S7I+m55Me6UN/7noONlwISZNh6xtjBX45UwbqOQmMka5cRgkfpzgGKbpVBugK+5Ke6gZV0a++ZMwu0Wplke8CmvtcOJ1jbsx5khB3Z45w89khymAxXPnlo/kaPTLl4IhNYxjzepY+isfF89fL1jJH1hjOy20UCT9bI+lydMj39X73qATascyefzG6tZLJ6o22A8SPzXPDMfO1d59pznhwTEf/67fuOCEgnx2eZGj2zw0iQhDPuWI3KNw/84g9nEVjbuDRW9YtM0SXxorFzdAV9Vh+aD3PXzHE0W/XUJ+CgsYlWc1VCQWDMZFw+fXrO3O3v3lF+tzV7f4JbDz46g4X0S2Oxg9DRZp2nw3tfhnBj8g//8A9TJnokNVR/WeqB4GWAWZsEE5KPjsWJT0AJQByZo0uipzXV+Ls4q75Zo+k9gfXenbOaDxudDR5fzvdUHMkPjY/jVpor1uKAvGX7reOTgIa7TSwAstsF8czRcrXXb/I0x5m8WmfWu7w1uYsXt2+vizbt7HBXBjlg6wUi9E7/10YXiVVv9MkGBzzVl9GjzfFvvjk96gLeIwmg9+tbbdZW7XRHyRzPdIylS5WNP97geX0S1Fv28TpWo++iJflLHjhYgpKCbTPOd9q99d53Au4y262/6anqca508id5A3jYZ3QBtYG0ycwXj744Xbv2dvSdpIXKkgn2Qf9Ha3xlu8rgFxh0aad1iK+THFTGPIsfAOx0ReWjzXotuNE8icbmSD+1LSicLNttQy7aZWpc2BvJJdBHO7VfX3tWVmUBAEFZfqVP+moCkh0N8vZ0uvfB+8exMStJis1QHdWbDo1O61W8a8zpjh2cs/4ok/wGgnfcTPyt/vhRvXRef9s50N9rjVtJL5c2Z21NcPrY0SRo9mruvGmnxfKh4n9yUx30NxuGTiyu20404LfgHBsbUMD+uHHtxum9u2se1Yf6ugdFBH/0LVrpkfhVH6ubzegiTTtMBih53ZGMzyfozhaW8IGeHWwa+/769UlGAHLwCYEqO0DUd5PxeP3aHLdoXo9f1dFDZR1uRyR8B4w6jpacHRJvupRz7bRdR7OcZqcdwP91dbUD5frawc62YvP3P79qHm5gV+V3O0dZsrUDf5fg1Q7W8RUBwrvtsWMNw5Mjexot6kULHEPZ3S7eE1L0iS91iRehofd3rGcHZtmN/NUdLORfX9K8+/nmOh95bMzZUXbFV7xkwyaXLrHkq/Ct8AbQV33pqvRC69Ekdrx6deri4zkR4NmzCe66/wYewsdN7+V7rGSxtSsC3y7BQW2zk/fnxmqfD8Ztlws6xHeXvGZbs++1Qe9fyur3yVxlyKVPayn6djrRru7aEhTp73OiyxGE84yNrT1t+J58sIvDvM7HGF1NtIWsbhn1E7QqobZ1/SJz3hjQ/zvt53lzHJm5827v984f739HtxxnvJu/Owb5j83Nnf59rPbxMlbq1eY+VmxS88X7O33W3J7JBA8Enzl6Op2PqWvu4FNrEbzxnGDz7PnCDDedCFPzqd3h3z8CgvML41PzKDrYRALO7OQ9uUeSC3ubXtvpmXYDwdTbi5YAACAASURBVEW7W8RjAHD5EginzDS8Z00wyg06wfQOBwAYthPC+OxdivTKQFiXOH5w/4NZ9KMPCM7AGKf6AM52ENxAc5r1Z1cElAFlCiSjOFNyuzFCAGWx957sBMJX30Qvxnj4ejmjX3zx6Az6MD6inbMuMwVguSuHPWs3oQAuVP+Uf/tmMlpv3Lg2TnaAwZ7VxbgZh36OZDm21bft+p3b523wtlbXl+p19twYHl1i2nbu6ytroTN/AJMCFCacIIIFjCHX9/WFcSVyEw8ylGSvA4kHfD+yJWujn8ao8tWZXKGBI9A71UsmOTnLcF7Zy8l4PGySA6goILKwTxrBg8ZWoEb53RjoHRkf/Z3xVRuNR+UYk31X+7LV6k80cXYZlZzQ+rK3B+icrI0x5NbFn/gObGPcUxz7omVeyKqTEVU9OTXV1c/048iCLOsVCG7MKaneM/8Ayxx6Ox9y2BjitnlXdmS1KPmW4bL3vfMGy36JD3tAwrmsnJl4JOjVZ7JCT1XfFRCwMgUEYtAZTQFKlHP1MWgAPfFGsCg+10ZyITPz9Zt1JnP8lMHHyIs/56zpY+th47A7fns2a8+8W18DGsqonUydI6shp4MRLOtNQCUjrD4HOkdrdDtT1rERsnzIdmMBBI8P9G3vC2DVpmyKX/7yl1P3X//1X03wTVAP0MEBd6FqMlVWLLDOeMWzaOCgkz8OogU8ma4fsmXj8b5rJkAz2hjY8alLMgNF9AcgQkYEmJIDF2xFh3F1+Wc01T+Zb5NVfOPmBDo7BijZdqM8/TEO37FNi9Ew+rqsa1t6twuc6MreiXccx87oTgdHK6Oj9uiGvnfkSPMoR6ByfusLQ4musEPB2vjy9ctx+DihQHrO1R4c47jeub1AcLqicamfjS9wML6Rrwlsb4E9Roo1k/FC3/d8Ak0dz3Zk0eBp7wCmozU5iF89t5aZn2gQMEhmK1ufkpmnT9ZOLwan+hi71QnQpi/QmqwA8RiRvc/A7bOxjo8dl0QfJ6e1XRsdo9Hc72+2WDTK3owu9koy2hEt8aUyzdne3dc12U3RA8TFt571Gz+b6+nlHeyNXkAonWltooOBfguIaHfWChz1f3Okvx3rQEat58lk4yrTWCCqvlgT23URyNkz8yC+OO5lX4vr95LBpRc7doiTFN/oDvMcH6xdu0NV+5VLRzVmtc0BmzGdy3/XDjqgDf1d+daBfhnkbAJjUL9rIz32L//lv5xxrMw/+Sf/ZHasNC7VJ8CRrMiSZBcAFBt/DrwEip6xM+JXfYt+R8YkQ23nrnzfpzMq1/f11XzbnSHrUDq0sWM3Na6CiYLEAmBrPrw9HzlW2WS0vgrcAjpb16xdzlBl7wusG6N4MXcx3L499Xz+6WdnEI3dGn+bT9WPn9aMaKgcoJctRjYd3cGeLODckRS901yN1sZXgLLy1VGWYDKxgMHbA8DtPlK8liHbu9FXnb/4xS+m3viPB2SITebIIkkTEzx68nj6/ZOf/HjanAD8cTdLfaa744F5Hq2AmsY3AKeyQGrrAzuOc88GYnfy6+of/So41v/L3/nivFNCsFriTWXjR3OsvrW3mN+pH9YcOpTOXfb/0gkfffTwbJ+Z02irn4J2tztS7r17s4aYl+wc41I7dtRYD3sWT5uPfI4dGOlvgYKOVAsEJ8v0EwddsKT+RmtjV/0FowpM6a+1d6fhnCTRrrgJpq+5ag7H630c2HSz3kxmaceUrnOwb83Or+4dWpng9bvjGvq/90YGT9dO77/XpZcfHceC3Z3vAgA7CrSjeEqCitdjaxzB/HZ4ffrpZ5MZ29/s4D6TgXRFdkznHc+Os2vruLZ2W4RVlRFfXfWPXdhxSe7JqNCz51eZ9tZVPtgOIo2vfpwHXr/YK3xIY9D3QJmp59q6+4ltBlhkF8RTO335liHj2YGNWfXxsyQZXGFyVwcRVA7gyX7S5t6WOQl78KnPl2X38smIIL4+Ar60teMklWG3qr/nfOXqqk+wjr2u+s630y+8AIIDZffkC3b6DsQZk2VbXIGu9NGOK8BsKrdngu/1sTHpBkHcdEq02ZGHd8C/+pQOKZt7HfOzjhK7dv3GnHbQmpruNv+Mf7TUr+yqv/zLvzxOCsjfXImcZO/7MAR++Y6R7XLNHlXPpcyTPT4h+42/C//a5UG/9/Hc+f6Pfd97fAn6a5eNXVcau33t6Dmcq0/6lO+3y6B+oYWcmkd8g0v9vPdDHfobujj8dD74cYzy+CfbUS3mWEG46NeXnS/oUHafpzuv2aB0867DdnnY9c8+1sqgY9ctnl3Swv5Fk/mnDnNlxz3YgYNPhjMeCX/JfL+CnpVr7PaEsblT4jhlgTyw3/yPxrMem+DccbzVsRsXlhe99Ev86n92W+3DR63F6am1jqxd09bG3Sc465L/5b/9j95muHH8q3CO1yjqekRSnaHddylDWZ4G0XbRGki5VEYmQ0rYlrw+90uaGPK7IO2CfSXMb08fPvjw7Iw0KA2AjASZPMARTjEDGJjW5Mcsxhyl3/+XTl+8yJjrJ54AEzJMa4uj0vPq7v1oqSwHOB4GjmQY/fa3nxxGz9pCGD9XhHAZNLIHqzvHpPo44oDVBpNDti/eGSdzdt+tpWg7t2wA5XeK3lzd7L4DgZXN0eyHoVmfM3DKNp1xfv5sgJfz5aW33pmtDnNJ1MtXZ1Bsd/AY/vURX2UGccg585zfaMjJbjz0myNXP00yi2plxgA7Fm3PBUMGgCtr61CsJgKnovYo7/pZXcas7xsDE8bYVjdDykT8PgPF4tWZhG1f7Gz4AN7KAh8Ym7uBbIyjDVi6B2GSLUaBeTJnuR/b8LTb+5P9coCrlPKelSnYUL9doghsq58BpX3Wd+BKkbo5BufY5kKxWrTjDePCFlzGMdDY2cxkjoPRWawDsnzQJa3LiATQVZbz17jLQmFoWTj7HogV3fFgNxjok/hkW3LPm9cyE3uvceD0y8o31+pfczMgJlroMFlHIyM3ri4TxhsGPcPEoiZrawcXAUcWzuVUr6y9AdBfBrq79HZd6MIBNI+XY/PeALLx8e///u/P2Zi//vWvh3ZZ3Y4Lqo+CBtG3wJJ1WRXgEOi4366ebotnf/InfzKXHSUXvb87yEADR2LZpi5IE/+ieQdNGWvJUhllOezA64xLW8MtlAAV+l4Qonr7m7FvzM0ntFr0d8NWcEqmrKwoQL/F9f333p9tsdG3G/CCj+aZsRqn8OOPhiY6IHDYBWw5pWWU1e8uyYp/nQUeIJNM0RX0qAUdUFCdfRf9lbUV+WzMHYCsTFAGRkGMgHA8tKYyNMzj3Vm6cX2d41x79X8HM/CUHouu3l2XvK0dH2VazU/Z4sd5jnOO+au2GC9HdjJotu2OjCAOUGPMwI3/9bsx6nnOS04Mu2A3/GRarku81yWaMlrjWQ6MrG67j9gV9dVY7AFEwaoFPqzjIHZ7o/W5QDV9uR+xAlCsLXrc8SK1Fb3VBXA0noLG8YBTua8XgFLnn6djBMEYsbtuop/R3xyjw2oD+Nq4AtXIevO1v6M7/dNziRaNgX6pOz4ImtZO/58TMAYAuTqGpffTA/1aFxz31Dtd1ra2b66M837PQIU7FY4jFuiL6mle1475Cdyu7mTLEV/jNL9atgd7kC3BThQoGefh2AHBZiN78b9xbDwcM9F4sAHxsjrNNbqd3QhIJNf1U2C64Ep8qB+AwGQ70LE+3Lnz7syLxqD2GzM2/wLmrhyIaInuxnNfpwAEtdFPYxgt5uEKar2c9l3O3Hysvfi5r28CVNXlDo7q4YtIniGDgrSz3p6unXeARDuQ0Twxb4AduxPGxgQaCyTUX8DnSpxc2WTxrn5KBEg++jve/vznP5/PyVi/03qzsqRrT2Y5MHm3t/fjPBoDmdLW4/rErtkDA927kp/+wx/+wdlujo/RR0/Hn3hXHb0r05nfIQACgKhNtlZ/y6pnF8QDurd341N9sguh9pM79vP4P0+fnvVB49a4G9fA0p5/+rt1PIt+RkNlkx3zq/EDXOfrdPHiJSBXWWtR7VRPNHX2+d3ugbi+1sQF/P9g5KZ6orcxbt3tGJvWG2dXs0fZWNZE87LvVxA0EPzJfPLv1hxYZwPHiwnmHg4+YPDGjWXXVw9ZiadABnbrABjprgHQ19Z/+i1ZBXL1XnosOnu+gIB1Ee6SfZmR62gOPma8Wnq9YOaRoTlHRq3dn/F+LrGco1tWQKfz5muP7VJ98IS1NnYG+bJdu2C0eqNpxvbBh6d7769jzdgvwO7+Hz/2nXYAdsTGOgt9/MPX69ztXR/uvo81cWzsI+s5wLI6Kzd8PHzHXbcCY0omW1bH4tfu46mbTQwUvnkco8YvUw4w6P+dNmsse3EfZ7TsgCa6v++7/Rnfwjq7+8qXIJf1qLJAqUt66kNjTO4vwU5j17iy2fvEi9qwngHk8fTsxx4XneuHsQJsAlt7jod4tNtz078DDDf3zDf2f/QLEtFN/b+fE27dpv/slIne7MTwlufdZXXo27XL7+reJP26AsHfn0BO37MFdlnY5wC/Nn7SfXyqfZzwityQV355/RV0YBeyQ/vcx3kHSa2Pg/8dc0Xdu1zqBzsesLr3RXnj2TPyAOimo5IZ/f03BY/Qwn64bE+b+GK+4MWZX8fOju/o1wuA27PhxTFH0g+7L0n+8XPnGzlHa33fx2e3RXYeq/OyLu3udPl7lxH1kjF07H3dv1OeHoUz8ivm0uJj176AbONHP5LLs/5rrdmOvSHT+sVv/c7cHFl78713c9RmP+yn+hpt7A/JSOwdgX9zyHy+HKvRL//8P/l3z2eCN4krzLg2AURzI7jKxxEIoL2xzgY2GQxCFcs4iHBbkft7B8FFDnZFuC9sV4P6di4biy6GQ89amDmf0QQcZ7AxHkX7YgjHpb8JWP1qUCh7xxLUVgZdNAXeZfDW3xSIzC+AYALVQhtPZFQBr4Dgv/71vz6fFVf5aF+R8XXuqag+hdwgR6PLdipj0W1sZDQPqDDRjpeTiZnxsC57WWc1M946R3gBU+uW+QyZtahkUF2dVbYWrMqu7eluUp9L1jLUGFPXFoBYOxZehhyZiHfxn9O6Bwkqa5th5aqLjFlw90w3W0FNbOACQyY6ZPf0HiOYcWg8ok2mXTTEb2U5dJyy3o1mi128obQtzNUnuhcfGACcycD4ghEcfXLGaazP5KtFV4DFosoZ6Zlsm91YaFzWTfJlv5UtvYzjaMrBAkYyQMiOgBDHtb4zql0kWf9nm8tx3AIQvDr0mTG3DIQFblGwyS/gnvHr/8rgQUGbsr3rI5ndt+L3LuNFNhU+1348o7gZ9nglOsjIa6xlOgFYmtd7EMuiXRuAbu/F04DkZEE2DqBx5OjuyrjejTCAjG2q8YCz2fxg3NUH2eMWrN6NdvLTeJf5Pzrn2M4+zsGRFWscej9gpR/bZeuXYwsY8i4AlFVPH/cJDJGlHQ2OG3E2duOygg53Jtizb7VNhnueTgT81B+OurLVz4GORo5s/CrDrrNF+0lfZpDuR2uRxR3UWk7UCnpa03p/ByUvs9p6h4w1Jo1zn/G+8Y1PwAOBmPRaQcaPHn402aeN355hyNBjvHBIAIfRdnWZ2gIgLNwudNS/6m084iVQW7BHJmD8CkgucF1/ooeBsK+tHAe6a3RkF6xdvzaX2spIJMMMVOAGPTn1nK5PH+ITWd4dI+twZfG875INfQUYAjV2I2/p5tvnLcn93/tXINWyWRj99YXTVrkA8Oi7zNahqzhCnW0ejc2DxrU6O5ZBIMyz6uRM70Z+7bIpHDMQT+qjXV6ts63R1qL4HAjOBgEORT/dWVvVVz3Jfd/rX+PBkGxe16f33+9izxtTZgC54xy/njvCIucsAMg8rG+1I6HB+ts44KtAM0euMWu82TLoql3ngzf/ADqCVYxn9lg0qsvaMfP31jtzD0nt0kP0V0eVMHRtta++Lm8rQ7F+NX/rM31CTwFQd6exd2uDPUIvAeHS944xePXm9fApHtb32mkMgJfNDUFCwLEjFepLsmB3TLRJplhg0trNQP/NxWunBSLgG5vE3GGbNBacW8B2YyrgLbBeXa9ereBb89pOovpSHXbW1A92dW1lowhmWZPYXhzbeNp4xo/V3jqbPl5Vb+/zAc7H3hy6oHdqs11LyQ87y3xnWzWO8Q1g/d7dtbOwMbFGRgc7nW1dP6v7q6dPTzePuVT/BRH6W6Z7Y2qnRaBoZ8DyPZLR6owf5nX64l/8i38x82vZVe1sWzsO+63fAN4JaB7zQhDOfBZ4rt7GNf1gPa/f8UQwPEN8HQly/2zjsy0BE7Vp51n8F2Bn6yV7c7FvTv6xY8m6X3l3E9FryUj1NT7NifrWOMSL+F+75KnxdDQGfy1araeNZ+MxwcoXq6/AGs4t0JxzLvi7bLon5/lNDgVZyUz1pQM6vuIP/+gnpxuzRq8jXuwkbvzZC3yy2skvAgbzc+L9fsk6/ZjczVx5FqC+gO76MPcnHQGmeBDd8bWfq2BBAad1LGLvWRvqg2A0gHHAlIkXr7m6Bz+rV7vsQjqXr8SOZi/jF7+YDsj/WzK07Hm7nfmgkgGsOeyQsgVlyPJfx3Z99uz0bckzzd0ST+7ePd3/8P7pwcP76+LMIxlst3UBJ3yzscNvv3N6e1rBAjLR54AZxzEFZBV+kG/MDjNe1kzrirU7gGv8y+M4lB2E2n0uiTKz/jUvJ5t/ZXajhZ9qndkBqR1E8w4fAGDDBgLieZ9v7Xu+t0+2F9uEH7rjAX13CeSh//J9eApZw9ed38aAXWs9ja/WhnScduEEfA206pO6jbHv9z7jE301NBwBpnQZH88Y6ld85GvweQTX3bfSfLCmNK8c41Ud3e32xaPHA4TzQSUZ2OHU/OhZevGnP/3pcfxYWfbr0mAgrzHbeY+X5vI+/vji2W4n6x9cgt1WX/sbDrL7s+YBmcLTnVe7jas942idWTbFur9LX/pUDxk3ntHEF2Ijs2dgB+YbX0V9e71nfhzBqp3uff6Q4Z3GZGVhJ0vHoX23aczd4VM6oUSx494Ga9VOz+jnQ/fv8xIt+rTrBs+Mxc6/vS7z7h8b831u7HMYHfqy82ivU7u7DcH/C9ecsT52msE36CxjRr/OaROHPVF9ydy9eyuISsZ2PTl0THDh9fkoo55Xr7laGTRWx6VeS77532xE6wn5831101HX/ot/9m+9ZVRTUpwZjQLB66CIXkTIfsw5aDGMMX1nOyHnNyOH0QqUU+e++AGK9onZYp/0zYUCN9eFRRzllFPMrUMyjQmzga48MK16d+DYxK9fu0MhSzHF2Lsps4x4YEV1yyTtb8pG1gdwUR87DqWjUH7zm0DwZchGcwup80v1PZoY8jIByt5YUfi1XQ3YwyDs+xGK2cKxIu2B4G55HwVQ1PLVykqghG1nyykfA7/D7Oes2gWOE5wxYsoQOC7ZuXP7zmn9LuOl53YHJLAAExOksQnQ6XvbmpO5+NYzzk3P8ZMTF60AqAxyCzmjTvuUYfyJFuCVAAOwsvcseBR5fUObLP5kYgcDMxo56gy+6N4NBEq9toCGsyC9XVsfHfOwL/hzFu2rV6fOA3UmukhbbZroybkjZOqDeTjj+XJdpmNBxtvo5XBaCPcFxTb4fdGxSAHG48N8t11O1MJB5iy4lIrPBUisDCRAzFXG69rixrEHPrczoa2VHJhkQwCr7ziFsiQ529EQvRyF/mdA19/4mY7ajeXGABCNPgDfvhMmOi/1X+3nAHIOcv56J/4PUPTeyoyrvt2gXY7bV6M7ogX4XD0WT7qP4Wah7Xntztmbz1f2LICzd+hqGXO742uOALrqD5DHvKmuPTDQXKsvzQ27YepfY1b2VuMii8ziO3r5+mn0ZLLKWa+N2nTcUbTWj+pzgaRt+I6GkDkY+P03f/M3M/adrdcWcuCM4Co9BSCun1fb0peu5XwCtTjZFsJ9QbaQAwjpAuskB7CxXNt+X57evfPu6f4HC6Ds+46ICRhJLhiKtgNHf++0Fta+jLf4sZzQLqEqs6SLJdfZ+P3dJWDVb9cQ+RdcAHhEL6Ct+hgC5j7Z3w3q3hld8vrV6cWrFeiuvzJkAan1rffo6plnN1YfyKggMhvBulUwNSegrd9lxTA6ozFZ+iq9/fXXAzgBAdsh0vMXz5/NtmkGavwTbBDE9EwQv/+tF7N+ff318JKO71n1FGSpvx89/HjkVgCk94FV5jaQtDq0Ex2NdeBI8tw4W2fqI/1AVzZHqk/7e1BPvzmJ8bc5p4zAVTSyU4Dslel3D9T0/mVwec7uH2duAdhjv7x+ffrwOOKhsey9+upS5P5PBqzFjS0ZZijvuzwCEJNv+i+aooPeTz/1U33K+Gy+JIvtcvro4cMzuFH56qGDBPaiC48DoLJNqitQMj2NPysj8vXpT//0T2fXSv0G1DSGAGrzNR45u7h53hj3LCDm4x/8YGy39FhriyNcBIfiLVsoegd8/eqrkS9HglW2//upfpdrCRhWLr5XT/a1jGFAefT2zFrd38a7/kdD9CWLbD7z9tmzJVPR1jtA2vosQBLfZPX3dzaKeSDQVNu1yx5jyzU35qif3/9uLgWXPGLOV196q/bqGzkzJgDYpQ+XnFobBcySnQEqPrh/Pg4kueJrVEf9puNrp501yU28c6+JsWo8+BSNaYEWa9dHH/1gxil+1EZ84OckFzKaZSzdvn339JM/+qORtXjSzrrWsp43DwJHmoeOIeLo0Zmyctkfye2eGBI/ksMPPijTdgVvjEPP+olO/pZ+0ens4XjhqDRnrE/dxwVvgOJoZg8nN73TL59I4k/0m1O1H7/1uT7FY3qk8Uz39vnBvXUpbGMFuBVwqe/oB7Ite3btJGpcK1Pd/bJ/a9d56+/f/+D0xz/9k7mwlH1J5pMRYy/zcwHVBZHXrogdfN+TpPjMS2elS99OgIVN1rgnG/GF/cBv4KuUKV2ghRNv3Uq2JaYB1WYOvF1b09mhdD77F8gFsJfw0/xtnPgXyTbb0HrUd2utLHiydn0KJCar9Ai7hW6Jdsd2VcaOKnaENcWaXTud5/7B/XsTsC9Icf/+h9OvfNfh0ctXk2zX3yXhlGDRs7vvrqN0djuG/WyuW5+ixbobaBlgnZwH6gxGEHB9fAaKjU10HLt4Caj53/gkg/AIyRZsUfY7u9L/0eWXb8Uf7Hvrsf6wRdkD/HdlrZW7n7HXT9+yjfh33wd6AvN6Z+979fE3++z/fnzyqwZ3OHat6q9yaNr5sNMG7IM9XPJrrwePKsPfZOfxU9upLhDE7jUn6bF0o4BWMu9s73iaPdH64IJt8yM6vpgj7D4fm6m6qjc56JfPB0+w4+7hw3aUrV0IxpCeNnb4v4OZfQcvMua7HY+H3sU34wvjgCPwwdVpTd3lyNj73OVip0FfBHDJRuX53/72/6X81e5edpcbso8//BjzZZfBxr26R86OnX4jpAc+N6B7QD29MTtOr7KbrZ3GE75hLgzdk8Fy7Ug4vbqI2xjp6z4GOzg89GzzZu/fPufINR2A5/pNbvhv2tvlRlv7vNnp6x3l6Rbj3ZgAuc/0u7D0CF7setX4fGdd++rr81GGtWunWPy1zlun6YaO+QoED1ckc31aT+BEjQ3czZpnTuzzqz70nO3ChrQWG+tr/+W/92+/3QEYICyguUkDaAYKyFhhOLQIM4ZjpAVSVoqIdyCtc2JSErIkTEwgnkEdgT0t4yGgNtpkx1aGwo1RzjscJ+VwMPt+bdlaW1XqPEWNAYCwFmnKXmYYg7xBkzXDKeEcZKhUZz/xp/arJ95kuGRMdQD/yoD5bBaXnvVZ/50/2f/RTZC6zMeNrDnWHHdgbG0xKI3fOq/ozen6zeuTRcVgCdiwVZ/gC1DUH5lYQN7px+tXc1QKcL7/Ayja6pexUOQ7w0RGYnQBn/eFG09lFjKuyRQjYoCOY4FtTChvBirnW6Yk4e/TJN770fuc2l2Jq1sWoeg2OQBu6LfFmeEbr4GmlIWtVQBbIDi5yGQoE7w6WnTR23PbrzuzmOKtXkpxV5zJimzw6J8sk6e2iaxbuS3wAjiOBDDOFpLGq7qSLcoo+ig0C4rFNONx/n51dQ47A49yYRDvSrr2gDIUIPnY50sBrlHM20WJMuQqZ97J2qoscKf2gBicx11JA8H3rEROe/MXX42xBZEhUx9qrzb0zQ6RlHtt1rfe6+8HDz88A8q9C6ykuJNzfKlfzhIm07VF/zIQ+r9y9SXnoEwdejh+MiaS+fO8P8Ck/geU6LdsQ44pGWDsCmY25rbWm+PJcO0kK+ZvNAzAsrDNsxNowak+Oiw+9VObLlqLnngbeBat/d+z2s84BWJzgns/fgiImJeO9AHuAIbokWSRU1T76jsbUIeTsi+Y0eDHmtZ31e184tu3bp/ev7eO0XFbPMdcEDBed958zmQOc4BdZ6Chgw5Mxy7jo98FTq9Mi47bWpmiznCNvwA4a13vWq/MOesy45d+IV/9DwSfC5bfrp1KAh+V26P/DKbWtoACRyu0dsoOMwYyec8G7rUFqLZrJR6ubMHGeAWDAI/ZnNWxaL8x29YHHD2CgL0XTYyqPnuWXtPfnnOG6NV45nib6JiLFr/+ZvqbIx7Pkrnatj7H074nz0AZ65tjLYBC9KZMyehJrjvLNlCwumQkM3LpBHUy7Kpjd0InYH38oqvxAW5UNzAd2EV/xTPP4v0uF+wv9oQ2dttOgD++7hmf0R5PksHkv3kR3wGFs5vouNy29/72b/92dEeZ9j2rzeoWeBt99XqBPeZHn7UhGCogw66LTwWQ2rdaXZWzxjQebIWCFMkrm005DnX/JyvsBzv0ArQK5pdM8N6RrS3o6JiJ+la/qwPoFR/7vj5FowsArcm1Gy9sxwYSlkGmr3S/nTVdvlk/OClke29Tlq+52//0f7ffAqTonfixMnZWpuoOKuKNbPdkpTZlgiuHQAAAIABJREFUlDYG5OYqMaULAteFwHZtjjN68GYdRfFiZEUAlswlN41R48ZG0mbrUTQDXgPRutcmGvbEAWtvMg5YBZouEHUFgOIZm42/Ez1stXR1gGiyBMAAeKhXW2tdeHW6fefO6cc//skEbeNLdf3sZz9bF/AeiR3xN30BjI8O+oyTOkH1d98938shS39A8eclSazAR/JhjZSlar2uj8YEoFy9tUGmja/2+CjmAjs/2un4xmXG9d135wJbOw56zh5Kj0okIh/1p7HvszrGnr61tsKTyf4WjGTL976szBXEv33eZdo8TD6imx1cHX1fHwoY3Lpzey5JDYyqzWXrrjonyerGSsDo79X/dtutlR9frKfxfPeXlr/ydl3AORevLV+zcc+mYfORRSBu5Z4/X7xjU+y+afyuHiD4yMWcybz8zeYCma9s9Df+bON4uIJMX5z+8A9/NLuEyHCKsmNGBLqzL9bRiq/nqIeOCKvujniJzgKSbD66lz+WvJtHgRj57p0dzo6dxIEjMz6awwE++OD904MHa3fd4EsHeFZA4OOPCySv8VhHvwSsBVBfm+MG+dj8Gf1l+7IF+A3Akd1XIY/sVYDgAOMB4j6PyzPZTL1XXwWnraPo77m6+Ujspd2fA2L1HRvAp/fYZWSDTaAeY8lv29uhQ7Sz97f3ekd9lfk30XoJdFZ+tyEBgTsm0/MdaKstfdXuzif0+OTDaedshG9/8JnYZmEmo7OOtX8H7fny9INj6+jw5ipfrDU6G3vfCYOOp199dXr06MvZ2cC+bJ7sQK9gcXPRCQLvvLMA87MdfAQb2IrGhBxpj09/yctdznbQkEzgH5liR5mzu4xVVvu7DKnXeBs3Y8Q3YfPs42ps9cfnLuu7b0VOzcPLuaK/aCFLw6ejMACcrOG1MWYnlWDhHTYH2wkdOz360m16MsHNOf26pIttptzeH/zTBzzfdYLxn3rbcXvIDgxinw/73Nrr0v9dbyh7KU9o8v0+xvF1ZOTYxbDWu3X8p/qipzKtOd2RNf7OceY+WzebLV3N795pXZcOr+NQ9LExsWbCDeA9guSwOjjNjn80bvCZnQfGc9ovE5ygtxhVENiDcMqDoDMcTXSGsAFdhsTaChhhGSKVkSFA4VJgItfnaN6hPE2QssbGWHixshLPgryltGd4cdYAhdEDLASCc/QwLgMIWM2oB9gCJZsk38maynk8InQDch88M7njj3qrO/69frXOjavvu7Fb3yvPiYzm2rMtp7IdacAItRjGS5O2d6Y/Xdj0ckVqa2d3UNDGKBl+HsetxBPKfAcNKgMkU19HuxRRG2Pi2rXz9unKypJJWCl2izhjjpNhHKqHcmtsa7+6et73HKbeA8rsC19lACXxmjKP57IhqzPZsP2+d/oR1DG5OIiCKBbWngt6cJbiy9636gZCkK1RaIdB1NhEw569Wn84PS2U9Ruf9kBOvKwcB7SFtfbmcqTHX86WxX7Mx+oVkOg987X366OxB8TgYfUBmQATFHFGxUS536wdAvpPWRmT/jcGle9HNtHl/N75X5CrOaUf5I1z3PfACsAmR43yNTa7EoyG5KqMIPID4EgZ+wXqMiAo5/pK2dtdUD/6kdFFDszJgGC7XxpXGZLotiiOI3txx0J85UxWLwPIFuTaaAHP0Sqo+N6RXWknDJAT4JwD1LPoqS7zL14ApnrHT7ypDfMNaCDTzNzu3YDSR188Grmu7s5/LJhhzOIT56Q2WgDjq6x9IH7fOxaqrCmZY3Z+VJ7TaH7Ep/oly4ksA9LowPrdr6zLPuP5BBOOgCkHMx4wXPCDPHB84ks/dhjN0TJv3s6YrODE8wE66qcL2JpXZc1Vd6DIurCt7d/r+AJy3Jw1joLEgLs1Vzp/eUW2Ad/1G/Av86+2Rb+BPQDWntHNHBeOZBdizvoxzvECNeOjrN3e7fv4RmfOZclvrs7YZIgAnhs7cyVaRzccwMK1GwuIe/zo0enR48fDi4fNlwcPloy/eT0Z9fX7w/sfTDZ4NHDaG0OGUDxkFwCBai/a4yu9RscD5XrvbLdcX0537wV29k5AnGM1dhmj4ytfH5OD5MwOC0Y3ufU557FeW7ra0SONrQBkdNEvdFDtJjuVq88ywKuTbSZAQWfQa86Dpgebc9Z0zgbnaJeN/jbO5h95qXxyWp+tBUA2fKAL7QoROG6Mo//v/u7vps92gvTcMUfxDrDz5tVa++p/fJE9bP5au66yhcvyW86mYMgOSu8Zn8k2XUV28Lln7EjZpTnJZbY+efpkAB0yQLdEd/LGRqVXrb8AOU44wID9Y/5Xvmfxhr1nzkZnfSuY5gJYjo41uP/tCjF3q9vZ46s/a1cP3pqjkgDqiwAKu8Razo4gH9G2J5o4Jzsa2tHSWcCcDrZB+is9WDuOk7E2RGv9Tx6StcYoWs0LR+3QxTmzjXlt0GXGlg1X3b1fe9Gq75WLlvrNxqADzL/OmS+BJf7VZv1LpuJtfQS+kp3e7+LRdguwfSpfZnnrW/0zL2W8Vy6adhu6etMHtclObl5X/6xLr9tWn+33dngYPdWzB0jpveqqrwJXu68DJE8uOKj1nS+QvDm6pnaypdgInPboltXe+kdmAsHjEfAeoFv/61fvDXgUKHEEK9hT7GWBrD6b/+3i6JikbMbkyyXb8WW3gfu7vsXXTnl+9uLZABiAdD7Gef07HPv+X3Oz4ySXrVV/rKGSj5KlXX8U/HhdJviR7Rbv4xX5rl+Vjz/kZo3t29OHHz4425n1o/GJ7ktfOllvd1g+WM/5yJWv7uiszv6n19cc+3Iyr+/eXfKz9Ptau5OXfOxHj1ZG/YzDBnbAA+p3Y1U79avv8Tz93bvJSfzFA/Jhfq27sX572GR3Blh3pr1s2uhPlgRcyW7g/Ou38XiB/S46r8/mBX9Fu32SJ6AgsLJ6PTfXp/ABeuePBMjsgIn6KzP+yHEMowxTurg26KOdlh0w0za7k+0JqFcX/8MaVXlrt/Fiw+z99/6Z5gN0VXYHrypLLuBBbGB6jU2Hvh2sZRs0duYVzMHapR/q9T4fx/d0x0r8+O4xFZf8M9/pjuZF8pm/KoBXu/v4RmNtCrIJvEkUYtPAhRzhRH6++fbZCmo/u7qU2pqVnMO+mhPJZfNhtXkEV45je6z70QJMJgPG17jsfijgEf6zyyfMBO/2MaYP9kDFpYzt5ckZ3pFXNqd5lV4GJPNtyf8+Xj27rL86+Ots1+jcZcs7+3e7vI98u8j2CGx7J5phEjtPpk9HJjifln+MTnqCfA6vjmTcaL6ki7zv/eSHon0vQy7NN3zuf3MGPy91kDb2z0s9Q3Z2nuMFOdvB7L7zPdk8j0+Y3tFn5cznHQiPL5O8+PU3MwetYztGx54GhLO31k6c0+zWMdf0e+ebtU4C3r5G0gPWxni566RLWR7ZCQQ3ULY0A0cxAhBQxf0gzMBWvjJALhMg4QH4UkhAGoNL8DgGJiXGrmy4BQ6W+QD0oDAZoED2aKSIeoezloKj3Aj3ON0PH54zkapDhgcQoPpTcGVM6EP0yCSLF7Z+Ua7RxsHFkzma5AALomui4cdW1HiQwpWdFA0ZjwN43bhxzpqg9JYBs5yh/o5Xsna++fabCRb0nNNVHRZabTKk8XEm3avXAzxY7Pquy9jeu7fOt0qov3761RmoiR/OAmTQyoTalQQBln1KyfXZQsFwklVZ+4Apk2FXGAwv/SevwJGeAxP7ND7Vb9FscaLEyTead4OgdnfQzEWBezSLowag2JXDjFmA/nFG6w4oNGbmWH3R1z1L16SubtnwyZ4MjzLBu0AvOZfFlew19oxoc1a27TgFRxSPkUHmGtNkP1lEX/X2fWBVcszgAWI3vvEeyMlxD/iLd7Imq+8cFDqyW4GJnUU8RuNxpAjAbG8jGszBaGDE0jccrd0JMf8dPUH/AMzNjXhEb1SmPgCO6BbADuM8Pu/n6tKPn362joeqDecRAw857vUDUGEsZUDHewBkdHGc6kv03nuvYMYCFJt/8TUZB9b1P0c4x91ZyPPukUVsrBgT1U030H0y4/f1IL7gU3xJT30nk/322pmRTJjXdExt977jVXLa+5V1kVwDZTii1QVIte4wKh0REC85RbshUR3Nm1/84hdnfd131Sdzjj6wVjHgGaXWtt2AjCZBpugPsO23gIB5J9u0eqojWmvXBaGdyQs0BSoBQMjB/c4gv3NneJTuahzffXdlataP8moyHPbs433Hk7bjT/1KHuk8AR0O/QCtXUb5+tVYlHRz79r1YJ0CoJjnX3+1jhyLpoCtxtO8xmfzfkCDF10s9HK2OidzgITe6/iACbAc4EUZw0++zIHv4tG1bR3YYhyMf7yPxjIrrUcCwXRE8uFy3sYFsNHOqf4uMBFN5loyXCZfTn/zPvCxcVnn160sUoEWR/DE674XlABEOmOy45JkCEVXdQPH4l/0A896DlQFrCcH2SOCT+yB6Jf1IFBSm83F3gmAAD5ZKxtDYC0bjL1lJ45sKnYTmqK7H+coz5E2xwVtO+jFaUJbc3WyRY6kgOQpeowrWyU6vvlq7eQDujV2fd98Qm98SA/1XWBSxxIJsHGwANZAXmNU/wHo5Jkepxs4oPE/Pn72+WeTUdr37LzGABCMp9EZP/oU8I7Wyu7OMZ0jczuZTX5kjLMH4lvv9X39sYb3KWgWj6u/doBKPU+Gop3Md+Fc4J4AUfS17sh8w9t9rnOKjSe/IX65vyDak4cSN+LXZ599OqAd29pcbRwDMwWv2Boy3ms/WjzvPXZjclbf2L4d03f3zgJw6VJrNx7FFxn9vd8YVV/vuGB5gfZPhnfxWkZtIPg//MOvZn1tPnWsRO8K8tst0tE7zbEB+H/yRyOL+hsd6fBkpDZk8gsexeeeBZBmN0WLdVHAM51GXhuLd26vHWoF1mQ1WncdycRW693KOr4n/ZFeqj/R0ngIHva9NZ/tiEfR1lg35rWR/ABsGs/aSZcZG0Ht2skWSi52v4WP0nV2APLGULY//R098SQ6ozdnuV0GQHnzKnobU8eXmIMFrq7dvH56+NFHw1eBj+hszKyH1onlOBfwXokZwEY2LLsdqMAxb22jTwVcKmP+JwMFdmuzn84CT+8FTvOJa9u6K0gOMBi+vnzxnQCMRAP2cfWy+SQ6rGNd1sWFdIRAY2NSvdag3q+uN2+zyddu4DWeJSwtgMZ8Zu/sOl4gmD/cM0GUZCv5mWPvrp1OH3+8ghrpf3YwPSNgWT0D0F7Ph351enNaRywmk9HS2O/AY88ASXw6eoDfoE62KYDP/4DwHctgW+56Fwg1QNp2EaE+1A6chMzs+An7ewezvg/YJhs7oGydRNcOyu128A7Knft3/LE/A6KhT1k+MDttx24u7e3dnub3W4P52TswCGAEwBuHCTAc4Cpe8t34bPCQsYWPRMSCEslkQJpx0h5agcDVL0nCekJPAtFqw6WY1dP37Tb78snTyQRP7ybLApDwJPZPcnkF9q2d+rCM6O7ZjpvVBj6RA7xhl8HG9L9PfEvW2ImVw7ueK8/22WV+B0B3GdlBQ3o7esgNm8lY7WNr7lgf0F39u9wA0KOBnUbnVK7v937sc0VdJWROue1IoV220Rlvzu8cueBAcLKLz3xC/J8Xb1yfBAg+rjnTp7FDL/7uZawl5saO/6jDGI4OPo6BI/vq3HlwOe/pG+3inX5ZJ7xnDSMDZEW/Z/4e2Ivsef3oGf5Z85sTgeD5SGy2ve3+Pu8gOoJmZPNUoPM4dQAetus564zEIes+/DOa0dQn/pIr/+P/yGvHoRBc2WMYzAAWib/MohnQ6rioZTf8CRyn6XLgAAwmRfVglskx8nYcjN426AYoxzll5VllWzxTPAayAdmVb0ziVKDfoNU+h0KGbn2ujeqo/eqvfMaWSbEvpICWHDCXJwASo28m3dsVuV2ZBSurnePV+5Xpe8ZDk5EijB6KOZC6s9MofZOmMr2bwTM3nc8W8ICepxPtr76QjSI5OW/1q6NMajMF1HcDOh0AZEDIUqTr3YCYzrmr7kDXLhYCDu3n/Cb8tkJaSJWL1j3yU58YSUDLjLDKMzT3bQwMLyDovoBQlD1LhnvfhOw7GTvJwZVBtwIHu8FU9oPjenZDQDSrOmUQGhOTitNpy7HFfRzonOGv15mNjf1+5Er/930LN+OdU9y75mB96L3aj+drMe7InLKwnpzlsz5lcDqjHy84dYIju8Nfe9HgzNN4lMPSO2SzbS0Z7p23Wt/jm8z36pLN2zvGypb4aOinemXyUe4yqtqumoz1PsMh3shGslD2iY/7ItvY0Eeygfvf/DcnGVDkx8IO0Oj7PcBkrsqGsaDsUf494FA7n3+xnPTGylZni4YMeoEmCrvy9S3eymoh69VvZ8gEh26tbcD9CsYBPOvvzOXD6e1/jipjLl2Xk5SM9r6joMiGDE/GItDfAlOdExQ7or52+qQfOtfdHLT1iW6mbzjZ9W8HYWsPoOOYqdpIBhgugMf4GL96hk+izcYoOuhuWaGMW8EV9fZZnwBO/a/u3agxV+J3fwPyT29OcyGfdTD6zG2BpvgNbMr5bYvvPg93o3/Pupm17zBCOgO2fnH+ekfAT2YoI6L52S+wtL7twB6d1bg2L+eit3vvnd5eW7vBqltgpTaTH3KFN/Xx7p0VUKz+xq32xxA67u8AzlZmQKCnX00WTes58MB8CeBgD0Rr5XNo7t179/S2S1OOwCndSDair/7Ep2gEgtU2A4lepdNqG2DhstlkmfHEGG0+yCaw3pHLxkaAI1ngeNRXOlp9vTvnt99ZO6/Qy+Gr33vQjPG3G+59F68AmruhGy30Y/1KHprf9ZsetcuETJHJ6sWn/o4POXd2tLiXBFgXiLaCMu8OKFU76XtzGl/iicDbHlRNLltvBLgEUZetsn7aYSH7hO21bJwX56AEYDDbAUh5/4OVZRoNwK1oiPfmTfLBxgO0AuaNSzyky5pj0Rbdn/zuk9NvP/lk6orH+mVdqu74x6aU7Vt9gj7GlI0crXY2aJd+7qg0u0rGXvv668lIj7fpWOMMMNN3jkL9snvgqt11FBQbaHeke19Acubf4YiRefNHdn9yKwjrmITGszrv3esS0KUfojfe7o6yupy/2rPsjOYUmwFIEK2Nf/0JSJNlXFbwxx99fE5oaU7Eo+Rx193RG68EmAV3KlN5QUjHObGllg25joqLL4GWtREd9Se9WV+bD/2/jld7f+43kUBRnc5n38+abfzjS3OtPnEG06OA7N4VMMLzKffOyn4PWBGQbhz6rvszKsOR3O3i2ikrvTbT6X/xF39xPhIuegSdBEJmLm5HWdT3eFg/xwY9nFb2VvOw9ppvY/8eOxvsrKB76MpZH9+s3Z9sv84Kr5xjttjIkmOivSzw/BsyRb/voFGyPOtezvbdZWNWnp1k3kULu5ZODTS+dWsBsOapHTZ8GcBBPJo15+nV0aACMs3D3u9TEKKyV+BIO6JWIpnxZfvu+qfxqMzXT59MW4Dg6rFTdfdHKsNGzt4oCYv91KcEEX5r4xaNo2sHoFtHltmNQJfyv6vfERLsoei2pux+rAQeOjCZDwS/e/cqOF99yTrgunqAhGv9vXW6cev6rJ98+cpOXe0mOJLJJN2MHHSg6n6GdX79ce+QSxQH8F6G4NnOXEmia9frpZ/BrmNnloww43Vk5+9rsrVMHebU7l8qAydpbMypXVfyrcxp4DL7Eg/IADALTgC4O9N9ZObWlmd8KH4SG8ScEfjTln5ZnwGs/Q9HYrvCNPRpB9vwgz/GJuoz2vRJOf4eXvN/AsE7hufyB660cJh1xFrv8KPqX8/4y/zGvksPp+v4L4Hf33zz7PTNsQOwdUaSWmuB5B/JOjCf9PTr2b2zzqln5/JFa5s9yi+oH9bmS7m4lEs4CD5bt5XTHmyCXj/bW8c8ufwfj82Fq/4sfWKsJNftvPYOOfo+wHZhTSsxj/zBaXaZpderC3Z4biuQ//pK9qyN4YFM5O1kgr6f/mxHHDUe9Fd6Rh1kTnvjx3ZH4UUm/77e7PSaz+abepWhK43HDswafzbqPqfNq13Gd55fjt/+rrHiN5lvdMCuC3Z9NBcafw/f4BfsOOtK8+rGtYVfNTeql38YffP82LlFvm7NTvV3xt8jL+TCvGVPwGn5a9YJeodtYc00vspZt/u89l//+//OW4NCYCNqB2mAQrJEWnwpXoZPjZhkdaCOm4SyHRgKdYzg7cwnoECcBLIB7xzNtmiP8B3Ca/AshgRIm/1fOzIJbG3pk4PPYa6sTEgKm5LllDFk8IixmrHQWdlAShHm3YEOqKy+DBHAkkHq+xQuQ1H2SbyMFtF6Cx5nbI+UUd7xIkXbtrzlZC8DNVr77tuA8S+/nC1+nXsXLxgRywFex0NUB+G22DV21VlWzLOyzY/zzxkclePECSww5BheFvbd4NwVjW2u8ZyxWf3xqLF0MVR8AYbEL0q57y3Cxt5Y70BUfek5OasOtDYW0XdpUMxk2c6hvjKU126H3ge87M515doqF+/JprNgyTBFAVjdHbf403OBnMpklJ4XvFevD4f7ydmorl/O0czAtYjGG07ZKPRjy6W64glZajEHgo0DMuegPZos5OrpHdmw8UvmYeNVe9UPHMK7ZL96yZJx63nHxfTjxm3zJF7iT4qT8jbf62s8YiBEF+OD0Vg7gIHaYHwxhlr7k/kdKN2DNPGM8acdi3Xlkhk6chyDLz6buesoAItofIlPxrM+dLY+HTCZFgWxvl07Uno++uTm6t9ahNaZk4CW78tMqiyaer/5nn1fZlrzfi4sKxPn+vU5I7KzGfFQNlzODx1RmcZ8GXGrbvJjYf/6m6UX2qLcfNrP/mKE40Pv5wzW/tp9tLIXGMe1F3iydOja5ls24Yz5XK54gPzXr637Fp4/O59BVjCFXAGL42d8aJdMen6MiDdvT9Fc2Xa7BN6PTrm9jvCaOjtP9MUKUJaFNE7RteuTgZ275Jz/LiotE7xsYvIlw8T6UT/LIM7xWsG/snbX0SwZ04F9+/rb+3NW9XFB5QqQtn5cAagCHNEtOAYskOXSzp7+PoMBt945ddnkGAfHzp8BvT5cx/a8e+8KsCpwl07uCKzoH1Dm5gp8M1w7hqCLLJcsrbNIgToys+mLeDPg4JOnkzUVD/p59GhlKb/77trKn6NQfx88eHj6YC6EDuxZF4JxQBu79FV8n0BK571+9fVksjcOdNMO1Flr4knjmKw23vGYvVLGXOVqn7FGX9R2fZHVHg8EGXpnz05gZO0Ga3TGn5z5AgC7fqyteJzOWGvw1aXL1ks2BV3TOxyqtcavYCr7SvBKMJme73v6w46YngFEa7t+AcEb77Jfk4/qbg45M71z8B88fDDy8+WTL2deNTm+/ebbyWj94tEXpw/vf3jOpvp/Kbu3X8uOLN/rK51pZzrTTufNLldXcVB3n25a/Qz8G7wgEBJICISQuAgEEoIHkBDiCAkkBA888MK/1A/NUam6KBr6nLr4ls6L82ZnbvQdMT9rh/epfmBLW2vvueaMGDFixLj8xoiYyV7yJrkieDVP9MmM7fsfppqELtmBlmhQtBGvo6f1kixGS89IsLa2BabJCPAnfZCeu3/v3lknV0AwRw3kYwR+HWfU/3M///np40C/jhV5/Pj029/9dirCkgf8rtqBrqNHY0YgsEpk948uOQBCNtmOgfgMXG9NBQTaHSF5IIGQnEpusi92isSX2mxtxW9+zQogS/otgFDgDxDo/3YkpF/siEjO+r/2orc5PCcAAlsPsEJScAV410+ffvrofPQHn4zv2Fj6u7Wjiru+ySYfVIyQHNrB5JiJ9OlPP//p+Tgtvk7tSsJ1Da/xc2zw61dToNK4kt2Rl6fP5ribntdfce+ax7XbLVrjLX8k3dv8CuIHXHnZURE3po3ZyfPlAkrapTBHHpX07wiXG9fH3vf9V19+Nd+lZ0uGxd/4H2htt1X0S8SmQ6qMXbHFSvwBKvlZChXiq/efpCPiX4ms2gswNweOZSHTfJ/6VLVtJ1h90oEB545JqY36Ul0eP8QGzYMqMD7UxCrfvTi/JLfrjblP1eUS3vXd3P0//28vM34++rt57FrtKjLo/0kQ37w1dNz95O7p7Wn5pJOseLVAL7LRXER3NnaKYeZdFB2vsvwBsQJQ+jI2XfECwPfp0+dzhnb9e7m43RbRY6cBPTcx1bMVP9ZG46PX+4wmyYPora188Y4IiwaxABCCjWMrmr++m+Pzzut++SnLx/j6fHxF66BxiwWv31jHyZS0SU/QBWLj2o6XC+RYCeUKp7LVnes9ftSrdEYvg/3wXLDRHEVT9/XOLy//TmdEk+QUX6oxrbm9ebp1+9bpk3t3pzCrxEbPpJNhB0N7Nnaq1/MZFiif37T8rlU1yxbqA+Azn1V1Dpi2KlAdi+JM3jAI8WT30lPZjgCcsy07F8Etu0DewwyyLf1/7n87fzyaFf0UO9bfGQDcaIcP4BcgGlBc24q8doBNfOoaLKZPsm5d7D47fcd2ib124BsN+MmPGTCr9yWU8DrA1uHrwYfp7zg+tM/mEw8mbj4SUeOLO9aleWpH3uErVcBGb01bV85032P2+hWzn3l9FBw2LnPaM0svrF3by//Mdrw+vTlik9aA3ZKtR7tQxKE9s7CPFePgt5iO/qC/yCg+7//DUPrOzy67/EEYwo5XwefgDruvRQ73zx2H6JldrjzbPTuwah2Sdzzf73fNJ2wLPrJjQmw/H9yaWbps8WBoy58/8MGu7cB8OtYc4OnOA/OxFwjhW59kcWTi3dulD47CXQA2PG6fl31+xAHWnO/giGJW87vHD2gx9qvzsvN457O+9j5G1g/faI50PnyjWeft4D4ScPm/U4CyGjwXjFhX9bkntyYWO9bHHBX04uXMRzxj89irsf832sm8fGBjjpZ85Xl58VEsXLv98K12/pkGNgTAAAAgAElEQVTj/dqud8I9shl8h/qf+OsokBkMtkrw//W/+ncvTDLgpEZznOvEVrwUQY5xDNUo5cHQRqwXnnjJT23ZClU/MQSgDHjhXGdMG3x9qdhYYNvzASFiXg6NCdgFZ88koUH2sn45bqqiKEufQD1VjpydeMDJ5Mg1zr2ygtPevdHe9jKAY86cCsGcYtW8LZomVkWYQFelg4ABbwS+AxgeL0qRQVxAcdv2lsEnCPuCiO/ehoz+XpQSTdGvenaBXSvDR9Ggs/sWSLwqpnPImsMMhK1pPduW8eYGkAewbnHkhObocCo5eslIbQsegTbNd231XU67CvquqTCzQPYAyjb8q04Owx2PVO5Fb//vwVf/q0xxjADFBFjn7PQZLc2RrVH93ZhmDpKXO7d/NDeMCgei+/SvsiVaA0UaV/cbk8RPz04F8euqo1eGWUDd9XgYeKEqVbWTqiLKRdVVctu6s1bKcP/t3/7tqqT/7rvpKxC8H9VSu5GK3qrWkoV4RnaTO1VVzWeyXZutl643xgFOehnVN9+c11sOharoVfmzKmCA1f3d88kX3UW2mz/OhSpA1TKMnaRD9MQThio+4gFwKVr74RztTsYYkMNpmwq0L9eLHONn9EWbKr1oVxHUtbsDMAcKfTPH2hRI2g4dfQUg6d3aWYF9Dv9yzmVn6QQGuHE2P/Gn+W/833zTUTbrCJlkcRKZhxPnxbnNwThiN2+d3jteVBpgtxybtQbjR7T0s8Dp5nBVPf/ww5sJ6gFrtSXgEIDIzNqd0VbuDFWVUAV2zbekFPuybEZBacbwdProzscjpwM2HBX0AJ6Al4xfq67KJ+B6xq575wzvQ7/RQ5/95LPTwwcPZ47I7IC/R2Uvx55uFWDWXuMrwA7oA4JHb5WptRUvVA86938dM7EqIun9VQWyjuSIJ6o3yc4A1POCtOcjI3swDeBobhtfa2Xs1sFbOnqS0UewEd0PHz46ffbZOvZI4ioZo+faIZQz01mcow8LOo+q0N2J7BzUnhug/5NPJjAeu3ecGQowaqwTZH2wtuZHb+1IynQfPZqeCJwJGC8Ybe4DvPgQ2ZLmOFkpadK6bOyNdZ0v3+6Wgrp0wzrDkQ2VGBTcxGtnnAIcADXNUXLh6J34ZE4nAH/x3awFFda255+D5ENnTILr2NHQ+rP7wpEjjV0SAcjFT5L0BbID5xorP4H8CwDIfTTyE+I5HrBd4wgeu3Qam6QNW7wAlFXFkV8lQCwZNev7CDhGdx4Oc882944Hic67vUAvIO7eOvPc2gIm0b2Cg/O4fnh79ikDWucIoCMgjpaeS+e2Xvkjjx6tYz2+/uqrUy+x6kVtHbMVrc+Pl7g3T9/k4/6wqrmLp8j0BKdVYL1ftdgC4dOj6eL6ri/n+qr4Tn7YiPhoRwkwtl0y6Tkgp+PG4lWy5cWqjQkI+vnnPxmZUcWdr7bkeh1ZtvMhA9p1to6u6tovf/nLc0V/vF9zePmyX4FIcwa8a/1ll5bMrHO0o1F1u6N9gMv0vIRSa+/Ak85+FDvJ77eW4kFHDvUsPQdY7jtV/tHXM91DfidZ1v83b52ruQXg5Jn8T+X2gJ9r67Q10n3Nf/aHz2r9Lv/s/dOtmx3ltgoyfCf4TK7pstpNNvJjArvybZIftqrP+f7rr2csqr2X7Kwktxepde+lnbysYEwm0q/tSFg2c/lQdpGIPchUfOvaKlhZiY/lU1cpvAC2+pLobFz1QS4DMSX090pJa7Y10JFjVW83N3/xF39x9p8At81hiZvmIr9IQVU8qK+vv/5qjrSZI7mOhHDJ6aH5w7Xrq6Ttg4cPxs62fi9O6xig+BkNCp2KTRK+5iL9kqw0vq8ft27X7pOuN59rF8WlPIkD4tnFxbXTjfdXZSB7teK+9WKvAF5H80y1eQmxOeaud+ekH/Pb42Xnd+ffrJ1r3z75doLvaCgp13t9Srx8+ujRKd01fs/368zvqZ6721neHy4AvyMJD1+stqKr79Z6Xe9R2mO4eJA9jvf5RdnD5gB4Pnw8/KHkYXbzTZHBrSCK4ds6ruXDkdn+F8+J1epjgYPFIau4qBdMS9i3I7nrzUM+R0UX0T39DuCxKrDTM+mNdEx96Cs9ki4anfbexeknn382ic5+dp09R7ldnEZeejbfpVh1+QRrV1TzzY/nL18FFC+qAt9eVqkf+lZ8TYdIPvXJjnu3B6Co6/TR7k/CMPqMb2QNxiK5MWBbAPBh+xa/VwXt2cc9aK4NQOL4fAfYfhU4pI+To1lfRzJH0hxt9cUv7lO8YRzdn8yJZYFhYqTWMzCrSm22AiAJpEMz/xpd+Z9+roKT+fjJzTlhOlW9q2BI0mGft/35FbOsKmB8NBY0whZ2ADh/d3TUAfp1hJ4iytZXPuvaAdVuqHyUhaW0BvSPJ+SDLel7Oss8mL/dR9oxmh0wnbjwWI/9HW/J1lUQfH/OeHfs6Mz0Y52h3T2KonY8cO/bHOzzvY/T2gWCWofugUH12b3G0vf6Obc3L4+8LN4EkFbEVNFLC/rwUM9rY8ZxcZrCmVmf41/lK74/xTXr+KU1d/or8VHSxRprzUZXz+083Pl41nXbmduNdQfSjUlCYLnSK3lGJ1iPO/ZALvvOT/RKhvTZuqQHWlPtlBCboZ/cGOeeTJm/Dx6gmR+06zfXimniezt3JeezXdnKZOUf/IN//vTzn//svKO5kwzG7pTsPI6+ImvRQzeZU3ZhdOJRALnrMHPW9+nhnktvxYNJkB5xJ/m/9r/8l//OzGgdCRQFfSrIGlzXAguBQgDmmAnQbfAqS/YsAeXYwHLqmlzVKg0oQ1zfGVVVBJcVrGtRJ6g9b7t19F4uxsu3HHePM1J7DmAZ/Ri6K5DGyIj02YRTQiodajMnYN/OGf3RugLhFz86o41DUnveBt+GqxwLzwngGocFUX8CEkFz39f+AqJWRXSfOWMzqcfxF54T0BL6xsyAqeSonx2MZ4wsJAsRP5YCX+cxL8O7qqUGaDlkw5mBCaVtx4JSym6CkGMBUngAGkAzge1zguepFF1Ouq1ynJjkilPDIfEpa91YKCmVbow0QD3aGwceUybJDuDGgus+C47TWXsqfHMUbf9Aexm3eB5A2POch31dCJLMkfskoaJpHSORk7nOUp9Ki5eXlR4AjHgnoVSwvSsK60GV1AqGVlWMF1rJYMfvgPC+r712EdRWCq71Sm7R0qczUqNtMoJHlfRe3da1ximZY4tzFT1zTvAcIbTOUUVLjnx6ImcDaAegWkHspUODDwAeASAn9XLttPNhvVAvehiC/l+g5AJZGOndwdgNu+/pl9/89p/Oc84mru3aiwfxWcVd4x7a3625Bag4RqbvC0BKLOzVmwVYKvKbaxWlkpFdq63ktKMKAglXILLWq6q76O4+ji1jOUBsxuXYZs0wOhKq9R3dHMel/1dbtz784Fwtl74rwImfdG40CraT42+/fTyyLAHEmY5fQHDVraPPXwYmLaDcWuckcDasr8Y3VQAlDm8sZ4X8x+/GU3/pa8dG1Cd9mdEWMAPvgUTN435EDZsT3c1vIIVjZRpv69CLnKaa66jYrR2AWWuLUxedybp1Uhv9Np7okkwEiDliCf2jP6a6fe0i4Fw3jr6zJoC3ZJ2M0DeNXxDIMftR4NnxYYcOSq6yz9Ge3UuOBVZsSv1IIPd3epE+T0bIFJ7R/dElMG7s6SPBfLzvbwAWOwpMkRSiy6ORnYwPdG9002UCsu6THEm3cx5bl6ufXn68EvfRp9JQ9Qm9tFdWrG1/q4rSuPZt9kCs2mpM+BVN+CiIip7m046o+vWdI2mMwdjoXQD0AuBWIq8x1F9zzDcRCNoWP7y78f7p9pGc5R/wVcZWPH16rt4A5t+aKr1Lvdo460vfHPqC2JIL/B5HNhk/2zUBy/Hi9dbizP8cq7AqBO02CXBrfoAGjaf17ziNmzdXEqh1GB/jJ98n+Y/O1m+/8dAZ8OSqsSbrjZ9Ot6bpoHymkoXG4j6+xO4HNqbu+9nPVzW240EaU/03N3sVfGNO15IFBQ1sjWPO+j990n39Td839t1/4jvyCxSkRKt31TRnfR/d3R9/m49kb/eT+z8+4W99Co6BKXRa/9slx+53TcU43V0bksrx8aPW3vVlj+irHWiiv4z93cWqNAIujG8XwHaAR90P2FogVMcHLqDZ2ux6tPEByQw7nu28efhDjYntkbDx4l2AfmBJ4GYgOF1C3vdYC8g5yZMnJbpfnIuD2B4BZLypPy9EXSBKRTSrGAev6Tq62HEoiz9VzS5Z4QMrYohH+TiNvfPQ7S5TrS/5IGZMjuMZW7UnGgOyslV4Ty/uNkKCKP4oWuhaaz8ZEVP0/R7rdT1aX76q4vrpzD0/tbUSvRIZ5Hp87Te9lO/agB7ilHSgJEJru7WfjNsV8fr1On7RWgSw7WBbtNbeFIp89+L01ZdfzhyZE0G/2EpRgfPkb7z/wSTvgE+NVVy5Eh0rLpRIlLiK//WrwEPCGxBCBwyg+ENHBK3EbWNr/vn83S+JWx/ixmRx3kl1HKkSb7t3YoZjvUhezfqb3XPvDx/E6l3v+eSbDPDzqxzv99GnD+aZeAvoJPP+77tLf/jN+Pnmmm7YQWc+TZ+9RPXtUf0o4aX9HXMgY8XCgbt0uB1Ytc+fEl8mX/QXX4zdnRjxAHV2O09X5ZOrRgf0uA/A3fUzMHjsuthBVD7cngAAmtGT+tNOY+CfNy892xiin+z42/9APZjFFAAUS20vFKw/ugfA6X9+0+L/5Q4r494/ye1lHHZZea9d87fPo5hkjx2B4L7jO/PNJwY8ZAMIvtuK7mObdgwGjeSHz2T+dvmDV+y2xff4A8DbY08guXht5+/O510eulf8tH+Sj/nySAJeXQPmmJ6hT8TGVz/3tsgW3w/ousuu+8mlOdjnzZjXmeC9124lNfjW9O7f17frMDByDSPaAfDZcfD28kz3+MEm0nO7nBn/vubQu6+1ntkxSWv5Ks3mzZzt65Rc7XLhb3TW3uj2dHG+/nGc9d7uToc1Rj/0nTHxa+lYWFB9DJ76rirva3PEMn8h+5OMhCM75qzv4GUTFx3HIdY+vrCHe4Jgj892ms07nZqtQ2vrcgDw/JoD7xt92XEogk9ZYaAUAweQrCKRYh+n4jhbTVY5I8lpiVk70RakzITq8NpWdcfgZnRVTyzmvjdb3vo7I8+xMPG1TfkKEGRmym6XsW/wqm72xWSRaKtPbSXgfc8BElTW/zjfR0VFfAJs9HwGmuGfysPjjeFVBuSc7A5X4we6X1Z7rvN+KQYOROME3ApgVE6ehe+oMPi4YymObT3O6p6AperTT9aWTEFki6FtV3ghWCxjNKBEiqXfyYr9MAa/uQA+9smxZQAAcXidsGl/d1DICwE1DsAcx4CMWogCNEF0bccbgbSAaHfInOctuAByN1+U156IaD1wZs2ZebUmOELNRzQ4V69xONd4tnJdvzxbrj787oZEgoDRIXecNY4hQ9Hn6zlLcDk+EkvxqDmPz60jyoRCt+YAaAOYHRWOqhG7BpRl5NuG2Rjr07ESABUJhj17DTTqnpSeNe0IAS8RaQ4ff/t4tphFq+BaoCABBWDaHbCzDG+g7Djlxzl/1q8kmMAC6FTb8aU+dweFgxqPbBMaB+jIsvueYeF8jty/WEFO899cOKcTSJhMFihN3xPMLCczGpJhsmX7siCaTA+weGOddVxbqknpiWjrnuZvtv98cHNe+Ad8wL/deen+5s76my1fN67PPDPY0Wa+4zGwbenjxvT0dP/BvQHu9yytgNUcJAvZkqrSqmSLR/Qn/VE/8aXqCXOzQJ1XU9He9xyX/p7g5dAxjXNPCGVYA+26BtxqnfbLXnBYdydc9S9nIF7UV5Vs0TkZ7+N9Dua2OYsvgWKBAoDVeCIpYp45R/UJ/AfKxtPaB+5F5w4YC0yaQ7ZV0EmnNn/OTDW/dlZwpLrX2jVOgWpzkpwKBNlD/3OIAsGB+oCNaK/6j30zVgkYICE92Pf0W88IFM1XfdmBAByuL9XntSPxySki7/TYZTC9gnJBK95bw9HCtikEiE/R56V6XgA6wE1V6kdVkAQX34lc7o7trs/jZTo30JPD1jPdrzigcdJXkk92tUjeSbxHYzSrwuYINyYJc0AJOvANWJms2rUw+u/YerpXlVWNOe8KuXFj5K9xRItEJV8w2xovoiMQvGqc/ua3ANy7Zh23ZtgI+gZgb4dE9zuaojHbll9lT9WEHO542rpb1d6rek5gvuSoo6xWgYHkHKAzuiVyuwY8apwcd/ZfZXh0OgqiseU7BZK0o6atno1n9zn5K9GmqKLxN0eB4NEgcGmco/uPs5Pp4GxIOp4+bizWOXmUHKniunE31uZ4zqg/CkSW35Gfso7os5slfV2Vce02v9ZOawEAaAcjW0ovNS7+A11L3/WsdcbPAgALKumYnq1Nu+FqlzzfvrXeAQNs5TuTJ/HBeb13FMmNdXxR8xvNtVXfkkmqZ7unHTqfPvpsqlv5C+MXH8CetR4NgMqqzxQ/7MBpz+xHh0QzXff27cVUOYuxJDwA642r+4GS08c6vWHo6vtf/epXs76a144SaR4DqMlpQEHzm76QyOND8W3puCXvHc10WZXWPQLX+ksPNo/JP99csUu0WlPRJ6lb1ZUtz8D1VQ28KuwUFTXnPSfY72/+6fh4hz9mjSRD8WoHnPgJUwBxUULm2XmtS7QsH2mB/HRZNHz34tWAHuxp88E2TjB9+EBivuSkylTAQHJFX5EXQbodG29evT79pmOjvvnmDOjSUYAvOnCq+MZHriL6vXOyzq7M5Kzf5qgx1T+ftjbzSfqfjd59WTxoLtNtz54Xg2ZL1vEozW27FYs17ITqerF5SaIBoN6uIzfZZ7oQLdaftXrrg7U9XawOrKl/O9HNx0qerWrxBw/vjXzzwckd30JMRd+vnWwrydsz/eI//cKH6v+LALWA8CMm5mey8cnuioXXucPso7Nsr8qSeeRfWG/T11Fk0zP8N/4VP2Zi06NAYo5qOUBYtp3f23NoNe/i2R3fwJcd1BJzanvnh3g9u6fQoLVCR8eXq3G8mLN2JDUqRuleQCVf2/PiWmt78X8dIQJHgP3wC/mVO2CXDdvtBv5rY5/zWfBb1W382v1cYJw25l7PHPpnp6U+6PQ+9zmG59TmWWaOeFK8ZJ7MB1q1qTir6/A17ZIX65oswDbwG13Gvn9qY+eJse+0abP7xJGjY7edojvPdj77W3v8FusDD8kFvYwma8b6HLkfPr47Vyzv92hXf313dXy7jBgbvIQ+GRzgeJlmz7uPfaK/JNl8v/NNv+Z3X8PmbffZ9zWx45aeR/c+99rZ1/TO/4n9wu+2dzFa97tcWlPkDD/wXazR99FBH4x8t9Nwjvxb1fT8j/qR+Het9dOP4qDmsmtognvQA+RXu/SYdWW+xcyuTyx26BL6e5797/6Df/WiQag8qwMBkAmYLN6pNzk/GmWEKZxhVXS1IXuFQYIoC6WABKhDeQvoIoiTozpwOTjrTcHJX0ZekGhiOUsUmL45IbVRu4JY4+rTQgNyWnCEygSrAMoQ1G6OgCCMMeZ8RxdQdm3bXpVTBSoA79qr//hTO9FXmzlxKjEsql1p2wYfffUrIBpw8jhfsT5UaTV2gWl0J4DNY07EboQ4aQIu4Bpg1gIguAV1Kr5nfO+/f04McKaBzH3fNT+1IcgFmprDs6NxGIcR3GMR7U6dKjEGy0Iwjz0T7c1X/BMwcQriuy1Mqq05SPUjQIov8dgOh8awO0cqbeq/e5s/juZsHy+zNTt1LgYIj95o4QjVVrQIUvt/N567QdiNAMMRIF0HgnT8yBGNHsEpI4v+KrrIsWMBdgASUBuPmqsBKQKaX69z9lVl1YYgTmBALguMmoP+jxfNdXThe1vMnYE7YMOrl+NgCKIao6qWeBQdAGVOAdrj0wQux7Emfc+5tsYp6cYCWGouyPTuiJC7y4CmjPmlY7w7gNZnn+Mknt6d5a0xFOBYr8la4+gawPPLL76a7yf4OF7yswNfPdO9td1aboxzBtoRCAHG+r/ngLTxKiBjnSe6zjkW0AjGkpHmmtztBueDWwtY6bfxCpT67BnBqi3bAQt/9LPPj3OdL7eQqQQNSAGwRcdypNsO3QuRnsy4Rncd5ybHk7UOF/jctuDst2NO9mAxuW7sDB7d3hECt9se2/nXx1qrLdWHaKNr47Uqsfj3N3/zN+cX/gE7qsyP/uawa/3NsNd21yRsmtPmDgh++86dcQ7Yxd0h3NdR1+NvR0D1Ejy7A+JNa0lCjy2sz/jZ/xKk6ZtkVkJRApbdWQDPeoFifEdTfXTNmhO8mo+eqw0A9us368XRrfd4LCkuocOW9ilZ4LxYAVk0OiIJSNZYBHbsS9/ZNUbPsL+S8sbBH1DFxEGnq/kdbDmnKzlqrTTOy7PzO5v8/Znz2n/w8OHp3rwEtHPzLrcmx5fuU1FEt+w2kFOscsbuN3bzzNfjyLG9uMBYaxfoJ9ESzV1vLlr38U9VJt/AWOnG5iu+q96uzfQy0JOe353S7un4idmefWxNbZ7iv4S7cbMxEsLfHZWCgJRoBqwlZ8nMDpb0fT+Nic2iGx271TPO5Xz9ah0jwG7vSZfWBb7VJp+nXTIVS0SH6thkoTGRNTLVNYnB1rSXJFqjjTf+dZSPpG/9pOc6HqC/Axl3PS9hp8K1cUbLv/Qv/4tn/7R+7fhhp9nbdhmWMNyrfgOuHRnleKae74WIjSk/vF1C0Qp833Un2Y/v/KfdbybDyeNuN/mP8bkx2Gli98rIzrGLrb/ZFLGANWrtskv10/j2HTbxPltXJXh+EL+S39Gz7IldOCM786LOdeRjR3gk+xJRKlxbPx1LlhwEfv/pn/zD00cfrWO44ns83F8cy3eMb3P0xxe/Pz3+9tu513n6/Y0fzXHPS7LV/+nUGcZL7zdXu/7C+3gqaTnbvE/ryA+gU+uATxZv7ebjvyeHP/nJOmItXvA76dfa3oPa7C1bHy/iT2uSj9q9JVYaM93ed+xq45oXLt+5M2sYfYAbAEJro3cY8dkFy/mHE7QfiUn+MD1INvu/scbXbGb992y2unG2ftt19u2Tx9MHP9wRRe2kSJeXQAOgfPfi5alfPihwUyxj/e1xWgB1bUvmNOboUUAl2ZMNT34v3r4b294uSz4ZMIlNrv30Z3woqTZHX167PKM3OaqP+ozXZLHn7ZSlE+NLv+ZQbN+8S0hOku+7ijEWsL1865fDW8ed2NlJnuNZ/ntjhyVErzhnB2nYkkBwxVji2D4dpxZtEi7LZ1nHrdx/8MnMazR0vf7IJp2bvNCrY6OPIykaC7toF8MOaI0vf32994XvC3yxxq6CQqVvyKh1usdqjaMxA7rJT/fiixizuaMD62+nbZJHBwC+A3ndA4gVI3t2XyfiFLYNWMbvAZrt4N4eB/Hz6XYxEPlnl5tzcXxtSoIGfvcdENxzfNYdNIRnVFwD1Nr5BRPYsRE6br2xZx1h9P/nd8Ujq6BGfI2fez+13TzM74FN9D07uIPtc++GX+yys9MGOO2aOKV7jYO+EsPtOFz39Qy9ZT7JCBnasQTr4AzKXKGTPNPP7D25NndkDyZANrRvznzutKGP3msM+ms98KP7xEdz3OeeWJzE1ByHdHlWOn7sawj90WluxU37fOzzhvaA02vHyzf3teK53TZpc+fDLkPmGZYkzjEf1qa4YV8r7jEneIo3+IqXsLF9/UxC6tgNpx1yqm88Mj/wXkln/iKcRpGMIpZXU2CyTnRo3Tenfum5XUbXqj3NWeJoqI/sNT9UO+LGaKEvr+qvxmUtms9eXjx0H/M/zwSCM+Z11E+Oi4C8ThtUnTHKDLmJyXjWoa3bdcyQIyQG5tzljAIrdsNIUHcwGnCec9TzBfXA23EIjixsf2eM90ngTNlK2Zhqz3ljAmgBt+oogSXFYqHEj32bZ2O2TU3Ai0+EJRrqvy2OgTGBRAHhnKrG3D0Zbm01Bzlz+yJEa7TFY6BV1wXMlELn4VXZ5OzWrk+FxPN1HMKd2+uM2nv3742AzMt5jsTGKL6y7fPih1VVEejJKfbG7Dz1xuBoGkbKHOyLpL/xkAKSIADSMpgMUDJD2PtuX4wW+sjDAfqZq93p6rn4xEGqveZYkqY+JBT2fvfv8Zmc74aD4olHOW2UWvPZD1B6rh/H+ZA1wH/3cfQAbDvwo999LSYDAIZxJmfbycrEC/JVn8QXOxZW1cY6Vqa+BPI7IL8bvNpW8TYVSAdAMPL36scvmpCdbjyq5+PPXilbsJrcNR/xKNpUxkbTVHj98P35ZTf1333RxNmy5rvGoOi7NlRE478qoquOULRZg7WNJwJ6zjM5pWT3ezkJ9UVWBWJVx5wD1aOi0zrYx1IbBeK///0XE7z0v7VvroylPvoZAxNo9WwlJiS0nG/tSJvG2FwUyAfwdBZj6zX5kdjiKFtfzbPkVDz58M7ScdZZgXM/ARESjQLk2vjkk0CCdeZvdLIl9auKcg/KOH6BiOtcv8sX0vqufgoS40e6vyrw3W5wNgQqHPzmznpLdgPBjbO57z7Vo4CA6G28QOb+L8Cvkk4FTPNYu41DpX+yan44M8mc5FZ/S5iqNpwq0aMq0EvuuqayuXH1kzwE1ASyNZ/dY1eFNQ14QkMyNvZszmq/zKpzJiU+WnP1UzAuMS1Qq6294pXjtTuPHNW2ZsfLZC05ZA85XRx4+iW67VohP5wZjiR9KhBIfuJ53yej9Dq/gbNDbzVf7NLuZNeerfOS1gKL7rOVHTjbtb2amE2pnaUnLo6zo1cyE6DdZz9AYfYg3sQH/hCgTlKcbup+ST32ZZd1vOwaQCma+9sZufHZsXK7P4YGDvgEqSWMjyNm0tXpZo7qSkQ9OR9lN4miT+6NTYhewAo5rL3oAkwHqAcEduREfoUENpsFXAAOCIABNLJXmhkAACAASURBVMl8c9ZaTB+QhfRBY6m9+Dz2fF5WuY57q/1d7wK42QXBZgnC8XWOrf3oag205tJ3kh9919zRAfhrB1jPpJOTVUDh0ldVG68kXfqMr81n5TfweaP/z/+FPxsZAhoLOvhL58Do2nvzToWVRFhn+AOf2DC7LRtH86MS0josOVdShw/Rc825F46mC/Z13H2NHTgdLQpYdpCn++IXEFA8oF/rtrWK1j6tf0ltc6YaMb6oZA8Eb97tnNnf5RB91mR91M6Dh/dnnM1BZ1mzL90nxhE3LD49PN25XYJpVTGx1XYT9RxbHn/nqKrnz+dc554vIQIcxMNkmw0VJHbM1zdff3N+r4ydYNHCllnrA5C/v178FE1A52SF34VXbNICma6dXyLa981NPKmv+AkEtwbXDp91TGRtW0P0Tn1JOmQ32+psJ7FntBtfVN6LS6zxxtFOicY5fWZTDxnja+9+H1+std/f0c0HTGbrJ3qqhm+u66eXQK7q+QVYBbx7OXNt8wOBYQHOrSsBc8+xeZcA69L7/SzZXvKW/uwzuU9/0J9TwHC8t2Lk6Ifl+xa3iW3oU/IRbXayjK/ytm35y1fqes/37p5kTbFX/TSnyV78wffWfv3/NF/u4mLmjt6zO2sAhs6BnV013088WPxYIosvnPwVS9756M7ZTvQcvQf43cFEcQswteRd5/lnH+g0u6HiGRBLAnfF7yvWUvUOpO15Pjd5n6T/7fUy8Tm27Igbaq/5Sz7oI4mD0UdHxeBKiqy57Tq9Rk7wgp4XswMkycu+y5Gu6B7tNU7JOn7f7gcN3ceRCc4q54+JqcVG9INY1Segq09gF3siXo8Otk+cUvuAKH7XHpNc1fXiKnFqbYr5Airj+7zMcity28F07cX3haes4912kLAxAMz3mJVvCgc1ZmvT5/4sPtYvHGDXBfj7I34f/wDBd/nQtud2YHoHDa8CleSLb2j9iGv6Pt7CWHYQkd4Qk5rfq2C4WFpsdZVWfN7bExPz0YzLs3ucwyc3J9bbzjtrxPzv8Zr11HP8l+TFmuCv+pTYG5nvzOpA8CvJD9jTLic7DWRpxwjQa63gx3ofzY3zmeBij50X5pFf4/+rMsu/IRP4oW997vHNvpbFVmJhckYGjAdt6Jj+jqTJj164u70DgWxqU7IhPlvLdBxepmuTzfo578yc4pK1ey3ZpRvE5nQuXRFdfbe/NFg8JwZSGCDuiLb+Tk7ganvsyJbrY1583w6+7WiXa//jf/ZvXhRk1ABDOQbueCt13xm4IDEjxpnLKWrgfZdTaGBNBgJqD9ERa+HsE2zBCPS6hyMWI3Ne+m4HwfcqJVvbasdz58DoONexiVN50aRlcCkZII1JHEYdijpaOPscBuBz42F8LUqfMqAZ+7UoLqv0bBGLl/0NjFQxU7uCSsLT5579iqauAT+A/FUV9Jb7fUGqsIo/gBiGdjdk8ZgBIg89A3AJCF9g/hr3bvBlgHN2413tApgoZA7EALhH5T9Hpv8pCwFVbQqQABA92331L/MPVBAYctJ7hnFv3DJRtbtXOVMe+7wyqmcleBwBw7jWbg6Oqp3GywnpntoaJ9DZr8dZ3tZA3+3Vi4LdnI1+rKXaoWQ4/+Rz7rnRuXsLNFOFkVxFX/xx7EjfC77qm7GheCk9DgeAypp5cP/+vMQHyLGvHXTljKcHkkUKMloDUAsMrM94C7R5MtXmx7sCPv54ZDr+7Ucx7MafcQJG1Jbq8WildOMZfXLpIK03EgOurwY/eN3YGoPjBgTTtSNI4ahIiEWjqu/d4WiOKXPjTlbio7PO/+RP/mToyvmv3e4DVgveAXNtwRyH9OWrCSAKPArk9yMmJAHTJyVJuq8XtrSd8uWLF9M3sAG/k2PB9BiWW6squ4CjewRYv/jFL4Y38Xac2sOJ72UwJQDo99ZNzzb3Abe7rJPfdEkvINmdBUaMDvz6q69HlprPAvLuZQx90iucA47S6I7Ok76+qqTrF9ADJGBIewaALBnWd86g7tnuqZqydfWXf/mX05bEJNC7Nhp332lbojgadqC7Crq2sNdH/C0wk9ihc2u/YLV7jJ3jDdgmn5yq0RcfdU71Air9suXNM3sdcBFQsduh2sef2uyn+e5vulvAVLDc3DoKYAcTzVvjMp+7XvB3n9akuVw6JNm4tFnN76owX9VdVx1neiNaGp8gnPM+CeFnz85VYmxb33e9irp43RypemzteJkbMKv7aivwZl7WdoB91gmQRFKbTKici4cA2t3pjA7P7kACsIivZQ74WPgYTc1b40of0Bl8EQHvHvAIdOhsYAqfil8B7Jpkzcd3z8eh8FN2u9g1u5Hsguh4tl46FO1eZMm2Ny5V29Ful0my4F0K8RJYjM+NP95EI51YxW7yDFRlSxUbJGf0RJ+3b3903tJbv7XX9dZjbaaT67t5av6AG+ZNEL8DM9YZO9A4b91a58+rBGen+qxfdrU+0pftKOq56OUPWUOSNRPwzouSlw5VYOIc8foTAGqfXuK7lYTsxcD1yY7XVjz1ElA+SWOOXraGzxGN3ntAv9LBEjDmumf4YvRJ19CT3AyQ/OzZOVkv8WG3A/vV2ALS8oFUwkuyW0f8ZH7MH/3sj06f3F3vLvi7f/J3A/THww9uLlv24rsXk9iKJx99/NHpvWsdC1ZA93LG7UXVydfaZbXeE1M76fPRC+0Oun/vvKuIPpVs4esJYpu/jkv8J3/3T4bnXU9nJrNscnNCPge0mSN2lg/cmooXgZ7dz4/YQTw+8QK2LyuonHePt/kkduXQM/GyOaD/6C7Vw133Qs/h4XE0Yc9EX7RZv3RydMTT7r937+7pj//4j0cHSJ7FxzkiovPS31vAtWRIzyST8bz7kj+FTPSLymhyV3Iom9gLOKfY5wi6u1/iVmyRv/D9245YrBp8VaivNbzO264vRU49A4j/4IP1rh7FJ/y4+pJUDqQrIRZPOxN8fITjLGc2trYB1MlXuqV+pkjh1Tqisp9kse/TKc1j/WWbsn/RaldgPKXX4mnX6yv+1aaERXRPPDmJgvi+fKbkoT7EUoAMvkrX+Tb1yz9pTTdu+tBuoa69/X4V6eR/dF/3OHe/+9ilxhTNFUqsF8h/O/TGP/o1OmAG0dtvz/RCzEef3p+x9n+f4trmULwouTH29Ni9Sz6K39f7VXo55fUp1tnXxe6Dig34S42BfWwc7A7+iL3JDxwE4OX/OVIzIPwA+faYTdwcD8UafLNoBoixV0BSuneP0fn0O/ipXUWA7Ixkuv7pWWAUfQ6nCagczOFInltrfO3GhD8wHCA437vv8WbHL8SEq8/FHf6Iz66ZbyAlnmjLPX1GA79x96HH1zoqwck9sHHvl26HH8CTYA3uvTrncKpdd6OPjzyyeMjELlPoxfv901oxt57f/XGy6rnurU80kh04DT6lw2AteIgn5G+XWe3ssrjzUjwofsfLXWdb58PPi/Vy3nUEx4pBjQsd/KBFz3AfSedPckFO4oMdrenCjrwqKWoOtbnPxS5v+ERur67rqzwxTjbrqnztPIXXkCsyusug9W9cfLIA5yrB8WqXoT0e2fE6/OY7oJU/bK7GL3rS+6yeT8EeeYMZsjfp47Hvx+4XL9/84P1i9XVyBNwknc33bCz9vYPzO0YCk2CrFJqIz8Pj0qdnrPn/+Ef/6YVgK2IwZQfBAWfK0p1fZqvbGPOXL6daDYhg22DtCVTr1AQB+AAmCZoKIZNACbWFr2udccpwUeAWn8oSAmHyMraOGAH8dS9w0ISoBotGjhkBsiCAU5xrQiALQShjdn2l/Kf9Y4ud41AIA4BlV2g5JTmL7gGwy6QYVzSOI3wA4f3d2L99/Hic6ICj2lAFw/EEHHIgdkPib5VVtiDUt/lcIHjzuIRwd0I4cAt4W5VBDIAFSsF3L8Cxv/ueEgVU9ymBsjvOU5l8nEOe01RfPeslpJRwPFLBuVexxFNbRVVEy8TvCRtGXyBqsZI9jlv9VNWRDOFB341T5riTN+voAdt/LfAdvDXHXWtMnAyKs+cFXLOmri0ee3N6bTYnAuT+34NHoHvt92MO9oCIwwrUSYYbywTsN2+evvryq/MRM0DUHHTgjiAwmiUoAmgpvOZZokDVUWtkjG7voz9e3FP/e8Vn4wAExBvrSyDCsa3faDHHV8ED80L/MJTnMR5HIcTf1orkUfcBY1xPdnLI6bxA/vjXdToD3bUXL1UE2ZHSOONtQUky/Mtf/vIMqgItBJIAkIxFOqU2AKUFPs1D20QdT9WYqs7tOBHn5MWfrsdbfLfeolkwWSDQy4iTN9tObdO27gWOgNmVjCsru7avNUeNrflobdCPHJzlSCw9otqs53YHXGDjcwdy6E16mEzvgeSAf1UxHiB4Y0ebSmBOvcChcUW7o2fIK1kp0RPNjmMAPHUf/RzPkvnmaNeFeNIzfU9vRYv1b703L93T/46s4FDGO8AqG9G4m9NksPsK3O7eXRWx+Ecn0pnNmXOB8b17+QKXAMLlelBpSWe+/8E6R7Ffwb71ZG4cOQXEZBfIPycRSKsCtOeiZU+87cHJbtfQDLS1LV7w35g597te6LnuyW72TH0HfAdCxftkt7luffe/6r7uu33nw7nePRI77C5fgj43D3sg1t89t4PUPQ+AZpMlWuITGetZNrJr+3ZlwKkAk00nR81DfKKnrXHgRrLIJ0ru7chw/mygYcdj7ef77U44Xlhbk5CsYvP22pFE/zRuv+wJf0oScyW/1u4la0T7/I/6nqO2nqR7lw3oWm3ZhVE7/YwveX4pUDur1v/jPx1HKgDW+MM9w6+LFrIv4O8+/Kqd+Nyc8eN6L026rnlwDIZkQ7JY/+SUXnvz/evzGdXWOxuQXhkg6Th/sfhPQNa9gaB2B/Hd6psu7rtkScU8v6c2AWICI/ImwZIcAzZHzxzJ0MbDNxZM0yXWMN0BKMT3XQ+0DrNbfaKltsUk1nf8qp1PHz0aULtxA+3zQa276LM+k4GVEA5UuwQmo9M9yWbz6oXpvU+j32jlTyUPyWP9sPfxUKK3gDkQPL8QD/oUEwCGyO8qYrh2+uL3X5wT7/yzPTZpzGKW1lL6vURn8hBfVP5KPEiGRzu7JwloJ8UOXjXXyWd9sIfNDVnYk2/iv+4D2Ii3AmlLTgTSNm9dt1siOqOLnxoPenHhp58+mjkpvhT0sm1oYQ/4U/jdc4qBAK35Q/Task8lz9cusKdPn5y++GJVQT98+GD8r+hs1xwg8dWb16e2T9cXnwUd/W+nTu3Fy+a6an7gHsBKwoOtkrTr/xfP1xpeZ9ou9G63aWLR+GDu33z/wxzT0v3ev9Iz/R0vxS38vNERh99DDhSVsD3ApSkOu3t3vWD4sAG1mV7Mt7em6CM7A/o/mTEH9CF9xS/eY6r3TqtQKP4kr8lYa273f9iU+L5ihyU74hI6XsFR15c/uYo0Wh+dIZ58OZIRzgA4B1QBwnuhbdcGoDuOmRgw8NjFBUiac3WPHbhjx39YiW22SRtARDgLPb3H/TsesgNmaCsumrnbtvgD4gBlfTYH0cCnl/Dlu+6go3Hwb7VD1s1Dn9Z1vKfP0N/n7jv3N73ODgyIfYDKxZHRwd5FI7ncMRTzuI6zuTzmgk3e/f3dVqVH3c9f9nnV97p6H+yg+/pOu9HLdxwa53zo9bPTc1z6Z57zbO3BwMwf2vB7xxfMCZlxD55LwKBzpxfN5pkvyc8HAuL5j+bqkHu+WM/y5Xeeied/BEhvL9JErzFelUPy2OdZ1jdwFj/FC8ayA6Dds47mu4S18fkP8S+arDFj0v/O3/RS43I8cTb9gzk261Kf7vKkT2PU9r6etX9VDs/65gDYdxD8qgzDJffYbF8feCaWHv4cCZPRTQcm5UXg0fKHfuo3maC34J8w1l0Oeh5fZm2/en36/s3lSQx9Fz/tjooOPl3jmTaPsRdXkDe+gsKGfe2wWem87FPjyN6n5yuEaQcQ2yuGkdBuV6r44logOEOj4xrPSbTAdqPsXLcYBFjsvojN8balOwcJExlMxm7/H2rPWcNoArWcxFXFFwi+K3VBrQqPBroHvALM2vayF4ZuZYnvjwPbM4IrzroAc59oCyUaZBXijcqAaN6BM4HtOIgXVb+sIGEM6tFGTgEhrC9bZQWPwJKER9XFOE8HUDrg5PGCqp7/8osvBqjMkew7lZyUesLY3/6nhATT0ZXBa+F7m3h9q+TrrfdtLaOoPdeYOHB7ECFwBFzUX7JiXBQxIW0M0UD2ui4LHM0WRf2pBPdscwzQrR8gZd+34KqU6Bm/qo3q0wKNHnM4VRfbW8oZasaFfNdnbauUoSRG2c7WugWAAgSBIRyBPbhURWGOjL17Kb/6A+Z+dGe9DT4gvHa1KVgRsKry4fQCmchhPGouW9+c2fpQhURxVgnOwTSnKqF7Pp7GT1UX8a/EjkCLrNMf9ZEsD8967cSRPKktVU/do/JsrwSSAOs+oLJqQuBPc8LhB1IyDs0P48pYxo/uJ98qzoypTzLd2m2NRHv9VtGyjMYKnBp7c/Ozn61jRJaO/N3p17/+v+azfiTjqgzq/o6+6D4GNPoL0PYdD6Ov3y6Zsp4CDeorEFxiSGXuAkarcFxnxDNEAk1zXxCn+iw+Vwk1VW23bo1R6v7aor/pMg7ZqgI/TcU5ILrqq/ql81YFVKDp2hlTpYcjI+qrn/qrfw4P52jXA9aHtdgnx0IgVrvNT5XvN4/zJ4E3wGDrSsBKJpoDwOGeFK2P2lQBuIOV0d7ctAZs1U+f9xPPySunSBVVPG2d2f5ubfcZPQJAa5EeoE9qh7wDN0dGTm1FvXyZXmMkL5wiuhZNAhJ2pfv3wBJ4I9BrbDdvrco4YLrEHqcI6CLpZX1xbOgGAFp8Uo1orK2reM9Os+0CfTtf6GhAteOZ7H6iI1XjR3dj50hlQ6JLMqnx0qGdoVz7dgaM3/DhOo4ASCGYlxTw2djw3noTbDa2PbAHopNJIBOe7wFB9wCJo0uC01mryQHAho/VGL04UoLbuufAC9rYZ+CY3Tnfv/l+6mjSe3SswBcgJkgWZA+tnfd/c1VEo8e6kABpPpovfG2uAU7o7F5JvGjop91vXSteJt/k0hohvwKD+uqFhCqTez6wJ7mh53rW2hnAvvfTHH4KUJmNETA0tp7vuZVkKZm8Epfxvp98BvrDHJP30dkvns+aYkvIf/caP7npLPQ9mE7vdE/3Or6jNpN74C692vzMGp/j1ZafYf7pbb52143JPEvW7wF5bdNXeA8IQ1fPCf66Jx6a64BYc0AG+Wi12/qOlp7rXRG9UHL3A5tDLwKkJ3sm2/Nnf/YPxxcH+NPbYos17/nOVf2XAHp1+vLLr87AkrXcWmjNNZ9dy07Hr0n0XTvNC+ibPz/iq8YFUJTgrur22bPnU4XOJ2d3rPH4UxtnvflBPvA67iE6Go9jrehBdsxOJPLfCy8///wnp48/vnsG7swr+xbflq+8fBPg2r5LU2GAtbwnZ6zh2tlBC/LWvT23AJ4S8GsO+9nnZgfY6DVgT/otubbrp7atD0kmz+/+c/3aWdUcSdIKrMeP6wzqI7EdTTvYZ45aA9Hfmrp7t+Pm3j8XTjQHAyp//PG5Sr17o5fPUyX468PvoT93XwYAw+/Ml3r77mLOm69vR9z17P5izPgdD3unSWOVvIkX9c2vaEzsEYCzeQv8D+BNPpZPs85zT36Wf7d855I37YbqnuQXKNY4HYO3+9J2vIy/fe29AUbjtZhDYmbF/SuewZfizuWLvjdjogP2JAM55Ru3ju8/uDs6yxw33uQn+WAn2GLgMd9l99XYGX4pP238zo5VfHf5HpwdyBSzAO7ri077Q8AfPdr493gp4CbwlU8Bm9hjQwkyQCedZl74DrvfDP/pcwfc6ht97K9CNXxZa3eNp7523Kj2xKrT37GWeqE2HUAO6StxDwB8xULLt0cPevc1ueMZXuS7YzfGhV7zTvfTO/t8eEY8zybO2h//+hIAh1fttPl757lx8LPQiIcwhatAK/nU5q6LdlmiF40LsC2W2P1S8kWX7SC4a/Adtqvrex/1s/fhua7jtXnDI/fs95In9+C18e7P7HgkXXn9OO4ov4wc7/3utOClMfFP97kX/7T7pCKy8WUmFqs47McguPZ2m0SOow8v0ECuzOHVebgqG2QERmG+rWHypd1dpo0J5jTr6Sjwy3/f5XFfL9ZHbfMZ0gG7nJszCRDJ3RnzOrdpfF6xlcKCaOgnXaGIb3h0JB53ELw2tSv+33UZ/ChfrB9Fv3zO7F799kzjGJ+jhOtxusX4oP/bf/3vX+wVFjoVVFuMBAuwuE8IpzCjm1NUx/1oq0mzmCIWUK1fwTHQuD6bnJ7pMyBlKkUOMNzEZsT6wdQ+a19/wJsmJQPeT9c45z0PaGvSF5i4trBTzrsSp6i6h9NX2yrFoqsx2PZn8kYBvZeTsl6qo20CRoH3v22sFn/fcZQFTPVpyzMHD1DSm8arAlfh3HXVx/3dL4Mj+G4szQEAkYNRsBwvVXzE/8us8VrcKoB3RRgfBFuCtPhISUgc1Ccl0XcCx3jEQeE0dR+5ajFQ5hxeNO/OdnP+1ZdfjsDnpAZsLNBnBQ4cUYFd8w+oEGiQYeOmgJqX2mqeel7Avhs1VSw5L42jJI5AhpKpv/qQyapNci3YA8QDqHrmDCzMGfNr7gDPVw2GBEp9xufoDTRV7Wa99XxznqIQ9MfreNy97TJwHjiQsvFyHLuvcfZ/DrAdGF4CaX2RQ33M+H443hC8vTzKuHcwYXcWOC7RWF/WYePtp+v1CehjLHZjtBTrqkhuLAI/TqxAn2HinDXG5mdA1pcvp4/kq5/OhYxf8bKfgBsOYQmBgO4C9LV2V5VugQRnv/b6G1BXpanKteiZ+z9YL5qIN+mb2uy6o0uisz66ZwUZ62VbtTMvZDqO8uFk9xlY4rzpSU5eWzwEAjW3gKcd4GDkF3iSk375ElzrMzr3ROMypquW4ne/W8cNxHO6u/4ZuMuAZvGKLeKANT72CCDTs63vwJTv37yZM4yrkuuM0GhKJoEMHCkOKL0dLWRrB2zJQP0378AcMlfbzV3z7hiFSSocFb+SR/QDG6NyDYjfuOM3G8ABGVt4vASTo5e8AJHPTvfFu9OXX35xlrXkyHPWUbzAR7aCU9Y9bCqbvQcGAqOOQyFXQLt0SPTncHQ8l/lpbNHR/82Ns94cPSKYcs5p66vxAHG6LzkFrMTL5DpZr02JhZ4PaJK0kWxKRwiu+7SLBUBXf9Ht6KbGqM+qGulCdis7AtStT9W5dCJ9Xr/NFZCUfqGLOP1Lf6ytz3jhHvPk3uaie8xTtAJlgPs9ay2wG4A7vlI8SFZVBdde44gXfKGu7duh82eqvmk88Se90ZitIfaJoz5yk828tdYLO2vt7cle4ALQc98R1NzbQsn51sfogYTx2Oba9Wg6Vyt2buRxVENztWxbu+XWzsDmik/GD6P/ARN7UBBPoiXwE9gpSVDffJR4VDC1ANWXZ3uBZ+v7BUR7Zubyh1XNaBdAssevqm/J3/p89vT5uRo3+1d78Tw69qrn+LG/NDP9FC8kRK2H/qfX64sN2EGEvo8fdEjHVjS/1pe5Zaf5Zv0fbfRhf4sb+E/dG6/ijSKB+h6A7jiuZvzhw060M4re67nG5TgJflO7PAJIsgM/+9nPR1/Qr7UZP6NdMo8ejv+tGfFIz0W7tRyveo6dHqDgvWunzllvTfHHjDnavAdC4rPdC4HtJZfo92ijR6OFH6dQIp8pgCgdtO88iHfALwF6ctO66L52XcW7n3z2k9Fd9BY9kOzzXWo7IJFPEm/2c5+TT76E2I4ebrw7/dHE36CTrJdVILmKJxyr0rN2nvRs9Ill4lEyqW9Jj8abLuNHiGv46s1Fz+ChGBHt9PbY1aPwKuBx3/3EFyQPe4z16tVKniezYgQVbyr667975tiXb5/MTrV4pT22vHbtHJQoDAT/4e27U0cIJpcSF42r55qb5qjzur95/M3pr//6r0fG8/k6ci++5CvST3xriTFrtHdEFO9FE9A+nSIeTJ7s5kH3nJ/+du0Ya+yNl66n01c8vwpEOse/o+r6zs6UlUxYx+fsNlDRTrsFGrM1yTfoWvStBPyrSTr2/xyl9tF6Nwp7II7m6wNuAcf1K+F8Fdi1ltkrOjKAbMGi6wdusmhYu4zSF/0A7cX9Yv2e6Ydf2H3ROH7fcQ52icr+t5Y8y5+jA+lRc9N1+mr3nz3f566v+Zq7T5xMN25to//SF1o6SpzHX4HXBL7VxgfHe5iuFnWMBjjoIIdLbi59ImsPDWJJfvAaz2U75wk5/kDLDv65xzUxBnrYK32eX066nT+tjZ2f/vYdPvl/5zGfz/h2YBZYau2MfTle+rnbY3+b3z75mWJ8Ms7P2GWwe+qXDPXJfuDveS6Pynxj3P293d6h0yea9NN1smudWHvu1Z752GNzccU637oXS681yDfe53SfZzgYeWMX0Gnc/L2J2WYNXp+ixnYP6kcf2sJ/80tudhnp7/qATcDk+Pawml2GjJXPT1Z2/uzXdjr45hNreuHqdmTQLrfwSX4crJOvdNZJx4D4QuKP2hr6S5Acx2T3Pp+utwtvxwHo+K7dzp4fsk2H8vElPuhVhVmNnQ7Y43iYsLiyfmY32lEs0Ozlm+VTXPvv/6N/7UKwoVpUppji3oMuwaIAjSNCADLAGRXnyzaYnBIA3VTSHL9NjEqink8pckYYrJ7vjdBjUD9cwRODOgM4Kk4Iq8rqGMPBqY2YgmZVUP3fj+sU+Mo+LiHfx8E4AXZMRGPw4pIEpYDcQqZsqkSsUmB3dCxyvGui42/CJCiKFs4fxy0+5UgTVouidp4ckxxY2bMU7wjZ7dvDRzTUjvnsO0BB45Y1aawJy2wNv7HOvF4B3eVWtvpVhVblRJkc4GN9cNCMk0JmYCme6KUcKYWeJM7GAwAAIABJREFU7/7GGA0Jc/dQYj3LGVsO/qqSJvRdS9H0rBf7UZAA3/6XldoXvIQFZWY9cJ6ac4qCswckBGIWCA04/HJtp60fc7Ir2j1pwaFTkS/oU3EH/Byn6SL5XTsLAED4ydkE1FGs5Lo5lrzoWu2q5DH2+AhI7cVpbTeXrOC04V3jjNb6Ue0pmGWgORgUVv33TG+WnwD04cN5Nh7vgNGu3AWJgAAAZbqnAL/nyRZlykgLchlcay3ZPAPMt9aWJ4aRLJKznmlN9rOqrNdLw5Kv+vnyy69nnVHQyUbtqf6y+0TVVk6etyg3xwI/a5UeA2z0f9Vv7QJo7AX3qu0bP/kHUFXF9stf/s2AAvHmT//0T89Hu2ib4WLgxiheW5ni6HDGNWPJIAInu968xBu7CZJH23UZL2BDPFs65ts5D76f2gLaMdrmnaztxtoccUbIeTxRQTUJs+vXT5//5PMBwFVFAsE4CoJmwAcQJXoB60Abn/XbfDlPOzmJLxn87iEDdGtji7buYY8kgu10sN7SW82X5I4XjkVvcuA+wRBZFSyP/bkoWfp82uh7QXh0Nq7oApgJ0IAnEgvN0W6TOXKC7+h59vy7sZfnZOmR9MOnxgsYSCaS0ehPblsTrdV42PNdD1RMPjpeLTqSBY5W9CZTkon1m70tqde9+BHN0d581+7uFEVDAEQ01W+87bnoBJx1Hf3OtI4ONiZermD6g8Fck7deoOqFh/WxtshX7bv0WXMg0V879UdX1nY0Oloh26Iytu/YF44m0KTvgJB0LRvITtUvoI6MZvvSGfEsPdSvQKxxJQ/OPVddET/qn91pd1Dzhcf0Ts9LfvcM8GS2dN+4fAGVNdcY+H/klz5JRpMFjv6uFwR0fMKh/1r+wapeAeA3tsZgbcd35+ZmO+/dW8BLbfMVm8t+AYrNR8/bHdL12myek592CQDa+s5ugcsgb73EkBxYv+xONLWTMl5ZC6/frJeIqniMF3u1J3B4vRTyu/MxGXSSIgMAtqQaALGxCi6a72iJp80j/Y4vZIjPw7fc26q9vZqbT64qpzb4d8kFG9C4ApDri9+MVv5YfBi7N+d/X76LogRb/An0c6xM97a+asvRGhK4a4w3xwamZ2q/eMCLTxtf73pYoPFp+N9aiT9957pEaNfpEgDuvCy15OK108itJIaAjn+9+8bJbjsSOmaocbaG4lVjiwaxQvIjibFAt5XoAVBJtrKNYpy17r+bI0BKFEWj86IVK0R/azld0e/YgNPazdALr5O95NbY+YXkxVnm9RmvGnvvz2gMdnDweVsXjUt8lY6s2ElCrWC556pk7qfERS/X7TnAOblePteXs153sJwsqTYD5IibqnYOPOl7fE6G2JCKV0oSNJfNceOMR80F3QKYWHqpHSvr/S+AKrEZ31/Vufik41BGp2+xmrjYvNKJU1E3u/FezDnl5IJfD7TiBydf8b/7GlcgePT2MlgxyPLv7szLXxu3woGS1zP24wxtO9/E1RV8NBfJHV+6c/MDwfn2kuk7jqAqfnTDy1dn0MNxOeOvHfGjuKxnGkvt0cNi4AFVj2Mz93VlDlofN94PeF9xRvcm+2IstlXFfjLe37AIiUdFWWJYds08//DuEjDcY5zoA9oBxOEMOxC7gzy1yZftc+Kdo1ihXUg9xyeFU7AnfIHd7oqFooWeBzzuQJ2x7GBr13Ygih9Pv4iltbeDrH0nBhrM4YjVVXwOsLhVU+Mte776WMeKivfFc+IBAPGPgblVKHP1t2et1x2UFT/8feDiVcDcy0mdz26+tW8c+9zgxRz5cGBL/C3rt3728aG1scNs2E+YnHvQiA903cJrFrDdNXykA/W5856vJaYwRzu9eLvHZ655Hl+vAuC7PJFbPoK1AveRbNplk98iRqn9ZOq97YjvXS73MeLXPtd7rG89mNM9xjyKm7dUl2hoge7kVh/4hbfaonvhjpJdOy+tI+3usgtT3PWMNve5c8366RNf86EWu0qUrMTwVbroEvG0opn6pyPIYfP0oyKHU/zoZaXLlyzxWjv5HJKjYn16/ePjyNQSGXxFstv/2t99x9rIf//448udfXzsnmnd9Budk1R/8mTZzdNp/Jk5ru6/+ff+lQtGN0elm3Moapyxt5j7VMkiAOBoY/7+JnCBNaNDwOqDUWOEOMwxzEQRgACi+w/un8/sA1J7SSZlGnOir58EULUqRdC1+mt8HAhOPKCCE8koqdiIsSoU+htIXX8Jcca59jnVaKKUblxfVTwcA0Jtck0wWgX9fe6OWbyJRzmckhf7IuogevzpXu2Okf/o49Mn9xYQPwvi1ap+yQHpWi8BevTw0em96++dzxyO/l4mE6/nZTHzUpD1wrKpgjsErOC/tvRNZhovg25s5IqjQoHHC6BL8iDQB/AmtLXf+HfnssUJHCA75LI++7tnm7+9Wm6vstDHAmU7U+71PNf4GPjGXIVBn1XHdO5Q2cdonW0yP3w/TqTFd07+VEn9ejmLzVU07oBm47yaZSPLO7370R4UZkFT/CuYH2fpUFDxPT4DaOt7N6AAE5WLtRcPyIxgxefQk+M9x2qsxAZlDxCLjr7rU+DRPYwVme//2tsNafR0DvXDRyXMShysKtzLYLOz9laSpMr3KqgbK4PaHKRcHUmTn7EctjWfvVyXTkhptrWytgAsHMWR92NbNkeBUlUx15ysI0eqxltBTPcUuEXvP/7HvzifFw08wHvrJbqThbXOX02lSvpBYG57j/XLCYjXjfPe3U9Gl3Sfik3fxVdgZnLfGH/96/97AuB4klz223eqYgSyqj1b5wWB0aRSpjm17hpPYwFG9ryg3TmpzUXBEn3ZWOKVIHvt3mhL9NpmVT8cQsYLOIy+nqmd9MQCNC53t/QseVhr4tjqW5Xep5/NnMTH2tgdM7wVCOGrl0nRr90X4MqZESCp5qv/xt6Z4a1nCV5jiB7rbsnxOiMNsND64NTTpxwEZy/jc/SrIrDumuf6lRRKjyfnezAt0dA6bX76Zcs4yksHLh0FtLfm6erG5IzNx1WzHS9CA95GH3vYfMfLxq7ili/RmjKPdFovSOtacs1Rio7oI3MctO5LZgXp8SQe0nuBazk6xgigqe3oag5at81Dz/Qb7fEFAGe9NP89l4w1zhUw3xqwq+sBDiooo+/8QsjjeInGgo7mqTmuLTLPh0oOgY/0b/TR591HTsxH/dFhu++Ap42lOYsf8Urybj++YJdXeqXnR9/cuzd+lV0ZvSwsJ5oMJx99B4QSpPJvxsEuULhYRQxsIXC6caDJXHdPPBbQSxpw/gEqHOYJ/E6rim9VBK4jSeKnfqx/x871zP37q3KUzzFJ6wP8BKbyYfip0ZZc1S7gTkIQcBQoh+aAps6nNY98VAFKvEt+kqPam50I19cL7xz11bPNg0rcxjkFJS8Dy1firzUGmFcBTkd279UdNxIDfMJ41tjZ8ejonsDKklL0f23uRSGC7uYrGW+9s0GNkd7ewRLX6BJJhj32MMbGRWez430Xv54/fXbmS/MLXI/G+nBUCH0UWHf//oNJXkiI5ec3tuxv+ocMNP/WabwIgI4OdjI+8VPI2iSU0vXfr5eF7f5Sa9g47LZYPmo7+e6M3z2++HFUg+cbv2rZaAwQvvPRellg/TsO5N79+wMI1GbzKLCNpys2eTxAu8R215OLvuN/0B9jn589nUC5c7Mds6YyOHmsMrXjPGbX5fHiRHqmcbYGGic/ov74VdEoWVmCKFsl4dbaio5f//rX5wqyxt215LxxWdOtydppnsln/XVP/XUfcImOjJ/pwe6vL0k7/ky0dUBfxzf1vXnmczYmFa987irsu+4ltcAXcU7yrdBIP9cuViKquE2ypOcUjQFS5p4j7nvytJdjrgQZXcnfAZCopsbfvs+ONe4SxvGBvouW5jb/SDKuYia7OqJLP9HR2pBASZ6jcfklVTIvaIX88SPMOdmfeXpvVQsm781V8uNIS35RPKPHxNk9K9FV//xT9gnwvGh6HcwzstXP7rM2Lzu4FM8cCdj1+iixke6W/BDXs9XGMy8S9fLMY8ctmVP0J+YD2gO6AErsXJ/semMdINyxWsd7uOIFOwiKg6XwJ9ngXeYlL/kVZFQbeywuZgFErnhq/brGfkXnPq7ab27Y+sE9jsSX8+/3GPIqgHoJyi35ssbOce8Rf/qOD7UwpgPeO4Bw/VwFpfXh+s6T/Ts8OYOOB0j3h0DwHdcRV3h+Bzn5x/rsf3OxA69d2wFRsTPwEe27baQL+M5wF33RkT7NPfrMxc4D9NHfO2gqJmFrrtJ05ttRwGp88AOyU9u77flD9131DeifdiWqBMcLPgm+7vNPnsgoGTmv50OHmcORqwG6L+Zz/9EunWBceEUPWE/4RCfCbfBfHLjPjzmJDteNq/as9T80h9rrc3yRI46avdjHGt2xGLEFeUn3Z9/zMegj+BLZIg/mbHzy43i9ruVvpwfFf+mvnul5MUPHJI1NOuja5ybar4Lg8GU+MfuJn/Qee5Rte3YUoOW3dN8UUgPBAYUNOCOJ0VcXJ6OWMyigZgTrZM/0ArAohgalQngP4hJ8AWjPULSrr5VV//ynn4+j27WMU8yLBk78DgQzNtHHOdrBcY4BIEqFdO3nwHG8o8mxEYLlAYM3EFwgvb8ZHbBGOQwo8f3b83ZjyokxEfwlJBYuY9v/0cSwOY4m578+VYU0f91TJXjtJqQ7iCjAdYZcPFU9QqESRmDSXtU21S0TKP4wwhh9zWfX+lR5JYMumVF17GzPu3PnfE/3G/NVI9Z1L1dMSAtUAubvfnJ3+iqBwYljdDlojVl1s+NJJDkaW321GJt/iqux/O53vx+dFg/jk0UE3OU8dZ2jVZ+1gceq9IFBKhYDSaqAKyCqf9UWHLXua1yqFBqDNUC51Q9nAzg4hvXaSlR5Z8juCFibexWR6rRo715BMcUKhNyVsTFOoHScCVUyBD/1mQwBJ6NNgMDBYwC0BwTn5Lb1dBTsUQWlUkNQvifH4ll8qO30DZCPE9mYyXQ8pDMk7nKIKWCAKD0SDyQvut/aqz2Od58F0fEtulSj/NHP/mgAib/+6//zXAGR8SiQa14Lrm2bB3Lm9D979vT06NHDqU4LkGs86ZBk3XZisjN87azEtyszKiixw6BrdGufC+i8O4kDQEafjQ34R7dICg2g9frVJCUCsfu+ZwDP8WQHx80VsEG1a9dbh+TZuoqXgsoSAF9/vYCe5kQVoznY7Untx7d0n5f2RouACY09m96IV6NHA8tvXFY4AookPJvD5ETVDUdoB9kArdHZ97Vtq5W1FP3R0D3JoqAE4Fd/gk9Baf83z7/61a/muZ5J18af2lcBHs3JhABpd6LrN5n0Ik/AajunHjx8MMdWSHYKqpNHgTY7wBES4PR/dNTvJKmO3VX1Hc8dTdGLuuJhz0kmNtbu97x3VCT/2bDacyZy+kble+24XnvmvLZ2ILh1yxcBiLDB9d28RzcgVRAb3wOnG3N0WP+CDUnq5lfCAtjXuPddGqui6+YkjWuneZRg7xm6o756VoKg8dZ3tqj2rA/gNwCHkxdt2W12ebeZK5G0znh1Dn0y1Pjxjtwkz4EX/bAP7Vqo2rI2oi/e9Jm8AHAl1/h5Yy+u3zh9dJxRDJjqk4x0b330P0c5YCW9AmTtnkudvHjI9zL2nu++/o9GbdJtdM85CGj7ylbhvANLezBYP8snvDZAR3/3G6+TP+8PSW6rnGxtNj8qEaNLVSe+sGmO60lP5cusBM3p9ODB/fOL+uIh/yU56Scg1rE+U1X84N5cawxkwwu461NA/OZ1ycW1wyQaart5jkeqZiW0yKLkfvfGQzqUDeWLJovdo1o4Wem7qkqzH9q17gOKm6vojobo7e+ei4fxLBmTmNr1LqDX2jHXk3joyLjHj88vrlUtPbz/fh3T0N/WAzvYuPoVE6zzuL+YMakESs/F49ZH8147zZkzkONJv2xNf+/HaTUmuyfOYGH+0PdrJyb+8jHqKzkD0KP14cNPT29/WBV79Ke+fSYn9TU8/PTRgHsdeZWPUXvNSd+39u0ujDddS84DKgPad13f3/E6W2MnGd3fkRpPnjw+g8nAVfYbAC1ZE+8AvY2Bj7KDKOIGCYuVJOjFWSuByc8GQKjSBmo3982VQhe7uuIvur202s6J+FaSSRKLj9K428UBkKf/B/h9/ep0/8GD05//+Z9PX60Bv9GSLtBP7a/K9pIG6wcYIs7rf77AOaHV7uAj6UbnWqMAbe2tBN6r0+s335+eH0f09IzEJDu1x2bxxJhrr/mQLDB33dO6badc17JhIRFVH7M50ZAM0jGq+Xbw5OHDjilb51jHp3a22Nlkvqaa3XuDbi0fQbyQHEjkicNgAdYIH2qSFNtRpI2h//fEQPe8evXd6c33JWdXYgl4MyDNUYkshosOu4YkicQ57AUbJ7HY96N7ejnkB5cFGTtQJcGyr2EgnPhpB+qAN2KY+mpN5I93NA/wjIyJ17oef67Gb/7HSyDc/nx/A0+jbX8GcL6D4o3F+uSP7MnmaBYT1tYAoUdVeeCY/rShP0AimV96YwF/O4/Wcwv4pFsGqFxHEc/PDr7uIOces+4ALuyFj7zrLG0PD70k8+95KaY1AWMQT9TuPr7+v9qXOTFHgNTuEzuT/Z0fQEj385tqhz+vP587xrfrLPTj3z4XeKI/7e+YEBoGo6gw4TjCEkC68zUarMXaoM9gHuIc6038BG+iU9fusPcHQL2Ug7UbgKyZh/Ffj2OGYCwDvh6JiGiGD5Cb4fUc6bfmYf+5yqf9O/PL99QemszFTjPMhC2kg/f1hq/k5aqsXZ1PbY6PehwhEq+urreesz7wKV574Xg0ZX/hXXxQ/Wlv1skcUbd8DTaKD8RW97w4ObqyAc3lbvvIAhCcz8nfVohDjsRy0bQXT9T2JO3DkI+iqike+h/+k3/jPKMpsYjfg43+B/QACfvcF0FbEdvmWuMUd4H33HMA32Uf6rg3Awd4OQuszmNC59ScgZE3b6a6oO8W02+Os9Hb0LvHwqD0ZdU54pR9TJDBwLCuCWR7nnGOcQIy1RdNXM4QBzpnd3/ZB9DPQmSguy5Aj9a2q3KiVQWuLbvrDemqffM8VPKtStgA57UNrErjFnlbF3quMWQEAlnbyjaVnXfvTpC5jkJZ54+tM9rWGYGAcFUbXVvnY/e5tlVfgpYBVevFe/Gp88yjvf5sYew642WRGzs5qE+Jj5wBQUH37zzalXxVDn0fLT0fXzv7MT4LxiaAPF6g96ZkyXGemjfe7lWl9Z8DUR8tZlvaG/e1i2unr7/5ZqoSeoP4SqbEh1XJmL4DaGVw20I5AMxxuL4XRq7qj7K2HfGzKs8++vjjOR/54tqPXxBiUauAaKzAc6B99+yZr2iQ/InG1sMcyTEvAVsB4GVgUvXbrZlPDhUHlvEALmuzewtMyQADKzhou+YoyM6CPTLzuwFnUPe1tSt2xgtATcEKeEd5Hi8bsR28e6qusZ2mqmsy3/zG4+WMrcrntR6rFF5b8Bk4ir11sIzdqlQp8OIsGFPt5ghXLc6h3B0LoF7zHQ9VJTXvPde8BSwlY62X+F1QUcCkYqXn+p5xK9F35846qij6mtfooncbB93LKU/ma6PrJZraJl410W9++9vZWjvgeFuB3n9/diwU+Fa53tEjvegjGW2M0QDgrz+O7ujyi3dTAdb9HR8gmE7mP//pT89V9+nn9NnaVZDhW8EIPU22gcrxE9BenwkxB3wC3Lsfz66Vxjpr9wDSaqedCB3v8pvf/NNpY3TDEehlt7q3rdMFdYxiW46TC5VxrbFoaT6ai2gQWO/rSIVU7UuA0HNAOIFl52H2syfHBOfxIdlIRwvWxnmp1uwAsAH4bJKqus9+8tnp4YOHM0/J9zj3JXGOM+lmDV5/7xQQJmFSm5e2sECwasU3s746GkYyomeXLPZCq7YNLydyD9bJRn13fWx1TtRxPNXsUrr14Tn4ZCubh1l/s6V+VRDHz3geMNi6bY4kSAHe3SdIjm/kqCRONij5WscTxItVSdAc7MepLL3R2amrYqkqS0eSJC/0+1q/AfJr7sbxOnb20E/JJfCL7xCNAIfsZr5P93EWszHRtVcqxuv+txusMQYOWhscT+0CKyRD0s1An3jbT/O9v/gzfs6RBddWRY3KwUnC/7BApj2BmHxW3RvwKhmQngoM6b6OT4jf0Qb0EPTUfzZ59Me8CGcBPPgFAOr/AWUO5zoB23evKECQ1BQUDSD+Ztm8KmSb6/gbfbWZDNQf/Z28L3tXYLyc6HjgfOP4WF+the7LLs9L5t7+cGop1eZeQZJflAx8++2TeWdBLxbu+6q5V9vtTFpJn3iDfklqDnj3rCTsd6dPPrk7O/Fau8BS/fJ/BIqzBm+s6vjuAbjXF52Tfzj6oGDmOItXUO84it3e8517nt5pbhR/sHPR3Bz5fweL4me02lVDBuNtwGyJ3J5LvpPF5EUxSfIGIO15P+aKvUsX8/vIOj3kzP7a7bvWdjotm5P/tWhvN+l6yfKs63ZMPV3gZLS9fPHqdKvdAcdLWu1v7ui62opeCd2eqQrTS6Tm5XSHv5ZMT2xy7/7o5MePv5157WzLm0csZV3FM7Yjuvnj6aK1W+316bsXl7tY4wGdr6gm2RJQLlm8e+qFYM1xOlWipjGmK1o7Ix9HwqW/b91csdslIFHcs3yPZCx+doRW3499eL1ioBUHLH88PZx/KXms0CidJZbIB1FskRzYyVTfC/ReIGRtjA/6dh3LZP10nR1rTgXRfS9Oq43uS482xpIuwAD6oBeh5su37vOzLsGNCljenO1+stlvdiZ+RGNxSDuQSyzE0/jLvtNbdLyxJHvAP7YpPnpBOIC7+Wm9dEzb3ePceDo7nV7/e0zU3C3bFWh0mpjFy2/5/WwIHd29irYWSLV2RpYwUxktud19FWkAwdPp8Wt0+7FLtO8ck8P/zhcsJmp95Aes3aq3p4/mpflZ8r6KVkrylByKlgoTeqEtG9j4xdvicfqszwX8XCYXarP3OaCl/0sStLOwuG3FVc9Pj7/9ZvzddE607EUy1pTELJ0HBOd/As34qUC58+ccS7YSOOzSsjM3Tq9evpwkXmM4YyTHO4jIq2f0A8NgRweYPkBesdYOqFmv9CV/xvydleFW/cnXH8D1KGiTmF0yu462kaQHeAHz9z4BWYqf+H/8xvqfMR27gAGOgL3+F6/t14Dc7hdT1h78AbhpjNkC1wC6eLUDoNEjAcLG7aCrOREL0x1ejKgSfAck0aC/Hcw9+8QH4Fr7ewy9j20HWrXftehFq2fpc0Bu8kH2rB94CtnR995/tO8ytYPGu/wAfc0XHCzZFjsAMfcxogWPjYuss498JrZrX08wjfQw2cr/zm4nw/u8s3EwrPrzS3aSFViAtW++0dvzl8/dWDjFdvb4zidjwhvj1xZ51Be5bqzapL/7js7f5x0t7idjO/1kCe6i/drhq6NlHwsfqWvRwTc7v1/vyjHIZFH75Gc+K7Q9wOa+l8wDfFtP5nTF9+s9F+Igc9E46J2ep5P2cUqUxXNxxIDqx25xcrZs2wLnR9f8T//5v3WxD9gE5Lik0Po/BuToyF7nrMjOB8Z01nXOIIdXRQ2Gdn8ETMXSe9fH4ck4UqK9tKxnx0C8W9vqC4CyrAGdnUc3ZfQDtqztWKqdVOQ1hq5nECnc7o32fkfRH4s8OvpONUlMF9Bol3LcFyigpIDUBNamyeG0DMBzALlN0rOnz8Z5CtzJ2Xhw/8E5CJmK0JcvzmcBVnnRucscYM4Qp5kwtE0xsDvnO5CkADiQJeczAZE5dz9BSDjK0OegOA5BBrc+F6i4wBl87O+cAsdxOCYgAd3v3Q2Oxb0r89quj9rhKKo4Ag6tM+Xeng0+GWmcDHKysZztBZKNU/X9Aj3n+q3jpYGHgutsu5ytePDkaWfqPZ+K3c5pL2AOWGveV2XkAhiiYR2p0YKrwm29oERWv2vLkbysKvb28uWYLYe1Lc3R3vESEgRdN58MiGCJk289cDySg8DUnMTGUdVOTn/jiub4KosaT/GHbJMJ7e27IWo7mlRB7QBQ86eyte1sVQAynJRx9wN4c8wXGLrWMWcsOrof6K4PWbwcizGCb9sxsY7goOCir0rZno1OPMqpLViNd+kmyStBfu0JWgSFAV75kjKUQIXmqLGhZ72l/sNT1Ysz7hs31rbMt2+nIr6gKr6so6MWGNOzjbH1FS2OZolf9dOctu6s6Z5Z6+qjASEbX0F+AWPPLgBoJZH6kcSKL45mad0XpJHNdkks0GVVCNV+c/hN4EUv9ZhgtrleW/kDggKIG0+fAStrR+G1yZr24+WKyUe0rOA0oGId27CcogUiNo7AM/IMqCxJMLrvQcD7Oq7i6bNnp5ev19wVCEbrVNYcyZsSpuNwHsFbMnXx7jRgw29/85vhwS7P0ZpuLphLt0livnj+/PT82TqmSEIO4MVxU0XcPQUsbJgzzYGx0dd3/dRWNK3zeNeRUvEgWavdAEZHejRPtdW8xq9Amm+edETISup+cveT0RMBMvE3kI9udPTG7pQz4gDxzoftuWxCR06MXXrT8UwLzIpOIGJyxIlwZi5buJyOi3n/xtB0ANH4pCqIHp8XKn60Xv5WsvfZ82Xr+lWJHT+yefUxeqdq4Jcvh19V4Y3d2l4aWhJJBRl+3r27zshuDI504CCxX+z72Ik5Ez2Q/LIinw1MVid5OX7GOlonG5LT1hRwZPdkiUR79HOslv67Nv4MfRZ/ADuAPLqX/yAQb467N/oF6HjGd0nuWhfpe2fyxpP441zv6E8HeJlnCZH1krIVdPcr4I1HZDjgzK6o2qzvZKjdH62h5thxINHYWgf2LEf2/bFr2VGVe1XDcUAFTtnm4dFpHTOTfKanJJ8Ayc7W7//Rb9923vOSX7Y+HZRXYEuHAAAgAElEQVSsJCPp0ua6Ne/9MNF8+/YCRuhT7yioHcHhObA9gvP8zOa47wNSsisBWkveF2gtKHnzunPyn56ef/d85OjuJ58M7+/fL0mztqY2JwHt+bYBp0+fPclTmAKQKuijrfkrUZkPHeDWOvis8/JLaPcSsiORElg7uwqOoLkCkgkAj8TNbAU+jhbg5woIJplwvHyOj8t+AJwuQaRV1djc2qkEkFiA8zoeTtDS/HXcRTY/+pKZ1jObkNzVTjqGvqqN3U8XjE5hwQEUzTE7FWfcurl8gNmBvPysxtD7Q5Kp8aOmwKHYI5t0efbjSvysY9fic3a6NuzecZQNPdP1eCpBDahVlDAFEwdQg5/R3nj6bM4VtKxjFT4dmyghVpIi3ZjcTWB7/capBGc2Ib3QC5vi5fwcFWmjx9oB8ezZJB1LdNeoeIw9eDf28e3wJdpqu4KhATzeu356/WbpgJJj+TSXgfhKiEokA/CSC+/pKMFa3NLY7QwpSdZ8j39VnHPo2pXwXInWx9+sXRDRmJ9q1xmgU1A/gW879y7enXkRgLr8x/VS7mhOZpLz5kFSIh3/uPju2Kb9qHdPbS9ObT7tYmKv1672VUEKEGrNJgcF7Nm9SayU2DyOL6zPeGYHU7S0Vv3sejZgfSWeSjwrtFgFTP2ffPFDHLNVEiUd2nEa0fyb35R0630RN4a3zV+gcQUNJQQ/uHlr5LnCBODwgPYH4GCtSJSs4ozeX5N+Xz7QOr97VeHxnyumyK/LN6m9ZKC5sV7jAbCYLVX4FZ/zHx1bunRgYy1x3u7Wdt50JOHy32ctdQb+u7WTlf3f1x2fo77qu/YWDd+N/Dm+tTW1EjhrBxggbtniZ/OC0HRDfe5FCPW5Crs+/FHMInZPPrJXfKPsE18c0LhArmVXihFHPg8gXHwEENtB17ErU/RzWanKNiVXOzjp+TNYdVTXjvwdhUONbenKdVzDgJDF8/nMW4KavqUbFwD4bpIY1lc6dbCMAwQH+p6xhcOeeCfI2ITjXPYS4/nv9T16sTaO6mnFOTADNO9YAbyla0u/rbj7Kni4A8OLDZdnGre+/exAHz7siYaVHLp8GaR7+PJsHd0vRh0w8eA5+vdx7P6WuezTXLq3a/jwh8B0MfAuQxMHHUkLmNPeHz9nT0TAXqzbHZze5+HMuD9wfrp50D8MjO7ps58da9qxgqtyvEzd5dEi+1xNiVBH5zU3RyGmxGbP7QD3rIuJm9bugJpMr8yZ1AN4vh3Zzg+TVFl9vzcFCflZySgfPh9tCguOhO3wunk6jvIia32aM+uKTSFXY7cO/wDNPVdf+ETGJAHE7/yL7t1ldOeZ+QL86t89MLq9b2duzzii5fA5yMGMazsuKzvYu1e++nIdacIXt453jK+/z329u5jCvHjBt74q93UtPlVoVtzfMWR91vdesc5vIIOjL5KPY35VkY+vXGFS2FYnMBwYCt7jV89f+0f/8b9+AcABXMXwFL7MfMZfRQrl0LVelDcG9PZ6I3ATYEEAduusIL7OBZADgDx9OsysjwKImNs1xiWayjBnvKbC6d4np9t31ovT9omWuRTU1w8jFIOBRZz5JkFVASGszZir7Z6XDJCV8kwGM6eO8pJJdl8TacsYwQ0UK6iKp7L/OfiqvaIx3gO++l9wWj8FBIJLoKk+ojke5khl0JuTnllbtZcxm4k+hLrnOIbmt+92Z56CpGDjqcWMf9ExhuBQZHi58z4eAq7rE9AcnclNtDTHVc44c7R2B+w8vwhkVfSM0F4vC7fa3DONBf0F410voOt35OdwDLtXdVFtB9YMOLqwolGGt+dMxsuX3uSwAeRTqOabcjO32t4dnBUoLlpzAAPhA6s4y5Qth4ox4TQBLeqD8e3Zgv7kqL9zWAs4A5dyLCmFVd345Ki+WEkCypUM+N8YGpMgwXfG1fOSOgVkKsF35b+Ah3WMDFkX3Fj/thnWrmCTA8/JnRdPHLsXoqP7VBbk9E+Ad2yLG2DtwYMDrHh2DnjjZfpCMqtAIdnzXEbw+pGYiDaGlbHoPi/ZKvjqOiUf2B3NZOCbbx5P4KodldwDbhwv8eH4NI5+VVXVbjSuKtPkdW0LU81cn0ALNKgG774VqFZFvV7wsMCbBTzSXdEpCRII/t3xEqauJT/9Nt7asU1VIFV2PcPReOlru2YGiDiO1Knv2rNGAU99Nt5AK8kAazCezDoPoHn7wwHu9/K6lfhgRAEytT2JxjcrifbDm1UN7LgHYFjf1V8Bd7xiMN+7uJjKtdq1i4W9kjgDwDHiOf6cAoFZzzTe3aGgx168WAmHqYy+eXPWYCB4erznHAGAVzlo3736bl4MWp+zq+NwINPdXvQoMOo5DuXuQAEV4qfgMlBqKsnfXUyCmtPfvY49aL57JnlrfN6ZUPCf3gI+x5/mEpDLmbZjIgA83dnCta7JUrxuHmwbjzezdt4u8KS2VVlzjpL1QB67EqJjHb2ztjKrFN91Y7ypbcDmyFCgfC+lercqyPb57lnrvfbY9ou36esbp86m24OT0QnH0UiCRw59AXngVnxhezjpgDNn4NOx7EBtAZnjQzIS7c1jP2x111TRa9P6V5kXj4AAJY0CcoHaHGJBzCR6jhd2AUAFTNZ1Pk4gQ/eq+Bwg9jjGYZLlF5dng5JdtldC0FgVPbhe/4Km2mz+ABnRGXha8cACblbQYA6am+hsfSUrnl1zfAnqTWLmOC5G0UZzGX/PQEy7bKoQf7PenzI28Yeq31YF9/I1b5zS9Y05Hr9508vOvl/FC+/ezdrJ5iTnzSd9heboTU4Cl+qjuardeNB3fUYnf1h1qXfpqAaaIxqqKhyAfY0j3gHBk9vRk8f7JppToAI/rOf62244oLngPxoad/wC2O3+yp5ErJ/WuOMVJCMkSuu7ec92S0armq8/Ok3wO0HVADILrLIO4md098MX6e9Zb/m5H3Y29vKVAJ/G0/+BsclKf9d/dDpyKfroGPoLCAZoEPR1X2OWfOUT++y5Nf9rDXcEYu2LUciD5Gz/JwtzdM0Hy37nD9eGxE00xE/HuvR/az4aCtyb+/xiuo8u3MG+xiX2ipbvvlsgM19M7GN3VN/po5jr7icfTzBKtqv2j4e1tfuqEw8MGNW5nst/Iau77rAu+fGhFvHwwaOHw4N8SJW4aFJEQW/v8V6yYE2L+fQtRmEDrB9xIj3AfzaX4ov+1ze5EMc0txMHH8eULb9ggfc7oEFWHZ0STfW/kg/txF3z66i8XiJmTXWfmG9koVjw/ebwxfm4HrGYGIR/IGm11vwCnLsWb8US0Sapv3ZA3pu5CFAKyG+Ous52n2XvqI6sLXFTwP2Llwugrh28F4PYXRH/uhYIfnGRXv/oXFAgGWYtshHioGvXVkIyGh0RFq/7f7cPYr8BeS/y2dexbmygeZeoZpvTx/yXPuk+8ti47OYS+/ZZMjwfU3vi4B2w4tNbM53cBUii4/hqKzK9rA7tbz7HGbg+gOLdL9xBnq4HghvD2Ipj9/aPwKoBERegt85WXju66BRytSfUL2MiCYC1Tlbse/kiR7IJCxCbSFbAcsST5mcHywYQPQrzdj9RXMR+oGnlAY6kwMbHrhnbzocBA4+K96t0jT4IFN2OyACES1aiSZ/mufvERfv4zCu6xbV8fXw3HnNv/ukq8oe32mts9Bh+9wn4g++Y451Xu7zuvN5p2H0G7ScbzXU0kLNdjva4Dt3639eAayVfm3dzs9bYpfzixf5sf6N5lwm+wVV68jPSieI5z1p7/W+tklPxvDkwr/wTfWjT97BV65MssjP447lsTffyy6Njx9t2ebK+97VkDFf1yNW522VJm3iNb7U/IPhXX65E8XECwy7H/6yM5su9HcxBbNRYrAf8QjvfTXyJj+afH+vzcq1f6oaeYVvqC77Ff0PjLqMjM//zf/FvTyqSUw30UI5eAwLF7qPkxsk4QJeqUTkhddCEqYCo3an+OQAeiqvne6Z+VO3ZgknYAw4DixnhHDKOMyGiNDkdu5D13R40YKzqGBNCaRGyDF7P1ibFzzhHc+AjsKNxCYw54CpnCZgXxSU8OY8Fu42j+7s3XnVvThChd6wEIYnW7hE8cqS6XxBY1VFApWvxUR8EoOfNt6BZtRmnKdqat91QWvyAJaDIbiz7mxyht/+jO/71fW2rROxa7URvfXtm5uHI/gaYCCI47YC62rOwKD2gSs+o6uFsc8ZG8E/XpsI0g5n85oiuoCunM+d9HauxxrkcqMahWtVLEQPQ2wXRjxfjBCT1U5AcAB6416fxAX/rj+Iit30CqK4ueIF88kaO5iVZJQcOBzd6bVmubeCogJu84j1aOJG+jw6VxxyE1nsOeNm25IF8RI9xrDOuVzVo8wOs5iA1BzJ+ArEBujvS4gBcKPzaXZUat0+PH38z1Y1L+RUYVj15b9ZPFXvJzALzL06ffvrZWZ5WFdoCLy6P/FnV+dZEtAOX4kOgXlU7AAXreMnfAoAbW/dwrBkQes4uC04CY2d91A9jUkV1QQcwBAC38xXQnj6IrmjYX554Ca6uSsSeReeAbU+fnr7+6uvRa71UK6CYIwjMAJqNk3Tj+mTIJUg4avGx9gUltU0nN++T2DoqAhqrHSrGvXZbLDAhkLI0b1vTBbu7Lq4dycD6HCP3/s1TefrZzfHq1YC9v/zlL2ftxvPG5VxTtNwfgPDW+X4VRmiyRV+2uoCfgQ/AqY/uBRTvQOQC4r8dWSjI9dK6kiOdQcoBcD4unZxMvnnb+ZyPRzYBjgLugICeBYwlK/Gg+Uim2OfGGH3dW9/xqCrZnq/6sLPrsyuOR+i+9ENBsCSThMgCeJ6c31+gSkpAl/5pPbV+gduB4IHt6VA2IjmKpj6dycqGj2y+W+NIhgSjHBP6D2jT+Gvjgw+Wfo5GbQu2umdPYkTfk0C8V51rv9aZHR991xj4Msld7ZQ8bnfQ+zfeG8AngCnZFlColuQTcLACNtPzyWLtSCzTB90XH+y84ewmg/hqbUuUsWn8ie4FLk8S9+XL8/zjW/RZO9m1jvFojuO3dmsj/iXT6Y741tFB3tgeL+qr52prT651HQ+BsdnFKtnwpLHhtQpBc5ycquCvH3156WD/ew9ANLMjT759OmMlb4KD1moJzmS9PuL77BY8QCK2tfHaDRgN8cD7QvquF+X08/p46fL4Ee9Kuq2KwjWO906///06RzrfLV399l1A1yoC4NMAkK0D3y19HoC7wG4B6u7Y74FMfG4sdkhEQ/IUT+ZFkM+f/yh5lD2+8+Htmcfuw6PkB5BvJ0N9d81OEzawe/lTA7oVdF2pkovG+McHiv7a6pMP1/zvAEO8Tw+msxpP6xTA1Zro+qUdPHY9vbvc1kzfuWcPZOfv8VPXecwqqKInOtN73ZOc/NVf/dXIQbou+yex0PjtOvNSvr7b1zG+JKvktWu7jeUvAwPyD/sd3XjordYNcFoVfmtsveTyzunrx48H/IxO92Y/59iTo5il6/k8fTbwCkjufryAdEfMSNruvrW5Cjyt0jje7yB4/JXIiSfevfPos0fzPqa+Z99bA3TDDsyNLzmVfRenmweoH0+7R7wE6LGbdBLrcyzNzSl0ym7+4he/mDXajhQvZiWne3/Ngbizv3fgUyyy/LQFxvdJTiQ+WhfiQIF47dBb/GJ+D6CHD6b6v+tL1+eLrmP30BoNyZjdOs1xdKwxBXQs36UK+/ppvQDBm3cxnKKHmx+043Dt2lUwZQ1Oo6fT+cgYMlo1ZLoxWWouS7J7eW308a/o+LVTsqTwByNbraX40jNXj26T2OqZL75cR9MoCAG8JffRIunemJ4+KWHUCzsfjex2Lx9Y3G2+jCsQHKghVpaEaFzpGDvPzWMAdcXB5kMhRG3SW7XpPRBstnP/dwCxcTkKKr6pFE/sK2SRNJEQj39nu3xU8PIt2/2wg2N4ZT7I0BkYPGSZrO1AWvdot+vn3wPQ9j8A9CpYeK4OPQrXYDBiEYk7+h5NaBZDWY985OydJAushl2Kr0CrXa/vwOca01GtdhTDoSkadgCYjADBd6Cw73a+4MPON/EeoNB3Yrf+n5j3AOQnEt3Oh9592B2P2seGb/AK9KPVJ3qNyX37J/nYadh503V0wED4Hj73/mAQ+tznWKzPZ9npg39Jzlx9Pr73g16yhy/47frw+bTm3LNk3fh2bAov9bvbCmv3Kk0ztmsrztv9MLwk18l98gpL4b//obFcxSQv5XEB7f0a0z5Pu79ER8H32C/6kIzt63P/e+ePsezrAK+ssfpBl/k2D3CP/g8Er2Cr40rYxJ3P2kP/fHYc1Xfr/Y3pZnENuy3h13W4Rs/tdOzyz47TQfuaFqfBp/sfoJ4uqg/rgZzj1bX//b/9Dy8Iry1uGap+uqlGd0VNyY1TNi+eWC99CoirIwh8gZQgMgZMwHEcqYIhmK2iQLXITNTpYp2peWtVwK2qj3U+tMXT84z8LmC7ouh7wUz9xGABNvoaKwepa8AEoENMZwSA4LZGAYN9yiJjdBMte14/tZ2x5RhHSw5n/QoS4o/zXbtOQADx42weRq/249O81frBw9k+17Xa6CcHIUCEAaAMAcvAtJww1boCBAuksQCuVJBRfHgqWOE8MvxAHW31fdcI5P7cvmhnDg852B2K+udINT7BLgMV7d0vebNvh2wMswDn3O7bq3q6bbQ5lV6wcW05hGtb49pi2Jz+7ve/my3KP/vZz8cJqn3nQc8Yr3fO/Q9ry2svIHqbw/dkwO8B+O4s8K+feNcPEM51ClmV/x5kUr5kW6Bc1fIa+/9H17v0WJplaVrH3czv1/BbRGRmZXR1Bj1s/gViAAMGICGhFmoGDGjEgIZGggHiIgESQoxhBD+pVFkqlaqUmRGREeERfr+7m5mj5333853lpwOTXGZ+zvfty9prr8u71l6bi7daZgdHmR+FCeM0q8E+DGzx20wjj9vTBjyvM0g72Wdk965gAXuQz9wXjktwkrE7RnjefQitzCymH/oO312/tjs5PcvYNfIwfjj+yTt83lIqrQEu6Ckgw7OU9mAcZiczRoAHMvlYg/JKj5+REY6MYX15zgAQ82NMZP6ZuSKP4qw0s5DsXrIeKlzlPYE9eF0nQFnDM/KxDr0GNE4j/DZ5VSOFMdMW7zBunQT2ABlu0NkABO13zj3+TN/8P3uRzOtXLa9CaQXLx0Avvoe2Ggy8QzYwABF/TwCR/yNr+IE+XtDLnLlAjt/zwrgJ4tKPRm956nS3O9pfEKdTw5zcd16UxPh45/bN27srl3vslf/z/d/8zd9kDjjMgHrIV+iEDsKRuZg7DSjt0TrK0Jm9zSkN+IvSMA8efJ5gFah8LuJZUWucReUn6xWggNqSqyQFa4D8JjhC7XX6YT0A5zzeblByyv3UTt81Q4n9oZOpYc/aWRsbkIR2LXHD3JXfPAfQAM3c/x6XRx4xH9YbB5wf5s+cuEhNXUZmH2PoRX4t5cNxeh1K5SmlVn5+VCAOenvaiHsVOCEyjXEdULNarUWd7FKcmgWAQyt5kL/nqQSOu5PdSpDk6PxxSpzAxxrN0iBOcY7NX87ROQDwBJ5fvMhRfgFyQQO+YzzQFF5G/hDg42j9ybrMzmCztoflEnJsfgWSa0TViH71uhkPlJAx6M8xdr6r7Caj+kVqtxNgis10fJxyGddv9C4AAcvoarJUko1XQEX9K0DGe1/+6sttDaAFdInT8+Fk9+jR4/Ag9IQ+rK+nrcg05B/9fP311wFfoB304H3eg094z0A5fGYgQHuQQDF6DnrQd3Tvlaux2RwLvOMliOwVeBj60BcnO548fZLxUoaAOfEun//48MdkkSAjBM1ZgwmesRaWl6qc5Oh67UPt1AncMDczIZkvtEXG0ea57Ug7dfGxAUrLOu7UMS+A3ouCOWnQEmmxg6nHzcm4BAT3gW3Ac/UNz7LnoRXlHuAbgSHLrXnvC/M12xBZpfMA/bwoE/pRNoz2KZPAibBfrRMwggyVc80aJ9uy8u5q1kYwnb+ZY9cLJ21/rLx2UO+laTD0XHiXcad8A7U4Y1MdpZQDx1fjbGDjUALnpAEIAghszGRg37uXvh4+/Ck8iA5GbtEedftTGnGUKiIzGmDVEwtmWmozneaEaS/ba0C8mfjQD13A+jAGgFVOyEBbgHB1LzYmmX7M9edHj9L3/QcPQkt5JA4p9ws9erx79PhRkiewH6KjKCG0aBhgBRsvQMnH3DcTZ/rCcQLQZKMjI7O2rMUV6mvf2t2hHNTJh9033367XbgJn6IvkN0GMJmfwSF9gBvXr+/+8T/6y90//t3vcifQq1VSLYkG62StpV+gy7fffrf75ptvowMBnpkv6wE9LP1FAISTY/T3F1/9xY4Lv+ER7xKyJrdBPNoVHI5jm1Jcb/M8exQ6GniybJG13ZNJvMoQIcP/9M03u9///vfhMXjl17/5TfZUfEKK90eWclrjdDsVKv8iN1K+7nxBWGQx/KpPxnz0jUis0DGG57vHzgXExjaAJ5qc0TIaBjngBehlUok+KHzXU8dcIN5SPL0nqHcN0R+XnzN/67fzPW0hs7A/vv7d76J3/+Hv/2H348OH4WP0X0CIFwSgn8QHOTral95zjwssCBpN+dFkAE4FNuOcMelzzlrt0Fgb7O3bghesA/sFu4cfTycZ9IVGgiy5P+K4e8kkG0ERM6j53DKCj34mGN3ymNyXAD8hgywlY1kD9U1LVPZCUpNpUkpnlF6kLfYNcsLgLOvLaQZP22GXtYxhk8QYI/PEzjKBorKvNcoFwuRxfUfe35+YbzmUzcdc5UGkd8GngnrIjvhhH/cJdNrevj9B1AkKTTBSO0g8RMCI39pUF1ZCm3gBv/UXXLfurQLyyoND0FF7fNo+tiNgaABA0In2DdqLh7hW4gHacPpR8q9gndUytC3FjOZcp93Zv/dBAOfN874rPef8xY8mSGgf0mw+7/1V/3rfBcYPQU/bmOMWk4m/5WWbo9b04Xq6prQ/wUZpK+1qs/QZeYS2op/WP4F99eie3gWsHZu0+iW+8zl4dWKEc61sR9xh4nSHfej7ZJ7rviTHr3zTL57r5N+z7bkugszScxtT0n+9THVPL94VVDWoLY9P2h/y5AaqriDUHKNjm3zoeh3yhPiQPMReEV+0Tegh3jr3szwqrzhXfztmfrtuk27SSszHsXEpObqR8ibIXuSseldsSpkVOQI/f6i9y/gNIji+w+AXz++Dls34nzgv4+V75LEyf+5nxknbM0AKzfi/GKE8OPdJ6PL//K//5Uf+MBNEwc+gZLzDTe0AWQQM8Lhsa+EFa2bdTohS4//1dqxPJWXEwyjcZF7qi9EHDmaAoxgTrUso2EOblhMREHaBdc6Yh0YB3zG2OONnZ9tFUYyRthiHgJkGDotr9gp9YCxOgtIO72mIYyio9BkvxiBGH88wDsEQxkK7fGe2F8ADBpxZjDrB9q8wM6NHIB9H4u5nd7aMM+aDAuY3/c9NrIPvMTbaZs4euZS+gnrMWedJENx18miv46U/xoYhjRE+FaQZ+FOp0IeALO/yPIwbZwJj+uTDBtLO8Qqq0pbCQofOzcBvFYTCR8ATpxHPpnzeqBGOLA6LitPMopcvXu7+9M2fcjQbx+rOqg0H4M37qTd+sRfB8QzWTo78U/c2meDXAoIzL0GfqZT2TmiVyRyzoAufxyhfvO8ejLDBITgjA/r+lvk9FZmZcAoZsx/MCDN7L5fPJvOtNaellTTOKYPj1nwVlGGOZoboINA3328nOK5eTXvwCG253rTvKYaUaThqDSeFFAZxwe13yebifR116qDjXFQQFvQASObZnu7rUapmaPSopHxCmwF0LvfoN0EL1o+Aghm2yAjAbsoK8IxyyovAcCigGzy5X5cGnzBy2dN/93d/F2NbIBj64pAm+2ldcgT/o1xw9OQJI5g6m2ZPB7ShpvKSpdAdeqp8FfYGNXXUVGyUe1CW04f7xKOePGe2L3Wbb6zjsQKFyEfozdjNWGM8ZAoJgtO3gAXrz7u0z48BgS1wkLprZ6knqNJV3jHOZPQ+e5a+/vCHP2T9f/Xlr3OZFM4h/TBHa0jzDqd0rI0saPDsydPdF59/Hn4ka/fpk6fZn2QxQzPonEsrKVFFAAHAhyPaF1t+I0Hhj72YirVE/qOLKKvE3mKNv//+h/AqwBT9VBc8TTkSeJDMXPiCNihddefend39B/e2SxmhD+2oIw1IqRegqxnMgpP8Vl/zWwNRY4Qxc/kpexHex4Dwb9ZCR2ca+3s93hM7NXAKlBH46bpQv5fjer26oYczevwd58BgD0BCQQmyve7m3Z8ePuxlW+toKjYo3xN8gjb8H7BdmcIa0D4ZwdCHeUB/MwQZlwFsg+jaGwBCBNfQxXwGgAhPwI8Av/CKvBn5lDtLCnhocEFL6Mpn7jud5mboNhDfC5dfbgAvtPJCUmRVkwOadWFpkxrb1XMGBguKlPZ8570T7AtKami3VCe35BnPI494FtBSe8XMVfb1vDiUeTBeaKy+ZSzKeekIH/NeAELK6wznwGBzamMHaOeUG7YLmfXHS26+7T0LV0iCwCBujVidHW0Jnm/d35YeETxlDWiPPQo9YlesMiq0MRMXoEd1YzM+1OHqGnWqslEnITVL4cdx5wgxGi+brjzqPQrwEfKsWZLNrPSCTdaG9Q5AfKknHAG1oV1AnZMeFUZGoFcApGmr/MupIzKx9zWam3F9LcE11/XHH39YgbFdvlMv5J6dD8izXrxq9jp9WW+3ThTj65jRa81YrZ3fi/tae5jvGfveScNh4gI8wPCORxlUHuzdKrbTE3iAiS3dwryZI7zWuzYIhCPb4b/aluUtSnscJQgydS620wbWUUOY2uo6rzsAh7PQZWbF0qalq9p/Aa1kJZ47l3FgLwnWmW0PH+k4MfbeOfI2a8O4rfnei/5IBPiw6pAiNxoU6GX0zdflkMgAACAASURBVDrm/dr4vciQE0msO5fZc9dRTyBeiH74/ocfQjM+y0X3CXS03AQBFewE2jGwwRigC8kv+l3KC/oleMv84BVrgWPLJgB8qXsqwY8Pe7sz9cO5RPL0JLYeeop5WeaMvW5QUf+QPeVJyey78PizBBYD8q8Trtr6rIcypnYYcrT1gx894tLr71d5CU6I3cw9ImQL8yx80XJfP61SUt7HUL8BsJl5FbxoOQ+BDnRV7bUry1anDFyDJrxXsH2fHczzzONpgO2eoNXe0omnPT4TJKwNWjvUe2dIliDAzoWirHVPMnG/TU8L3LxBOSV02v3sh2+++VMCR7QBOEwAi7bgEeRtQPpk+BKAa0KNIH7HyR1OyE10Tv0JAXeBA/Qgf8OLJqVpJ1bP9UQfz8CL6Fz0lmvHfPVl9pczX909+Px+3qF93pcuBlnFGrLv3iFLKjeU/Tlls0AU9kHlaE8OMm/2gLazGYG0bbKVto92PP9nja9ea1k26EQQwuCMoArtM0fmyngMksHvgi57ML7gNf3zQ99e8M3+Zo7VNyR6cOK9Ab4m9PQOpwTPVzkxfQuBN9oUwNTP1lbbALyDZ9TN6lYTibigN/70Ot04gSMBqfQR4LE75RAk0hbXx+d7bSL3g2PXF9LGN4AwQWGxE8G+XwLAnW/H+Ck99r4dvt++bIufm5y911/1B21T0JBx6A9NEHzO3+CXdM93686GWRPcdxyDbbt+fj6Badfil96d70/we7an3T5/i4v4jusioCi9xGAMuvj8xA0O/548KTg9/ckJpspb0o3nBO4PbTDBXJ6NPgqoTi3wBqJMRvC5ycvSSRoc8rfznXRzrpyUbaJC8Qzbcm704z76pXZs0/ekpXpijze07v+kpzJi0nTu7ekPK9OkxaSHss9g5NzT0vyQTyYvijdN3eZclcM8DwjOPR/zNKU0g07KRseYPqi3vk4jqqNcO+0s26id/H4Dvue+dvzKXAOX8otJymJk2MD6ruoKcchDfgxm+H//j/95aoJroBihm0JNkGUSxU0ECI6j46IqcAWgIYbCk0nM6KEEY5IoRUEbmZIMKZzgzXFM7dzWnmJMZo3xm/cZk8fbaJvPmSTtWZOOMViuROcQQs0sa41gM3DmAs8++JwFcNO4SMxDJQxzaghYdkRFq3HO94LHGI28a0atir5OMBeL1NBmjCoY6Je6q7c/S7Yuz/FvRvkF6s38pn0MIB2pGU1SYOrs8wxGgcpQsJM1l64YQs0W6lE8HQjmNUH0yUNTGRqV2oSxAvG0Ryms90ZbU1jwt46uayhwYVTIOSqsAK2tJ5fDmx93cT407FRK8idOTQGqHu+vYcax4v2RfrNVvNRHpct44WH+mZ2m4TAFoUEg6GN0nHfhVR01jVXHpwNDXxjE+6OMPXZjP6wN40/G28qqMrMRhwLaCngEjD5/Ps6bRorrTbYAgq1Ga+s78YzlT+BVwXnGblCF3/KkQlcForMaY4NSNB+gaTMlUjIiDnGziuTHGmAFltw7AlJmW9SY5h+ABaBGsz74zGOLWHwF1k8iw8jyK2h7I4Gy1jt9th0pm4C4DgFGNH2zPyg90eyiXoD5V3/1V/nNsxjJM8ggb9I3JTFwdlTyqfd5drbVtoamyjNrCKvgGsRZmSXryBXP74GFRlTJXAY4MJhmwEl5xvpDC/gBmgIIf/FlM00Zq1mi8CbjtNwV/KkChscMOEATA4GsJXTaaL32MHW3AcHJAGMck0c0AqAP4wHoZp9/+cWvdvfu9Fi9MhCnknFDI0+0+B3r+OP3P2yZvwKctM+cp5NmZmZk8QKyBJoNEtM+4AmfC3JAC+tYG9jx6LjBlz1wcWk5lQ929+7diaEnGCjwy9hwyOAZxuc/HTePokNX5YY60GCvwTkcL3iFPhiTJU40OvjMo/msnQEaHQZ1m/uZNeU7Ty3wfQJJK6uKfvjebCB1FsFD1pJgBsA49TBjsOHAr0AEPMt7fEYWN3Ni7LQPCA6d6Y99Jm8BLgCwPXz44+67P/85a2JQEvqYUUkbZMC7DgRuHuD03rmTOScr+fHjHVuJAAvr7Ykcxqmu1gBTBgoEsA/Mct7rh54ggx4Fq+sgM0fGz17SgGNePMtaG0SqXK+Rzo/AoOMRpBAkln/lJ/qCp2h7lndgHKwf9GB/aJdpc9Cf2ZsCiXzHj4FR+czTMgb3GYOBLPUt49SO8eSYx9yT3LBKoWncM7+AlcuWcK8yH/ev5eI0rmm3P10r6ep6Q2/omsAapXLWyRdK3yQQsoIZOW30YV9uqPMrmMe+Z565uJsLANe6uG6OX51mtiLyPaX+jsoHka+XKge0uxkvnyEvtHH4v44lv+F/3pW/WIvogZMmHpDFZxa5zqB8o309edO2oS9yRFtWPtUXiC62hvRJs3pSNz+Xr8Gbi0+XTRDwa10eDRDJqRodX2gd+3KVsCFoxthan/MsxhjZrtBUvkTWm8XpHmBM2oECztCy4GfvR2CcfMfvBsk7R8DWm7du5qJJMpsIliXIwgXjlAFbpS04eZI13Z3bXb92I3pK/ZmA47qMCVrQPnVjoSl7hazdZ8+eb4EHgDiy33kupewePEgGdO3+noCBDsgy1siTZKyv+7u+FBdN7TOr3D/YNzrA9XGe5yQS84tcXSdDlUVmqEJnSkFBA/VAT1X0wkDq36sjlOWcKuJ72uJZxm3pCNYvQd8nj8ObZNeyZ2jDdgzy62cdX2hAgVMZjMcAvfaQJwqVb01QaC3ung4sENzA0b6UpeCivg38RZuMWz5hjAYCaV/Z15M1p7uXr3rSinFN4EgnW6eedTQQrc7USbd/QRLHHB15TH3sK5vfyjwssYJOwQaAX3iXzz0Jg5yrLc2c9qXI1PUEQwg4li4NyJnEAI3US57mskwKn7fkGSebup94HtnHOLR7mCufM1dsr/LG+d2t2zfTJ2ujz6mcEUfQN6K0HaC/QJM2Lb9ZJ/1OdYo4gr6D/K5ecg7QjWd878XL5wmqmLAyy5VqOzMfZSP8jL5gftpkgrsG0+hTuwxecc82ANmkQPnX/StgFT67cBzEuT5O/eb4iuvY/iHA5v+loeMOiLNAWX0vPtNnnCC44NeUnero2GELDJz+P+8o81hTbT3n5hocguDqeQE8ZbMynTG67sok+ppgeXGg1id3T234wJL/E9zyuyZK9cfPnLu6YIJv9jn7lgbqWG2xfL4us0zQYFzsOOk6wcgNdF2nbqcP7F6wP2WGe+ZwDtvEDmpku47qWX125Zlyz37kNQMQgrHOQZrP+cmDrpPv0Kf9ycdzPo4teMV6VhtRfM6gytbmaU/c+LxyevKbe2DuFcdv/4dYy+QxsAzkzyEIP8F856XN7d6WLvKVuI1j4nt9LHnH7yY9xBanTJOG6hSflz+h3ZSRyBODgOojx3UYFJn8M9fzcF6MVayOdQAEf/6My+JrT2CTBbNZPorrJq9HJlGpY1wGLc+5l+Prjdr9jpW+p3xTBjkn+3If8Z72Im1qu0yfS3k87WLpee7//G/++UeNbQS+i4kw95/GgRvSzpsChtPYI6hk7WIUa8QDcEAElKoGgg6RTpHMrZEkOJSMynX0kkwQjGB+86OBa01cmELFFmN0dy5joU3aVxBMge64791vJJxnUyOaLBOMO+pEX77Uxfi4C1gxmVcQcIJzGvhTKLgJWTiPFHu8UQWh8tLB5B0NRp1B6KfhwnwEZzT0cqTs5q0ca+IdFBY08xg0n5kZiVGH0UImnJmptm9/OpwaoHX+ekmawCP0gHY6aCo4a1maDcB8aIcxM0cdP37bD5/TDnyBscN3ubU3JTFq3FpX0M2kQWAWHfxrpix8mEt9VjYbPMo4yHA1qzOZY2uzC8Ap7NxoAoo61QoghWCzfxqYQR/ioEAH5wyNUkNsOc3wjWA2GcjwaZyzt2SgNqBipiD7bwLM7isFZ4TUaYM8ZBso1BwbY2BcltwBSOTHDG3GCf/CJ/JKMxCbEexaC15CK47z00+Aei4iW+U38uzbtzkZorEfZ3nV/M8RabInxqVejN+9CR1wOgG83Wc64e4T2iIriKwdQQ9AZhxDPqu86kVDKqFmT7auV0EjsuhuhNfICs6x3DcFqv7pP/03k+mPgIeXfv6Z8hA/NIJNlv+LXqIFL7KvoCslQKA9JTJ+8+vfBBAgW4Uxc9w75TjWRUAaw2S1Qy+OmX52587u1csXyRDhe8tbsG7sT3iBsZt5zd7T4NR5Yy7yPXuB9c1lwrdubYbENbKjVk11QeusxwIw+U1tbdrhXUotcCwcBwc+EpzRkVBJegyYtgRx6N+SNAEwnz1LO4wXp455RmY/f56MM448Myaek978nx/e8bRJAI3zlLa5uXtw/374ELoAvgtC8ryyBlpFrzzjmDKZ2M2IzRHsVZscoIB/OvTy7M3bt7baj4xVp8y9w9haH/PZ5izSPvNFvtKfihn+oU+CLMyrzjh79jg6TmAHR5O/mRP0hsegKe0IQjo+vnf/slf5xxygO/QNmPCemuK9sNo9qSMvQEp/0BG+EWwUlCxA01MUOoHN5CygyzjhYw1sxiP/ops1ktAxf/mXfxk5RxkW1h3dyp6iT2lrKRloq0739EezLnsiS6AEfeBlfNCboBNjEkxnPbwADzpCd+jEetMW7zMu9jzvvH/7dvfsaS9AZOyCyfwNLTTMeFcAJnbEOJ2m/uB59XAuXl6n2KYzQv/+f/Ifbe6Dos0Mh+9Yp7lfmTP0YC1mUIhnbIO/oYNOqcYz44NW1J9lnIxFm0yHRPki7+joQ0t+oIOBL2u68vkhTygDoJn2hMEEnTCDfPTFXO2DNVPm0Da2Be0gQ2mX9xmXzirIAmYpY0O286xljOAVAetcvAkwTTCMwPYqVxYanDTzO3oQ+fH8RbIx2Y8NEiGbml0smB/b4u3bLUNakNHsYzI4T057sa9gCGMFJLbOtNmWyVA633sPmD/v4NibterpBQOLly+WPy6tCz919KZTobMiv7mPoOl0ePhekKynG3raDbAaHr1957PwGs8FQF3AiLag+4xnGbdBRtpwn/AsfSBLlGGxBQAXdjhOtaH4TPmfrOUA5JzKqg0S22rV2dQRUmfoo7gu7pPYN9gly5dg/O41AwWMVTlpcPvzBz3txFoh9wVw1OnILtaVNSMDG7uEbHhOAgEaMx4DzJb30XZmzO4xHc/YJ+uUK9/7DmNzzL4HXZXRzIF1k6cEiAXLeVbdhyxk/xpsVMZ5fwVzfPz40e6nnx7mGebKPJGX+oSMm/HQDu3FPqZsxVkDMvAKYyLg5ukjA+uCw+dziqB3kMg32kzasvIr88/+WfrDRCDXUABdesjvfG5gWl2XLPq7d7cMZ/eIvBVePm0msftE20sQz8CKclYgVkCV9yZYpG+gbL18+WoCTAbR9Q/ck9Jc3oLGsP7lS1fCM/AI8xFI5H2D8+oKfVBoCF1YE2UE7zFPy3uqv9+9e7Nl8cEv0Mkj8MxBOW6yBfxBBjuBPmmibFbGwwcG2niGMpTIVWhhMJW/BSonjzFe/RDHzG8+109hjOw19ST83OD/893p2cmW0CFAzHfqFHga+hCkx35Tn9Anf3tCmz7pz3flA9ZAmU//7BMzy/e6CaD5wlbW9cKldTfOuicCOkFbnhfsY3zOU15S5kkr11f/Wv8w8n+BTD5jGwJKIcDKAMd3Uz7QpzgGc+Uf854+ewKBCxDWjtsCW6v0qHzM+9oXvMP/xWz0GyZAqfwuPtTa/2IuG3i1eLcAIONt3WUSneKzraSgCYS77/Qf4cNgDeuy2klj7V91gWBpAPR1+fr0xV2r6f9Kn8N25/yUeb4nHQQLeZfPlCNiZowneNcnGdS9y0bfmf79x/Ouj7/5bv5Mvph859wEERk/fdiX8hdauVby8QQtfd4gpPbNpG3s7HP7zHF14icDlW9XEEI9MXlD/eL+mwBt7IR1CmUCsdJ66mFpr76VBvbpeskn2iXaMNok0loa689oC0/fzD5dazFP5iDdxc78Tnrrp8xxyA8TBJaePK+8ETfRJ934O77d89QER/aLLbhvJp/ZP0EGAmv6QYL1tK2cE4sw2CBeK9YljZSz4m/qaJ/j/3Mf8XkSGxYeJc19bq7luf/9X/6zjy6OAk4n140CkSeh3dBMJo4N9QYR4BxhwCgl8/J4D2pSSw8QEOIpcAqIcUz0Q+qJAk4K8vI+z5Mhxlg4SpRMpksXA1i5aJSjwGhmbNbKVEEw2YAXXIy1gACPV9C+mzUG2WWyz1obSMaJ0uCCw3VGyH4gdGp9nlTYMG7ATOnjhXvWSHUjaKRnPjeubw49NGBuAWauFYAkcPDTzz/FmMXoEcCFvq3z2uNvcxMGlFw1GZmJzMvnOBsoc8u1yIAo9h7NvLMZLkbw6UMayQ8a5vymbwUX7Xk5G8xHm8xDR8E1MVMZZWrWmQ56QdxmwwGSqCT4HnpRuoASBNBaY9WNyybToIefWCuDKWbpssYA47RfEKqZPPAZmT9m+aJMezqsQQ+dQo+2cZSZcWK011DoMb3U5rzIMfYe7QTk4sIfjyMzRjd4SqNcbEBApeC+YN4a+QRiAGpdc+abQMSbN3EU66x1HLTdWunNKphjLwjxNKAsjnf5rRnf9OvRW8Fl5kJ7ZCXxbgIyL1+m/iX3APAeawmwyh4F2AYsMCtawcRxWBxOARozPHF2qUeJ4Mut5CsAgqEa5ZOLUHqc0Dp77MNecgfgsQ9M4WimTMvi/5YGaPCqQZs3OZb7JhedrqPtK4IJ7TVoefaf/Bv/ZPfg/ucB9wHPAT+erGPWtMOPwBs8TjkMQCTkCoEQglCU0jg9aVBull3yXQxjxgFNNWJ75LnOKWPiXQ0w9i9rAW3NfjRwoKPIs4LgBlDY083k4hj8+2TuwUeCqIzHwI9yBMed/ZGA080byWxjjWjHzE+ezbotw8z2daDdz0Z5BRYEFs2iTk3aV69SKuG3X32VPpk3QQUvbGJNGK91ROnj5vWbKVsjCCMIbyYdNNQwZGzM8cnjp9E18HWyzldGKX3K34j5ZPYdHe8uXiaoQZ3uu82wPCsYU7r3FEgz+x6mtEFPkbyOHKV/xuQasnasKWPS4a7+RL6QxVOgnzahMfS3zA00JFuQ/RJ9uU4d0YdHzOVfjVBkh45h6k8f1QhhP7COaXMFAFgDA5VmiXFkm38EZZTb6rYGgG6EjnzHke04g+d3uaCNvpG/z55yicqz8Ag6C/175+6dOIAxVI4LLkbXkPUFSL/uE+FvZQN1aev0I4tqdHtkNzqAWv6UxSEg8IE60g+TgRpn4uhod/vWrS2IxDgFguAr1oj2AEIIRlGLOHpzla1gfoxPYNNTHMzJoENKN+2aYaYDWuC/a1qQ8GWcMktkdP+0bm3fabZT60HX3vEYey9nrsziszoH50KvOvhkWNeRZ9+jf+AreKX1U1eJmuUQMl/GxBj5Gz4jIABfwU/qIL4XuGAe8CW86+cFeJpZSHvueW2O8jeAfYOP/N2+C7bDQy1dsdfzjBnacHKBsiqeYoMe0EfAmbEIvuvYayvUmSmAwDMGcqFr+23tde0G5o0u5XtAUR32c7vuddfw5cuewGOdBbcAYs1M5LQRz9NnaV/7gn/TmWmtW8pnNKNdu9sAOzRFf0nnvdNEUKSyDP3dLNTKby7lpYQPc2N/dQ6ModnZtYe6HrzDXOE5ntERhV99B1obRIRPkXMBMFaJKDIY947HLmB99Mc6jdYxN8OKvtCN2AcAFJZOYg3YD9dv3Ig9QQk55eC5jGUPZPB5S1w00KFOL8BXOl5c5RI8naJ/EqBtZdMr37DJAh6ktEmztuOArXszdJKcY2Xw9d3VK8hhyiQ1MzoAE5eqX7oYmxSbRH0ZkI37SQJWVoZjo2BLQEtkFjYG9pP6/RBUmP83CGvwQ7ua/tBZyM7IjhXogw78i6O45IXOoMAV4yfzGruOZwig8Bn0ECiFf7A/X0eG7U8omsTBuhvQdq+xntjH3K3Ad56EEsBkbdhDOr/Rj+tYOvMR6ILPTQwQMDMBIIGoVUIHPYLu5UfwpbY/ZTOrb+CZ2sV7edjgRcvfdQ1aNsV6zYJ6u4/VA4I16moBS+iiDRR/aWU397nulQnEw2sFK7pPYqfuzq1TAC1pxrx5hjHD49KbfhrgLOAnyK3fF30bn7SlKPXn+Rw61D/Yn9YUvGH+gvf6iR8SHO/ldMgbv+f/tGt2OPZs7SEuPn4csFn+m+CVsgx6aJcBgru3KQ/De/U7u6+hjaUtlGude4Fi+Y/vLIkKvymjBWPOPhKQLo/4nXaZAWNsTNZm+qWMXzuG+Qv4GwSrrv8YLABZaUkvgaviJ/Ai9x71MmiTO6h5fLYrSM8/kx6kD7/9J7glkCOo6G/9vQnOadNTE1yQb7bju9t3q6wickD/SUDRAJQg+ARhxWLcFyZLuH7RQR8+bFnztCHdTDLgXfqcQJUgV4GtygXe42fylXpW8K42yD4TXF1g22Ia9Mlngn32V57bZ6TP+bkeyKn43CPANQFq3vFZbY2J1cz2BWbn89Jd+9v1nb/1R9xX2l7zXUF0ZZm0Es8zyKSM1I5SXrh/1InyinaS9s4MJExcyLlLe8cosKmtpB03eQajBRv2kK7ScfK+fO+4nLf87lq7xhtvpYzzpwDwpLG4yhwDc5AOc02LxbQ0qeOQT90v8pY2odigQLK8Fp0wasTP+Tkm14T+/KdNeUijOX7nJw3mWts/zxuw3NZ2lWPEljO4rQydbUwZZOUAk5a0qWo7VfcJVE9g33FM+qtnJ8/R715PNCli2s7KDJ9RFrjntiDS//wv/oOA4HygAJsRo0Miu5AMOk7E69cx6gIWrKOMfFfwoEdeADV5r8eOe9ETE4yT+e5dM0CWUMGIol0W4RpAG/WU18UiKEdAL34QjPSjMYMCrlNC+wXTcB6bRdzLQBQ+1tp0IWJIL1AyN0lvhe2bkVVjpYK6Qr3GSMdJFmmJ3xINNXpqkFT5stF4hud5po4dF4LVkCFbBCCMudbI7w3uAMs4IV4qU8OodRs1Fsx6kqZ37zZTjzlwFBKjAQXfaAz1zer05ZLRy1cCMN9cpU7iaALWrmN0OjhVRAuIoV4ggYujlrvAYGPMOGMEBwAF5nF95pi6m2staBMDTWMDsEIeA5zCmMDw1shhfhx5J2OA3xUQKUKb3wUrXsYIYgyCC2ab1Dm4HACVNcSJsSQGbbCpAE4MbHhBZnhsXfgUsOJ8HTDq04ce/H+B9hpvPAcQGrApzqxOaTMQBT8wIFkjaFgB1Qi20boKM/41u0wwkPHzrJlArnlBhpOArvvsj/Irxhd8Dk95wV9PLFBWphFm6gY3i6EGADxDtpuGusYhR3xz/PL4QviGfc8ztI2x+PLVy1zOpCx48vhJ9iKZuzX+PuaYMDyg85f5rxIl0D7G4VnlA04MhiXAwF4RNHJt7UAy7+ljb3gUfFAhxCFbMuXdqjVqyRr2URVQM/+++u1XMfaZPxcRAYLDp63L/m4rU2Adc/iIi7KobdgxVya9fNELujRIGJsAZGpPr+xegZ8GJPb10Jwr32v4Qd959wFtmJnJ8wIant4xy7Qg2jImUu+14IRAoI4lnxmhDYFbHHBTLN4ZwAcFYz69aEaAzTZUZBpyGlzWoORUAhlQ9x70mC39QzMzcZgTY6cdeNN9cO/u/d3Vy1dCZ7Nxdbp4B1kJDzvvZof0RFL5pt+5JmZ2TxpyYVEUPaUyrl/fjJoYbetkEXyBHINGtMft2XfuFkBGRhD41eEF9EXHsQe6LhcDtgIQk2kmQMeaCCZo5MzMPT6DDvw2M1BDU0dDQzP0Sjmgsy0LXv2ioToD0oJEAJTsV4MM6lgNGNaJnx75fxx63LjZAC7voN85Wk/GgDItAYBVG15Zz6kR5JXrC79lTQHEqG39/kPoCD+xr8jO1XjSQGQcGjLqi2mYAgpBc+0UeBC6YRN4aoixEZi5f+9+gPzjlcnWPV9aG0iGVxiv2aANfhKkaakNHRKN/OmsTSfH8et0aG9NG4zvzHCjPX7kheislE7oKSL61ZisgV0AHEAzoMgqs0J7tJt1Wg4/NgY/nP6Qh3Sa5C0AcsAOjfXaF0fhe4HJGfCG3vQfcHFlMmv4QwcDfYxHO5J22Ls58ccl6AsgxL7A/tMwn0Ee3mFu8GKN354wQRfqVBuEc96eJmPOfIb9GXt1Xb7HZ8dHLbel8YyOsQ6veosgKQEwARtoyl4T4GENLFOAGG1d733Jkekguh+nPcr4lNPaX8oEQQSzfimDIghK4Ny5JenjfUF3HUNAW55hjyETXQOe1a4xUEZ/Blc5y/aB0mJpfV9qTd6tvdsAgE4fY9Ih1LbR+WLtApKvS+10eCKn150BtKntEx9jyZ4Eb8l+xYm60qARfoPZhmuIWYsGDKof6SvyB1tw2dKCxfo10+GMDRjfiOAEgHUD98nQX8EUAOi8My7DyqVpCe41U1I5629llfqbvhk7+mQCD8oHgTrpqR+D7tE+0Iebus+5GNDK/7GxEqBqqSZ+oBF3J8ArW8m8lZCTpId1iat7HVuEfrEj5VFPRITPUg+0dynAS3ymraNsERiGJm9Sg/zjdpqPvQOdvfel8pskhMpi1iPJKwSd1iWZJFsQVAjIefFCkkxY49ZI70Wt2OsmLG3gN77dKr/X8gbpJj9HR+cyD8HkCUy6n6Apc4usS7ASW3V/F9EENnzOdZQfdgR31n0t2YPH9Ylcf/3H6JN1Pwd+Gn4LwRSCvfxmrdxn0V3IEC5uPzrKPk7AH3B83QcTnlt3gwRoJzi6EkPOEqyrjaeO1QZgbAV2e78VAeKu6/Hu3fveoSJg6kkRfRXe4zv6xdagLv7NGzdDYwNSmfcyQZUXymLYS1uQ5wyo8K5lULR993LoOPKOMapj9ImmDnWfqUsZIz4T64YOtDQYySLa5qH3SYMFvTegpZG0F8wDwgAAIABJREFUh+ETgwzQy2xxWO7juT0IHt9xneLzQmWDGwI7ykhlpgCu9sHkNW3dy6tmvaDpBJLVJwHvyAZdfr42mnKUOUDzmTA0+9L3MvFsgqu0oV2hfJ7z0EYSPJzytzjMXteoM9Uxh89qY1gSU1tQP0ygkvUQD3IPyivyuDRW14VGC6fSL9rA8IOLKulXWbG9M/Sm+lhAT16Sxx3vtB+dq3RyPOrICai69nt6NEtW3y+2wipDx94WzNS+PtSBXYdPLxtVpmvrTjpOW1ce2myS5Ys6XvWC7TsvTpQcjn/aTPCUfC9N5G1lhnTwvekb8AwxvkMemuOd/C+QrBz7pecO6ZY+xkWn/n/zx9d9NFOXSIfDZ/Sj1fPyqXtpj3/sS1Pbhnt18oXtzfFJR/e78iUgdgKwb6NjLLmnzTfp7fj5joQG97x2jTot36+SePAin8NDsZtWUH/ajo5lyj59M+0S7TX3tzaG8kx+khd5Dv1x7r/95/9OaoIjnDkGh2HD4GzIgUg0mR8DfCL6EtrsGAcQR2NlC+XI8ap/xcRnpo4RXCbL5zipHnU2q5D++I4fgS5BHxSWhpjCmr5RPF6IoaErQD8NN9px8zIWnhVoiWM06mVpaDYTp8eneT7ZsQHtr8ZJ3Sv7Hr+f2cCWBWBOzK9R4zpxzBGQyMxPDA3mQNuC7xr1KhiMDdr6+uuvt8xJgThoPR1vS4u4+dxA0LWgQwUen28G3sgmYx7QwwtyYDI+0zGfxuJUtDrA1g9k7G6kGr2N/tM39OJvaMh68X+NBA1EwQ2PNpvt53ENeViB4fywcqF3wdEel8OYdhM5/unETcUrwDoj5PJIytKsuuGA0834Pu7N7uuYuiC4e0ThrFJUqPBbQIGxTOdXpaMywPEnQKSzr5KjL/cwfAXt4PXN+T09XZmhOPHN4qBNwQj3F/3pILke8of7lTa99JW5YCy6fvTLZxybZV7MRb6k7c8+u91j5udwolvnzr7NnlDhy59TScrLGi068smQC0DBxV5kYHNc+Yc4VToM9MN8kX+Uj4DmZPkC4pOhohPEnnXOZl4yDzPmmSvf//SQC67ebhmiZnkIIPJMnbkCLQAqBHI8Umzm9azTyHgw8gUF2A8CobQFTZS1tEkb7hNlGbc1u5810vmtvJ8GkSdxNGI15J2//Og8oJkXsEoH1k2nQOXtsVt4g6zs3vuwr9dq3VtBfZ0w9Arz++x2M4rJ7qef7uE69Iyf9gXMKtcIirREFv/nOY/ewhu//vWvc4SW7+D9gJ/v3+UEg3vZ9+iPtqG9OsgjwowvyV2rpidraUa3QUy+82QK2ZtvOeVx8iF6jmfoWxqqj+hbhx1ae7QM8MVatKw342IMZi/HWEud3R4jhja0Qx+WWYDnCcoov2tUdM34m2fNIhfQ0Hkwkxo6ff7FgwT9eMeAxASkPBpsJi48hyPOSS7GZJ1x3iEzGT6nHYGynAgJoNQLK6Erv9lX7m/lWoOLXQh4xHG7P6ATf9OXIG7W+eat3e1bN5NValBPWaphznOsAd8zBjJYGRMAscEXnXFOOeBY0r9G3cywOnSSdZw1FgGquB9B24KxCOBDG48SQ3NlncYgnxWc3ZeQYa7qDNdXB4b/w4OH9o42nQFlxqBOJdkA3uJd3hNkUQYJ1Mm/8Kg2C7T3MjWfow+DYRrKXbOTZIabOarM1Bj2zgwzfgmEA1pbDoHncpJpZcZaasX34UNkDjXq1fHU6TWATTv8DQiuE60dSrvQYzoFk4Z727lA2oauLcBYfQ8Psw91jrUvta9ZV7PQq2/2CSjQkYwbAAzAbZ5zfbVP5Cn2BOOdYKqyUxBgOozsfWsQH1+8kFIoArzuiWk76thq8zEfdRBjVu/b/3Rao5856bIu8tPG0u8QyJVmBqjIXAQI7yWgPUKtDWB/0xch8ArISJkAbVbnzrvqemlV2Yt9vrdHWXedNfXa1MEAlUSR/czM8crOXlZa2dLLbbVPcDCVXepp94IXXurIsi8iF1dgQNt5BlqkA8kNnjjJnhoXjik3BbOZv2AJ9CAjGLvMYALfEzjjeWw911D5El4kkWhlOU/7/pBnGEvkYLK0z++uXW+mrEE7nsfm0t7bn8JAd7zcvVvZ5oKEvKsfJfik7GUc7BU+95nJf8qhycOgJBw6ZD7yubY6v5lzeHadWOOkABc9yvfaTpbf0N5EpjAu/ZdXb/c+F+86H/0AfTfGVjCmKL1jYi3ULYI1PKts4jtszNqaPb3Dc+h373ZR9kmH0w/vc7oK/hP4EUzQ/nesyC6CqCRgHR3XfxNIQX5oc9AvY9A2QN5bng5aCpgLeEhHZRJ7CsCZZ5Xf7j99bfpFniqHaYPkqduf9VQYPMt4ed9SXrXaWsec9vRrGTcnE2mb+fEu9IGPXJMECd/AA03I0k/VdxMn0a+mbcrikTCxO1/bjH70eeFxxinAM3EJ5UTsp1XCQ57QX5c/ndPxAnwPwbPpL+VdfP5RZ1vdr+7Q7pR37M/nWFcTcwTB9degi8GGyJQVvJe3mIOyYWIH7uGZmEi/0EYd4zzn7yZv7et1K0O1/QT7aGP63O47xiLONfWhcijzWqds/GzuUXWDMtmxuX+kqfJAG89xMV7bm+vE99LHcc1+3RP2J53c0/IAfKRvNn2+aXc5FunoOrvujlFe3OT/umPB5+c6/GsyZpUym/1uOuKowUtloP3ymfM8xB8P8RTtAek97aDQNWL0U4B/0k7+PNwrjsnfymJ/z71he8rEua6z3TlX942y3P1Su74lbpOY6Z0wy+bRNrYv6Tp5xv7nnrBd18z9qn4LTvqW5FEC4j116Kk09eWkm3MhuEyygr65a6dNyDhNrmMMztNgGuM5DLIwNu1aZaR4rvSXd7UZ3XfTPqQv9GPw7v/rf/gXH508A+IFHpgbVub1MwYvSDGdOToVXNNxF7iTuY0QMzkVhI6sToMAckqELKNe4w4CMHg/Z+J8hzIRYHdMfCboMEEF52g2Ms/zw/jpk1q8CAnG6HFx+4EWLqKLoZGgceCRXZ1lFlXGcWwAL3wOHTWSFBgCjq6DoCnPa7jT9lx0HTQULIuNoaqClPmSCbAcN4Fi58IzRuNVaPADa6IwdVMyXzejG0ZQocZ9AZct6r2MIh243o7+ah2VrlHD2DRO52aGBoKIGC8y/HTqeVdFqqLT2eP5zJGs/Leti15Dn2O/GKPHyfrVEYIOPC+P8bd0VFi4MRmbACptWpbFYAiOB0f+UMpmadOGDrrzVNnbrnOBXrSrsHcTawBpOJKBVmHOiYQqOLMIdDR8h3WjX//PenkJDO9BH3jEwIFlBQSOmLPCW142Y5G2AISYj+CZRov7x/IGjMF9wmmHBw8+3926dWN34SKGesG8Gf1zTcyeEhThcw3u6TBrkLnXaY/s05OTHlWHZrmgbxnNXLYHoCfIBuhMJrhGDu8UrDufrKKCbes45MpmS4YNzvXrl5FHGM04cdJSuck4BfAYHw4K5WrkEeboRZrwITSjVrbgJXSHJwSn3DfQmHmq4JRLfs81hLzr2phtKd9JR/4PqEn2LmPZlNqSBfCOgKCOGO/SN06PtXbplzHK77Yv2Ev2EiWOUlt+3HMgn8u7jAfQkXFfvQwADY1fZ600DDVIBNvoo47gpfAW9dwNFNo+77KOyqnNqcWBX8EivuNHgJl3oYmGSDKoVjbgx93+3giPFTNnM4CUmwEzr5BN+zGOJn3wmeVJmKfBAt7XOIceyiINdXle50JZyJh7YXVLHqkDoKMAJHsVPUT7tFt9si+FoexxD7vWfK6M4JTP02dPUu7E48IaYTyn/mBOjFW5jBNBKbFJf/lDOvCuoPaVlYmpbmS8BhsFzBi/wb/stQV0G0wzm8n9qNwNf3NJTrIG+d0g1TQ06VcZxLhqj1Arvpm3BlCmfSDNpa3joG11Kn8bsDKAYeBzOhKCGjzPc7O8gEC7+rn7tY6UstnvtMum/oRmZvMZZJ99u1/mMchnz1ryxwClJ1Vclwn4M154jjEj19Dj2nhTB/KOAMceBCXz5PoGcMpDzINxsaY6ZPD28+eto60e1/5kXO4N1yEJF6ssDumuOq/XrhI4bWCxduaVgODIFGUI7ZmQwXwIpjGXeUeMYDTOA8EuaCowKgCmDaFT4ToJgrp/tJ91aLUJoBcnHq6nJFBPQPqMwLN8PAE2bUd+G0zcHNBVI5K2nC+Z8jdu3UwgWeDv0DEO0deRVPW9uorx2r8guPJEOQ9PTBBcf8A111FSXsU+TgkK9HD1unKR/pVD7uXISE5Xkf22TmYamBFU0fFivOqHnsprVrs2v76QwMK0syp7yYLuvRbuVeWONjPtqYN5jqCdTqrjp11tWD6bTmz2+QIK5r5W1k4gA17E3s3JzY/7S+m0l7VtDcBDs8w1J0ML7rmm0EYbXx5wbVgPTu4hStV3U3/xmXtb241yKKenlL+sY+8JL9pmb1WeNeCmTcxpo3eU+jmoeex4aEcZoH6O3ZO68/3Rh+F7fqY/F/lMNvtRAzmOQSd8+sJ8x+eAofUt6v/QrgE/7VnatdyQ/b1IqcR9EM5xK4/U7fINp4/hLeQx38VeWz7m4WcmUpye1ulXFymbJkjLeJQdu5xS299rkWzAZfvrJ5v4wJr0TqFbuy9/9UVsip6ohPe5ELX2MHqdd/T90DnY1PqF4gzKRubr/uq4KByzvyTR8cIDJsHxvMl23mdAEIcLO/XV6BdaCM4oY7VbGRPP8EMyGjLdkjCChvpe8ZeeE2RtUgbfe7eJskgdxDsBfm7e2F2/QdmWSykHKO+pn5QljAMbzTVkDPIfbUkvaKO+mDRLv+s0p/vCvUcfk6dhwGSDr4xnAdyJyXgqiP7c08qY6Z+ZIKON4/j0M8QK5vjleWW1Mq/jaWBFO3TiEdr9a0uvX9Xl7nHn7jpPHEOeVhdJH8esfT3lMRngoe3qzb78rcwGY8D+njJ9ykvnr58212TSzjG4NtJ86gL1vnaB45UGviMd9ZumDSwNHQf9Tfk69f20U/Sb5n6cz9reHBPjlGedB885LsqueQrAcUkT/m//6m3blkaTV+baTT4xSUj7Vlr5vONTN9Lm5KE5nqkj5jyk7+TZOXb34CFP288MGPmMvjK/pYW2lTbG4Zx+aRzwjLbz4R5x7iYEAWZzQoukA7FMZQNjnGu88UZOxVN9gmoYXVv2tUnNjHEmbWy6Z1x67rh53+CpWDC/aU9/yv3kGjM+gz3yMr/5+QQE/3//t3+5geAa6CpKiS6hIDDP0LFMrDLQcWPCPM/N65TZwMHXGJWw0wFgUB4zZhKCczzrBCAaBPCfjnPBrGaQzGwLnWmcIo0DM5gUdoyJd3USVYgYEVyWxZh4RudtZrYZqWWMZqTItBM8hdCMAToyDiPQvIMzyGd8Byhs1rabVwCc9viR8fmefhm3m1MBx7Mob2goCD4ZnTbNBob5zLJwDs5HxxxaqAyngJ6gA8aNaz6FtWCl/ctTjsEsfBlf4Q0ddYzlN40Ssy4F8jQEpmAXuLEdHSM+35e2aB3Tu/fuxMHeO0LNJjKYwXE9FHADDgjA1pASTKEsDqUDvviCOs/Qthf7YaBqBFMjEBB8npw4dPw1GjRoBa2Yl2CFc1UAuCcBYipg9nsTuukwaDjbjoJeevOumajwIwYfPO+68VsgivFNYFoB7W++F/TlM+u6Oq8JwLpP3KtceMlacFz75Usu+isYb9BM47bZz5RX4XK2KiXL2ji3aUBpNOZYfGosnt/duvVZjlKrfAE5aJcf+mPvcCkmf2vcaQRTBifG+MpI8DKW6UyenTRTBWMYWUH2GTwD4MkPtE8GLMb4hQvNAv/5pzicrB3/qHlJpq9OoZcW877lJgwEmAnKewbJMt+3vT8BpYUspiyQACZHhikBwRgFFlMChlrl549SE/vBMMCV2e5j3uOHfpRP9G8msEp1v5eu5zkywLkki/aSzXyVbHDqLVITnQyYfaYczgtZ9pSUUs6cA73AjeXeiAAfZDZypA8ntuWp4LPWsm0Jmweff7H7icz+J0+yf8kM4jenQBpYqINdPjrdYYDFGFsZE6ylAVNlrc6Q4GTKWV3n0qnbycikpBP9p9TOKqVFBh7tJwOQC1wvXoijCS+ibzA0qOHL+5F1gK04Tiv4wHoyUbL/MBC9xwCKcMy95ZVaAoG+OO5nEFHgCJ6GDvBTg3Ucae9JsAQDqNtNxtWKuFt3FrnI3AlYwKc4f/Dd02fPciEWF0yT1c/Y+Y0MbK30XtRG1hXr1hMfV3cpr/DhfdYx5ZEoOXDlcu5+4FQO40xpFE6EZC9wUqsl1qC5xozyif1EX8oJxgsITt1+eF3wRJ2pMUY78D+07/Ovs/6fP/h81bMFWDxLVnbr/J5lH8FXDWI3IICzzNFp95t2kg4tY67jeDHj4eg5tOQoOPyIQ4Vufvb0aWgbEA5ZELneUl7JYPV+gCdPEtRzvgIuzLelmXqZN/NBNwnaGLSBvvAo/GHA8OqVq5m7QLS6mXrGjOVXX/4qDjx9kImJgcv+pC/KikA/eBO5EsN01zJcnKh5+PDHvPPg/oPdb3/723wfZ4MyUAHBWo6j5ePOhTbwNbIR2SCgS3vQEd2ivaoNWod2l1MG8GgAgdSMvrAFOFnnGzcLiFAagLICcWAWAEBfN2/cyjppg6Fv4LuHD3tPi/actgY6DxCcZypjWseXdath3tIKEwzUcVQP67zI3/zWadAmPgQNLJOQk33Xr69L0XvhWGvRn66L2LjYtmUasGcsc9YxXmzZr1X3GMcdmVAHtAkAyDDq9H88X3sEuuh0OybGqkOqUzJBHW00HaSpH+Bd5527TpZ+nXuH530Xft3ASBx1iqh9PIuMAOTVz0De8A48zX5L9h5JDoDmC7iUx3lu/jBHf+DxowVqa7tBH2R52j9u9m/lXcsjYvdZGoOxGgSATo6PttAb8WNOWn9YG1rnb76nj+Ezoc+6LPjwNAK6QvtAGQlImZIOZ01AmkCa80AP8U9gMjLxTUte6nALcDI23puyODY79EVOrzJ1yEvsOu964nQkzxEcgrYpl3h2LnqOh7i/gz1cG/HKorPgOQHbD7vX1KnndMFaN/mB99hw6O46vvB7a2gjF/lMPwf6QTdkQWxtEpLevtlOjVGq7Nyu78jzzFfegN8qgzj2/S53YXDCkL5n8pYBfPe65TZoh/G+TKmXlqqxNEvvxdnlJGmc9pMmn8AnyNqW6GmiFusID1EOxmAFNBWwgPaXqTMOny5fklKj+ggBM1JapkF8/j4lwLBqI0svgxOCDyZ5Ce4i73716y/XiXIC/VciN3LXxtnpFkQ0iDtlHutn0hv9eccX65K7hy40CGU9dMaYAN3SGzP4r/zRx+z9A+yz6tPYOrlDYe8z0Y+JE3yXsqKXLu8e5fLzp5udxn6lfCn7y4Qhs8F5Tj1Pe/rRJrxUv9UuP/14srty9XISZWgT/owNsi7+Rn7jy3/11T+KzcRase/kP/rRB9SPkb/0WfgdLlpZy4Dc7DF9YxJ2oF/8XxJG1slUZZz7WptDENz35R/BQW2qibWI/RhcN3kSvo8cI9i0QC8xDvgWOyKgfOzao0/KTWXenPpZ/PqJ4I5NQdLbup9u3F0WHTAuFmyZ1gaNIytWACB3hc0SJwmI7Ws+s48is/9/6jZPgDn7aYGN+k5iKfP3BL3VlYfAaOylWXZrldOQD6YuUy7rT4qDlB32mfSunc+pY3zO7/lc38fvJl5hYMMxqt8d72yH/iP7hi2h/bcFV473ARn1jvqG/wtqTrqpwybg73h4zp/9mM7H1hC/sN3Ztn79L9F92gwJioyTaNmDaz8ReA2fz38LyPcdbRv+r0+J3HS/ZF0WdhCMaskufUPnfLhGh3Oe6x++XDq8GNJR9oAVwfh+S2ChWsJK+rTaBe8oh2a/2jvv37Zcttgs8gJ9y2/lgviituMhf855mSTknhJ8n3JK2wp6mgCtTqRP+VzbPoD8//Ff/8cph2JGAgKMQWqkI7QFvjTuzcKRsQo6vAx4xED5obQAR4gQ5BBF4NABmclsVFnjxGPWtOHR1SjpFZXGCeH/jJNx+TcKiDHr7AuMM1b6dLEYs5nFjI/+UH5m9TB3QUGe43sUMuANfQVUefAgi2jWKG2aOaFAEkBmntYX1XFmjCwS76D4e5N8j1gaTLDeHn3mqP2qqQ5dmVNAtWUA8S4/gn9GR+zXxdepUFnBYMmGev58i9BooLmpdZ55RwZ1bPzfy/+mkI3zuY7uePu8PBDnftXyBLQKKLCytXnWY8usAwY7l5Z5PM35mk2gYeqm0hBSqcnwKj5pJqCjU3D5CscFu1nlDxxb5sm7jx8/WmUVSgP66b7geF/3Du9pGPFM6Hbey016JD7O9so40WAxK402NAr5jvY9Yq6CiaH+/v3maDfAc2O7YI3voTPj0wjXmeJzjTSVCv3B42QbMFfaThmQddxPenv0XqGn8Id/+aeT4H5s1tH1bd0EmlgvBbynIBiDR20LFBylrqDCf4IEgr3MSX7it3tDGbYBW6kpXOCbMa1TpCvbgTqB+5rrOEvwGev49OmzT0pLQCMM38gjak3mIp4Xn5xkQMfisAVQfvRThL2OO20my23teQ1+L5B99vzp7o9/+ENOJMAnGN86yzgPOEaARSrMyN0z62M2suopnnlShL/jRFy7VkD+6tXsLy4QRNGljMNnn2VNfvzhh90PP/4Yg8BIb7N7CjaZCQ3veNIBvvQ4rXIWwMQLnTQuAD0bSGlAiTEkUJP6nWRSX4zjSN1sgzU8x3qmdisZvUSbMRw49ZAIcmvYW7aAvcK7glSAPjFEcmysJ5SgRw0Rgq29qK/rAgjeYFUMrQX4qoB7KV31IA51wYOuKf+Y229/+xe73/3udwl09gK8Xv6hw6xjlhMJXNIEmMoYzzfblLrStB2geV3slctZX7xoDdSAn2SzN8jMcxqS7mP1XAMRzb7iUj8crS+//CJ8wLjQ0+icZqiS1Xdx96tffbn79a9/E2cR2vAMcoDvmZ/BZPYAfRu4Df1OzxrsBtBEv+YejusJ1gAMw2/shfsP7kd34iwDzjK/0BL9iQ1y7dru7p07C3w+bSkG6vrmYryrKdhKOzhJ/KZ95sp+uXX7VgAC6BT9yj0ILwmeNIOhdVZryGu8I2sA6+EH6AW4e/IBeYIDW6CmOq88zb0jjBfeQ1bcunUzsgL+hJ7MFR7RYIYXvAhWHZT6t9GBlb3oINqjT0pmIX+hrbzGOAoOXEnwAADo2bPn6YvxwLP0w3hYC3To27dkpHE8uXKkF0tVz/KzNyZbeVXAXvmqLZbTMutCRsbAKTPkJPqQvc+4mb/BB080ADpofwEOabRqG1qGRx3QfQmYSDCrvwGWeP6HH/68u3G98otx8hm01JjWZlIuXSbAsi7i1BjXkVG/qj/i/HNJasoFIYMoI8UlcARE93eq5FLgixd2r1+93j15yp44y2XwKX9wdL7gE5cfRjf3LgBkwHTy6JNsbfaSOlqnSB3GM37GGmiD1YluADrA4LWr4Uf4Pw4Rp6quX0v7tVcK3BhMZ/y8p5MYx+OoYDdyG/3+6NHPySQHMGNucSaQhQANOA/wU0oe1Yku8FIQUxkH3zt+HVb2OuvZbHTAxIJ2tcEqv5Wz8h2dIFMAaHTUMhaCOwsshB6MLTRbd6rAI/Sj3eKt9nsnqcFrAnDIA0Ag7WaeUZ5rMwm0kKnMPoOGAlrM3+xe9hn7LcG0VTLrwoUruwvHtRX4zosX+TsADSDlpYu7WzcAnKv3cuH5KUHT8wEsk4XFCagVzNZxFITSj+A59gOyVVsKGrBntbXhEeQVvI1NQX8GybWXpIWOadYT0Ii7flZgh2fhmcnD2pPaatBG0It+Y7dySTMXU68SabGD3/X05Ou3TVDwUkovnhdMK3+Vz+sLnoV+2EC5GJ5A5oeWkSTrmBNGyFeSGwKq554okjl6twztuU7xyS5WLhaoINu4PwDR5a3aBAHM1gXa0Q2YYeMun/I8bVB2qDZ/A6gtBdQ22zZrDp1ev367e/3mbeQHgeC8RwBxlddIpjD2IzW+wzOUDDy3OyG4turvez8O+g/e4nu+07e+fo169se5fyTBgPirPVIf3r3YbLqCIGbRopOPI1OagXyWoCmBgpZdbHCYvtnT0PzjaQPb+uS0T3ILfEdQ04tKWXN0CDa0J6155x4nJ1d98T//+c8JnkJf+sfv5Tf6hPVjDLRB0AnbURlS+lavNXHjVWRX7qKh1OH7d7uLKZHHnLlXh8A7JSOPstewN5BzBKZ7Aqjl87DZ4CnAce5Q8uSXsob1zb1IL19uvrkguPiKCYEF59+G1s1OL31IljAonFJxnNDisvV1kSxynzuTgjEgG0dNYW0O9Ya+JjxcvdesXmjDb+ZezOJdT6ok6NTPBLe7JQrKKS8EcmNbrzKMEyPw1OkEPfXVoCV8rF/A54Jf4gW0aRu2W71CoKwBZd/BZqousvbyCnIefXpJtTRRD0zA0X056aceOwRAHY/toJ8aeG/AWrxh6kFlo7S0b0FH3xMon/SwHb+boKvtHH43fUT7cFyOf6+/G8TV5/D0nm0zZubq3vJ97bkJgosX2h7v8U+62oY2jboWfrKPaQdUBxiw78XdCZiGZ84azFn3CBpIIZzCHkryCPqd/ZR7DQhqIC/LJ+lvXUyOzUPgE7m2fbfuY1tqYNs7tGXChrwrjdTNrpE0TQLGsutsz9+2IR3FDqGlp5NNMJ10MwhpRnUSFrDzVwKd92DIS60U0Gu+or+OmlCQvQ1Nxxq4Xiloti7INNiHrNCXD+4zQPAEqyhDtGxA7TbmwvvMwxPu2qLymWORZybPCWrzW51NOzxj8q57i99i1dDccrEmWSRAv/Sc9injPPc//Wf//kfBWIiqoyCgeDhQNy2fQ3gWmYlXMb2IQwihMbyN7G7MlIx0smIzAAAgAElEQVS1Gvq5INNLdKzBhFBZBnKc3ZUJiXJnoSEoGZr83eOqHH++kmN+OLtMjPE30txjWE6cBTSDM5mRq1Y4jj6lCFCmMi6RWceu81FwtsZwALWVkbY5JslWqkPAP4zNZqy0VusE/TEGuvnbFsAN3zNn3qUfFL7ZxDi9/PAZR80YWw3ORrFwRKucMO6bxQhDxmgBZDitIqzhv24uTnZMy2Iwvjg5GAVXWxud57LGERhHebY39i6lSo7EGfU2yQZ7nyycZBqwMQCsVh09HDIyxmIUv38XQQQwBQD1lqyZdUkijPqUyzVXYAOhx4ajNA2GBw63ijhZbK9buxoFWOCezJIaZfAVYzBLV2erIEAduAiSiwWwibTzY2QpxstVnJheIIbjC58ls2EdEw1o/vLFRg+YnmwNNmb2CIJ01QfUgYjh//59jCreZ83gQwAwwJAKNZwxwJ0CPF4S1KzSXupHlrTrwLvlkx5fzaZeRg7PU++cOeLwIhwZH+3qSDEv+mbNWUuzJxgrwBC8p8MDP3UvnltAXesH0z90whCGD5gToEyU7wUyg3oEN47v+R6JoX9AX+jGvOEtjtDmgkiO8i8jL4I8grtt6fjFMKPG+oruXbt6LUa2Dj7jSdbFG7KhCwTjXCB/crFsAgZnoY/1wc20YD8JYLhGqckfsKoAfMCvVeM9mR2np5lH+aWBOn/iFFAbeB1HRU5CM5xW3vnxxx923377TeZDFgrOvEKecTQjqoEW+iEKDG8CGgtcWVeZPgWaBd7NIqENvrMuu+WF6AOeYK8K0JsdZTY/73msWxAcHlTBMbbyYcEAAVo+n8FMaRLgLVlOx59kVEx9gyHDeJDNtJN34nxiCe8vbRJMQ5ZbrxSnJ8rv49nuOTJq8a3848kefjNW9cQM9NRpaOa+/3BeavgUuIAHcK5xZFoX8+629oydn5l9C73M6D4+ptb1cegDyFkjsLeL83dB7BdxVNXLAQ2W7BDM5DvaIHAHnQy86mDyHU4kawmteO+Pf/zjVhuU8bFfeR/+w0l+/KSBX55lLD5DWxgXBkBevXi1O/3QC6p0vAKaX76UdgisANjiqH7+xefJmL127cru1cuXAQytO65M8V4S2ohMWfVLDaD5HL+9U0SbJDbDujAWOfrkcWnN2gE4AfAlQ3plmkMrPq98o05qy0nBW4DNyZzNkdYGPjyNoaN4aQUnMAbZ0+wraC8/5cLN+/e3k3N89/bdh4B7HRMXF5eetMln9IE9wNrzY4CDvwXneI+2/vSnP2V+BA44eWdAu6DqLpn1OpQGqbCvyG5jPgQTcCYCAB/1VB00NEOYtt0fyI7PHzzIms57UOb+SY36lfmHs8vF3ABAgu8GuJgT/MaYCqbWGVYH8z3vvOe+jufPYrQbeFemIc9NxtBmCKhDyYSUqGlAKfJEIHcZwTr2kadcTh4Z2+xinhcEsMQe46Gv6KnYCZyy6PHs1GZeol77BHsIOwTamF0ImIR9pS6tju49H67rNt7hVKvPOaEhGAqd30ZmvwbSSCDtxtUrsWNow8QOAzIGZKVTgcnzOWFBINJsn/AkQO/169vRU0H2GUAQJC34tq/ROx1yHUrnqPPBM+5leROaSnvtGj6bIISO0nw2eyInCQrqGgRnfDo5h6BA5nG+CSP2acKAgNcEQeI8kn23LkbnvVk+i7noN9FnbYJzuwsXr+zOodsS8GqGc9e8ejvPURrjWk+UME7W9H1OVlTvoI+RKWaI84yOrYEr9iufCYKzTwR6eYYfbVIAP8uhyIeC0maG20d13PndcXyzrhnjZP7QkDY99eAYNmd+gVUIW2xmMpeZB+NCB1niBD6Nb4RdmSxtcvoLcgnc8Ns9AG8mG47LU097oWUc5xU8x1Z9Tq3wlJ0oWE9bDbJhZxb8lD7wTNbkQi+uTp9x5veZoO+5wPpkfyogMpkA9PtmnOffolWAiAX+lCcuZD3jI646ri9fvU4JJnXq2Sk2XQF++S6gCaD/Km0IXQ3g0w66FNCfoAlAhTLkI0A1+mcFOGKTkX2XU174rCeRx4xJ+XiRQGmy95csyik4wCvmeT5Zyp4MEADlN+Pht8k90ZFvSaL5KeA0MhD+Q/89eHA/l2db1pP1NBng2fMXW6k7eJhLPmkzAY1nz7O3+T8BWN73Mm5O8WBXvHr9pvaRmf8LiIGGjpP18eQiPIcdD120y2+OWvS8c/X61dgvzInnsSnhFfgJ+4STTNCZ+0ugg7yqn69dJqhD/8zBNVY2qQOgL23bDu8BzM07HgDlr16/sjs5bSLRBF61qd272kOVFbusr5mo2hENgFzqSYRVEgw7gM8OQXDWS/t36mrl1ASXmGMDnrWbqiPXBaBgAO96ykPw2L3D8w1MNLFKfaNdoByec2VOXk5pX+oN9Yw6JDXPByj7STsLIEyppCV7J1gdObhARuelLwZdtJuk+6H+sC91l3MSVFbGqY94f/ajDvN7+55A+NQNArG2MwMj9OU4PsULPr0rZI5xgtS+TxuOwwRXg+6HoLY0dRz833cmH+s/qON+aU0n/x2u4ekGnBfjcv/Ndje9tr6nPe3SSbcJ4PsO46Fcm3aONHKc2rLaMAnowMu/AIKnrRHEko8SWHn/PrKOMQS/Wzgcv2Nvj1MbGQP8cmHvN04Q2bWe6zXpAk6GLmN/SLM8u05nIt/EqxhLkvTWCULnMGklH4qxsc89QYRcYF70M/f1IR3nPlL2MCbLaGmD2JdAOc+IW9MXPoblTBmP77nflGnn/vv/9N8LCK5TwYQ05uhEgUQHBWhriBnBaYR3fwu8AlqCAnICfBkVdeEDYnHx0/sKdZlgboAc21zAT5XaaRxnmcysHbI0AZAAPHgOJxIDTWCZz5ph3Qi86fwYv4DqAGGAqXxXRVCBoJHuXNwsttXLp5rJCsiIQ6QjpGHN9zASDguOtsIeWjZCwwVkL2Jo9fhkjW77Z+Ew7nA4YD7q27Z+ZI+nF4h6HlA5a5INV0e/64QBS3SeuREJaUZOAX+ykhphUZEZZWG9eTdKdBmI3VDNAJLxdEpZixpEzdr3h7kB5GwZeSsDCVrUkOKYIwYo2ZqtZ0x/gJe0B+gPSOvphESTPVIWwJfsfDJKmz1hdBjgTEMLALXZlje37FyAZsxX1vje/bv5rZB2U0Nb1rOgJdmNON7NxoNmAKF1eHurPDyEw1Cwro5mBGtKGFzqUca3LQ+AwdRgSS9utQYwfXvZF9+7xgUW4a8eMTEKxlFtDFXGBY9h3DaDtpcSAJSwPzBEqXsNjeH5GlxkCXIBYAWuJwoqJKljXiesIOP7BANYH95tBnqzBvi7pSjebGAcjg7v8IPzpWCWzu7lHtXvMe3w2VGzPaHnFJRVZI38Q/8pZwSlPB7Osyo3g0/Q5+o1AjU4EMixXcAosj9wSqCVgQRkRxVf9wx7+3rqOAPaNOP/+bPnWT/GSkZegK/V7x/++A+bY0o70IWsawzx8s3TzBXQEfrBEz/88P2W4egFnAJqKZ2SeuQ1HnCRk5G+Lg/lO/7p2B4qIg2NZNMukFwZKsCXdpfBquJljOoF/jawQPuuo0G/HBlf2XV8xtgngK9hrMMcwy4ZU5eT/cZ68pkKeip+/8bhy37AiVqlMuQrZIWXUUJTLypM5gngBIp+lYbhe0+TVJa3HAr/+HuC+I5LR1MwhucEWHFQ+CeAZrks9ac10Ru8ay3zBnvJKO0FpwKFrI8ggydBWH8DCYyHfq2xqezme4B/3k2A7gVB4P0FbtDDI/O0Mb8XPArAg5FCQPLZ0x3ZWJ68kg9mdB1H9cfvf0x21rUr0ICas3WA0O0Aps/W5VvoZrKacCDJDkNeALJ7Uoh5Q38B4WTorRrRgpHsI3hcZ9LTCdolBns2cPRNy+O4Lsgr7JHKUEqtFOgRaIcX9/KpGSoTwFWWaFRz+/mtlWUrSJ4AxwKstTPUI/Ai6oB26VybyIwq7Sjkj2XLWE/fZ548QyCBzwEBkCXs2wlUoJ+xDwD9Nfx0LuHJCebHQVlYDjpYRws62C/8wpxnOTLe86RJ5rOcIo1fbUhlD79j861Arc6yYJ7OFXuDv+m/mTfNVNE5N/BU+6WgnM5Hgt8JcALe3NhK2k15Jo11VGOHrdqEyHYCv+5B9xo06dHKmy238YHSFc9zYiIlfRKR2wfLUg6D0w6rFBA0p8wPGYfYJGT7CwgK7itfNsN8XCrZoPy1lnlZAVeI02RYwLKj3Y2rl6NPoIdZVsyt+reZM/5fO+5ogQ4Gm+ibcbGPBLw+cYzWCRnH6pozP9uwD/luOlzKftfL9ROwEOx0P+hjCKDLZ+qc+gr4JQ1G8n/GZjDbIIDjVFcwRx0xxiIPTj9kzl95I7gF7znG1Idd4InOMXbD8QVs611Ke5hd7AWLrBdzSBLPpXXh+dnHlPg4jQ2LD/YhgCK8ovOnXJnyzgArYyLxBluvp5VqIxU0aAZl8Z3yqjQ1W9yAqYBF7Z9m21EaYwZDoQeyEPmtb6CdGv2IDluAGnIcfuRZxsPaAGhCf8DFlH6KTdksMm08xul6lQ+o9bzPADv7wCVdK9sw9CqwCiiKvmddoA0/0KKBCRJTWh5FGylA2rmPWcMkKvBvBT6h04eT8tYGTC05l8/wJxcvSE/1B+0wZsbSEmttG5CeEz/8RF9eJMDd0ksmIwDi0y6BTYLkfGcAK3b7xYs7AB/5IvYgsjDl0M5yysqTcbwP4Hvl8oWVRdy6+N4jlKP6K/edMkEm1Jw/TwmI+n+C14I9jKH+a30B/WTm+/NPj3bffvft7unTJ7H7SQyo7cFpyoK9k8cYLzYG4DY/Ccxa8mGdiuBz5ST8Aq2ZX0BoSt6lpFsxCIKClj0Sp9AOawLR892Na/u7xsANsKUpFwgP8+yFSxcSQKY976+BB+Fl5kOZQPhIe9O9MhMrtFXcs8o+fePYv0v2NImrGaPKTcYKbeFhfdeLly9sAdcJPEEv/i+2Ut+uYGfrUn96ipT/C4JvwFp8GU8hNumCn0/wmpXcog3sOk1QTNlY/d1g3gTBgxssvEesZ87b+fsefSmvGZNz4XvtEj9XziuH5VE+l0bqEOmXAY7vD2nl+jFG//mONo30kA/sa/K57zhG+7T9CXDbjvRxzM5L35fvBYU3efYL85k6WHtW/1hdMunj846DeWsLaw+ow9X7go9zTaXX7N89Jk6mb2cf0kkb2//b7vS/5t+Z/0rSPFzvOQ55dvqh7kXnNDHIw7VE5gvMik/IS2JiBkUiF9nXIyHukA/sW10tH6hP3H8+p/xQ38Y/BQskqXXZc3OfTKCavqd9Rh/40mBtwajGnSqn68SeCVUm1jEecAz+uWaug/vBuczfW8B5ZWJXNjVQ4X12c23kedeS78zytj/XVb9Cf0V8Qp0x9Rbt6lNJ23P/y3/xH6YmeI381oDWkWEAZiMLlmiABgBIhk0zlAPKrDR7B5lNyxHlXY1THRnaFQxI9Cin+8nYae1N+tAIzTFEjvKuo7IzAxPlymIA4nn8nLl89923K2McYV9HsEZnnVrmlGy1S5eiTJmLhm6FlEZjM0h9XvABRZzakTc5ytyj2mQDYuyg/FJXd0Q2zeyVERijGX0YMoKdgLRkPNewJZulpS08RuxxAsbkmtFPIi2U54gR3SznRq6pvbOPJvFsANKt/mUv2mAsjL/ZYm1bxbXfdGVWGR3HA/BDB1MQXYcCfmENoZX/ArKsG7p7xHwPUpQnoEUvaNPJxXF0wwOc872KUYUr6GGdWtYVIMDjdtADes5NgUOZW+8DQtEHG7LHxDQo9s7dm+34YATHOu5J8KQG9nIYVqS5gaPWjk42+sq8qJAFCGgkXMBfQEDDQZCC+ZlhqbHS4AEZZq0/KEAKwF3QkSOIdzJGDMvf//73eebePY7mP9gygZ0j42n25Y3NqHA8gDE4YaxtMgZevtzqMJutXJ66kixyTlQU1P8soH6dB2RIeY52GAt84ZFIs3zlP7JEWSucLwIKze5vcKOKu7TT4VWmpK7uUlDu4dTZW3cUpCQAAF2OoSLwmxXebL0ey+RvfjPnyMPrN1Ibu8KSC41uNGNrZdPzGWsdZyS12etj/v5v/ip0oJQPzwImQmPWhR/mD4339Sh3kVk5kXHco5v0z3ryGfP2EsAYI7nwsLe5004zia9ugRXeZZ/RFmtg0MS9qfJQsRqp9Sg1694yHJWVnpyhbzPJVeaCJjxDUI3AB2O2dAT8aACPUwfQkn0TYJPj9wTl1vFU2hfkMoDpOkc3rWDm08dP4lRP4yXHXS9fDsBXWd/s3bfvAdU4xdJsUoFinmN/0Aa0JWPJEzbwJnygkwMNCMbhALF2AtB830zwy7kXoHXNG2jQQYXmlm7QWQg49vPPu7dvXueUCwEj5YoG1r5kRfWrUW2+p394lH+MRxlAoIW//Z75CVLAIwbcBEJ5n/ELgvNuHO9LF0ObP/zhD+mDdYFG0IBxCJAmS+ohQMbzHdlU0JDnTs5aeokyKF3nD7EToC80hB7v3r3ZSi+xXmYJMAaNk+kw8o4G4gSl6Ic9ZqAAGld3vUtmGvQRGCOIeXyhAfECKzVo3WM3bzZQAM0EazV0+W0mhI4E2RIBRxbfQg/aYy7uP3hBHc77OOlk32lX8L5BXR3Tnk5rzfU9wLC/EAx+gUbwn6VTWBfLOdUeeFX9dpWj8PuMY+bRU201egNAvgdk+ZD141lrkkNL1l5jdhqp8rU6kjlqpBpQY4zqcnW2RrmOhmPj8w1YFASJA0zlIEHo6qhpMwkeKFdPVlYlZZ7M/vP5CRjqBDFmSjFQJ1zwV/tzgueuRd4LWE55JU4AcdFiHWTHgC4j0KIsilOyO7e7d/duxr9l8N+9u53O4BnXQ9vX9uj7xs1bAQ+0V3uZ8MXWxCVr9Hzr7TM+gfI4SCvAhw1NAAg6x4ZP2QSPyHcfzIwoxmIiB23oeCv36UcnSHvR9Re00MaYuqK6uQCQ+9h++e4QnOE5naUJENFX5UFPcTA+5k2fnogBwBKwn4CEvD+BcJ1ygXiBIgOYZOA2cNiTj3vHbX/sG+VfeQHoRJ1laiFTXqNRJoP32CI4x/AJdiKZzTkZmYuEm5HMnH788WEAQoOyBFbQoXyHnjX4b+CD7zkZWJByX+4E2VgHmLrP1Y0GifCh4AdkifJNXs5ccmS6J8V4T38H/czYGMPcG5ERCQI0s5m2tKv0J9EBrJNle+DhgKOrzKV2gABPs+urB5mb9X7PETBYp6ewxZLlDFC3QPCUVVrlU3i/9mSDavw0KagghWsCaGxWOP4s9GJt+EmG7AJKSZrYkruWL1ldWznAeAqg9Jg6Af/opffvoi9Zv+yfc5TAqE0KDyMz1MleVqz9Bo3494EkpFUqiLWzLBB2IeulDRWQcAVpAmqnlEZ9EtdJfoVPsY3x/1L//wwd2hO8OSm0MvIFeCz3IliRkgOr3EATfN6v5J7brcUd+Va7lXnrf8M/ghj5vexVniewznown3lSofZDg+jsNu74QR4iKwDFLblhX+pws085pUsGJGMno/z4fBNS9I2PLx7tbi6gh75nyU8BeOQC/9Tt+rvqDn8zT5/VHvf0pHYq+0f5L/g1fZyUlrxze3f7s1tZQ+dzqI8FsQSwCxJXxitz60vtL/6uXKhPhdzSn9LG0d/X5zFhIH7IAu7FR5TztKHM4TOxBII70SNL/jsWxzP1ifJaEHLqG+dtfxOE7t7r6TLWbgLG2iLaxLRpW/Zjv8oe3rHvCdQydv5pk06wcj4/9Q5tzbHbxuFv5yV97FffwN/qUt/X3pp8Mecnj/FZ7L5Rl1tbQd0tfjXnYnDFhER4X90tAKxdd0gz2nMs4ovy+KSx6yBYPm0H6SDdgy+uU4TSgHsokgiRIOo+O1r50xIptYO6Hl1fLyaWX/a03AdQsOGknes++UY5JtCcxJMFgtvn9Ccmr865zPWTDq4P7+u/GxyNjUFppeV/TpCX92jP/Rx9sU47JumLsp6UcDtt8qb2/od3Df6i9z2xpQz2cnv3kXv8kJ+kkbJn8pb8oWxyPebn7uMpuwT4lZ3amK6XtNfusz15l/+rszY5SiY4g9XoVaDxoMCmHU/nNJl+AHnLQYGAKYtyEC10o8pxOOIAXDkGvS6LC3OvW7t1pjhC18sIjgKwFwSnvEMvy2NxVVyC3G5AL9WYTiRjd048r0GtgYWiMZKggT2NcuYn09G/9DL7bUZudAID+lHHbAHjKD/HQVswGJ/xw7MoYehPW86F74wKq0zNNrBv2oJeKvk4IyvrgrYUeDpEGmsY1M2kaaaXQhLQqk7FymJZJVTMdm7N24K4Ecgc+UvdwCpGMlJoL5f9PH+WtcYwwpiCzvfv34vQwVBqJnlBzoATC+SWeckMUFgoNN1Mjpc+YwCtmr8CxskMWQ4/dKBv6ZvgzbXSO2M961Fo6s/GqVv1JyOwT2owkXmiAG42eOs8z9rEtBun7dwCD056GR4GuCUcpmMGnaeDSfvMQ8NgKrochVl052/4Al7AcE25GOpfH7VuPQY6awJIIigTA+55j/cFHFqBAS6BI/MhtFrGO0I1Tt/zF7u79+5ux+CTwXjhwjqNUC1CuzgF1FYlaIEBiXPFIuMAIGwjpNbJEniVcggBJ3BIOBacurc9VUKNRoWxgtTsJgJKzbYkY63H03kH4N39q+DPuqZ2IfQn85h/p5uTBL9m77zt3uE5eBXgD14VTO53ZwEB4TXaryPT7DPmAa9jiHPs/c/ffRNgEz7PUeCHPyX7lTHu59PAI5cp3r59M1ktZHZC82bb9rIcgh2MEQCe51PrjFJEJz0xMcF0ghCMS0fVkj7s59bAfrvV1Sq41nqtpROljV7kYldP25AB33I9t3IKgnmTxfT9938O3Vt3s9m7rdt/LRclmtlDH4DO9Esf8AZzSQbYc8rs4Hj1eDXP8gxyQvltSSozfOnzOUE1svefv0g5I/TN4ydP0j8X8qW+2yipVYOhTii0EujSEZF+KXezLnFmntAC54e1hb+YB/oGOim3aYO+4FXWi0AT/QnM6iggr+BN2hBIh0aA4Iybd5GHPTFEKa+Xcf6oE9osoV7oBLAAP/Pud99+FxoS/Ll7527GnsveyLRZF25lj5PBT9BlXcTIqRr4HjpCN2Qwx4NTOgM9uy40hG+fAsY+f77VIpWHmder169SIxldwB1eVy9TjuGznJjgu4cLoGV/HK/9HHuCdc6Fn+8iL8xwM9gC/aobX2aNecdMtAZRW6tTwID9Cm2t1asegd9fPn+Z9YCGzbbv0XoAYvkfoVw91lMGBOxYb4GnQ+eGfvyeLE8WjrVBDpoJZp8xtgCRKLeykgbCg1ea5V6wqsFF3hWkNcPdLDDBaA3wBnl7xFjjTwdLA8+TYLEjOLG2MplaH7H1mNkX0LHgZe0p1sFTHNMwVQ/FpllJBDq6AgCMB/kMwCNweWiAa4Q6bv8v8KZDZN8cya8z32Areg16ok9JmvBSrR6N7gXR59krgC4r00V5AN0EXp0PfIJe8ESjc9HBczwa4nHmdud2r171jgDkMcEGsu6ZS3Xt1ZQEQI9oo6Gb0ZuC+LQnyOyYps6TLvAH/Hbt+o3sY0+QMV5OlyXIfvJh9/GkJfh0MGmTPqRdHLJlSxVUe7f7sMq/yDNdvwJ+tSv2fKozqi0pWKxDpo3mfpnOq47OBCvoE/7hN+NxXoJjjF17R5tL0Ne92X2Lfm9iRO2CfekDbT8dZWhi0GW/T/ZgwAw+uJbl9SvhKewpAh8AdalJHXviLLZe6BC7r7KeQ57nz9XPiD29bF3kADzTrGOyLQtaBrABDMaR5bTh6cmmf9wLsReuXos9iuzZSgkeX4jMJaMr4A99va4exL6489md7VJdaInOZLyc+qHEEWNE10E/dAw/gIRbEOh8AyeMA77AJuD/JvtMHtDPuwTNVqAEunpiSbkHjXg/Gejv3/fUxuIJ2rPcBn2aMKWPoiwL3QNqcLKmAYfW7uZ3T0lg90ETfixTpPMb/cwp1HVvQi6NXSBt9wug7X4PuV9Zd+i7geULUKnPtu4DWnZHeAJ9d9IEjncrycs6xpyC41JQ5BgyghNYrCPyJKdDL10OLV6+erkFemPnLuAyvuoK9ALmNrO9AE/mmSLZ6KCWdTGJpKW+Wooppd1WnWnKI8Fn8OybN682240WKXeIbA9gQoB2lRcMELSSDgCuQ7tLnC7Hl2oyAv0Y9JH+2l7oZgHo2H/rpOztmz0BDA7gHQeuAW3msw/cWdILOMNTL+uHVDb33g36Flegb0o2sgeQD9hB+DzY7QGPOYl9fhcfxtJ2BsShKWtBUgtjx54TF1B2MAblnYATYyBBgfZ4jvc94SEgpW5SFwgo0WcScm5c3924dWN36XKDTtUV9V1ok89u3byVO13i/1kK7KyB0GnHaG+ro+2rJYM+LYfie6EVmM3SD7MNZbYyX9zF/2+4ygKl2STy6KGe0KcRo9Eu0F7Q92f+2kP6zwKSgsQToFUHKNfVA9HnazzKq0NQ2b6mjeJ4Jm2lFe0pE+WFCQ7bnvpw2nDqUcfgmNzP+o/q36l3J1g456QNI17iPDb8ZpR7pA3HZ9+VEUvHrb/tF97Rb0F/xN5fZecEHidQPMFg7RPnOm0/+txAynVyS/lfWb4/6SQdxVIEjJ0H/Om7096038Pf0jp6fJWX9T1++/m0ueVFeU46RLcs4NXxOC/5xXWYNnFt9Pr3fi/Ntamj6y0rvWud9Ll/XDf5kTbFNmmXfcrPu5UJLi6V/fO+68qe92Qqepgx4ieYMKOc0Y+YftNcV/cZ+04ZN/fZ5JG5PwzoGtByfnMdnZ8yxf/LF4d0cCyb7Pmv/qN/66NOQgHMmxHWgoWzATcCnVACAKMQgkUoLyAFYWmJDDdDjKrlnAM20KYlH/h8GqcK5BwnImLNMbbUrOymcMOxmNYdNpLJpHUkGKOZd0ZB3AhuRBIsJuQAACAASURBVInAwtCWwLQGmJtyCsop2KNQRy0vjzX5jErYTAhALvqQpnw+s1VcYMZnhiEKVBqbqa8BL0jE8zny/44sg2cxVjAAzRDl+UMmmkpGx09lMoUJ7yrMmJfON79jNCyQHuCKufG8mY18Z91WaEqf0MuMNdfaTU2/vZm8NcgCMHgEClNuZJbRlorGTUN/GFFedDqPz7M2BhECNnDEODWML+w+JNsDIGBfi0kgdSqx1r8sz/PPCwD3zrV11HvEHEB/2+hLmDJm+vUdM5AYq5lU8LFCilIdqX296Ey/02nuJWJE+nfJ6NPg1zCZR9XYswCI3lYP/3jxKDQEXDPax/x1gv7iq9+mD8BLL19g/AoZ+YvnBZy8yEznW1CBdtzD0xmhFmDr87YuKY6igL+KmTZwnHRu6asZNecXuMiphl6AaFCJ33H8oqzf7t7EkH/XTJqzBijc54yVd8mKqoJr1LCG37lcfEif0PjRo8cbeEW7zIv9hnL4yBxWNuiUD7SJIlG+0F9A5ts3QnsAaP7RFt8xTgNuHvEGeEyd0bUvldnQG9pQ61n+Yu353CCE9Yab3VNA2DHz/7/927/d/fVf//Uq/9PsZy8bc90YJ/tL2cf7gncoYQ1l9iFy4Ouvv94yN6WdR3XxNt6kZMW+zIXONfOmfx0R+4+8XHsIOQKf/v3f/33WG9prJDMmaU/mrSVCDKBqlKo4NTrcN6y7+1zDk2cEIFlL5U+Nuco+ghAAYDpJ6jpkPXOxrE14/2OP4vM33wu8+yyAucFZy5cExF0ldaCVNVZp45tvvsnehs6cPKA/PhdkhVZ1cFs3PMfQV1ZWgqW5qKtlbNQPGqqCaTpOOpW8f/fOvQa41kkLnNCU6eAi6WvN3osOXSUZWO83r3uBNv0ov92zOk0a1bxrwM+yMILH0EODSOdP/XvyvvK3et9yPj0qTmaVgesGIT4mwAM/uMaMQ/2jI2/pGub/5nWDYwBariOyCVppeBds3x/xbhmLfUm5aczrpGgvMS+BP2im/SJ4CAsBNPDMPNlAwAq+MaCiHKddnHH3qzrFRIDpvPKZILvyRLmEHmXd2IuM0QxF6MU44SHG5LoY4CpQsM9G1omY683fCYQuwDongJaT5trYnjpFPRFa5bh9gXOdlfJILwgVCJ6gBXIopZzWnpe31f20H52xMkjR7S9e9AQfAHjuf1kX8cKD16/3VA7Og0Z/QMVVHsyghg4W/Qie6Kxrc9EHfxM4mcfI4SPsYsYOwPri6dOMRTtP8KdOWUtvaDdEFqYWcy8Kdg+65toe8q18x+fa8Tqa7i9loTYi41Ze6tBqV/KMwS1+62zxDj/yTuzB5egxNj6H1/gbetlu7hFZJyB53rnrmMnH8I2nASvXGkyZAInybo6FYAOgruCKfDDnrN6p/0EJEgClKwks1j8hwWOdYiMhYmUmk3GrfUNg4+atlsejPZ1O94L7gn7VTe4x5ojd8t13322XFvOMp5wCHq6TJa9fvdwuXUdHIBPcg7Vrq5OVG/Ki9l4A63WiYDrym//AZYbXrm/Zvj5LO/IP79kP9GHu8Ldzdc14Z9pMkTcpXXYlwcd11V+CEQnw9X7L6Lb9RWoFAQF2c8pw6HZqyscWyJv1MZAT8BlJGchXM5ndy7mvhqSHFVTqJc8tice7Bo/io6wSU++Xf0amssHN6P132KXvEwiw7Je8DC1YG55DljBu+TcXPxPMWrW5oyu4gHYdN1dPJ1DIRajw37qziJMvtXmPEqBmnJxsQSYwR/rgM2qI66+6Xvra8qy6PX7NJQLpvb8mp5DPY+v3/ib3NYkXLBp0hi8MXgOsxMZdiSg///RTAgBJpDk62nQKY4NH9dWf5H6ltxugz9wI4CsvPIUnOEVbJEswTvYLmeD4TfTbxL73Sa64kdJCXFrbEzr8ow1PXqmnpp8lLfSL9SX4f8qorBMQtAEIjv7kZ/rp+irOcfqhpx9P4jvDE9CNPWK93ukHQEtPtJ193IPg+qLiMuIa0HLKmpx42C4F796ZuIsgkz74DLDChwa6pn6Pr79OIKlPKgN74SXzFGuwvSlffW4CXn4meMh3tCEN1Wfqbu05g/iO0/cm1iWtnIN+QmTEugdAO9Nnf+md+Zn4lHS3nUNfxHn9Uj/27zvSUB9l+ird4/VhpaUyTJvbeanbfF8Z5BpLI36zDyZgij0NL1uxwPVTBk3dKHblmKad5pwcs/Tl/4xj4lDqkTlf7cAJgvsuY5B3tKvVS+IuqYu99jrPTFxRnuW36zN9QG045Yz2XE8ZGWjd15x3rurxwzblVW0ueVydrO8S+q27bZBd+mna8sgJx0mf047NHl+XYzJ31yY8tapQsK7IK+QMf4uVelpdvTBBcO0E25u45sSEnbv2oAFF7WLeo119d/iLttWv7nXftx8DXO4f7USem/wsf537V//s395AcDqkA4Ssx2h1BFR6NoKiIVshi7miIwhlL4dgsCyEQKOCSWBCkE3GdQJGOXkepyEE2TVCr4HtQloH1ywSF3uL2A8hqzLTCdJBckMwLhhM48/5unlU4s7JTSjza3yrPBgjbQhmwUAAXLwnGOwmNLvMPqCFRjjP0LbGyRSQOp8xvJezID3JkRLo4rkpLBRS05hn3jPzRgGq4HEDCSIJ5rpJ2Siug6UbeFcHMk78ihBSW1nhTbu0wZgSReKyOTLsEOArAjid0enwCrgKCkBzNquRq+nIOOf529u1ORePEQRtY2SdnSVTuYBy60emVnsyRywX1Prc0gEwmgOHzMHb5QNYGxVdQRydOubdTNpmwLIWZq7PgAFH/pKhs44jyiMFtwtEA+DzDhlEc5PzNzSShxSg9K1Cpt2ZLUEQhXFo+JEtnrq6q94+n0MMnW33gQaMvO0FCO67AF9v3qzM62axGzTiGWryMSYARGiC8+hlUvOIcC4/SnZ0L7urYGsQy6BSboQ/brZ6n2kmUzKKOMpM/dZ12QtOMOugg81z1mwsnRoZh94IfsbN9/BZ93LBHuUXzz36qSUkoKtlUJi7+1/DyixqHAOyT6C7ADxypsD9qvU/av5dvngp9cmVqQLuBlQEifheME4jFv5jrGbX8k4yzK5dSya69Wqhx2ZIj+OFriHvCaLLvyQdQVfmzlpQQ7clYXpiQj7U4C0oc7T7+dHj7DcCUzjqUy7Ca3zX/VIDRB63nilrYbBH42ICL8pyxqXSnkEZ1sMxeVqEMVgmhvfUKTHmV0aLslGHhX7MtmeMlsTQoZ8gLWtOwGcaHowJGeppAOQo7zA2s+sFqAyaMU8BWIMTOFW55HKVzZrAv7pFJ3HKCw04Zb+6b85PcEsZEr6Po3+WPXsxZcHqPCcDeQUrc2lYaoV/SAY8e5vyOV1DskEJhLifKnN53pNf+B3VE81ULD8V1HRde/Fb5SljOr8rH2YsKTcL+Ewg90MypmIDYPOQRU/m2+vXW+DL9wSe7HMCxWTA9x6CjpcfbRPXVadDHqwuaUBfG0QHQ6OOZ+Qj9bbBci/ShBZ8l/ny/JKvlesAO3UuBbztT/vD9z1qzxgmmC0gkwyzW7d6DH9l3+g46cBM45JnGPs0gOFh5kTAEqAL0IFnql/HBUtk760M1QDtKV3Vo/u1e7AVeq+JzhilIdyP1VmXVgkKjPqWZON7dDr2BOAZvGfZNXS2MhE9w/PcYQI/JpI96ig2i76l8jpPgNkLyc5zHh1DS6tp+8QRBlw7X7kLTdWH077UMVWXKu/iyJH1vWQ3/2cf9RTNhYDgJ0sex4YCnF9ABs/Gpl13VuRdsiAJxr59swFR9CVooB9goFvwWjppG+jM64S4D5mvMkP9r90z7VDl5wTWtAe7T2r7SivGAz/PoE2AizV2HUXBDZ0sZVaCJOvehwmcuHYGvXvnDXqyOhw59XrdLVBeawIIp2f4HtuRtYnTtcD1lJxYl4DnYtZdSwPBB8gcy70RCIVujPke5aRuU95xX/aHceqAT/BJHakNT9/YDpTaISFlnpBBF2ylI69dDX/wLEFTxv/VV19tupXv9OFcK/e7zq16jGfl2Ql0kJ2bkworq1y/jWeUq8zJz7XFkA0Foo56wihJMJSy7NFsdTTZ8NCLBCkzvSnBVbvq/FZ6pHf0QPe9LLAeuKcHmv1doKi123tKhjW/cYNTVp8lyCU/s77yK3aYNbu1i9j7vVOqJ32QzZEXuXvpTQJPuZ8mCRzvdo+fPN39+fufYmswVk+kebEwd2jwLOsZuToyMWPrLKArvLHmAfCy6fUwHQnh9dWzDyPHSQLhJB4XxXIym5NvvauG0ktXrtT+JnCzrVOCO0jMVYt46eCUWVonM6EH/EtpT2hRewm/jBOE3+9evHyx++z27dwNgg3bhJWj2O/Y19eWvxIQ7t37ZIWrC1lzaMEehA709YjSeA9/2vZQgoLLF9a34R3ag6/p7+5nd7aTrMyPQAEnNLA1wmPHtVvEItTT0A4+0e4UrKEf8ZKCdQQQemJQm2zaio4D2kBvAlGWezMwNGWXMn13vvcrWVtdIIz1URYzvnkfxqXLTRZzD6urfVe/fibmiNFkrddpIsYgWDjlkLpKea1uUP+ru2MTrmA2tPV58Qxpy1gdr7pxjl3fSZkdmbt+5vOOF97hn76vPrH2vP0xXv04+9OXsH3pMccwn53P+bcy071nP8pN25p2gM/6LrRxLPM5cZHJn4egcuXpHkQWa5H+9O/7vCvfKVs8LTJp69ryHu+Y+MBv/TTXcNJs/j195sjodWmF9JGu8pr7RztbH0PAm/e1J6WL/anrpaE00L4x8Uc9LEZoMsTUwbHJ1r5w30nLuVcYV+z6VS7R8U9/b9LeNZ68NWWGfC4+qb8b2ZwTUPtS0q7BBJzVt9oLGx+tqHEujh2XdVr7HNpYnpF9pA2lb6sMY/zyz+Rb5c20BVxD+U4MjbYtXchYWB9+WAerSfAO8o3v+ByZDU3kE9poELaJpson2nF95x4Kvf+7/+Tf/SggxkQgLkaTEXkNcRnJhbEUSoToEpACCzKjBKMNjYjZro6ZYCWDFMX3HSLuH1ZGF4yuoc3gIQbvens6nwVQWxdwCHhEaY5omAJUJ5IF4vsZ+ZGok2Aa4RA4SnqVpvA9lYcLB1MIEMFMGKd89v/R9SY9lq1ZmtZxdzN38767/Y3bRURKqPgLNYMpJQYgxAxywKQQExA5QDVAQkiImjGDCRJTfgB/IycpZSniRpMZceN63zfmbm7oed/17PO5ERyXyczPOXvvr1nfat7VrcAj9xEMZDzOX+HgHLjGmrUeGAHdjH2AB+aSDuonBSK4TjBLo0JBZfQC91PArYzEQy4NYMQ23bkKqvfhbwFc1lqgQHBGxloFoeCGB2U1qDhkpBkWjGitVRnWfgytQ8X/oVWNShVsgSuF+llB5n7aECY15y81GpMfDjfrRu15Iic8jJuQBARPXT2ieurQIFokJRc+1GDzXqTZkcKdaL1JT2bsWyTs1DmMQj8GgjWYBNEAJWU+MkjmXkPvcEvB54xYY5prZXYydAXrNraJsnevPFeC4DImjJmH6fbetGz+zwva8fy659Ax7wkoRwjMHmZvB6jh+3yPcyqIhdGucWbEEgYL6xpmTiTGGGiJ3phzJI2wbxgYWVsinS+yL9cCqiC0cK6k/NLJ+wB1CA3PkYyyjpjykxoRBbYYK2PAQAH44ByjyFoTfAUSWbff/fY3G7igx5R9xVG0CmCvY55EgLE+KP1mKWhcp9wQdU8n+4KUU0qLtMxJeZtgN0YgYxUAwhiDFtgvfgoUEiF+I/PDGGbMlMloaiU8ow1uuQ/zNFq+JRYqTPge4+e5vFg39oe0cQW90dieOQWlNBL+sKsBBn1g0QGkksKdz6hXRkrW8xqAAJuh+yndJC9RkeX/f02hk5c6Hs9gHHOjdAvwGKUpT2P+jCWlPq5dy3qbvs99XXcNIkFyFRDnznM8Lz0XKB1VQD3Xjr3rWT7KM+G3KCKMRRkkQME1AfkGIJMnroaMPIn9Um7pxGCcGlkqWo6V63gJLPO3ziS+WyWjvBwQHKM05VRiKOM0pD5smyYyWXk45xMaIfWfuvush013U8cPQPbK5YCv8D8jizG0m/HUsgctA9VGW428bMmHlI5BzgAAvmqGDec+jeiOWhKD70HP0JUp7AAKgqbMiftyHxU4Zcmmo5xHlu2jG5Wd6z6vRl3Xt8AN9+a+6g4qqewF76tLFZR9sfU2gM+t9eG5jzSn8g/4UJpo5JiAiwqr8pvxeG/1BOam8q+M1zHE/CxNoKINDajbSeueN/U6zwj6A3WP0enIwkmQA05ISndRX/JdHXI3rt8IPwScOn6L4t09qwwzwru1UeGBNutmXVvnGt7V8m6sd507daw3E6LnyxrO0Fzn09qQlOIpfycTQGdVU1Or06Erdl/aoJwI1O4pz0yJoTTLvbqtL0aFmWjKT51jykjlgbJavTQGM6UOlgZolQWNNAVI5UwAKkH7RgQxFvipaystMwdKLlBCg5dNjjSwdLobEcj1Gorst5F0jo/9d3+kX/UZ6Fr60/Gh4SqPUy/UqHYd5edcxxgEMOR9kXPDV1/guJ8SUgDNAT3Y05S2K4+Vj1Vvt/EixcVoprevtauux/0LoJ1Gd9D54Rzbv4dAhGYC9SxDn40ED9A4a3Pp0mEAS2S6/OZD6rK3nBK9R2hefufO3fA0HZLQtutRXWRfI511ZF34DvKEhud//OMf4qTvGS/9AuKih6SHEb1/jo52RNDSL4aI2G++/XaioVtCxHIUoeUBRth/14Nx6BjRQaauV0P6dHc0vYcEFlc7UkBKftVnnKY8nzqX89/be5yvNrUk8IC97jnZlwZh7JxlXlmTafrIeCrTKIXXmqiJfKOEyjjioK1ziRTnTBG5d7C7fevG7suvPtt98fnnkb/oSvGlTkAWlJOotDHeW/IRJ1gd09Ykjww81/KCz55Xn2AurOnP9x7s/nLvQQBozhvZbOjF0Dx6JgFpvMd9rc26gq9baRhAPLKmpymisjzBY4Dgu0bBJ1gnEej0QmgQD+eDMiIEmHDvZrPsy4hg82m3GvRRR9FeH0zPHRr0Xr/e0oaUEbrcSG7OBiA4Dpo///Sn3P/7H35IwMNJAPl3W0Q4GaH2Fnnz6nVKsmkvaaPCp3gO37t3/8Hut7/9cWqD3wyADx3oKFM3hiZ0Dn326We7u3fuFBNAXgzQUl33/e7ipcPdMSWmJogEWuQz/s9zyVBkjwRaubdBP4LLqwOUv83KUvYq76Els2bVBQQWPWNcEx3r1BKI1UngP+jxBXxachI5AB3h7GUvb968Fp0ssoDsqrG/sY+gQb5jeVOer260AlXqRHUAFtxj/H9N/3b+K8ir3t/s2zr9VsB5xVik27O/vZ9nT7usyuXHjS/5jg5d9wGakRdDf5Ypcxxnx7SClWIVjslnO+6/NibfU5arE228Y/Code7O0WuUc/7+a2vmdwUgpRllrPskzmJQhnrpystXvrzy87P7zTjU+dQ9/a1NLV91fxinY/TetVP3fUnW9XQ/nLPf5f9n5xy9fGjAyOtmXDYQZPsZXp+5D59U509/w8EPxQySuTUZhbmv2NVgRTxX7MB5inU5fyOst9JZy3xXsNi/uY+2B+M8uz6rHia+FjdQmjjv+6WdpU1tF9e1clo52DU1eDN69UnxTXmRGa4rXaxnb32e/EIn+brP1dmrKyv/xYsYm8E3/C3Qrg0EEM66CoJbOtUgL+cGLzaATDpf+ZXP9oyf+5/+9X96qsEuAzSylgs1AFcFVcGZ907ep26ogCrfh9muzFCQFcGuAr0eRu/NomVjrEd+SPfSD4laoUYNi+d9GbPRSQhJX1xrlCPPFXhbD866CKaX+WwZqou3Eo1GBL/dQD1SgoQSrgSkUojSICPmPb0UjFGgEibkXqyHnbWVKHiewMk6tnr3232d+1P2wWgQ063YG57n+PWucH/nLZOWya3rIYBiiROBVvdLYeceshYyUMFWni2jZk+M2uE5KXVBregXbcIToHuAIKPJWFeNKb+jUHI8MhLnIKAg2JPnn1BH9loOFJGAMkozAmxqxdyMfFkZuYJJoIrvcV8jOiIwR2lCUbl4WKWdMVgygu97VjT4/ByagDYdh2Axc1YJ5n4AiD0XRAfXA8aP3u+V4TBG1kKGxty//vrrDbT0vHCtY0OhekUd7tSNfdfI8okuEwzifRiWyjtjlKb52z3Xcyd9wKj4LDQ5JQ+YL028TOuUB3G/Knl1xHCNZ415QdtrdN0KFiqgAQcQjlevX63Xk1DOpVEXxpJeR6KYTfuXMWNI8h3Wj3G4D6ugYj5PxtlFlKBj5rdGPAYGSqtnHNCE+RGByH4KNHi+P1Ygdm3INEAea5BoxEute9ZavxiCpRMddir4ng3AcObCejNmAH73Sf4SYyl1hzHcq6ysY4pTZMri5PxMHc4atdShpv4xdcwLSKY105SC2M7uNO3hWSuYZxkW5mA0MM8G1JGvrEqhwnUTzHsJvdWr5Dsa4yv46P4xTtdAQIjvMUfLyjBu1sR64DU46ghwDgXPquApRxzfeh4DplHfdepsrtFHAtC9N3S5p7caI+9aCxMwFzDkuP0UqMkNfaV/wTirCvS2PFhLB+zrnMZAo5FVshoOGkG91JtsNGRT23kWZ+/FizZW5HyYkbIp4RMR0PrMLYESA85amUThkn78obzf8izsMcBldYFGOLPmnj3Pes9TowJZY56vzBK0C29GTqbe6vQDoOzBhzqloX2fW6WSfhY4XfdlFfge8+P9NVJEWum+ArIWwDUyH6WXsjBGJyC/6hggpbhgHuPipSFNPwDmxZg0Xlhf6Yp7CQSqByAbpDdTmbkn4yKyDIdAIyhbb1jah+drzNZAhNeXl+pQWNdXXckzp9zjfoxXx6uOIQ0DjfwCjs2ySiRYALuei1WnVEdU3gLew+cAFVmHNWqHqHfkEe8BNmvMcw7s/ZCat+PgYkzyNIFsxuXcmLe8nO8Z1ek59jf3U0fj+5Xjr3bnLxQMS1TwNPNk/aXN6EXTQJtnrvqP8pGzVXBsGldO5pK6ByA4RpgGAQDf5TQxpw5wa04HyJv7r4aU4/d8CAyos+8dmcebE1FaYj/U+1jH/z8dWBm80gnzZo+YgxF5Plu9UnvBcl+WOpNfqpeptyrPpCkjsAG+jP5h/+An0LFrKnhTXoEB1pr4jNdzpAHbs8B+UmroUiM6n7dpdUGDRuYlg2tq7Mv/5DfKdp8LMBqAdZowwifIkKKeO+9//vlnu1/84hdxRkNHnX8bd0kjGm2eLfeFNeX7ZAvRzBiw1vFwb85SS1xeCdBLtC2vlmd8HyCt+4x++nZ37x6RyXW4siZEdrOm0In7ZNanJcu4nzwK/nfjZhuKW/tYXUH5atnCrE8M3uvhk+6Xujtzg06Zh6XBuKZ8uLRZvf799AcYgz7rXCdYeSq5sQ18kLbrlGiEdPZ2HAyO9e6dW7uvvvpsd+f27QQwsL7Wdw2oeHgxGYzRkV+9Gr2a/dyD4MmASkR4y0fhfOBaGqzitHjylICO092Ll7Xx1N8ZM8C75Wrgs8xVJyTziI0xGbPRy2hsSP8AAkLIegTkZp34d2FfpxiiQh6H5035HmxsdE+uyZmlnnfK1bW8Fd9dAVLpXD2ujUUPEkAHDdeh171g7W3U+uDB/d2jx48ylwvn2syXfeD+zCH9ZW7d2n35xRd5PnYB99IpAD1BO6wT+jiR4D/++LvMB1D8q69/sTUQXteI9RRE+fqrr3eA7dHh3r5NGRd5VGzh8ziD6hTTLlMPgQYpa2LTUnmG+pV2qvSrczDBHFMyQvqFbpzbCo7r8Fgz+CKrLjSLR9nFs5Bdsf22vif7hrSlpwZYeX6MWLdhprpgnBonzexQbqpXabeetSnVl/0tfXTvC+Bx7XaWx6EGr9aW8FnKDZ+pPi2N+z6/fe/sZ/JHbRyxGZ0n/D+YwugTYlvrWFabwmeturtmxdlnr2PyHo5HGcZvv5dzOwEi67hds+jMozdJx9pe61q5vuoU6++z8no9v+7ZKt9XbMk57893I/QdQ3SaiewXX9FZs67ROl9l/vp7xWrW7640pbzzu3zPsbp38Alk6joHdZX1eeqCrq2yNXjAAOY+x/m6Vwb0NHh6nyWhzu5zvE5gPmNbwG+vlca9Tn1YXXWb29iS3MMAldUWr5JwujmsV91tpWGf41jCg6fXHbqzNkJo4v0+4IX5NWhknzWw0r/nyPt73ledyzmv52vVZ9xjeQz/t/yzQWvaOfJNeOpaQsx9UhdX3xXvXPdAvpP3/vf/8V+f6iVyEfi/SnQAjAEzs2izoUlhm6Zz1C3W81rG3DqVKphGkqCYOgEZs89mwVReVepoYJG0MprSDDDn4eDejlOhIEPQoOA7Kt38NtXcBeBeGvIulId+fc56+HiGDFkldDVqVhDbz6NIHh9H6HK9wKkKn4aLEXsSLvd17bgvoMB6gFZGkEM9zZb4zqs3NQQEwtyT1ajQW+reybx8JkTHWBjvmoJlRALGAfPiO9ZPUxn2IPJ85gnIhuLCd1kH9oLnSA8e8BzGidzIOo8i4v4YIcL9ZXIeSPbVA7gKvlV4hHlnPxrxCniYSKUphcN4VDYVInzOS8bv81AEuUfq300d0kS0zouIJCPBUbBXYSgTVjDK1FbGJ7DrXATW9vRXUJ3xYAwDgkMjKKLurRHxXCPw4zXcn/d8MSYBAJ5lWsmLV61zywsDh5fKskaNzE2aYy9W4FAab/Rc635qfMdjiAB7hxOBiKNG4pRp6eXHodKsKYUEnwMcA/ToFQUwVMkxCrpr3TRQwDmiDN9/MIqqAA337Vy6BuypUZ4xFobGWes+r+munlXPenjF1NPaG2g1UvnRWbCPOG6tStfeKDNpeVVI5UlJgT13Psas4KRjYS3l0Z59ngtdsl4KNL7vOdfol/a5hzxP+uQ7jPQSeQAAIABJREFUygIVtVXJTakgjOZEb1OCotkaiZSaTIcqpTVIw2cBPQeYZqz7iFccVEQjkfbUOu2JxPkwwMOukR6MbU9HBacBJnTAONdEA67Gr83LFkNSvs242AOeKX8RXIpiOoqDgL17YlYmIAJj5Xk6Y7mnP9JBwYV3kaE8j/+z/pYwEcRY95/vCExgIPMdQG+AVtaD53pm5VWC/YzTs64S6TrBx+NYpD7+AIbwftcA3i7ApxLG3vusVZFkLsgeIyhsXJj5U6ZjQKS3r1uXn2ZONdoblcozBe3gNciDRJHH0UXpk3OJyiRbiL2wV0jWjx4PE9meNQVgIRU+xnizd7h+n3lVw5ifZEDQW+DTTzMeQA94mbLDfVPh531kx9FlAKu9A4Q9WXlbefOU4ZkGvMgFriHyk89+/PHHnBWeyz7IQ4kKhRcyF3Uw5Zs8UEB7BcWRtcprZTXXC0jKlwT3a3C926L4NBTW3+pFq5HG/QJWX7jwkYFvgIO6gE7rC6lhXUea/E39gfd6RpFTLT2F/ndwoU4ZXvBmy5+wD0ZWM36VZyJAiWlpBG2dAqsOq06qfgs9XL8G/VGuqzQvD+3Zayk07sE9eybq3C/PBiB6n8wFnQI001Mntb4u+ivOH/dr//xm3Oi07XNqYEKDGALRjY7JsrmQeTIGHPecB94HSO39NlHe0KAY2gV9jYznvtn3RBA3ICKO7Yme4z3XSKNGWcC1ylbGxFzqJC0/F8CTN3If3qvzbN+wWF3Cc8H3AJZ4Ea2pDiQQoK6kzrfS4BbBNaXfQos0NX70aDKf2qBRfQjQB53t4KDRkaHDcazFYYMzECBx7Bh4P3wVkDKRlONo6Hlo9l/lDM6e6kjIwugFcfp+QGGZCObWFsbZlvV+g3PrdXSfL774fPerX/0yerKRTj6r+zgZNbPFymXOqPIDmUC0LSX0mC98nedwlogopvkf1HB4ofcy609wWwcRe8B+sW8A4JwNQFLmDyjLmlnqQV6zGujw+GvXb+T79ojic9eb5zE+npNI8ZOTRMAbi7bqwsyT7/FCn9ROtISdug3rv8WyJfCCtb4Y/SLAYc6IAHjHEvA19kZpnh3THuX3nds3dp999snuk7t3QkvWcC7/Pt1RDgU6USYjQ2ITAIIfNtob2XOA3MqavUq2Ym3RNsB+/PT57tHjZ1nfBDdMOjc0b0YiPIR1RtYzTs6udlDOkr2TTnfZY75LcAPXQ1uxpw6nuV0AeZzT/T/rQwYgoHz6dEWHqnMR2QrPZV6MR9tX/VLZyN4kQ/Dc6e7u3TZNI/uAc5Ro+4lQbtPq1rFGTzrGOZ8MDbKyCoKTpcD9I0MvVr4Qtc2zce7guOE382ddoM3HT57mWdD5rdt3cv61T5IxMKAVvIr73L51O+vCfhJpznO4ljHw3vG7t7vLV69EhkpvOvF4rnoafFOgBTrlb/Vdz6s4B8+F1uHp0DPPYp34sVePdhG0ZwkCaEV94vxBy3Wt9hvXqNtyPuoAbxAi8pEcAG0uy6Q4Rp4jD272Cs31Kjc8gwJHyh35vbx41ZF1Hin/tVMdMzohOq92sGuzYiY+tzRVm2kF3Nb/S48+Z7XFXH9lqbJkHbdyxPurl6xYkPdRF3LsSlqv9XN5tXxE2bl+b53DOk+v9Rnr/NUjPXvaE+7/GmwgHsVn6j8GG+qg0K7gt/cQT1K2qAt4D2lB3ce1VbZCl1zr987OTVvJ98/O8yw+ol7E8/lMOhJcdQ/Ch7SxFvl4Vm9w7dbnyGtW29a1Vf5yn/wM319tmlUfd4/d+6wxuu7Ibmlk5aXukfqwASiRMbN/6/22s7QEDCfjiaziwZikY22GlTbXs8378Phk2I7u41kkEtxgV/UL99dz537y2/tK79xvpSf3grkYAOz4vGbdYz4TU9SByD1W3dDAI/VYxyP+67o5PvdHHuBZOPd//2//5nStM8YC1pCsgc5ONHW7ip0eRARn0i6TUky39HqKVZKtr2daPsIKwKqHDq9LmxXJRE1NJiVL4A5FAoZ96+atRlpNR3SUBZSLLAjjovbohYOMQWOez0jHQgGQcBBCCByaGLFQOWQ0vbnUiMY13a6Ry/t6o1mPRBpVkerGYew0CoHxs/HcE+GjYaGngjXq/DE6LkehYX68AnYfN+U0z0h38/2hJ6WbMX9y95MNdNMAA7wN0+HfGPhVbN6kQWYY2fl6P0mBgtAKZHBdvao1qNtihlcaCBLZ8Opl7s21CFhLj3C9UbdGkaOssP/cD8WX61CmalA2tYHoWp5JU0HS41qeoc0pm1Z/kv0kylXmTEqKTElj1yg76a0HEJCkIGaNsEYuY7jWAGw92QrKqaOUes8XdlevXct6tdxAIy/XZlJE0Fhj1cZePLPd5hE0TaP2EPM8GB/7QHQEaYIdC3SydyTZ0EmhI5gEmBMBPU4n9hiGRJSHqW1pHkqKP2ELAMUYuqGtKwHBCzg2PUbAkM8CNhAdSTTinGeuDhA7aerMLfV9OSOk7E9qoMINYaBy5p4rEAUA2T+UcYFVGRGf8/eqPMJc68U9SbM5o5mjgNjZfJxP8VzO2WecdHevM+XyRwJ/VfBk0Kwja3X9xrUdNSRl6qX7RkswN1LFMaCgZR1BMu/u8clWysU9B8AX0KFUCfTk2WAegpoqigrYAsLlAQJbKiX8X0ERfmZEJAYJPRcutkaqilr2dsn04J4aaI20rbDy2Ub4KFhWgIi5c73rKAgmjSrInT/RToeXjhLpWadN0yYZH6AW61ugCvC6JQSaJpzdGSPzaUuqTGS/ID/vkR3Cecs44nCqcZbSMYmWriA35VdFje/ggNKxyvoLBgvM8F0NBxUuo6dViFUsBTmZt0BXz0XLaaXu8ciENuKqo4l1EDRhbRjX8ftG9Tg2ZaGAgUq6/I9ncy/GiBwr6N/oOb7LfPgsdDyOV+mK9/jeqnh6L6O9wifSLK4OO1/uvQbT+n4U0AtNzzUiN87xaTqrk6NAdMuktLEgsvhpwC/qxkOLGppr/WuzWnSYso7Mje86N/5mDT0fKlXsO+ckOgjA4jjBoCvkK83qCka0FujRxYu77779JoY39XKN0Bbs5xnNAmlpBiLkb966s2U3cP75jD0QLHItBQwBQpHHyItGZx7F4IV/wQca8fY4vOSTT+7mOfxdvtFIfmRTabcNwHwedIWRjZy7c+d2DGzmJRgmKMl+OpcquIB3TfVGxmtMalzL9zUiNAr4HjzeUmirLFDpVb+IbgX/CTBUACbNIj3vlPVAkZ/oxDu37zQqdIcDpHoiz1OuMW7TJXVMBOxCFxudL8YSesg0O5KX2cTderdXr5A5tW9MzdpozK2KdXWuNvimDAY6UTL83rQpnryhDtRmJ20g9uvqYqtRvhoTnk/PGN/jjBgVTMM3zpI8C7l8etryQDlQc7ZMv1VfZx7QlSVfGCe1wN9RHmZK2pn5qR6yGjQ5rgsQoYGljJJG+I6yTYBOxxu8VSOd77m+7Cd7x3v0zuDeRHpCZ6vjVCPM8ckfQ48YcfC84YN8xwbDnG3OAuMQFEZuXDzEgb0HwbmmtLPPNpVWmFP4+jGy5eLWWNFGqy2RgjOgpcR4RWZPuaucJfYg79f5A87EmFLOjCb2Hz7E+fbDD9+FJ8B/1uAQz9AKikifrid8g0hleJYgIevA59yT9SVqOYD86BvwXOQI6wkIyNnnb3kcf1MLnQhhA2wYG2PnO/CtVXZC/+XLJ7uLkyG1AiLqDvBTxsX4ErF/TIbh1R1NI3WY1f5qoAE0wf5xnXJNsJj9Z5/hidJq5dHFTb9gPGnKd9wyXOgI0T8mso39weaFtypLWaMbqQl+a/fll6XNOLCmJ0h4MkC75SUm8pl7kBnSfYbn1fbYnL/H77JP6or37j/c/fnnh4kQZ32MYitQ3pJM0CK8Bl4b2Z4SoVOjeYJg1IvYY/YIQDvNqdHtAVTOly5jP2zNqFsqiPXj+zTGhI6hPWyIOiuqzyhrCySwTtUnKktqa5w/16Af5E7qe19rLwjWm/1rj5+Wqolu/eL57umTR+H5XK8jkDV+/ux5nPtEhUO7jCXlY37+eXNQMx/okzFjT8Mrcdo8efo0c7Wsig58nb7Xr7a5ZhwxDx5mLET7h95xEL6nnGJBZObI3KVVI+y5hr3SLub/ZrZV521NWl7q59A2ZwYZDR9njb755pv87ZkVlON8sX985n1pYspzuI9yn3uzdjap5qxzjgW8r1+/GtAdOmI+Oip1ICuzo++dG718oq3V+4oJNCNAR8IKogo2eWYFwT37wTcmk9jmmAJa6rxc6z1dr7Oy56/xwbP8hTErv9S9tFU2hXb5Q2BstYHWe/K5eo965Son/9p7XL86Ahy31/nbZ2t3OXZtixUXkI60Bx3j3s7Z1/NWz1C/UGZrKzg2dSrn4HWum2uy2iPaIqsuY2CMzhmvc/9cbujEZ/oMaMO5MF7vK33zfe3aNYDAdeA+0TXTO7A8zvWMzT32DPI4tsrgmKGRcfg4PnGJjJPgBz5PD6GW78s+zo/rkHvOj7od3/NMRK7MeVptr3VvtMvFKdd1ZC6eETGx6HDTK6w6UDFQmOs6Lv9ez9FZmttA8Cl1JO0iHeV5BpioHynHxVBXjEK90L3y3DsG7W+vca88o66hOCrPMjCIe/A+66g+x2e85GvqDJ4Xac49PrvuGcf/83/+r6kJrrBVkZXpwYwNlZeAuRFCMxFfqQNbw1um39IfgFlVZrmnhqvKpkaSAlFi1qDRI0J065dfftUmZS9ffWScO2YVRoXV06dPIrxV6jzkAlPWsavBUVAbQ6n8s8DNWr+R+66pSes6OB8VQNYBJeTO3Ts5SAgylBnSdyso6y02KroETb3eNg78SNmYA4fnH6CW1EPHjODPHkytPuuxogzYlEljlntuzISGHS9e5lkKRfbHwyHDyYFMNOfHdbk3JX+EjSkKCF1erAfzBQDXky7BIvShBxW0RDRN0yzHmrqOVxqxkiZCiUzag0ypq/fsWcZbIKK161bBqTDZC5/WaOQlPRJlyBoCyN26fTv0Ao1pfLEvPXQFsQpWFsznedAe4IlGaUGjRv0BmqchI/sXw7dAtLQtE0kDyFH0pX+VqdSxfvcutMR7pE560AFM6hR6kxrdMDKYtaCme43TI1HuRI68bTRh1uncLhEpjGMfkdzn7QG7C1u0iXtkVI0MzjPP86T/8INp9CSDU8GNkjlrbKkB5s21Rl2/eP5yqwOOMwEaAMAqA55U+gMcaZMSRQRJ9qUd7XnGKkwV4NA4cwagwzmm4KjRY7oSDceg346he/xinH+NRC+A+T7KOfMTuIthT3PAS5d2n04DzbOMXWGpcJLvsiWC164l91P4FVwt2BWhMA5B66FrHAvYOH+BQ4EBhQjGlIqz1/B7Ha/efYEmz9KqUCoEq1AQrfh+9+qNzqdGyDHmAsDN0lgVwaSyYxhNI01T4ZnjqkgLUoRHEck3dMwZCO++WGeiwMC6zrnmtAYPz9fIFGSClpVT0o6KpYYq92Yu3Mt7C3gqVKEXeDj/F0hMVNE0HjW1S2dISpy8Kw9fo86dA7xzH2HWZztX/mY+KpvyDOWSyhLf4f7ec91jDU4+07jJ/rzfN39i73nPjB/WWSON9zUqr1ylNEdpOGNhvyfKv8ZVHayWRAGgQJZj+JnubQQuc8TQ5cVnGLI8/ze/+U3WFYOYPVRhFBRhnaVljTecj+5Z+Wt5E/MAuLTnQ94DKCUF79rV8HjGY0S2jozK3vIgdYSTDzhw9g1/GSsvs2Cke+4XgAjnEC07l+ZljFEHxaonWWdUpy+8Wcci5xfdwjPDmrAGGLzwTSL5GANr4doqd5jPel4qu5pVwXgDHk/EtnSnEpmzvij1jAk6ZzzWlmaeja6v04Yf9ubN8fvdScq81MnLNfwIAHNfI/N5D9l5erIHFwQkjEpbZae0/zJRq9WjVNpXgFn9RZ6KfKmcaZaF5Tbkf/Ki9f3r10uH6GPIpGfPn2bcrD3Nj3FAEOVvPwjWl5JDyCnpQVBYI0dDUHBGcHgzkBLhXj4UWsr5v7A1nl15n3skP1uNzO7n6URO1ekgX16NV/fb8+Nn7hnPkxd4LnyuPJ7PjQRn3Lzcd+bAvdV3LS8ATfNiz9Qf1Df47kqb4WGXrwRwNUNN/ZP7cH65R2hpytxw/eEBdF5dQV7pGsgfmK9OjVz7Bvm7r2Gqjuk5WkH+yNlDjNdG2dXJ3jVPuaSPeuO8D7BKtOv333+biG34nvuuLHfdlcPyD9eTucJPoT+Atjg0JzoVOkzpOfQVnDgX6iznRxm1Zu3J11mbV68JcGqpJsE9xmB0Fs9grDoL4jwex6iAhHoLY9X24R7oVtwHp1WyLKbBu/aK/MjSNnUcNGhHI5koa3ggepn0vjtXIAR9dVIJM1eyjUIPAa6Bh/siLr7NbGvr1JY43d28fnV39+6t3eeffbqBoYDPzJGzjPM9351I7NoFZOSW1gOEhKceZCxxlL9/v/vpp79EdnLtw8dPd/cePNk9ePgwY2SdWSP50zpXg1jQM7HJ+U4aO+qwTqbcxeim6kylufO79zS2Jzhn1pBrcRyktwG2dWzPlg5D7ujsUG4p232WOAHnoLRJ5lXtxX1N1svJkEFm9ZzVsa6cfvn82e7Vy+epQW+UPXvieSdCG73pk7t3N1nGuTZLjbHgSIffX55sFmqbMx/oxMho6J9xNgPmOGcN3sEZef2yDkz2UifLy1cvdk+ePc1+4AxgT+zV5LPVGwW71XO1qcUPeD/7NPyP38ksmfrxnHWew7wYD2tjaUK+w/vSwIU0hb6YeXDGmSNnkhd6HnTpeHg++/Av/sW/l++tvJS1SN32ydgPh0K3vUAwyD6Df5X10IF6oDxS/ul+ngVZPffKNADw7O1kOkkLAobKQq9zXP7WXlp/nwUj1XEE05Rj6zUrxqKu6DO9n3rPWcBPW8tzsP7fv71mBZnlW2ev87vrc3s265Tl+36m/a5Nq1yvblt+7jV7fG2a2Y6TxgBNbTd1udW+c320q7R5Vj7u+sqnPLPrujlu5b77uz5Teb7u01mdcx2b+sgqt6MXEGQY3br9h0KbBCclQPTjrIIG4pxugTEBapM1utuCDPOVwUWT5TyBFJQkSjmpWW9tR84TL+1C9iRYE7jiPN85+lvdhLGqr7qH6ltn9UO/q3xXu1jLXXGtOtjZZ677E74wAbTINZ69nYdzdYabJWwggmde2e7/vY57ShP81rbcMKklY8/zv54bx6dOwTyYqwGFzs33GBdj0AGnreF5Xx0vrgXz9JUz9H/92787hSmhDMdgOarRAvNFqU8zEMCyqc3MRdwEQUOkMBHDeJZbNB5Pao29KsklHkDNGF5j5KhkpeQBisOUpwCA4l4YigDDAJCJBL91O55hlCGBOpqnHV062qK/WQyUAztVqySpoBNpXU/++9Q7M9ULUC6NuiYKie8TnWZKoiAAa4HACeA+dVNZSBtQqqCzGRqqvIfXvwBMO3EbsdJxGUm+TzdzcyAGN1pQ+dNPP5kIEspRvAmBMj4irPHMtxFMDaWCkW0ig3de4qqCV0NWI5koqEYD1ygJEzwtGBJw4OI+MttUkCjn0/GZexFdx96pFEWhpEu23aXfttEbTSjZd+rIa6RIsKxtUjMS5XUlNLfv3M56dM6kFWJ81ghrB9gexkZk86rQb9MshYW1dfmcZ/FV1uf2nTvDwBp13mjy4xhWF2MwEcG2iwGTKIrUk8YQaOR+IxysJ1vnCwIEgyPNHSeKRMG2KhrZtwACE22xNZxjLigr1KU9nzRFa1nm+9OIMM/mk6lBnqyIpR4x4+36NvNC442oaA3nCpkaFzL7jTG/J5K/KZRE5CWKnMgSmruNd7U01zVL+QKi9ybyk+/yWZ47DDKRdHj+JyW1DHuXkjTPnxO91cyMNCzN9a0Dz1xTO/zdvjFroqwCmrb2nbQdAbyrkysN04bmN49pmvZ1P/djbGd5HHipZRzDrGcjez7KBnQFf+BscP/NgE5C7S50z/NJCcXQgM4Zmk2FPIO9rin+FZpEmrUxHZ9plAn0qchGEX9VRd/3+Jt1g/ZQCKAXvpf6nwBhL6l9XMAXo4AxEWFlKrSGl8aTvNYMD43wREAdda2jSFGqKlFJx7vDizQc3TfNUg7wPR2VKlZxsgLm0wCSszgNlORBq+LDsza6TGmMOqEsCaLgq8Kw72MRwPn9+93TJ4/HOXU5IANz4vk2nVVQ6tBQsRFYhXZUOtiLOk7MjBJopTZ066ZBuzzbqCEjuTxTnc9BGoH9+c9/3iI+cc5Ac8heAbRVGdb4EAhTxqk0c82qpEC7GP5rZAHj4zumxLKOghEqTocXWnpLB1yNnzplmLsgNIYrawYI3jNUpwfyngg4xgVYt6/b+yHZTzis+C4RUeydZUBYN9bKfeVeAI38Zq94vtHr/G02iYqnimnOTqIiKge4b89czws8l0wkgHAB0oAP1NU/3/Xhe94vsm72ne+roMKXLx1diVOZ+TBX0qsZT5pJXrkSwCVKIVkoAUsOswZxBEzJGUFpnqHS61llvzz/fC8RdlM2BRpm3Y2K18Fy7RqNmnHsNesJ+c4YapS0aaTGlc92bXi/usOUDBieKu9TcWX9NegEbAW8oRHS1pO9tARBHJ8AtNc5zvXMn2fV2dfIXIx5dKbwobdkfrQurIB3G6OSiUa2zh7MNwCj5ZbqcGE95JECaso81xSJwXogY7iHZWXOGvzMTWOes/Hdd98GCMex8uTpk9AsNMqewPcpbwHAwTqyl29eltZ0bMlPPE98j7Ea9cLzBRZzZhfwquUpWq6CrLE2Li5tqZ8r79Qn3T91OuRzAp1GP5MvaGirk7nfjD2NoiZ63yy11YEh2LMabtC/vJD3daoGBB9Dk8/TcHsM05auYD4FMwXgNBA1mljLq9euR4+Arvjc9UsU5ehM2fspKxS6D+xZPVhjTnnDb8+4YGzAwqmbLxCwgh8rgCE4QHM9nmuJlEQIIzMGbKJRas9Q5T/A5a9//avdV199GdCP+wss8Ez+1pmlbqAc4v+cNeiPs2P/D3QUbBlBQPjAy/QcaXQ742a9+JszqXziDPIe90+E9bk6/Vb9SkNyBTE8bwXBW0pI+8vPyF7T7rAhNo7w9ycFJXQmyFvUq6Vnx8j64AAhqGgN/qifvA1yk42WBt+NoG0mbvlJ9sNSe8jjcZjW+VL+f+fWzd0nn9xuE/EBKqi9r+FNA190QNciuiZzOGmJQugzGcHRu2ujMDYyYYn8xjYhkvlPP90PCM7ceb48SDuONdBpzbhyNqfpanRIy7qdNpgr9seMKyXOkiqPc3qf8ZySYimtRAbsy91bslqTQVMc4NoNgqn2gQvKd8bIK+eeMi+LXvzhhM/2fQOgM/YauzXn/pD74Ril1N213etXL3Yv4PePHiY4JtlxiTyvPYwebaM7aDG25YAe8pjw6ekhUjnbTBfAcZ6VknpTM1s+At++eeNG5EgcBFNCUPAZveDnez9HFhkAJP3GaTMgrsCQvKPZzte3QAuBaHU4HXucOeWLvMMMCKPwDVThTFvL/Or1lsVhnji7GAv35PlrhLp2HPv461//MrJVh7r7J5axB2qh14txWrDWBQBr43E/7s+YwU94Jt+LTjVZLWn8N9mG6tPyUWUt62DvMs+M+7gG4yiDilnUplvtAe0tbe/amx+XPXNv1sAgdSkDLNXj+I58ne/Ie6o7lH+of6xywsbaygJtGNZNHVJbTzkqDqNcFhB2LNpfRvvzfT/b4xwtF+T/HZPXqq8qL+XR7Pnq/NjjIh2NZ1wQvMF/+yaGK/Apb1oBe8+Xc/T+67h9T1myjtVnZf/tWzB15L2ntOH6qaM3YGLf48v1d32dn3rN+jt0eabpqzRv7wuem7N2voGDOqlZI2SnOi3rYfWH8sjaC6v8cg3UB5XDjEEada3X+fI99SFtOr6fih3IsMl6c017PvaNnF2zlV5jJ00WNWvo99FP1ghwI7rXcyrvkj4ZG6/q57U5wBHMZtGGX4Hq1VHk3znLE+iGvm/Wk/apdK1DzbViHOyNAUV8vjkvJkp+xV7Uo8792//+vzyVqcSLeXQ5ABWRpwDgMGFuxGdGE2hgwBiJug4wOKCXdWTcPB6K0YuSWwOXyOjnIbo29qKOLGUQiG55k++2idTrKLgA3SwOClMjAt7sbt66FcWOKHHuwxgaHUwtuno4/UHIcf+A3Wmu2Ygnvsu1z4nEw3NM+jbC8Pz53ffff78RNRuKQo3QMfVpnZuHzEO6GlIQUVKRBqy6EEC1qZJJq4gwrQGD4hgCm2Zi3I81ef7i+e7JY1IWzxXsvtQUYRwGAKG8j7e66bE1eCt0ieZqmgCfW4rDNDbBLw7Ks2dPN+OpxL5X4nieZUQURu6/AlVAQoN3Xxpk74WUUbP2N6e8DXsaxWcYEAoEwvfZ02dprkJ9O5mIxr4R1StTySGcCI/UbZooJQ0/BQYi1ag1AReMyBs3bg5zqUfV9D7AnAKde0HQNOMKZehVpY81YI0BnZgHtM66Hpy/kDImKk6sNwA/58XoXiIktiyAjVaghXZzb3O506T6oYTwdxrbDPBMpCtNZtrYbkoTTNmQvdCp0QfdNfuiSk5+Eyw7f5dBWhin4DEwe8D8iUTejL4lWt/5RRBaO2up6bYp61OCpoDa3rnCXr1+/Xb3ZICTRh5d2sDROmoAmC/sXrx8HoO5aY48z4aH+87DPUuHWxRGDG1ALsC5qTMcoCflXkhpp2Z2DYzj4woV/ga8ytmecjfJCEj6DcyWtClqatVBwvqwp3/+08/hMQAhXAsP4P2A/5MqWYCD9OHXmY8gCPTFfVHsKHfAb5RTxqKQePz4Ua7DCHGNmAP3uDYR8XwOfxb4unLlaPfiWfluaym+mtIJF6csw+WlPEzTH2mOdfeTuxkzvPPpk6cpI8MY4SnUpeWCwScCAAAgAElEQVR7GBwYH03BvJlxmJLedS+4xH4ZucLzaQqFERgwYz7j+yjbrImgBucN3ruPZnsbQ0e5BVhiBExSnQ8a2Y9zM5kj9GL40LTw7777bpv/vfv3wmONVIfPA2ZVZtVxq/FlZHDW7/q13fVr1z9ylDYSrVG0ZofIo9g7aMNoAf6vwwPZpcLw7bffhZ6RNXzHKMo2xSyg99lnn+dE/uM//mPGhqyyzBegtZHuVezeZh1ZH0EMeDb30dhmDY14VqHlvvKw1L0+OoqxDEAvEA5dmiqN6wf53nvT8JEyEScx9F9P/dLIo2n8FQD+4uEGgq4GC0Yez4c+UCZRLnkPGuH+rhXjN6qQtfUzFbcNjJoyCS15VqDV8kOcEdPpSBumWRYp854RxhFnzTQGU4ESaCST6Nxp5a/gPWed6xkb720g6NRaZW2uX29DYAArfnQeqFcI9AsG+DyuYR2UpTqi4C04FHhBA4DgBwf7OsgqzNzH/RcEXw1AFWzGE944xiH/V0Hn2TrbAJh02PE+10h/ZsCpEPMbWiKjDT2Ge7u2yb67dDlyEuc4ekHmHqdKweECSFXMkV8BbYJ1FVzSadnsGOr91nHGi8/52zlrBOR96OE82TU41k9jSJjVEANhUmaZM+X4WIdPPv0kYCX8BEf4/fv3Mi6NgRs3r0d3gU8A6kS24+xD97l1M7wIPgONApgXGG6qMPdvPdgnAS+ePmu5LyJeNc6ZP+VRYpiNMfz2bc+1e7YCBbwvQC0Qc3Ch62OU0goWSOcaz6HjiWJOA7VxLjBfrvP7GpaMCzptL4Y6Ax8+fJD50PwRfsLeopebWcU+cd3Fy5e3Rsganp4LnqfB6nvoMOholMAADNfwAtjDyWr5Oj7XGD2rz2k07o3DGo5+P/Xll+ARjcmz/N2zDpgbPTu1juuIFaSJY27mEZsjTp03AeWoCf7tt9+E97J/BBihi7PGAfje7DNFBRw0AGuLPc3apX/G6YfdF198mVJTOjN5H5lOxJzVDxkr5wW9gfnbtB2wioPAuoXecu5aQ/4syKWerZEOX+jaoTdWJoYvvy3IK71HzlPy43QXhyHGPN/VmecczVaURno/nO7j9GcNaXp+2j0jsjyZlOFj+0yAnNGJyKcue9buoBGD1NV/e/wm+hz/Z4y/+MVXKUlFIAq69ovnz9vMlGzClAy5vbt8dCk6uecLm4C/OevsI/YF+nNqZk9fC/bpMWX8sF0fP9v99JdG8DNf5S7z8JytPCxgHGUtx2EW8Phd+1DkHEy2CZHN7IDOjg8fcDSROVGbm/2Fr+BMa7P517s3S2DMDuAeveHSUcq+UD6skePHafKrLgpQzVyz39gSA84ny+r8LjoPpX7IjFbPIpMG24p1fPniWZyIZs3qkGfcCboZh+zDR4+STcPZQcYQMNAAORq6H+7eTX+ynNvz5+JU+MMf/pDSYrQMRebWKVF7GF2S+ceGiA1Oj47Pdtdv3Ni9et0I7OdEqk+DUXndKjuyfoMrSJtgGtgGgi99JuB4M1Wx9y29BQ5i3xFBNZ7DOOCT0ANBEpZFObpyJeVTcC4h7+v8bkR/7Xv5SRuHcy90HuYYfX2i5Q1KkSfV9qhOuo/aLz8WZGSuBsYIpKYS5wQaeC/OJDJVPqHuwvWCVvILMRP1GOW0elPtU3/Kk6ELfgRsV5BLW7e2ZB0E6tyxfSdgijkxHuU1zxDAk7f7mf+XzxYDqYO9ZYL3zdSVuc5PZ4RYg7ZEdJmlnKK8Q5nDOilL5YXKGuervNZuXAHCs2C24PKqM7vGjl8dSyyG+6KH+uL/KyD7ERA5QLXzd8+4t7JCWSqGtN5PGpPfm6GjvPF+jC37NrlV3Cs8cuwrQHB1EcetbHdN1KE8r+pGPsO9k97XutgBlbGxr19LNgm6rHS+ZmjCE7iPGV+MabUdxMkEwaXHdR3cZ9bc/fM8Kg8878gCmj6DZaiPeU91ec/GujexIyi9PKVkPCNxggxPZM2V/dFDxwaJ7rg0E12BaHV+rmP9+L+2rLqh10vXlR/F2Tb+ZA+zcYquGFP0BN5fzi7X+hy+a5WMFVz3nHu+c+b+7m//o1PfAFTmSyxMFaqmq8HUPMiCbCgtTJJuzwB6/PCynhwPrrF2OjXIWk6AKJYaTniErzZqjpTrUVpTJmGUZ8BSNs+IAZ7H9Sh1REsABIZZYMi/eJ7n451PM5JEkddbiRKXcRH1MHVu3cC3r9skaJeaocdRgL799tvNc8pYMWz/9Kc/bQss82atNPpkGKvBpWGO0pF0zXNT4D8gIWBawVs7jm91i+bQoDix2ewFmwpx7AVE66phJKZ8yBKJXGbSOt8INgSBBnUjj4nSMPVPllMhoZdUgzDAKkblUm8o0SNLeqsHI8Q2EbQFVOrRl/GwNsyhjo4qaGYFFBhqhCnEjWIFUHKW8a73WwWVTFUlWqBAw1AmpCdfoY3hxLgbyVzFwY7Z7G3KdLxrtC+fCSYBVgHE9f71QqNoMp82wzrYPccxkxqMFSCOCQWO9Wf+CFLOgh5HMwuS0sM1H6CBRufxGwWffZVZY2AdnKcrfMGdGKvjtWStUXwjKJOq04hqwBsNaM91aypTEqZledhf5pUIlGlomvI4E+WzMtU4c6bmLgp56G/2U+XO2t6JTBlgovSMF56xU3/y9e7n+9S0beQwtMuc0tTyLSBD01ZJV8SYwTgBZOCe5TelYY3cC+dbA1vB6x6kjv5EjwHeMd43xyhF5Vk4G6BjwIr0PZg6/eFxKb/aGpIATaTVpmbtnOOUbXpVBas1Y/cgI/Nk/E1DvBS+8+LlizhOSmsF81S4Ha+KjqAOIDh7ZUmGGH7jxTViiPugPPN+m3wdbdHg8CqBrYAVE10kj+H/VVrfBlBulOW5OKdOz+1yfi8T7Uv90Fct5cQYiLoRPNZA0FHGPTVmVaBIf3737mR3IZEWBSgRuqwh4BLpmTxDELeRdftzWqWyxiV/N/28SjPPk5dEiA8Yz56wjozLKDhTvU0z5Rkbf5i1ESDWGWH9ZJVZzmmdkI3A53d46CgLzM1oAZVDxmyDYPaDe/IZ508l3gh970cUE9/DaGatGHtBj9aoNOIHcBW6Orpc8DeZL5PGzvxUzFRY5JMqdY67jpvL2WOVUpxzZGBrkNAQi7nAS5vdRI+L1snlXDXi+W0spioplLrYR+nK02u0NRrcSBgNLvnIClitCi/XquCpWKlUskfw2UY/4ZChYdQ+8iW1YC+NMT8ZRkbsqsQ5NnmJ5+fg/OG2r4I6PNezqkw1/R1Zfe3azQ3oN5tLI0HjA/oL3xnnlzQpmOtnngnLSKAbpanZQQFDo8TlDyrUyk7PifqadBHQbTJS1Hf8LY0QShnDYPi5Cix0qB4oALZ3NuA8uhGdjPFlHJT1mMaTBF6g7+11rAJqm5P/uAY+vQfaB6SKv/INgUkUC9fL26QH537WEIOfA4Dx0lDVCNVY4l464AEUKHcCbQKUwI/3+sGlfAbow3lPGj3O/uO3abxqSYNEQo8jV8coc9GhYXNCo/3PnT/YjBHmjRoQQ2kAqOgGC9/S6HPfPWMxnqdsA0CgRpPguOuuzuZ9oJPLlHg70yBc0P2s8Rm9LfWwC2rCo5gnoKw0u/LKnFGuOTiMHsD/14ghaEA5JZihERyDLTTS6Lg4IkfPsT4863VWrnZuBTRcn9IIcr3g/qZHbppEaWulIf52HTbHVTKS0D9Oo8+ueijR4G2iiNCozg1P/+abr2PbtD8KEVBkvNXxGF42jRdXg12917MuT2au0KkOxFW398yqN6jXaltwT+guvO8N+k/BNecpzcgja2/sS4W1BEnr0Kur1k6zAXnPLHIi2SAAShcaJe3cXHfPofu/6SofkK17neGYtTmpvRkNOTrvPoNM2RcQfGv8N/W7Y7PAU94lyAJBzty++uqL3RdffhE9DoAlEfbRzyprATnYR5wYzr+2RMtPqudtDTvToPYwWdSpv/32ze7hA0oo3d/dv/8g9CBQrL2lni/9BEA5InCsQF8CoZYIOJuwwQPDl1MaoD+XrxwNUHIY/pmGjNN/Qp7KZTnL/CQib18CaNuLuXfAp2QLFwQ/P3zXJtTQIusAKHzr9s3Qo/Wq69SmBnyDW1KDd9cyO5YLaYxixwOvoNktQWsNCLueQDgwgtheu9KWtJesLIBsAj/eNnoZOkMPrF101Cacg1NE950eDkTMgwWE5s/t4vx89vzZZCbhZGmfLRwD2B48tlGU1VfVnYye5gyCKdh8EwAbAFx5ZKZrgx1OQm/ff/9d9C7wlZZEOQ2GAEjv/aNzLXalayeIWh2lfWNslK0eIyAu/+B99unzzz+bhprNQItzZLJFzNwK5kH/gNQi3pe3EdQToJVPqCs1OK+YgD/SuddAFxsOEL7cfVVPEaRVP5ctq7e4/jYDNWhAHcD10kkgKOY5U7aoj7lHK8hX3VGMpfKA+Tg/Zac8y3XgOtaI7+vg8rkC+/zf/VPGaEespXdW7ENeqTxc9V75KeOHDszWUz89qzeLn7COtfuGjyy1r+UDgveO3eeqm3IPM4BXOlWnEttZ197xBpUap76yGVrErjG6eMNAAuJO740pheK81E3dI8emHrOOhe8YRKPuq67SklvvwncDgt+9m3PC2JSNfNc9YM8N7HKtlRHSuEE8sVMnsEB7Ul3Fc6HcEx/wntmDqVkOfqjO5D5K5+pnq40U2s46d62lt1w7PTbMWnE9kLnYUOrJ7o3nj3uoi3CNUfHSwYoVOreNbmcN4MO155tt6jOiE01pqY2HTCkwMS/mz9oZWLXyBZ/nWnDvrMF/85//h6cqcCnzca4lJZiAhmiUnBlMDjYHJE0z2oyF6Bl+Ei0zDRD2wAppa3hGy7AhYD0LrZ18KQy+YMqrRBeqfCIM+Ixo9E66DMImITzLw+rfCFkZmaCLxL0alTI/PM0fUg/oNJEWCLNPP/l0Azu5BoD9wf0HIWpAxQhn1uHgQqLRKc3CZyodiRqZiFvGG+9oGu3tdu+nxrGMUuaKUN06M2c0E328Oxew1TlljwaMy7UDwJ495PENDXBL2j1gIYwbQFOBkjqtKWnSaNc0kJnaQEY4B+ycJj+MMeDt0sRPISYoWgFR42JlxgIvFV7QSsFZwV8Ni4BeRPUkXbHrvKWSTlrJ8McxRhq5HCPtMtGIjVozmn3PBAterodnY8JTNgVaS0f5ae6XyOEYjFWuebxga4Vem70EKEz0bsvUXL9xPWfhJQ3Xjgv2kF2xMkjW1BrX7AuAFcoV90U55jmkewKuEeVFCRhSck9OTI9qqnCAv6RhvtsURvZb50wA+TGUOSOAWRiZALzWzmpaMumoMJn+hD4HYDSyVifN2pi2zYVQAtqEIgxrjKKUUUnadUsRxLkwXnwFeyJYwvAOE53y6PGTzbvaWvCtzYXC3MZFAAU0ACS641oUVJVtENoqEU2njtJBSuUAovlsSoUkxQ1Q7PLlrCsCFo2uTT9bo5w7KOC5V4G40/CL1PgMrZ4vyDyR6wjLJ09bR1wj0UhMadwsFd6H56FwC5DCGxmnYxZERugp4IgSxHgQvOW+jpO/Fb6MBQcaa3Xj+rVEgPE9gTR+w0vhcXyP36Z/QoPQd5TjoysZE1GJrBcZOjqxALIBDUy1W0siCRoF4Bigusb9RDrEydcsmH3DZVJ0UbxfJ302kU+TFq+ylzIUoyxDD/WsV/5UwDXDgfUlmi413heFTMVFRYLfKjSCngXfawAqCxWajM8oJPk3tAfdafjwm5fKAutodLB0oNIhj2LveR4GHvvh3zy30QVtyEqkEPdQ6baeJmMBROFFY0cMLQxflBadLAI+KiuuBffieayDyhzPMJKJSHDGlzPQPnyRx4lUvFB9gDnynRcvXgUEDxj+bqLMIn8aqZra+jhYxlmnDNFoYBwqPt3/Oqc0fJR1q3ypql6gS2DUvesZqkMCx/jdu3c2cIvvIDdYJ3jZJaIipzkkskkHtLUU2Qv2v06id6lZ7XnjOXyfz6rXVMnSmGQ9wteP6vBi/Yzwl7/wObIRmlfhk+5dL77LtcypSjqAhpHFNwKCt39BjWqvFxD1PuVnfRWUak8IaIw5WFtYRdJsJf4f+TBR0h3zZLmNjOZZGmoC6tBYjfErCbDgOwWTAFEa7NDyQC+2vTZbCACA7+BUgYbJqnNeBb1a/ipNUOGrL181snhJG17pbKWXAJVJ5a8eoZxWZ3F+4SevX6c8AoAGPA95j8OOF2vCdwEzv/zqy/BWaAjnITIaENMxMPYCRG0M7ou56UT7/e9/v0WYA4ILQqSHRbLEKKlkDWPOXs+UmUPKnW2/llrb6fOzNHmv07k6mTqgoDy8B/6JDFF2QB/KKe0Hf0tzzZJqKj16P/cnwlFDRaBVXokzlH1+Ob1xPPueI42XdZ8iQ1+8jOxmLXQywH/QmQDB48CcAAd5g/tVHvZxUzHWF/3gI8N9KQvkeGJADTgv/Vf3fQ8kN/ztQpzd63k4N5GE2fMNBL8W5wlrmKCcAIPNCtuM6A8dp7q251nDeTV4uY91vjW+XT/3p3ykJUjkAcpV+HjqDL8GiN/3e+Ae6s06kz+aG46POY+C4Br0BCVow9XGax8b9NGMafRN5a5yMmUYJnipRjw111mXyvsEQ7Gm74iy7drRLDXZAZNWHWPa0oWzb83AbSnBBA3hzD08yPcY85dffr775ttvIm/xOsXZ/IGAi5b1aaZDnememWYn7vtGtJTiZGFOFiQAbcuRvN7d+/n+7qef7iVDmjWofJzSORPYJECiDkgNfOarg5NG4aHrKQnB9Yn2Hx7Tco27HRkq2ALYNYyJ3ht//Kd/nv3P4m/OcT4/jTOjzuWQ6mREmj2Cno8tEDCZsz4BKAb2yCNYrytXW+ucs99eH59E5wMA5to6Fwp6s5bpd0GZsXkfnQge8off/T46Hf+nVBoO7ZbtOL+jZrY0Dh6BnQz9Pn1Kz4pmGLJmgoH2XWFeocPJnGxp0dbNBrjnxVohD3UybQw72RLYYHXgsFfq5czBkoNkIPLD+QIE51686vBv9ra0XT2s2ezQUntXISuvhq+or9bJUrnLj5GXq576+HEbf+rk5N7Mywhp9aXKygZq6IhR71IPUe+pHnVld3iJMriVsbwX58IEMXiGBfhcN4PsBMNzVhcemizBsZWbeQBvqrM2WMzzZrMKuDfAoo4UeRff5T3nJp9TbrhPyi/xpugVE9ioLHRsrrHyu/Z/z72gX4N3mq2jbJBOpEvGxj5xP/aA32Ig2kvSAtdqN0GHlHLEobLKc/VL8SHnqm5cmqqusYLg8hnP9aqrei91IfmRcofPV5kjrua66qhQvzEYYdPXFl1+BeE3uSo4OecjvHuCyQhG5SxytgSfy5ya3OQ9XDvur2xjPNynunttUHVEnRPycWUrvIoXz4MWEzR5WICba6S/fDY4A/Nkrc1+dv7So7qWfEJ7i+e4ruu+rcEAjltHUWQA2OhpwXhkPp+5Ns7j7Dp77lJuePiufF4QnN/qAToBDLzbB4M2QFMa4b5cJ2iubNSGYA9YN34M/tDeS3bgONs3/jp/REbMeOQdGa8ycoKE2Rfu5xnc5jnOSXmVek90l//6P/sPNhA8Uaukjy21BQucldFEqE1kL5Pm/0TCkPYH0M0A9EDweQmSEiU3thqkNrbg4anfcqnGcxpDTmMHD7mNFX/++V5TX4egjQ7j+Syqii9/SwA8m4WWwa3E4PshDFJkxqP96iXdsd8E1HJjWMQ2TWxqdhd5wOdROupdo/bu7FhS35oC1+ZbVS5M07NO9kroMtkwChRzOs3PnAXHN6Y9StXqLQljQhHcms8ZPdxIHNaKe6M0MH+F05s3r1LbfQVDPmaC+3QklJmzJSwEK2SM/T0RGaNsyqhLE1UU2EM83abiS0+sE44FFg/FNAr8KIUVrK3nhzJtPWaFPF5ylCajG9fa1AIOBbVJJ64DhbV1rbk3+8j4MKCqOGhk7psrKGDY2zLYqTt74VwO8Y2bNwJ6o6xFoOE9vFInCZHFARAEUSd6NZFyQz8AkJZpIboFAOrJk2eJ3qBOuIwEsARQB0CJtEKjJi4A6iUq9HoM9ig1gBwY8ZNNgZFYEK1OAw0j6hdWYDfioee5zW8Bi0w/D1PTKWFNcfaLMz9CKWdrARbC4CcaADpFaWcO8I567JspUoZZ/lGlYxcAgajr1LN8jxJ0YXfj+vVmLgBaE3WU80zt+EYvcT3lnVQAY3wAir58maixS0eX68xLM9eXGXeYYyLLW4ZGA5ExFdhqxkga3BGZfnCQep6sM0314JX3HzzeFFMVgz3NUA6ntQN55f6nHzYepsKp4Fcx59nwH3gd4KZNnmLwLLU02cvVAMaQJY2UqHVK86gQcX/4B6Ap10fBf/++dfgH+MVIwyxJU8fDw92jx48Lil8pn6cECi/OcYDA1JDbxYlDhJKyQF4MHQqIlR8jQ6CtfbqYSiXgUrvVV8GHHhRo1jVmnhoqlBWAt1XRaVmi1Op99DjRQNaFVJnmXu4BY1mVCo03lfrKOUpx1TGMQsB8BcLgV/ANjBXLeKz9K7iPAMWqPLIXSe2dGnMYTHyOsWRk79rcEKcEc0MRXtNbiRrlh/vRSJL9Q1l8lRIP7c3B/AS4BS1WZZtxOx4VQsZSuiN1mHr9lFY5mNJJ2Y0qkyfv0leB71Maxwi/Z/TwmAwF+Nba4LZKWWv4CcoKWKiwbQ6GKbu0Aoj+rcKjAcH93LeUXRgwtr0BClLeuFHjQwWY0luA4PCrq1cupzQB1+FcMKKoEdZXQ7/WQofHvH5ZfqWzwwho9Q6VP+mmDtuC+hpYATPjzK5yqIHiWVF2r9+XN/Jc/hZ8Z4w9Bx/XNFc+C7RorKpsBnxLL46r4QkC+jpH+J4Oos2YGdBqNRQjrwcocy6Rt4nMpdwd+sfF0AnXwdMAwXHu2lgS2StNIN9iwCVj5SBOFeZw8VJrdJvZRQkGQLbU9566jOqDGqAacfKR6F+TlVegqE533l+djxpRvJdAjaThtzxTAglO6jRmrRj3t999s/tyIkjDM6hfnmjGlvhZ90BjwjI/PMv1+/u///vwmmQQkTk0cjrRcRN1aCYbY16DQuQzPMt5MzfBCRshqVutBglzzBrT1+TNm/a02O12t0aX4N5GqHNv72kqqo425DugIfIK2mFtABSlPfmpMitRRlevJiBG0FM9Vf1EndnzGzn0+k3WAxnVUhsHkfGUQsAXHlk6TnENVfea2uB8vsqq6pjlDxqmRilrZPub+QsA+f0EE0y6PPqyOo/2CyC4+4LsZy05s5TeyHwE6o7g2QUOy3fRx/YGpzo7e+Q5qNOyQJLNmJW/AmYrcKJhqfNdsMSzhf7JvghirbaBuofGs/NDMWrgTPVI1ii2Xs45Dt06jfhMEBxawKm2ygINa5v+MTbP7uHhpQHCJ8hhooXpKRPemhrFA5JP5GmfeDqgd5uVkkZ+GhnVxoBH6JcDSBIV+6tf/zLZC0SCo0c1EMba9s0AZE+aAfhqy7iS95i1IR1Bb+ih2AHo4j//5d7up5/Ifnm2yKrKKa8R0BDEunQZEHufiWVfHAANgfBmYTTopD1nTlLaznJUOJwAk37z29/GmRsbNY6D0f8BwZdMiJzpcRZt+/zhNAB4+2dd3L17U/3EsxVw7LQRs9Vn6wQmm+3Xv/51yslYeJGyLtAc+rTy4tGDh61D/f599B16LP3ux9+l7wZngvu0nOG76O7hCZPZS9kpZAtr8Kc//bn4wmTfoD8Zla2+FD15gkbgV5AunxHBDe0imwCvza6UD0WPLSltAVbIBe4PTf/zP/9znotM/eUvfxndDTqpvG4GAT/yJc909OxxkMr70K+xyaovFPCXzpQjnFN1Ap7z+9//uM1bncNofOVC+ZdOv/JC7su+MgazEQUPYwsRSX/laAt+bCBKA5pWHQYaXu0T7qFeI1ClvOMea2BPbYF9k25kJxmQ1R3K13VeuIaso5muOo2Uja7jVgZUsHVkPmvOnKEr9n7FlVbeUxyjcg27yTKK/G35DPVOeaM6nXoW97YBssGmXKsex3WC+sg0HD5/8zd/s/v66683R/TZtZWWYn6vjitLjW0Z1s22XF/am95DWlF/lRd37pVfykwxIP+vnuJeGAW86Y2jI55d01UupYTY2NyOifX98ccfY9to74hlmTXCGAqSNvtTm0K5oj7hGD1Dfr7qrNyHc8s16EChsQN6YNWpLZ/imfIWeZ8guLJY4Ffw13MCrWqXuWfaHNyfcaX/WMqnthykdpl2esqInbxPgJ+Ob6/1ntKEe6AcTWDrYDl+N7rj2+JDPI+5a8+qJ2ovsw58b7XHPO/q0Ssgra0kbasL5vrBQ6wBznXyBucvD3L9xWywLc1yYG5eK41r68mnHGPs8r/7239VzAoleiJJqA+X5hpjYInmI2x9eRMIIsQ2QGCiLkaJsCzBrdt3tmgpQQ6+h3IVIPeQBixddIwdmZaMvaAW3rUauDIUmRoLqLfFA6qSum66B1qjKIc2teROd5foMk7NvBcvCrISFR0PR5v+sfiCUCyotbtRMiy/Yn1iFtQDrteCQ8lGKaglnngFp25dGqONMZU0AtKjPrROHPfjMxUjQCY8Uig+7EEA8zT7a9RBIyHZi7eb54v3G7XW6DoOTsqyLB2+9erIFBrBWzBasJfxeADdN+mh+28ZlAp39jH1vse4RCHBqw2DCPg7TDqA367CP3OYUjeNWG4qoYIbxZN9iRIyTaEAflkv501EOfS0AgBE7HI/DneAtaR0txHY4QFN3wA66nGGPssUm8KkscQz97UxuydNfa3Tg4gLwMQo9tBsgJebOeQB6BPZX2Wmyg/RD2+nLnwVuUQpHx3tXr7AcG40K+WDyJSIw2UamTZSmuhrmH9rZhGdK+OJUTPzaIpoa4KjgKe++Mwra22a49QOd91Cd6n91kYoMuC8/twAACAASURBVFB5AamXGxOMATR1WpOO2ZqLSRlME6jWKoZ+uUahkLMOKLow1JQdSTmewwDFgOD8HxAcUJe6q0afJ1pgIn+q5HRMSSG72JIfRBwluvPZs4wx2SmTfk0U4lZrHQfaZCpEkR8wnnG0iS/jf9tSN+fPBzQThAVk/3Bqo9Ya0dCLig730kO8KcCTlr4CF6Xr1ubmffZR8JyoeIFazhufey6YpwAC3+cZTZslSnAiOIcOuVaPtkKlvGOyJmKQt54XTXmI0idKk7EkEjXNOC5tIG74yHjapT8NJq5hj3lfbzYG9t6p0wgoARTO0ckHSy0UmKpA7DmTr+GYQWG9ffvWlAKpk4trFeapOzsp6b0HoHCdtimFkAZ8dbbwd51orfEL32JNrVUJX2CMRsxGHsFnAlJ1L1TO+Z5CnvUV9Fn3DKNIuWJDSObXZqrntgyj0sDw+tSkv7zJaL6b3hMfPmzp7zXWWlPZsylYw/1ZBxV1132lI95bI9MpW8P4ewZaaiulot6/2+E8BtyCb8Hb4cucMYwV+EvkVIDfRnkVYKxMUVlRKee5KmMrCB4eMt9fQUTp3bRdviMIHuBoDMx9c11kYKOdNbjIKKEcCllhgCArnQpW2fCK8VrCJI7Cd3UgCSKp+9SpV5p1LT3LACGVp+VtKoTyU+V896V11gXVPU9GVKlMq6NxLwC1lJyZupNGZXBtdJelrq/jY9yCqNnjBdRdgdrItInQOZxeBQZIOH7pTEOd96X97imAe2VuDIDDOkA1AnEmaYRZc1QQPGUPEvlX3ioPNYPH5nR8pg6rwbbJq3HearQlop5GtQMuSFOCT9KAfNw1xuAw6pH1MijjF998nUhHnp974Oyir8I09hYs5z7qiY7RvWdt/uEf/mH0o/LZvfF5UnB3DF11Q86VRsaq967GZvSN2Y+Ma6IJ1Z+5hwafeiG0xTU4iAwykVY8k4zN8yQPRwe6dKkyU3nG9YIg7h+/u/aHOxz4byeqivtxf54vz6zutdedokcDvtEXZJyizBH+Q4kJ3s85nJrgq1Foo/DKu30/kdotPbfb+8N/VppTtms4e5YyJnXKwzpl1KGzvxMEETtmSkBwZqGZyImJFCQbEl29df6vJTvSwAvP5xpNz1j5Ht+HXyVaeer6auwLZqiLK5fkJ3xe+V5+b4kR7RXPxHpWBEakXSJyy6cKhOsooOxRx13dL3roNMeOTtDwiU0v5jplqSDDxlumubD2IMIb2WM/AUBwzozz32TNPMMgm4C0KVm4S33w1vjufn3xxWe7H375Q7IXOHC11eooQ+9opHXtLfmvstVov2QaTECGemlK9bx9G7vt/r0Hu3v3HkZWKgtXucHf2rnKCmqCY+tJK577lCkbvRE7BwCYOubYVQkauXkjIDjl7NB74bcEmGHnRv+bciJx5oACj6M4ex2+MXXyAXzR46aucprc4/CKDbLPKkDGt2Rps5Gi0w1Ygc529+7t0GqCAKDTqQfPOrCvOLd0DkKLj6aHxsvnLxLRjs7HmWf8CR6xsds0vI9sjP1zFP1Nuc3z7O+F3sK6sn+MrQ2O/xInBWeJccKHlI9G8XIN42Rtc05SsrIBZwYcrGcLPgswXv7ZzDTlT8tndgz88H8AUtaUPVLnxEFBwKG6EvcX5GOuAlTaz4zrN7/5d1tGl3ZbHeV9ZuzDiSYnElwQcQUwnb+6lNdcvno5ILjAkkCfdq3yVhpWH2Et5enKefGGFRQTSzCrl70hO4qm2wYGrLao922fNYJzjqIPh97H9lntMEE+xiVIxrrj+KA/DxmDq5O349BZXh393r2fA8xTxo0zTFYYz2Be2Jc6eQySUPdKVYGJ2NXRw/34W/2q9nF1RMaF4+iHH34IPQoOqpN4Tni2+8N1yqTV1lbW/zV9SPkWcHDRF3XSKBPFe6Rh7R7lqzyMMXit99aeVhaJyylPowtRSml6i7jH2Di//e1vs/+sk7Iqc9y1v0twtmBD+xJnXO985MvqR5WDfLeAa4Lyjlr+E/qAzzP+9nwC52w5VvnFqse7FvJrn6X9pWzj/TiFx2Gkfi0wzz1X+6EBo0cZ32pfKNva/wL+t89CkS/4fZ6tfHYfHBeZRNhX/j+8erKa1e3VD7Qf1A2VPco9sVX1NPUn93x1lK14bJ49+jx771pIIytteO/0xUspmAY8i5MKlPtMz7B2Ib9dj9jA/8t/91+cVkAVqAkIeVSAwIOr4Sphs2CJjJjo40SopWHavnGBhw9Fkwhdy1+ojGgIwCjaVKsCFCJTeLjgGE0YRgpQJ6DxznUQicqIC78eBJmGB1KGHIGUIvYX42l+Qxo73q5EhJYRRAEkxXmae3ooMxeA8vHI8ncOwtQEFWjogauSjfA2Qo014DCrJCIo+Q6baIMa7gcD5FCoSMuANDIVzFGqBwSXKWlwAJDCkDW46+A4iTLFmnSPC1Bwn9Uw97mC4Hj9GSdAEczDwy2hslcFD2vor0KR97kOEMo5SegC4oCWOagh8inLQZTDNLHiM50LAW6SCluQjf8D7qLEZB4XqTk/pTp0KISeKH/RWJB9Tb+DRKEzRkBnG7eWCXZvZZ79e2rSf2i0FUofzwJU4QxFqaXQ/+HF3e2bt7Z1pg60UREpi5IGjJSVIM3zIEA364NRSCofwCPRMzdv3t7duIFQJxLXGmQTxZ1SKhP1H4dSx4vOb6RtI3PQ56dkCGmlif4oA0yU/tT3brr9lNgjKiRzq8MhVRfHcMx3Buxez9hWm3AaapU2Gi0nCK5SRf13+UOBu0ajsB4Ffpt6mhrRAJXHrQ+OgMp+UFZg6oKnTuTUGFeZSJQ4/Qpet8M5e5sIpTggzif9GuNJxwIz5z6cpdJxHUUw2pTUYe+nzAALwV6npMLRpYLWgOBTIzzCDDA7Ta7eZUGJYOdeKO+M/2iiMPT0ChjwTCO8GD/0DXg3RzxraSq50cSca+4p0Mw6KpzTZC49GgpCES3NK6AOdfoDujcKL0rpQSPHoyR8+BA6TKmciWLFeYnjjrm2OVS/F4Mqa1bwzsjtlBqakj/JFkk2B47NfSkT+ZYgeGlhXzNN/g2PZPyMnTRylF2iRmvA1fkWkCnzOEx9fkFdBbFO3lX5MFKlUd1E6LWhp9F2q/KtUdpyP8i+rhs/7Av3lZcqmwRL5fmCFYzVZ7DnddI1ytBzogNIHsT4GZsAI/umgsV7BRAbpaxM9YxyjxUshvYsw+DzjAhtive+1Aj7hlznzLJPT588rr4wpc2sCR7n9egFyaiZ+pU665An6hTqDsqaVamK/FiaCTEX5iGIKCCkwrcadn5XEJy9uXVr32yT7xIZzvmNUTlOPs+AChPjY2118iuzjt+8S0Qda7UCThp+Gnl7+bGV39syslYa0TDzecyzAQP7JsKMDf0AXqZBr97A9zkHLYnSbD3GxhppPEsDymXlP/fVED9rNAmkauAF8LzS3gJt5Ph0o1PuJz/yPGhc10BovWD1O/g1keCMtc1WB9QI761eKQhOA7SClhVOPe/NWqJ+ccDSiTg0gmbVA90PdYjoPcdvY/hogK9OgPK/Aju8BGigF3hDdYCCETWILqRp5m2a5lFqaxq8XYnOtO+5omK+GojqdRpRNHarQo/cKCBY3lonQIzFOQvSm+u96qjuHe/xec4Y9DCOyVU/E+xR73UsLDiOgsitcWSt4Dv3VGdUNwM0Z105u9tzT0+n58PrTTfU+ArwnEirOiUt4eTZUa54NqNfj44T3eTc+YBbnNknT5/u/vCHP6aBKNcBiArusla+zk09etcg+mOCK/YBP1mvuaDg7v7FvXne3t6pcxE6rZFXPXa1SSiNw30CRpzvGYV/ArpqlyQq6rjlsQDqANCuhEdVB+Ucpt7880YjGj3G/AHuBPnYL/UJZat2nfsk3RnQIi1Fx/0AwNuyaBqf0pE6CWvnHoUvoxOEX++zGvhuSvCNA7DysI0F2bucs8moEHzRfuK59s5IUEN0qjbdDIA3JUTgHfauiIP+UschDVcfb/kTXgFnd81W5OfgsCC4QPLnn3+6+/a7bwOCE+iR/jtxrDY4g73gTEDbGt7KTiMAObsEpVSulW9RD5xAmJT/e/h49+DB493Dh4+2CFzP7kpnBWhqO+J8TAbru2Zn4TRBt0oE7PT9uZOGkQcBwcOD6JPF+Z3Sg6xfZf7rrX8H9q41wXNeKKM4QQOHlpZB1xm7FzuOtUhDTgh9HIGWjcTBoP5cvtTyJ/JQ1ghbCd3t008+CZ8wuCMNQiMXWq6H8m73kLMv28MrTbavXBld9ji2OrZX9M6Rmeii2H/0CUu97ZT+7PmBhgLAU75jykVyTjlXz1+gK7bERoCqKfPBPKE1rmGtGSvlYLEdCKKDigSCPe/SX89D68rzQj6rB3G+2Vd1Q3gB73EObHabMiDv3qXUpgDZCiKyvpbo43fp+8Pu0aMHA9A+2QB79UbuIxjXM7fPvjU4ie8yV3Vns31SemoBwQXU1VMEw3Lul1r/6mqCa8pjATHxAtetGb3FTgjs+N3vfrf74x//uDkGYqeMbqT+0iC4OtpCW5+2fwf3YP3FS/i+ToyVJjjvgM3sgeNZ+V/Hei7VAcjeBJQlS8ByZdCFOpA8U5tDDMssVOWttAE/dO0boNh9ZN2///773a9+9aut74/y13Jj2g06QwRO5Sfc1/2L3jR7o+xa5QRnjjkL2qtX8J7yQT1tdVCrN7r/ynb1/JUW3PtV/4hOkx5czQrRnuV+rDH7DxiuE573I89PwQaqZ/DSll5tI+7FmTezwdI17pE2kfQkL9+v1YeJBN+XwWF+rCn7Kdamve2eK9PLhxvZDT3qzDjr7Oc7BrBxjTKP98WggoWpi6QEWf9pF3G2pdl1zVe9MH8jR9lnM4CmPBFZP5audr/FGrgumOgELut0U6ctllT9yf3h+9KGzpmPFKkSY+c0gZnuS3Wy4ozyPMbEe1Y0AJu1jKUyRIBeO0NnnfqaYzv3f/zP/+2A4Ps6LjwMAkyd6jMdeVemY5QZtWJT03gElgylxA2gSg2zKm4yZ4n44GCE9xJWj1K0RiXZmItF12sigUrsKntulIuk4rwaHR7+KEdLk0qEJIdPo0FlWQeBUdFR+Kx9jKCcelgeOH4rFAKQbyn9TQtkPhpXljvg+4Lg3B8CFEhRSDoefmvUrkZyGMYIPz7XMEtH7/GMVfluBP5WdzyRyAXB+R7EYhqUTM/1BrDSmwp4zFrpcZXpohxZV5p5qSzIGFlPjWAZMM+R0KE7o3NWb87KuKPMzEGTUdd4bXqyThY+02hjvzWSUjMcYDeC8OV4nqo0YQChoFNOJPXzdq1dyH00kB1XymMkRXUaZHwYEJyI86mhx/7fvX1nu5Ya8zwXpbTOlklZJNr54MJWl401ogzKs+c0T3y9uxUQ/Gai1S290AgUUsyOw6BbW95sgNN9syFTftNg6WQHiwpQSC3QRAIc5Lsa3dD3KgTTCJQSFdN4UMZaNGIXAbSBK0PvKKFhbMPtIgymJrSCEyZsCmcAAaMMY1ycTxokacJElKF/M443rwF12uxGhpsslvN1epA2yHhi9MUzXAcbadaJgE+aZqi/e/uaOsZNO09JlRhE3LsAlMI6wnEUIPhja5CxTsy/8wiI/KGKgsqLtd8E5Dyz0BPjBywQkMURF3qdMWu45jwTORmvcGsGRwgs0TjcN8r5gOPSbECDAQ0FSVlro2c5IwIOvIfizbiIbqcL9k9/+cvun/7pn7M+GB4RRGmYBABVp0rLHAHKVHFLlOxE5gj0qOhWeNuZuvUq+Y78oTz7JE4PXtABawKtw5s0KNpc+Sjpi/XYk6ZZMMv0Tu5ApCnzt1SFtbkFNLm3CnT36MLWRFbestH7AGGWcUok/QGNNuv0kx4FlBmrDmXWlmfJX1dlQNkpD1yVFXk5DbmydrNevo9jhOsFzj2HRoJDW9CJDTRVaDWGjPQhmgWjjnutKbCpn3+Jvh6NHIJ/tBQT4PjJ7vGjhzXuohDiyK3yA42cnLYsV5uU1QMfsPOYkk/7OsTcEz5I9lNbm/UeWf+UAqiz82xkwwrwuWbSkmenCliZEMYnEWQYR7xYb0oZkb0DOMLpV7ln3/jhmcxPWaVSmCi/t+9iCPGedAWdAlLL49Q39sooS1XHoy/lLNckGGGUa88pay8gr/O8EX6HW51II4qIdGd+fF9QWxCF3/INni1YI1AkCC+oKV/QqNNoi6JOn4GTkxin0I7KJr81AFYZwl5Bo8gy6EcHz8n0D4F/sEYAFgIClsyJU5FsAkpjxVCqQSJvoRzKu+PKfUuNrfzGc6kSzT1Ch8jP6DHTBHrq22q4yMdZKw0P3oPfsDaV+wWA1eE++/zT8E7WIMbk7twOEJzzKE3o+NDgWo0K94x1ZYxZs9etY8n3WqprapePw3GVLauuK68U8Kz+dyk6q9kV0qXrpY6u4RK9C4B/ouk0MuAbzEPH4AokV15V10Q26kjQQFSf1DFT3fZcSjAgo6U/acR98OxpZDGfRDIdlDfdun0783v46NHuH//x3+2ePG2ZifTkmcMmDfT8lS8FTB0ZVB2ogNpmvJuqO/rAaljJd6SxROgPXVgyTX0/9saA4DlbAVPaGJta8j6PkT16+CBgC6nw2AB3bsOzmtnF2ec6+DU/yGxegOXIQ36vgEfPVct5wdMYq9HVm0GJw4x7TzRi+Mdrrqk9w7ryWp3Gvi+glDNwrRHoDSoYWZCU68r4lDU6Pt49evio5X4mM4V6/zr92Uv1AfbBes6uO3pGmgUOQBlHWM5CMyTynJE3yoHqQcQM1phOKRR0l9S2JsoP++xS5ADXA4JTE5xavBcPWj4AEN1ADfaCQAGdKzrQWQMjPQHjnr9oU7VGxV/YPX7yZEepMBx3ZHreu/do63ulHuh5Dn1P9o5BEFeuXdmdPziXMks4QNgv9ibO6ulv8+UXXySw4emTJ3W4HF3aHA4JUoojm/5O9CNqmSbAevaCIBzoMaVGlqi86GKJukz0ULIzubc/oeUEmOzyPOwiyqXyPMBu9JQGQRSIVpaj4zPeZC6MwyzPnwxpvoujmTII9+/djzMlZ/Wg9GRGTM7O1KhGf4aWIMDwwws0A+1z+b8ASzVV01ura+4D6igBa3nBG1P2pToLY0UHJAqY4JArR5d3n3xiMMaVnDV5LjyQIKaffqLfBRmnNuNt0ASy2sjsLN7UuuU9aOv+/XuRmSm9RV+vCYZRHgWonxq7gmvaygDbgIf8wCeUKep+fq/3aqkfnS3MER7CjzhFM8kpg3JxA8GV9dLpKkdW/Ya/lXO1WyvPQldTT3nVscqXWraRNQf8pLwMDhHmoxxSNxJvYkfhFwahUM4I4FG+qU7Ob+he8NoxWK4HnqtcEJ9wzPAJ8A/0HvqYsK7aiYKdjEtdUocDYzCLVGyN63gOPJzzrM1h4CKfcy/GBRDeDLQ6xaAl56V9oT2nvuh+qHMIAiq35LPuD/d0X3iuer/0tmKCwcImg2MFPlcZe/Zv7+/3tUeUn8hI7klwmfoB32XPXWv2wfsE23oP1lAdjfnwuTYYtMAawn+QpdAva43ezvhdb69VF9eOcv1geQmanSAraZnPBYLV73jPQBDGp41Zu/rGlt3Fd6zPL66mLqnNqw7Nb+3Ej84NwVIXi98ImkMjyiXnI4DuOmd+w8/zjNF/whM+nGa9oSntR3mX9zVISkzW9Vpt+bPnOTLUKL7FQRY5N70UpTP2V6BdPG+zCXHuJzDveXQWn7PStPvmGQ7eNdmX8qxc9z/8V//JaRsttjkED2YQCJp4Tic1jJuvB2KvKBdExIDlOgmbh8iUYJgoAxiGAldVsGvk0gBQ4ytR2JNS7uFDcUCQ8h0Pv54OlWMPhELbDd+szFn8lSFsBjZzn5pkiZydshHOJUKLRiOzafxfIcc9SFECfIvyPPWCSRNqROp4h6nxBngxEVAaHhoa20FbOg1bk9SmeYIePDPPnTWukl8jOWMdZwSbXmOutZ8FlwrCNEoC0LUgE8ys6Wo2m/Nga3hwPyIgNBDxlktYqe05aQYI/K5PIyf4GyEh/TQitBE37h/PLQharxYKcw/vvtRGaC6Rv02JTR04FJykMh82HSb3nZI80yme53duH3bXr13LQQBQSmTsrs4ZS+6wP6T+MzdA8B5w16fRPaVP1rzp9okwmeah3A+Fj3TELcLkwkFKZrg+jQQnOqlp51EMJypFYztRVUeXEzWPAkRJlJZnAQA9nGj37leFUFM4wyTzf6NxASxtTjnrZ1QKCmCMk3q2C55XIdRgLI5fY7DK5r5mSnyPvDd1VFaFOKlD1hfPPaa2/ET3p5Hm1NOTARYbPS1jTg3o092nn9zdffb5Z7vLlwE/EQLteM73WH/WlOsx1phHjLApFwMveJEo+tZrpFZ1IucA/LcsA0qwADy9TVkmps/arY0xZawR1hMZY+1sDNrWZMRxCHh6vHt7UgCc+anwMC4NGw3SGAEfaJp6MXTJPBTcKhargc3nVXiJ6NmXD5E3K4QE/TdFHKfTgB+JPhtvOZEljSJqhAC/eT7Cj/EbkdIU0XsFCya6Ks62xeHGwmGU2jRXgc19Vp4r8Cvd0ljQiPHIna3J50kaY9YIbIQQApm5rwIPUJPIS/gZfKDKpnMszZGqyr6lkeEpURVXMteCgT37KhwxlFPmo9FnOkF4pmPnPUFODRUcMGZaCDLqeCzf7PNUwFUcXIdVMQxvW9Lzt/meay8BPdwqz0S6sHat20aDpWYNRI4laq3KuMCihrXKFdeujlfGovLJPaqU7SMLXgfEPIqDirUm8pZoGOrwAm4G5KBsRje2cicKaqPa+ezktCnPnl9pVnldUGzvHEkk2vnzoc/KsWbhqDCtyo98SB2Fe68gOKA3Y+daXtR3vn7jWh1201BVZdJoXh0MXlNllDqpJ5k7z3DN2AfOkDJNed1zUMPd/XWejpXfBXL3pd+MXFJJ12GjYlgwFlCLLI5GpnIu+L0HTqszsGb7M7ZfPx1yq17BOOVD3IvnCMAzPiI++9yWmdJBpU6j8eO10GSdMWS/7Z1ezSpq+mnPTkuzcL2AdnSB3blkFkS2TWm8PJMobMDBV00nR16thpW0sfJSdRrKcpHGD49R3+R7cZQuvEverfzfmuOln0GBKsYIvdBQ787dO1sEHfrK5cipUvd67jzbGlTyIdYUo7/RXZRPKI9Sb96a7W1Rdns+6/nOmCztN2vLe+wjBqaO4s0hvdQMlz4dX4Y+mW8F9DpXeQcfa9zIv9KM+BL9EBrZ79l3/l6j0wT58h5dfJqLbc+ecXk2fL7gCAAlsgyasI4rkeA4bgXBAfSQT/JxDUMjwY224n3ojzUXZMk5WHiy/Fzj2TPlucqZntIlcZIvDa9iD0x2E7IDNYezg/yijnzO3zgbnz1tSSui1+BX1GSH1qDxNFx99myrSWtGKeA3hj6ACedNo8+1Z07MlTFbn17eo+1kA0CuP37L3vUsaNx6LtT9+W1ketb3ks36GgS1gSiJJm7UcANjHkVmcTDCs8fZLf+TfwiwG1zEvsMv0PU95zhbAULqmG8d8t04ipQVOcMTsJCa2dMMk/OZ9y+08TpaMPclw+y7778tcHLx0gTdoNtVPke/J0R89lceIUjKOFNa8UUbMla3PpcsBaLB0fmfP3u5u3//UUBe1t8o39Uu1A61TMbV61cDgrNO9DzBdmW8yVQa3vnVl1/ubt282fXd7QK86MDkTLS/ULN5cUgEQCOTbUBw9RPOVfQGg2IEK8dOKI/uzFhPsADG2z0C6G4Gt7XtjQRXhilnGStnlxKHAJZp8IajfWgVAJxSCPfu3Y+etYGTS8APIDeyALxhlaecKeWYNMWY1IcElAR/dfboNGIeBoWpP/Ndzhxnhch0ApR++P77OJ+gPcBRPkeH5uzyDN/jvugx1vdfA1OUD4yXc8++Adih10Gb9HlRN5CPcr7Ujxkfz+PazqMOJKOEndNqZ5T/1smjjBIwNcBNYNfMxZTlvFL+gsODMazgl7xd+oj4GFuZe2mbrHreKp/7/UZBt1H4QUB8zgmOB6OBPXOVrNUxoQ+daewbkd3QFvyOH+5JryiI1rVhHIJ77CER1198UbvCua00yzoxB/pOPHz4YHNuMF+dH+oK6vzcx0jv69dvROeoHtlz36ye4iRtjE6QVG1JXo6L3/JUQWh5t3JbXVFe7XlZHRZn11s+6fPUI5y/Og7XOW719rPna9W/VjkuHajDOwZt0sjSAcE5+9oHzA+dmr1H7gmC+1wCINDFzebm/glymAbe/OZeOoeVnzy/uErtStcv45pa2Zs9ce50d5r9aIDgHvuxX1hBW+085e96X/aFM011h82hNNjA6sTY+O+A/cpfxuWcPTsN6CM7sDKBeRpdvoLHymv19IwfG2aC5Hjmtscf2qNH28NMLJ4tP+U9/q/9UbzXLP4pnTXncj3n8gTmJD/OdcN80qhzcGBBcM+534cmuR5dEfmlPi/fcSzlCftm09rF4qWZ79/+q3952gH0ULNhSat61wYtGLZJFZtoQW/Yg14gq43zel1Ah2VyabSZiCS6ND/9KIU5dXwPiC5stFVA+CVVsQe3hqrlUhSwguAuqIxHwnQMEqvj4l4q3RIp88OD3Y2q4dXD3ZIXe0DC7tkoooDyRnyXacW4H3Af768gdMH2fsdQf5n2Cuisylo2eDpWr94wjdSVYHmmCjnrjTLgXirs+V3GU0/yPsKrgGM/736q5Fv2RIbFWHlOD2jBDIksnvsBFVgbQXdBcD2cjSAkFQxBWIaxGtoYZhnDNMFM3MYYjwJFBc89QERiNLWavXaeAlClz31UT/f8YgyNRusUzIgwSd2n1n/SY5u60QMaOpDeGxCnoI6gVM/w6e7K1StJmcNsJ8qac3H18r6TNxHJRM+6vnGOTG3B1nI/jjJHGRUA2tevrVHMXnFWG8HRrFUZ6QAAIABJREFU5oOzbxsAvtRkD6DcSJVNyOBkSYT2BHMMpi1zgfHnZxhSMe5GzBihKe3mXCRVzfv1Zq0dWOFitFmfh+EwdTZN7Z5r98ZJ15B7ss7UycQ4JLqxSsPU7+L+GCzjPQTgTG39AwDdpgMSVYqS8gyjYyJv6HgfJ4LnOxkIdRyQAsp8m46NQKzA6dlqlDhbzFgjSFI2iRIgJzGcoAcEyrnD1j3lR76p9x0a9rPQKrT84WRLcUPo0BjCWu0pp5O+CYd5XgCGHeBVaV6FpVkAnJWprYX6uzlEKN/SaEUFmEKJ+8Ff5KfQPWc1xvoI7Bi4r3B4jZedpqDJK66xmbWanVcJkBeorFTZaFQB16hEAVBX2do3x5TfkJ7MOAXBGQegq00ymTu1VL/6+qsYWZxt9qCO1oJNKaNxcro1u9o7Vrvvjbp8PXti6RsyAAqCmzLHWgseMD6UWfYxfHgaqUF3rCPjMtJFgElgiO+j/AhIqqyrNHKtvIu5752b9KigVnKVZr6v4o5CpSGk0qdisoKzGnvSjM+SFvZn/uOO8t3L7k8cAE+fBVC6fftOjNUrl+sAxrDHAcpPjI1EZtWx0fJDU+qMevqh4QIkKjyrzP7/KM5T7ijgw7kqe0ZMK9NXJUxFXf6vTId+AL1ZM2vtERmexphxyvV8CrgwvtWwkH4rs6hHfJwINfZRXcMIzRUscq7KqfX87fWLnnX3ZQN4puTFCkJp/HiuNL4ECFcjSGNGkFIFMk640beUmzy/pYUazZY07CV7QX0i+0DwxBhEPYvX8n9pumd3HxWuI6g1v+d8TrmiRm+9mvRkwd7WxNR5jCx89aY15wGBBUFTQu/Dye7VSyJkX+ZvzqGGn7pfdbPyLNci9e2n3v5fA8FdR3U76RKeZEM4643yHeb7ww/fhSfxedKtqdOZniONRNGodFzugXJBQAODr0Y6QNXe4d3eFcNxw3+rttYRv/ZPMJCg+iwvnp+MBaLqPzRtWJ4tnUh3q2GaDK0pX6RBoi2ggab+xXwChh5Mv5Npys5z4AvMnzF4NpWRyRgFhJ5yK34uwMdv1ka6VZ4AgnMNTmzeSybG8+ep0QoAydzN8oq9MTVV4cXwbGv5JsJxnJWPHz+NsS0PtuSGOrBrxP1WIEI6uThyKpFjA/64B9SHZ894HrK/ASIHAV1jGE8mJmV6bIDNmK9dxXlbHmozNmWUQAoOUSPHBfbdJ/Vs/p81GjBB/itAIVgXh0LqeLeEjcY91/MjLTEeG0fnjBFtHccvEZytfxq+lz4S5fe9pkA+e8fnZJZASzbgla+v4NOejx42GHloLZlzKXcyIOg4zQKqjE0afryA4NVIm63I+5TvgGYbYHG4+/yLz3a//OUPqRFMuQvAzmam2NSY8nIFW+S7AQXnjMF/4kyfoKBkyuX/L5uRePJ+9+jhk92DB492f/nLz7mPoI97wXwFLJFZ0YUDgjfakXV//fLV5tyhHApjAQQHDKUcCutnVgDPxfmAJg4N0OdF3YT3oHNKT6mfBDRNbfiWJ8jeT4Z4dP1JX29PKkrcVJdy/K4Vtg46a3WPZg3q7Oi+FAsgGAT5k0bUl68EMOJ9aJIoYNbJsiPRgXRYxq6pjdsSLm3yGZ6RIKeuLeug7um8/S1tqZPIf1Z+x7wYr3p0zkSyOa/tvv3m2/B8nkXQCOvL/znXjaYmsrz14HFY25zYEjTNMm0pRT5Dt7pz926cHDyHmt2A4Kvc5oxyvuAD6O11wn4ZsI/53r9f5wpzqn5cBwFYDPLF7MDqIG1e6v65Hi3B2MhW/t5A9ss0p20W6Uq32oer3alOz9oInKqPcu+9jb0veVC+BDhdgB4Q3GxFxm8mC5+pM1deHybDghcZWTSTBHegkWVLPLwdYKyYVwMAim3Ar9Fjvv/+h1yHrljHBwEE1b0jL0/aDNdScNoD4gGrrs3czBK0bF7K/QyQp95gdo86B7o+tfyZG8+EHqgLTmS7+r32hXS5goH+7d4xjlUPVZ8UM3PM3Ms98fcGBC/Ru+qM6suMM3bjEj2unuVvxylfXm2PbewTCAoILmDLGrH3OEEMTvJ8sjaA4O+Ox55edNpgKRPxzzOh35aTbek/Xque6JzkbeqK0fsSI0ifg32zcTE7ZRr3Pav3StvqDoLg8HPOK9ealS1WteqIjkHbwTV0rCkDlaadLZEn73VfPI/qUWZ35D44QyfLfLXHkCM2a2Z9WHMjwbkP46wjb1++1vOuHek4lL/iitpU4mbyJXRMSkqv86tuVdzSV3TLwREs3+u5lDevtK3OvvJ39bfQ9X/8L//90yjPQ/gsEEKImzJJPM1JEUrDpRo5flbhgPC6sLt85XIOqcSlMQ5zQRFC0YFxGXFYYVjBd/Va6+nEeFo69pYQiuL3gBQgXA0ZFTiZAf9n01wkN2BVVN2MAKITTZ0okUlRXqNxFAguvJ60HLxpROThRcAxX+aox4GDxhqhEF67si+DosGvguo9VFQ19nmuEUAaG3qsZY4ad2G2qd/a6OYy5NYd19BG0JnmrYfKjt6AnWt3b8a9gjKuAUKd+Rl9LNPcC7PW63Od2VcYGGOoEVLDQ6+0e6f3KxHkeEOjMO9Le7iHHvSVDmTkMtf1IJ1lIgBlANWU1eieAWY2vRK64fnQvtFqjKEGUhUIy48wF8bCPVZgLqUYMBg/nOzu3L69+/Quntt9g0oiklF8knq5nJ9GOp8ETKqyQIkDFLhG46RxVJqDXgjA++pV60ImSmlgyHgFB3SqMrj3zqHIhmmk9l8N5tbF3nvtwtQtcTJ7yHfS1DJ15ee1AeDjqd6e288VhgGKx5Od+lOJ8G7dJxUjleDDA3hFG2nBDN+8fZ16bl9//eXuxnVSAwH+Csg3ff1iFMQ6YwpupxxKStjUI//wwcOkhCZSahRjLFAUIZRR9gFAgR8UJfgPyqrAruBO6yK3HnjquU9qOE0qUxOWyLipSX941IhJeQdOwPAy07SmSz3ng3u+fP7so7Q7QFUEbUD9i4eJWiDbJLSXmrn7HgwagZ41FSj5op5UIoQow6QA6/40ellQeq/kUYesCnOBiwIx4U0nAOAXcj5rZFMTfDKAJgqCe58V7ij1obNR9MOPMH5SI7SGqnRTemQL62AqwFeHWerDLz0MAMGp24liwd+eQ+kPuQU90PBYhUe645k6X40KKk/keS0v4g/XyKu5j/eQh1Kn4ebN1uvnM0Fwfyu3UF75Di8zFKABowJ4X0WZeQpkMPenTx/VUJ+sH+XUaoSoiCKry5vebs4PlZPVCGR9lR8CdIIc/C5fbbNhXnwHhzG9CuCHRFUToXhjZP9PP/0lzbYazXkSoDQ8PHvaLJrw+900iR7+s2cr+4aR0mX4/ThxBCo1QJSTq+LtPHNeh99heLMW8A0aHmFka2zfuUNzrpauoF4v12igq0xtgNtknlT2vtu9efUm6bmMR92DzwSNNM78zPMn8LgagnGWTjNbDV3WQLm/GucrGKhxowEmWOWZWg0ZvsseSqN8ZnSb4DV6HD98R5BNgFR9Kmd0IpkE+7lGEMvv72moDvYCDvua4MncuESt9T4LHRHnuDoFPD6gZco3vdk9f9m+BC3HNGA2jkwc/2+Ok4nHXhfgLL+TBhwnY+Kl/kThhn2/kz0A5DpyHWNjT6QDZHdTz+ndcWGLkGfev/6bX+2+//670FdAbHSJlGVqc2P1nPUcOh7PLHuBcyUgV6JdDDip84VIzqzR1NolilW6X3VH90EDzDIN1HxslG8dPqsOuRrL21mg6eLV9qxRX1Av5z0NSek2PGSCaywfwXOILorOP3yS58vn2FMaKxt17fpUZ2wzMPdMPhcHJE6xd+92V6622Zv18invQKmzfrfgEuO0PBVAET1W2FtAZc8odoZRygL2yLt17qsRpaxXlkCLAIn/L2Nv2mJZum3nrci+byur7+ucU6e5uvIHYxvJBoFssOAag0BuQGAw/mL71xqhLzLn3nOqz75vIzPDPGPMZ++3UlfgXRVERsTea73rbWYz5pxjskfQsdoF2vFj0ea5AbrJcEPfYVejx9BZgCQkUQDcVG5xnV6P/ch4+WoVY5NR0AOU8AuCqRd0Tj27fGdf9qz1s+uzYaszh6X6aiKSDrDOOXPFdZMtPsGNnu1Jsgi1AgHpVgTnHm9JQKo92mDDyJcEt89sFy5dzFoBINqcVTBWedlx1q4V7Ax4FZmNjqrtgQ37OtSI+6qqgBPTp6TZZpNBl2tuabiexpcDjFDR8c1vvtm++OKLgOBJ0koPpHJKs07YLnADG5CVXmrNwH/+Yt9smzGSBFPQ/jCNMZsJXtBUG0O7gnlinbg3awswd4GqpWP1Q9Jr5lWTLZJokYq8t9sH778f+UMvFNaY9UpQLr7YnTaEf/Zs+/6HHwfULd+1wDFzy7ltkoCVlyeTmJMmmVM92ioeE8Wqb3se9lQXTYgpgJ7vVtCmunoSO0ZXsy5mRn/w/gfbZ59+mjPBGS2dx6MdCE7iXZqrvkA+Ys9PRvsEd5PMg81MJfSrNrq8cPHirgGnsqrNO5uM0bOyxxziT6YhylDo0MtmqlUFrEmoIlnr4oWLO1uVAM9eL7YJN2Otz8oa1Q8T/FKGum+Yc3QLGcORAa+odC0dgz4ue0N+YeQoX+hg6VNZi3//7/9d1oSzDOhmQ3B+h9xxb7EXnj8v2M51Vnvcc26GPj4Z4DyYDw3F1yoaZYm2dgIVSwY4z6Vc13cRV9AG/LVfX1uBZ5bSBR2C7JNfXRupANjJ7ejtQXjaub4UGMwr9+Yz2mra8YxHeW6w5LPPPkvwCyok9bXjiz3xpngWsoqxSKniOghm8p2XwB+fZb4IJCAr9AN4nzZdQTv+QhZ89Q77hPfDVc7Y+Lz6UBtS+0rbSZuCz5v0qB2gja8OF3fiM9oM2r4rgC2OlNHNueEcrYFAMbLVF/UaexyquMG7PwcrGCwBvWkAlbUDAGcPaIu5VzNvL18niTHFPZPo4L5jfGtlgP6Xum/Vj/p1ygNtzPquUI+3H4TndPUfmRP3kT3BtMmcV+7FGZW2TEzVigQxMdeAfSNobSKdcyk2J/4TzGnh09Y/dH1WG88kkfQzA18YUNmzRFNixqTvgT72vHmm1cnacNoGygD3h2us72HCXbHRJpPkjE3vNP0297M/ex39mazbsD8wb9qx2herPexnlDXukazrv/3v/6vmaB61nDIlSCl7LRccHLVxRM5QLr9vVLF3Il4mCxyDD4HDhGiYGV0D9AQER1i4kN1sdXgvX7maydZItLlaN04dnZVD07IBN5BGYt834N78202hsx9DaImIxdEGYHj0OBsBoAgBVEE9lA1DY4KzU37UU7vGoAoiADWadnD/ODrQjQRse9FsqKHrSO7BLiu7jszu4CxGPnPhYvJ8jNtIBpuokeVmTu2dnuGnS6NFImAHeTaMLucFAQNncpVyo1asPwcogKWA1BJNC5fa0kGZzDk2rRzpblIPLmCijS95BtbLyDiCq4Zt51iwnnlU2ZD1lHziCLPSyJBx3DXclykLqCULYbJJVd4BGwKm/rrRotG/OmFkf1NG28aK3ANHimvlXun4fZi55FxE8NEYag5czsNbjL6XNQyxUthfJzuXzP17164lmxlnjTOSAEA4xGn2VV52DG/2S4U24G+j0xjMAOB8b0lqKSiYkFRqjNGXzKlQLexLUczMTbbuBHfMnGlWd8HonaBgJDgNs/6Z++M4snVa0kxzspoijEYBqsgU8lEaZtvlvvuuxLkmvxunizkPDUzKlNv08hjlpdNsjLkHAC+gcDlZOi1FRVYVxCXLoxQAVFo0aAY1BWeM+bl961ZKzKCgsbIEACHclxMoSpPGIzLLycKEFup5nl0jwPM5GzHZuFFEAfKb6ZVA4IDgzwewUBnooPD8Kk0UhlnDjx+Vg5v76ABoiPq+8CJbCnVYsCfKJ3RAza6OnFmadO2UZGhPXgVs4nqcuwYv91m4yJEVeAPc5FpkOtjoNk0o0tm+gUY4oaGyYj9wrmxOxD3kQQ+AM5lSRsk1LMjaOgNX62T9q6R1AI+2Zl4YHOJ5oBqyFPH161fb5SuXU7qIw1d6omZS895kZCHroBWi4fE4t3swrhmSOPwYtMomSuRxWNJMaYBkA56+R10T2TfNe6BP4vc8cw3ycf6XTED3goat8ghDwFJ+7rUCZbw3QeIXT7cTJ2h8eC7yGyMFh0BDiedjDfksRhafQe4KhnhGV+NEQ1KHjfGztjYVVJ+/eNEgBOAx55UKC2QSjhpctdkDaej8OF+ZAyhQ2JvQTtG4ZqnWOTo2/OZjTLfJ9nC5LsB4Ap/IaCo1onub4atDIyj+LtDTPb4vb2QPafRev341+5NnwWH84IP3tzNnT2+vQ09UaiP36mqMatzzrDVWX27Pnz7fvvv++2TccT+DP2Y8aZxxHTMeeCbOFfuO+xjUEATnvY51dUgM7LsmBojWAICgZgINQ+eh7teeYBzMD/uH+dSR5meMXZ7DvajhuToH+R3ZfIsdw7UFzrHzuIfXYC/I6ctny8FcyqImIlBJ0GAb88K/945wORSxWZDzNDdGH7KvOKNcD3sRkABQNw7hsQZrdvbEcCHztxUcj+MJ/3rOaoMDBgSUEbEPJ9OVOXX/tfkogDbP0UQFKSkEwdlfkX80xkuj7nneaVqUse8aLO+bfTMu9jfBFTlL4QR3TduAOEbP2I7Q2tX21d7VEeZnk0L4bmblKyoZX5bPk7Err3Rcu07VFSl7RSZNINb9ujp47F0+yxxwvegjdMxQfxT0bBNVx8TnuS9/y55MeeuLrdVae7qv2EoTfFKX8HxZL2gXyFTGxh36iwBLcz5TMTdUKd5HoLJZYc3c5DO8BF1v3rwdnaBspXeKZ2G/NytfVsCDdcuZPk0TwwLhNknXeaduynP95vVh/CLkE8G5yOrRnwTasS2VEcy/ssnSfrOEBVf+MRD8XadQ8A35s2ZTuh6ADfwtsmwr4Mya8rPADXNqUEjgU19GrmbsUc4o98s+T88MMi5bCcC/S1PXilq4xLkmOsssNINY7mv3KmvNuEwIwqIN3VkabZ/aXqf/jEE3yf2gT4RD3gq2Uv1J9UN2pyA4e4us66+/+SogOP4bNGD0ojHIhgyQzobn4CVoI8gUP5lKtKl8FQQPaH+IfXpnu3mzGa6eGwEYzzBnij0KiBl+48sXAsYU/HkV+5NnzpmZR4V+EflE8F9ea35m39y+czdVj1z3x59+3vmWSbCZcnabkSdzeTj6mQODXbXlW6KrPSGYGO7qXUaiAHOzS8lsBQR3rwFYRk8lEakAus9/9crV9KRBV1fuQn1VkNrnZR6TTECj0akOyxkcyrTYd48f5j2ObwVEVvsn9sUZ+iX8x03lVlkXoG7Awl7rxHZyaH6022MPT1aj2azKuvNU4oQu5s329NnTytdpap7A01SzxCc+3SxvEl+arFgbSTBHW1Bdis6x6SL3/3f/7v/JfErLIv+4CS5mHxdLaPJVbK7JaFXmsQbIS/mMuQfVCDIA/Gpf2MvFHjK7wMi+6kiZ6bMo71fZWvutPipryxnB3kWHCIK7puq+JN8dI3D0KHPEeNsz6GyugVzBxvH5+M5ntdXFkgCaOfdQqbB+vgpmv02CFmNAVjIeK0b1uZTL/Kzd6B7iZ9ZhtcP0v3Y4TXAhbMYmP3F93g8nOEFOQHD1s7aK8kM9pj/g+uvPKpv42TE5bp/TcXhW/Fl85V2wVQCf92kfaJO7xutn3VdeZ/VJlC3oduUp84NeYP13iQGDw1QOQmu377WznleeyXMphubcKKfUx6tft9pT8fOgwD11fDt/4dwuqMC42FNNmmyGsgEPAwvaeMFXT5+Ob7YLaE7DVuSTOp1/M06TVbU5tf8d424NJkgXDG98HtfToIyA9WrHMwdpPkrF1oIbBGtMX77Kcb7Y61zDeYpem4AZ8y+mqlz3fO8OzsLAoS3Inma8+r6p2p6go+N0n3Cd1W/n31nL6YNYvKz+OtdcMRf3nftAv8i9cPC//4//4ghgiQh3Dkc43PbNBPkAQEKyVgVhxplAaVGuh3AG0LPMwAmvcEGxnM0m1MHSqRcEv3DxUuYKEMUOzlxjVTQF+LrIjVo+3wl7FI4bRadFRSpA6yHQoFYg8Hc+j1PPgeMZwo38TmZrhME06UpWyESxAraO02I2gM4un+GZ0rhnrtm2e7Ogadw3Uci5NuPhMzhnLqabb3VmkpGHAUkZttxF2UTl5RVE9/lwwLie4BCfT1R5aEUqGPc8nXswqfyrGLNpPIcjdflSOtXzGQ+668Ua1dEsUMN7zATXmCvNhFzW5cndb9pju2qAgLQLr5/3cm09eG58I0weVAWAwp59pzFEVg33BVYOwDwZaomYUn41VBjJPnv8ZDe+zlujtoxZeoI4j2RjJTtrwN+ARle2G9evJzMogNxw3PHGKLFprLinniHbttlQgGttgFk6ilCfpAy6TUSbTU8U9lVLSof2JJG6GKcEt5rlUzC8FBZ7+oqcsHHuEPI1WHm/WTalwOB6cM3vaWUKghvNbVWH3KhmZ0URJTIp5wogt011fh0Jbvzg7fb2NYKWcTU4QyYIJak0xySTDtC5IHSVbRzcaRa2A7kP38Q54Dya7YCCIcCVIMYhhvGTlKVWkTS7o3QoALo0CGqjLeSXMqSlnX2GGAUGDyPnjmd9CdLcf9SsYx1qlaMOA2O2jDHgyZPHO0OJ/cVz8Xsjr/y8GicYR8hJnMedE7g0M1mN/K5wg0inT8ETTYBHmqfuDb44owVZmqlJGSH3tY8D8xB5g5E85eVpbneKhm9trkRggWvzOeQo+7DBmwY8DbqtRtjJcGlX2eIUsuez+gQ6jndv9vk7TkpCG5zsM1y7fjUgOACcjSMtn0rFB1znJ05lvlhH5b7gBffFiMXAJlsoRteJU8k6BZSL3uBMLJ2uI19sChql3WxpZB7Xs0lZwRZ5r8uDWqN9KGQmE53nbTYNIEeBFeaPe2t88J5Tp8lA6L5kTqiCoMlWgrdpBltngeapOEPsH4x0AW3lpgaia8+YVoPN9WMv8h4c92bZwY1JiTw6GKeTDLTjqdLAQGV/hE5okUdtMMs6HrS6hwAoe+7Y9Bc4Isl7eJ4HgC5wUkAzsov/X7ccWxCTs40sV9fWiWnPAJ04jcXqlsoKxnJuuCxxRMis+/TTT2LYsv5kgrNHPKueXYEkHQ/OC3Pw9PHTlGmbXSTwKojDM2h7CLLyTMmsgGpkxlRdtLWXxBiyq7PrmRYU4po6gAbpGJsOowZh18+Gis1gYT+wp6k4Ys/w88VprmpgXQce+WL1XoKhk8kfwOHVPos0exjO7zFG2b8CZtprBtkIkCM76lhtqfgq5cKz2e+HOxuMqqmrV66k4SE6FGArBjb7ZgxexvToyePt0cPHCeKuTS6ZN0FO3p/A2FC3CQC/eg7V07GcI2WtRrh7QSDIoAsAWEuc2XeVX9oEX3/9ZRrqcQZjCyOvMldNZFAGdX1bNcczCAAJKrKvmLvQRjxuJrr6ShC8+6JfO9o4ssRHTzHBARiolDp5og1T0ZsEagckzDzivC4c/To2zNEDmu/RhBWqiAGf3efaFPaEWYFV9hg6OzzLA9y8S6tRmV5nl7Pw9PmLrD0/M27P8gq0xUmzqTel6sgjmrEPcMPYGS+JLcxTZNubghEC4LUJe+bWZIAGAY4nE5xn8dwBgq9UY9r/2kvprRPQF756m7bWDtxVgA0PMCCs9i6gK7KEfYTOzVmeIFQBrybVcEbPTrWKgbXYDk+fZpwm26yNMS3BX2WYvodzJHjDWXTfYTNxXeaLRJA6kQdJRLh08VL0NL1WkB8NvLdiM3YYwf1krAPeHIT2oxnUNlEsCF4AqJSP2BToAJpuM58GftSXK1DBZ3iVnmYokSZAgV2gPUtFgSB4bcnabAHBpyFYfp+kizZEBgQPzdz0T4EO5YsvPt9lgqMfOhc26zs1vbQKUuvHqF93e2z2WWkXm5REIgz7FRD8558Bdwgqt9qKzG79MuaN9zFWzhjgCU2cj44VMI69dNSGjjljU9XK+WCOCV5VztbHwqaBk/zU6bPZMzdv3Z4qkKFBnGSK+BBHTVLi2ViXtVGl94qexFeJ39DEA/WR4CHXEcCgki0yfyhCmU5srWG8zHh3gBUVhmMDIEsBJD//4qs8lxUGzM2jx4+yF/lc/P/YeaUzJDh6/z6Nu+Feb4VDKCInm3O1hcQb2jq1L+WWfxNfEETt30vD2H5SHYNgsvJeXcPc2K+DpCmeFyBcEDzJI8eOJ7udOdMXICAW/9yJWugFeQbmJAA4vacmeMnnf/jhu+xZxmTyHO9lLyFTWNdmydamRgdDaSNQJKjFuJAnfqU6mLUE+5lK1xX8VE86X4JUzKPg2Xqu3U9WItTHSrgw60Aw5+ZkXYea4dGj7OMEsQd8rEcGsHc6ASv0Gc+ITGTcPKd91nb7cfxd7T3Wj/n54vPPty+/KiUKP9cOPYp8Y82ev3i2PX7yeLtz+/Z2524bw0fPY3+Cv7xsohKjN4ADRsZ+5gCU9goZWHkAZSefA19plQv+7fHt9KlWuXAOS9PyZbLToQ1qIGXff0oMJvrxHwkiey7FTdzbgr0rIO2/3b/aLJ4LAVL3tfvde+ujrPfU31hByXf1emV0E7qw95Un6AnOr8kj9vrCPkzQ6/DNduL4qdg5AsDqPdZvh2ssWeIGck0uMEjO9xUz8n3ohzNnaQhb6l9+rx/CPCj/KzubKMOaaKvzd/YhQYy1b4d61/3J+3lufFrOqTaoa8IaGNYteXPxHarG9QF2gWdxzKFJ9Vl2oDhBIGiwxv/wXKTn2VATc1+DNO4dn1EszPnSjuXZi//u+bi1pfRRDByzr1OdN/O+Yq/rXvGZdrJ0MMtSx5qMIOXhf0z9o6zjrGp/BTP8t//qnx0FDB0HoYNudFfmyKgGAAAgAElEQVRDz4yL/H44fC9cRFjDEUrG8h7E1Jnr5p5meAO0ueFZCBbc0jgcmtUJtxmHhrANbTRaVwfFw1hjrMa0UdjVaTPjmN/p1LEY3ah1KDF0uUay2CaSjVDWcORz/J2XGY7+rMJSaahAA5pONlu555q9o9DdOfpLEzC5fTMnGDHLBtVI5ncKVLM/uWaa3Q0A6FpwnbxnMpZYYwAXDOxk/w7HUYVAQTjWupu0BqSbmutcu3p5+FRPT8ZyozAKmgLhdRKNOKeByDQNQJ+US+vRjvOJsQp4kV2Kody53/N8rw64AIDRVCOQdWL2nMMGECI4JqMSY405LmhKiS3AaszkNk6cbJXuDyoYHtbwnjJOr1WF0CqKVvzXqY8CHzvq0oUL27UrV3YNGTTS+FzH+TrNFvZGQ5+XteJ8UP53587d7ZdfboWXN+tPI6hkPZRbtdlObQpTruhmDUcwTEYEz874EkgaIb0DxBdFapOFGiV7KgMMHs+dRlWefjiM3e+r8kgfeYHwyR5XqHHtNMCUiiXZ3zjmGO1yBB5P08Mvv2hzIgDQV6+gr2lpOeV4OAxmxCQz+cyZgCHh33tBAOPxrvkJTlaab1EKePd+MsSxUnCsMJwBwZExnX8CQnsudX5XR/MgwtqGVwU0t3CsNtvg5fZoOBpVFM6NCoafyydbLuVnTwHo22TGfcD6mp28ypRkTE1TW7KbeSbOGc/KZ1blg8HW6paWlZWbtE1fkQk8fI1dwFOcj4Jl7KWAjZOd1+fYWmZOxDtVDy1plueZuYkz+6Z72Qi+AQT3jga7AQIaEUYOJZO4zxCwNqBvaWQwDPmFv2+j376P7Lmvv/l6u3btyughqyE43yd2RmWpP2s6ZM149qkAefjwwfbLz79kTjA6OLyc+Rjd9x/UwYXW6wwAWqlMwoU/AQb2DjrtyuUrOdMPHz3MPBJhz7twUofDPU1o55zWWCvon34RI+sCZJ8HEChYmmudIrAAoI/x5Tp172t8sf94ud6sF9y4V5M10oBlzyMyow53w3ZT+TSltpF/U75cXdVgFhs9PPNpptJxcz305mOyv9mD0e0vd7Q5O3kwdEWsJyGFVq5UnimXNV7JPpN+p/v97Eb2FJlo5y+czzkhIwSjmGdhXcgmTlD2TamsDIzVkD6VTG+NcM4we4AqAkpev/n66zTGfDGNwVkrrUwMS89lHF0CO68PC9Q8fbY9Yp/cvJWfNaxYP8amI7kactH/S3NM1lbKHd4vUG5mFXtLvSKYod6xsXTXofQDoeJiTscoLFBWbvtevw1NeZ/8mPtG2DXu+cyjR82eQ5ewnwLCnS23L38n4GVQZTXOlT9md2jgF4gkg5nM3waGYhclKESQ6yCOKzYBQUr2BvdhjDixNwL+XG7Pjte1cbhWZPF2tN29dy96kn1qdpxZdRrq6nCeYZ33ly/ISCn4yFw0uGuF0jRpjo5sUIY14nxyH+m5WBvtrG+++Wr74MMPAjjzSkAHcGQC5Nn38OoOh3ecjVSUtVGyc/bTT7/kdwTC7t0vSOYeFtQL/3KMj2LgsZneaaqrPcRzI98MbtGUODY5gQPW+eyZUokdVNZrG0KJyJkM0D4OtvvT4HfL7M/l7LHfBNZPnyl9QudeXlXPfvV/AZpWJwBms5k9cwYwzLC294VOuSBMz0RlmRUpAHzp90HQd6qXkphxEtv32CQYtEqSsUWnHBGQ3POE75y7SRaJDERuA9aNvGRe9A20gUs7d1iu45FxrWIEtDyKHOfap+kjEvl+KnRefF5OagBbgi2AW1AQAIIzD9rRAsYPHlBV0vJ/9hyVLdevvxdb3nVCNqBjeFZ74Ah6YbOs5439hk3EWUjiRcDlLTa/iU7SsSAv+D33EcTlPKdCLPrrSXn659wUMKvdjc0ReoIBwglyNQiF3U2QE7rChapnEqHyLGQT7+j6mvzTuW81lBzhmc/Rc9A3AXDrQwGAx3Yfu+AtzZrRe0MZ9f4HUPF9HB2RxpgBEwHaKpO1AwMavmkltfuFfRk5n71f3wbdyDOXOqF0KHfv3Nt++ulm7I0Aq2/h1W72v3qZcTIv7A+ou9BVB8etVu1+CuAwfrgnIeduAFCDrVAEMT/Yutzn5+Eix26LPTOAon6UgRb3bAJ+qV46EbkTeTQJGEfT20gw1AC1gWPmib2WfkhpeknSwNs2fpwsQ/2J6CroCYd7lvNFAABg8sKFS9nb6AAywNlfcP+zNmeSeNCKHs5Y57CVCDSwprEm9+w5a9UA9gPyn7MFGAmHu4A+19FW5Vo+y96fClFwaGh4qetZ3wTAhlpF4Fe/j/cSCO65qT3XCurKJp6N3/NvbeaTJ5u0ZU8sA3ZcW3DNaizmmuckwaZ+M4EM9lH9Y7LsP/vs0zyb1eTsAAPWvGfvH7/ez2kCxfUvA9Qu9pE+jOdAAFSwMD57Gj5ORniScYqJ8PrV5/LcU2nz5m3sgJ9//mn6BdQ3wgaE+5v5kfqMcVEJbPWDwQH+zvqaoS3wq1+y4k/IOLLAv/7661RexHcaG1k9zz5GdpWipbQypbSgEqjVsl27nsaVLpU9tFZ+WtHJWJClgrAcX1R77K1nz6K7f/vb3+YcKHMZj37lDvhcgjfqV7+bgCQA7v7SD+daXod9I+i5Bu+9p3Om32lgqPp0D0L62RUE95xoO3Jfx5jPTkVKq5GKRbHeUCIx1/QlYt4IjrSaiSSM89kz2nsrJuTzrd+5Nz6LtB/oO3ArZEvB92Khu/36+nA7eYqeCU2Ms7qRsSsvfQb3S/3p7nfux7qxpwhk1A5vEplf4pToQvWtOqW2ZBNc+a79nbNDgurIvej4SSiOPT5JpqWNgxrqMGwGGeuOAqo2ceZ0ehDwntqctWHxFcVY4/tPUm1tr74Yl9QuayDE/aZM0P7m9+Kx1afF5nzmdW74t3ivQYcdLhAXdZ9w2XxPgoPllW+SafcRtkvwRYNn/9vf/TdHuVF4gsuL3QFEosdoA4Qwuj/JpBWQAWdLBSBAKPDaw+SB2vMMO1Fs3DjkW/n8BMxZMB6QzdCJxojA+KjwXl8uAvfiJRDuBtHBFsByEhm7B1NgvkbfqUTXdBi91wq0C9Z6iM0c4meu6fMJOFiGg5KnOVKE0JSh8JlV4KgIFEwKDUEwo8z+3fcn4k62XTIWewD2UcGWIzaA0JJ11i1Ro8kolKMtzlPoOdrojvsly2gi03zHEX7vvWsb5XY8G4o6GQkDttYQqLGQ8rVppia3aI1alFqFl9nbAiCsATxoyehI8MSmFwXtakwgBJqxh8AqkATNTbOOAgKnwVmbbg4OO4dETtICTyq1ZtN37/FvACzoGjBaH06DpAjQ6LR+96AV8B5Wbs7M8FZj0V4iEn3t+vbhhx8EyMmeHQqa3DuZzUSYy5WXJltk3Q/1zv0HD7c7twuCl9eyzhPKlq9m/tfRKz1Mz2L2Q8Yy2eBTghtgW5qAAand31lDgcJUBfQr+y988W3CqQGY88seRoGNAZ17D6guDUtmx0aYA3BWzgzN0WT+wqF+9BZhW2cDY4sszUa/b9QpC+drs/1Y+yjgGPaH23lB8EeP0ySN/WXpFO9LJviJkzkfACZ3BwTXgRIEz/NIw7RUIrwK9zslTzQVK21CBfY0PTt1Osrl1VBhKK+URypD5sjGKAE8AjAUDNSA4N91lkprECdnzmuUxVD9WKKozMKxIiMhDiGy+Xgb15D9amNSsmN4BTTEwR2AOXsTp+TRw3y3bLPAeRsbtwFZ+SNDaTCZ8s30OMyZ1dBa5ZvGhzKschN901LhRswBtidwetRGe3IYCuSEGmMAIwIiZKeRrXXj/Tr97AsDCawT2YuhfYksmSoHxpiGyzTMpNHjw+2Xn3+OHAmv8dG23Xtwf/vrX/+63bt7fzLIm31dhd2MbV9G/EvJUq5NlbRysYHHZr+6nm1Cu29mp8KPQz1ywIyglMifY/8ei8NY2dzqnQS60F/JJD8IkIUswREgW4Us2lKZNUOqYypo0L05GdetGVjOd/WV2ewBKp+36SXXqsMGKMn+PBaDErkOiFmZEoK+XeCOf5vZiaMSMJQxJ/hYWc0+JosGeYOMSEAFbszJvtD4t1M8dgJjxFFh/tknVpydTW+Aynnmsw4kDnEpdq5euxJ+xd/97nfbpUsXJuhbZyzAwmSkCnAFeJtsezLPkol/7/526yYctuX1Zz7kL23vgu6bgkyAoa+3E8fKE0zwQCCLrPA056XRFFVUlNpPk+tURbCvU23UDDcd+9ghkxXNnEXvwuNLltlkJ4cegkzZw1eRBcwTezGUUAS6QwV1crtCk1M4yd++TWY/3LHsz4C+58jsPpuKA+7JvGMzVhd237h/GdLFS+X5U+4nu//N4XaYisNSV+XcHBKgb0Pix4+epFEb80RjQcaM3IFmCIeBCjTWZJfFMpmHzC0VEeF13g4yf5wBkyhaadAKAXUS825G7YskcnRtzc6qI1tjRsAr9GnpS3Ahsom5bJVL7U/+xj3JBL/x/o2AlwmaJBscyrSWj+ucVRY01421i8ORwHXt35u/3M3+IGEA5089ot2nIx+TBDvpzetdI2zmxCwc1gu9wLUNkO3B9DoLniH2On9jLnVquX+DSrXFTSAQHOJe7IvIvjTGfZL93mAEWXQFnXQUuS7/1obOvA3nNxnqvHAC8TvYC8hAHbJWw5H1VdmXINFx9mizQ9HJBOGw2e7evZ8MMfwLQL7j6INUo5AQ0nNKNRhrQrVQ9BdgbeZgaNzGrvbcKR+bIFS/hnVFRkWfjnOqT1VHU4Cn2brYObyYk5PTW0SwJk7zBLMBZNFvlk+fGeeb92gbPH0KV+fTBLZ5lW/0Rr7r/NUmnEzhqRZFfvACPLf5phWbpWdpNn6AzoCGBeqbTHM8IET43SOvalcBDCWAdcDv2pMCGRNADkqGAdGxH2JzhJbuWQK1rEOCAgHC21jcylErGtvkvdluyQRPlWJ9BH07nkkdswOFJoB7QALJBCUEqAC0E5yCp/mIwHUbjPPsN25c3z786MM2xkwgvs3CeR9rh05Gphn40y+LTThBjgJ5tX+boHSYMwIYkWDprTvb998D7j2Of0NVTAHQ2kTjbmSvX7h4PvsB2SpHfRubNbs6yTdDo2CQKD4dPaJe0QSuvqEXffLk2Xbr9p0B7t4yCTtgQJ3FONhr+KytICn3anhx8aMHKErA98QxWqPs9onJEGZiGtDIvh86QGiZpJNoAegE5iaowFmQCsJgUKuCTm337t5Lj4hUFEw1D3KEs+hejZ8/WfDYBcxzqxJr4zsO5h1/ir3/6AkNcfcBadZVwK/rUZtmZ5MmeFHbMjo7QfKnpZBKBUl9YoHQ0HhRmTk6SnuQa2YeJ4lL+RvgCdvxeG0zM0tzDpL5jmw+GbocqqbYDAk24Bu+ejnypD3C+AzPdvH8+dg+nLdQQYX+cp88ZkCf6kr+zny34mNfOYwuxoYx2LFSszg/0X/TdyJzd7zN1aPDqXgwyB/wevCRSWRD9rC/oWBEVv/ww/cJklOdwjoR+H7+rD5ZZNXgFuxJgqnZZydORH5aWclejg8z97BPVvyXqXjgvfic39CEkuQr8JWhhugW7RoQKMYOvXf/XuShtBjoYW1X7QIUNPdiTMyT1ZnMJ5jMvbt3o0vAC/QTMEMPjvVe7F1k+u9///s8T+xgAjQT0Oc9AT7TH6z6ZgVkGYf4mNiXPtm6p7WTBKe1I1bwnM+twLsguEH69XoGs8XNnL9/DBB3PLyXL8aLbom9+fz5rmKXxCR8NqlIWoV5bDt75sLu7IhJORblgSBsbKNjB6kgqT/Tqos1EU08z/2KzoQOBT+TMTWJpL57GCRmXioH9k3jV+BaEJxABjatdtAK7rIPOFfxEYaC1zkRPGavitdE5k9PCJ5BTEuZxWdN1lUGozOC8w4OEAxx+lTxXFaE6tuyd5NssQSr9sGaAujKBhOE3TvrHtonTxDsre/GvZlj9EvsiwmKFUOuL7nXhftM/wa968u2orJ73tduz47u4uee28fFBGKLvd0O/o9//S+PEDQsMA/MDUuSbjNKuDhxMqer/ExyDhXR7ok+C4Tr5HuYkmGYw1kloeFc0KbKiIYWmdzJ5tZBcQMLxgVgGyXkIWmUc186vUZkBJZ4T0GWllr5WcGSbhr4fk7lWRGSCucduBtHYjjCU+Iir2Ujwb40+MNrSYkw/OpEVKap0qnpsK1QcKFXEFlBYTRNMMkSVcfvXPAcAfNTWnq63MGJmpTGBKXsemiwpVHj8Po2A6WZSEbFepBLOcGcphz2ZLt3v//+ezHGAMk0OFdgNI6d5UyjMLivDYuadcqa1dBQqSRD4WT5sgJgD0UJQJ2g0h64qbHQSBpAzjirU5rFWUiG7wRImKsemqG0CChiJpQ8axohGHynckhwyqSlMCL26z1Y46FrZiO2eb7Xr7drVy5vH37wQfgFjfLuHNCDcoAn+hWwjizvGUMiqSeTCU6pZLLcyDdoi+JkyRRsa9knX855visQZh0mJF1BtWayDijnvMYxxcibBjExcgO81DkXNFNQOa8qXPc1QrMOYHMkuP66x+UNNxM1KTB8bW82s4MxugA4iciTAUNmL9nioUOZxo4pw4oxBVXD2WSPMDdkFZINjrEkQNygzPENznnmk+w6DP8q/NKh1FGoU5FzPcrMDJVWcvSZ6ng04FPAtRzluLgqU40g9rsl9cyLGSZZjwEhrWARlFAxMm+CFHznHpSDYRi3udelrIsBOa4T4Gu4HAtekDF7KvflvUZfdaa5LoqZFw3ZaH4Yx2fKW5nLX8gaSpbyheE8PbOdPNVSwRq6r9o0cynFUz5wXcZnNgbjAEx6+4bM4WZ8KfeU52S/yefH3yK/p9cB9+RzrMV7N67FASADLusA7+SUSkXJsq7jXEWu4fwMCJPsnwcPt1s3b0b+pVfA2y3g8fc//BBQt5m7DVKwv9tYrcCdclXnRQfGn11LARKVevRsOGNrvPP8DdjVwRIQZn1Y/wQHAcEnA4z50PlQv3m+GF8ClARD0Xejo42uK38MDmu86rhojHqmd+DHAJBrVRXjeP6CRqrnktGHrIKCoM7PnrLn0uUrAUIATrjf+XMFSTXMnQMc4hhEU8papw2bpE6nVBaca7KtPdu8D7BC3lPm+9wZeKQbEEK/weNI8yccxLNnT2/X37ueChPkCxz4gMSul0Yn+5RxCgrwdzOUAcEfPni4ff/dd5HFDQpPduNwIzM/VkTFoHzxanv7+k3AVpsDaoS7Z9S5cVbQB1QunWylmzZQwLLDNkRjfrxG1rjNH3bydgWI1mdZjUyubcCJ6wG64uCtRi/vkeJMA1unQqdJO6CZND0zfCWjFzCTbJrJBI9NuFUWQpcDIPTLzVuRI/ADg6jYlyWBvPPnAx5x7wR5p0Edn0cuxT5C/tBHZOzEVYY6Ns+Bz/82GXsNMtA/gF4D4StcOLaxiUuddhgHFuqKZpo3u9n5YH4//vjD7eNPPk72bu1TMrxxjK0W25eQr3pR+4TnwA67e+dh5o7go5V06gKdLAEGgB7BZYM2OnHMBdfk3LJ/GaN2utcRgGSNDcwoTziz6HOCIICEZhxxXZ1NdY9ls7yH/cRnDNisNrv3Vz8y5gTUQt/QrCbHwu+0T9ayXO6ZQM+rF6Fc9GygvwmeIIvg9wV4hE6OBSBwSHod94+OhNYuTctPl7ZtmoUD5mo7Rv7MvKgDqmfs+dCAuM6aIB/PW+exoIRVGlS71dd6ux0NXy57CpCPeSC7jTmHA5xKJ3Rb5vwUQFcboiH7aJjHF/dt0gnZ5BcClkhHpH2tbtHpVGekWujRo8wvc2vzMdaFMZ0/ey7g1A6sGs5Xxm8z0d28x78iwAE42ua70dPpF3K4Xb5yJXvCakNBA/QGjrc9fuQSr782Af0Ex4eGDoc3lAGToLGz638dUBYEj11RgdBK3AFY4jhDYTi+TppOT28k5pNePh9/8lHpUCaAjS3VwFcr2LDfOQORH+MrqTfrkBek16d9Nf6E5/GXn29u//APf90eP34aujoqzWxEXV/NgOfr7ew5EpCup7ILoDfylWD2UFkEiJ1xWQWQJBX08KuChe0nALD4OsAdiSBpREzPjql0Ut+bgcp8JQgQ3nX4d5tFCIhz9fKV4AChb6EvwZJJzpSz3wyssR7K3uynVP/sOXXH4p5qM3oyNTmP9yKzIm/hU77aYDd2KsET7pFMy5H5AWwp55dWbNv7sc0AbKKQPXHSb2xZp1YsNVigfPS8cEbMhlT+sU4EsX0hZzkbyHCb8Gnn9D1DpzcJI+ol77ViKNyX50sGd/KL9n0kTObj/crIUJstQCrz+/Ll8wDyjCGBYb6frr7XH8gePtlkAvdxKWVKl5IxBXBq1uoo2Myz+kbZo13nOVjBOIThuyD4vpKhZ6jgfoPSARBfNxBDUgrVu7iJyAvku/1D3Fe1R2jkW551rhX6kIttuisdins8fu0kDWqDs2bYhL8BBP/4452NJQahzmKNV7pNbDArlriu9k9lLzKgc8c8gXGsuAfX4uWaNLCOT1obimvzDH/4wx929C77QEUr9dFl8S+Wfcs12UO8tN+0zSIXxy9a14r18eyufv3qH/g5nsdkAvaQ9/LzSSwdmgttQb87Nu2C+MLvVLFFdiCvRt/88ssvSTzhvHFfGzbSx+nsmVbPaitov/DdAI37K6AwIHgCY+3Nwzi0bRzHbq9OshDVuNBRMffvguAGBpQDzpHPybW4PhQ77CuTJPS3ioUW3A6t2FRGOebYE5O45JnSV+Yers9qU+rPcC0+H/qzXXJrcStltD6q61nKx+JMAc9Dv9sgqDaOdsf6O+7p+Kp2C1ArN7UVxWL1qcAzQv8yQUCv6XNzLfeboDhVvc6fvohyVKxZm9k5kELYfXnwf/7P/yqpok6umR49IG8DOjSjsNGOGlc1OGvUt7x8dYZ00HqzZmkKIGtMKHAApACtYlSMkFa5cJ1uzCp8s++cVB9SIaahZgaQAk7wW6PMSJibxkNYBVmBomJK2faAVgJGNfqa/ZSxRPAWuCg/2/EYCxgEEb6hbGgDP7LBdWY99B7WOusFaldQReP6XRDc96oEcQjIosbJrB/cUlcN3HdBNrJ05PiqgdPyY4EaDD7GyvURwhjxZIuR1Xz1akFwQQYPWwW/5sw+K4M1SJQdSoWs9z7r1c2dyNBxuBEBJIxq7rMHWSfnbAUMeuCqoC0xS2bHwpO8OunJuAAYDDNAAVD3lNQ7lL63tIasmxL4cw2yWni+7vfytDWqWGWDUVxB8SKC+8b1a9unwzsrb2bXrWuD846TmDOUiopmjgBcYaw9fPg4pZJ2RccR4HnJNGBNUhYe362fU+hEMMy+TDb30jAh9x9jbAdavwtSk3E+PQKImPIJDUGM7vU+njuBo8x7zs3QnSzKtsbvkk1hRq0gON0thvOb/fbNN19vv/3tb1IKWm5RBGEzttIwcSKFZJYWWG6GIRkCZNwIlCk/WN9nL18GBGdeOy9k4uHolvczjleqIjzlNRbSJX5+lyY1EQFvE7EFoOdFVjqGObxhODRtaLnnbdMhShnuZMPHiRhQS2Xc4A4Gho2JWobP/gD0Z3AAd5Q983ujqj1LDVb0THTM7DV5kdk3lloBsHDmmR86j3Otn376KXMXiqzhDySTDiOU94cKhR4Q585vp8/S4Kp7ElDLSgXuK2jdEsXwBXWDSilw4XxAXbnk+QzXTxbi4eH2xZdfBgRnHjDm+c4lBCYFAeDKxqj86qsv84yshYGJZIafKHenhs0KgnPdh/cfbrdv38ocMu/wiQIek3XC3ASYGSoizlI5jSsXDe6qgzQqPB+roYrs41oaxxg6ZHUxVkvI+JxrryHBffjd6dB01OjkWTSS1B/8DqMR5zQVSIeH2527d6J7uYZghUZCl2IPlqpPVrBqNXq4Btdd9Stz9uQpGflXM3803YJ/l2cCjJJX970b7y9VVvDTt9yQZ7SMls8D9tkYhudINvGA4DpxfOe6nO21fBenBX2rQ4Fry7MUKCZb7EloPjgfFy+eT7YuABPg+ZUrlxqMnEC8NoJGvD/njA9ICQhOMOqvf/lLngPbiP1iJgXfGbvgMhnuBOdePS+XP2NF53p2ubd6bWe84rSePL69ftsz7f7SkDSLAmdMMAZ7w7C8BqLfXXvXWN3LfXWgWWPLBt3HPIf3LphSSrvVEfc92oK8XxsLIIwKE0BsQfBQeuQ8USFxPBn1v9y8nSwuaG+SVXfYxoxZh9Ondo0XA3IMDUVoSSxX5ppHOOz75s05RwPIBQSbIB26I1nCRwVZyCAnyI8Oh/MTYJln0u4CyOZaBO/ka8QWNoFAYxsaBYK3ODq1f19CvhSwSLtS4GCVG9oozH2cs4e1izkP/KzN7F7k/TsqnaEnQq7bGE3bjDVgvbgOn5EruvKrAD4vHRqdJRNHmmFP0I0mj3VUGD+fda8zf+Gan6wdri0QJ7//uh8KDFQmcR32QGkwWjbsvtHJc2xVIB1rziL81ADBBK8nGaZ9ZGhK/ypBDXqqUGHwOsDCwfRV2TdaKvUZZ6+VcygZZNg6Du+rPAGU0vYjaKKsZs6Uk9gFUr4RvHc9AMF5X2zUoXtg7tgvBKLR+bdv3Q4gi93jekCD9u23v4vuhtqh9l/PoMCX+sbfsS5m6nl+2bs8m2e8zWgbeEGOsN78PcGeixdDQ8XY9aOUyYIlPK+v2NEHBC7rsDOe7NGXLwKCy83LzwJX6Kf06tk1W9fyKqVf9yiAqPzkQXl2fMHq9dUHXW3/jC0gXqsupKSkqio299AYCoJjK7C/3rtBI8qC4FIiVJeYobbvXcG9BVBW/WoWewPObaYsWMac37p5e/v++x9ji0Ijc/7chQmcNYDAvXrGn23nzp9NMs37H3yQzNz4G+mJI61EM84xDqVb4GeCcAQgE1wgOzjc+8+2+/cebiJ9vlYAACAASURBVA+xb161UhiaIDMKeV7Gh56F+gk6GK4TeyDXOrZ99ukn28cffVy5RoVIsvOHI57s6SmlD9A6Nil+lRnHrTBoTy58pdgjU6EDQG+/LEEQAH/W64MPP8ze+ctf/pJkBeyogDXhtqY3y9nqj/HJnz5+kvsUv7gwtGFNYusc1k5GLwUsI9lgAlwrCF78APuslUzYFJXvZBGXO51xsJcFjjw3yo2A9dMcmuzz6s/qfTPTC6b92n6PjXyi50x5LZjJXuW6UrJZHWrCTIOwk0hx8eJ2gWDCJMbwHu6X5ptvXseOZu8IhpMJztjgXb937072A68AStOXQVwIey20TVBYjExQp2l/UCmgzgNUi38ytrmV6SsIHiwpXOVPt++++y7BQcQ44yWjk/MkrqN9yNrw++qgNonXR+Lza8Nj1oXxsAfFR5Cv+EJQjwBYiu2smAyfkZJPCgkzYA1I6Ft3vdoTiX8DfjbRrzrZ5EPez9y7JkdHZB638ls6FDPBnWN9gARihsYiwb7x9/UNXLPS2hFwrnxe5aRzITipzFttxxWDcW0N6AlaqgvURSaQ5Hwvfpi2Z4M8+yoD15N7AYyKJ6CnCHwBgpMZXhzkSeawgaVypO/22gLwK5vdl7G1t1a8hfptbA6DbdpMPBPzId5AT6YrVy9nTdhHqaScnk6+jzO9zq+4SAP8B/Fp8TnQ9cGOZr14ngSMk7hkIpe+bJNRV7zGfaud5vy6rtrjzG163R0v5RPX5/ybeS04rD3ounJ97QKqMvXB3TPrWtqXJH7qklWeyt6hb+H+9kJjTPqb3Id5JOv//Rs3doEg9wH3UY4yfsbU/dx5tg+U/hvzZHKQc6ttUL+KXmcNWqaX2P/9v/5d6mkTUR5wrgCNTe2GT2qaYXJ4cRyTkUWDNko/hhJgBSiboVKlCQ+ZyiIHIkZmDZsI7xzelnHswYVGzRh8mnENLYELqwGtE78KHgWDQIwbWSFWsKzCpRx9e9CRiakhWweujd5O7JxrFrUAaRVSGuqlS2mzHKvgTgYM4z2AHBgDCGWc4DZgKu2KwFCaDOq0WQ42ZUJmI6VZJlkr4YQe3mudOwyHoSOg5DA0BeNQhwLhgMzh0o8wp7w6r+XLKbjYbPhyidUA4xE9pEbAr165HMMQDl5B8IJT++ymCqFmLWs4892sEww+wSOFVhyayTCQKy7+yPAVM4cRwALhzM9QU8SQCSXIq5lb9hi0IzQeFQTc83xm79jIMsZxy9WqqAacTOZnHSWCOBpDrrEgAgDFvky9FRVVqC3hvfHe9e3zzz7dPv8MoOVylHKEFFnjyb5v9PY4BjnO2GSV5yxtBzGO4bgmUyQO3BsML4IVbUwEQF/QvCCsVQmlWphrpolfgwKNRpc7MbyF8zkFn4KpdCAFz8dzyBrLX7d3e8bwniwbS0zyTMOzugpnzy8AlU5QRE2aZ0KrYnknQNmpGCLffvvb4enCcAU4KyVGP9eKAIBJjMoq8gKFz548i7OYcs6UKpM1Bo9gQXBK6Nv0s09zKvQJA4KrsNXocZ6gSbC0m1Ii5Oab0oZMRmDk3dD8aEj6nO4hzoKGbLOS9mB+6AWkkJjKF5SP2RjKHc4t56Qc1tuuGaPCPnMf7m4AdporFXxFtqWMeSgkmBv3NMqZ68YJftvAJ+OpwXU84Dhzlqz502SFnksGXhWRHNHNzuJrVZZG1NEddjZH5sBzaoacmWhQMTA/ZGNgVAu0CITglDEmKCju3bubkkH00pdffh7FyNcOBJ/gqXKU5VxBcDIKKK+jHJH7Z44SQHi9PXj4KPtoB7i8KDcfe+3SpWbb8Vwa0MwLn6/MrExhv/N8OFhmvJutwFk38yOZrKM/LHXeRbVmDx4RfBpufq6rYVf5Vz2MAc8Xf0evxmnJOW8mtQanRtq7AeIaey0T5r383WwA1tjra4THSHr2crt69VpAjDSfekx5YqtRMDZ4D/N19vz5vd59s8+Oqw46lfexN5lPfsc+iQMdWVKdpT7C8GWf2kSNcQNWML4VBPd5klH3tlRagB/Qn5AJjkNCWTBBXQ1hMy/8rq3g+TVDjnMJF/qPP/ywc741qpkzjHauyT2wl7JXnr3YDl++2mVFaMBmDk6eyjm17JA5hIYOwOPwtbRjpbTRsRCQcp5zzoYn/lc9FxYHRCNRQ9GkBdYUJ4k5ZM51eKNVJktH0JI1Yg0ih4aHlb/5Wp1f/s17Hz5+GLtvH6hG343B+nbb7t17kF4NZIby3G00WOqVrMXpUztOz/AHh8Nx+h0YiBuwzDF7NrRplCE6tjl3r6BcuZCgHsAl55Qv5oczGLtkgovYxqwnGbnIHNYC0FKZznU/+vjDBG+pMqhjTOM35Gn1TJy7ybhbQRIBafYO+/r+vSYk8Pw62Ct4zLX8m6XlOnHqCd6vw8F7eblevMcgDO/TaS0IU9s8znX47sm0anPvZnifi/1CxRDXtcSbZ9MZro3UAKl2hfInAM04mNynFR5tXlsbrAEDgdYEKcaRWx1dzgtNUbU1M/YAfVMduLVpJvYTGYW12ffZQ9mnBKnDj97Ad5y7Cc6riw1wKBcBh5QtrbRsNapBzszxBEoL8hRoi7+SHjS1rw9flmaMs0fjP/ZMQA8yXKffiI7ohfPntr/5mz9l/snYrkOLLDkZZ06ZrNMtMK7u5Z7Mu0ESPm/FB2vAHtOxZ6zZS9OLwb8zFtchANYEn7x2Gqkf4J9AS9jMOrmbqeTATmI9CDIFeJ0kAZqYBkxMNiFzY8KL1VbtQ7GrMoVGhmDXADnqrBWAcN/V3h66wtRT9gy28rLNJEnoSmPMqfLjOu+/f2P75NNyguuXCoJ7RlxXrmd2qfZe9lpA/FZBMt8EZMwg5FmpfoH7H9lHNjaUfT27fX72VX23Z2neDEc5/QYASfAxAIMI5jXYz9xXVhuoaqNJaGqw/6Ch6Zl/8Ojh9uD+o+3J8JMfbPUrUwU6gH733ZMEBpGLCfQEuHsSmYJfgy+YfT4YgNXcjIHPe25MaiplXau7Ugkx9HcFkACkC3jev0vl60GuzcolCPicio8zSY5gX/357/8c2USlKjbcw8dNMuAcXLh4MYA51yNQzTOzPufOAYK3Cpq92jP7Ouef38W+uXgxumUF/MQXTGDTnirIUvudsyjIpFxnDvR53ANeC9+N9b127XqA6ch/fG/suWT393yl6nYSDgWEaleW1lX7O1mek1Sw5+kHAG+VrYFK1pN97trwDNASkYWq/i+QfnFHgQLlx88//xj7LsH2oTHgTPNe5A+2uoCzthLjWeU1slY9R0Wcc4OMtEIjzzQ9ozi3zAXr/P333ycTnKBFk3ca3LCPU//dvldc14xrbFN8e6sHuUb0WWicWkknkMvaYNd/9VUzwQXB99VMtaO5F4kzBA3TIP1pwdja09V3oTad3iwrCM4cYUPsAEYaO479rvwqeH2YBAjGyJxjb3z77bfB36zmEssKkD40jPqQ2mDOMe9lTgTBlWF7320fFBcf6jmtT7DueX/PZ///gOB81s/4vfKxiSfas9GP9uMbPyS976Y6sXvg/gaNEu9rMIT+JfgHTVx0nO5BfWJ9B/U0QXGuZZKFCS/MbXGEodAb2V6/8ngbEw9lHGdOnc/Z514r1anPx7W9HuuHz9E+Z78GzGNzgT8u86288r3advqeK76pnasdru/iZ5UR2HKhRR4/T0xQu0vMRiAc7BJd4/r4LDwfY5blQRnKPJilb4IXnzWBjfe5DwwCIeuRISTa+nd9ilWernrdpsvaqu/eQ3vbM9A9UXySV2hs/q//5e+OpPBgJymgBLaJGKCAWWCEMYPEWMMJSLOtlBAP/LaUjwoe9qA3SiuQo4OCkE80jOyo4ZVO07Uls4BJqGGw59jRmHSC1siHjrJ/KxjfaC0vNoVZODEyAkitDYeavVxu2W5cDgVCC8OThd0b8mR/N8LKezhMjAWjFMGI4IPP0s2aw3KMSHmdfhVYNtw0UFNw4WCEbXMAJQ/u6pCvAIYRkhMn25k9jk+CGX3mcHK/eL6jpuC6zEPnqeCNAKY0IVy/BnUNGgwYNig8zaz/eRoTDqDH9XQwO8Y26HLzChxwWO7evTfRoQpQwRkNhvLM7XmhBAqq4Pp7AxoCVPycIMFEgTzE7O2WJA71yRjueV9KzAp2k/mzN2yzQwMe9jyUjoIxdYxVtmZvJ3I94DXgLO+JY/yqIDgNSL764ouUMZYjczKDBwQvp1tByz21Cg1Lj1LyRTZ4wO63OAQtT6MRjEIGoCDlobvgQy0m50tKj73Sq1Og46BgWEHL7smhTpn9wXNWAE05XCd5CZosEWjOxXDh7teiz51mxhOI8ayHmwl+xmMt7+RNfP7b3/9u+8Pvv42soQQUbmtB8NKndH9fOH+h2fAB05sVRjbz9999n73P2DESkDU4YSsIXgEG4FSwl4BTneMCmc4jsjBzRKNZGjOF17IZoPzcho17igIdaM/sagiwFtn3MUbpJl5j2f0sWKHDakYyn9EQZixGcS1pVpFzL50y3od8EJjGgIwhu2tYVgNFR4/9CyAXPrZxcpHV7EXmMtneUxZ/6nRB8I6pARbuIzjFv9mvyE72DhkW6A/mJIbl6+oPzy9GNiA4Y8BQAAgVvOGazfQuLQSGJ5m9ROfJ6kUu8W9B8PYzqNLju0aR3bAZ88MHD5JZcB9+wSn7xGFkDwD4s05kD/FK9vGtOzGy06zvxo2MEyCBeeF9ZIZWyXJWG5hjrAIHgk7sK+ZAvm0rNQS+cYbYZ+rRBCcBtCZY5nq5/urAAHdbM2XgxT17/mwcFI1910XDv3yy5U+s7mwWJXMlrQrvTbbWUHrtncgGibcDMhYvRpayft99/2PmBSqwNGciA5WSZDllCZq8tsHTfs9zfYFjAVmehX3DPhF0UX5qgBY4e7OjE+De0WdThl6jmtLS9oxAhly4cG67dv1a9hfgOfpMubaC4O41HWL2s4EBjEJAcPjkGQsvs4LWTGqMXqlSAMCJumIDhJN+Sk81RpkDdQ3j4b5kpqn/nQPtAp0Tjdfo26F+W50OjWK+6zitDsfqiBh4WKnRVseCe5SGBh7FAgc4zDxDnbcGCl0XjWSCtgh+muZ1DHD7NqOXrF04wdFrNCZLf4xjDVzybAkSDBdjdBBO81RhFUizgVF7IkTHLPZo7bJptDtlphnjmz5LQEQC1G/g4L67PX0GPUE5N2ubdl5Dv/TeewHIWNdy5Nt8jEyfLY16f/Obb1KGHeArmUrwk+4dNPeVwVCeQTvR7O6ff6I6hUykgtHaWuoOHbWATSRJvGiGDOugs6Gtirwh4M5L25P5qXxpJrMAgvav+zyVQscaOGqj2QY+uHZthvYHMMDPMztGfYvongE6BOott+W7IHj3TqsOVi5x9hn2J8+sUxU/YHwP9pG2BFQm2EuAHTROw2aiVI+M/9q5Jgw0iWV/z9o7yRgeIIXnUG+uIGeaeO+qtxqUVy8LIgacSnXovsdJZOzwc2PH0IwXvcJcAiYBdETunjmzAXq3eSVJQq+3a1evpCqO+WuguNUY3Ft5aQIQ7zHJhbnUOdbm8+wjrwFylPFWK2lfY4PhsxCgLf0elRA96wbP9d1qB9dOlu4qNiOVXC+e75J3AsQO6Nl9MdzkCRixR2uP1c8zcxR6jLG7A14D6BaoUHdZUVTbogGJ9czUWjSno83rw9OcBCQAyILgcoJ/+NEH25dffrGzV3p2mgHMy0QM7VtlpKBLwUkTdJoI1QSWfbN26FBu3rzdxqZv8aGgHWmTY+ax/kR17/kLZ7cPP3x/u3b9emhcDL7TdDdynaBgsvCaCc79CdRy7sMfHB7UyrP7aS73eHsaEAeQqT4Da5U5OmhSErKHa5JwkUByEtfqC7IfsYHoD8W+S8IV/Pw0mD/G+ACqSoEisMWe3Nm4A4BH/k+CVkBwszvHR+E5ATCRzfSFgKuZtf77v//74Aqc2Vu3b8WGo7L81JlTOUPZB6/rw5HIxF6LzgmX/FSAIm8CNjchqBnO7YmlPBHoKVDfQJIylvvkrEU27cv+uY4gnQCf54Tv2OAklXDe0CfonwQZBgz9tUwu9hEsfIK92n/udXEbPi8eUf1AL4gC68mQD5XfKVq1ZnyMc5fQMI04Ga/0glSisH5Pnj5JA0iSTrTHsefgYEduYUfxGWwB/R6+69MrQ9OpyAzdSRJJyIekrYU6QRCcdaB6jDPjfL18cRj51yrDrhlrpD0oaEt1IvRBjI2/I+toYk4j4Z1NsUsYrN/O/KGLwgn+zTcBwZ1j/hb9MXaF1FHcV5oVsYqe4epHdbz+NRnAyHneK3jnNfcYRPmOS9nUgAWfo38Nn2WM6nr3BEGMyEzl3JKNr9wX+xJD8X58ZP2dOkx7UztTGeez8Gw+A99X+9RrrAC3stL3qWe8rvPgHpIag72BnqL6A3+tVSalieEsoSfOnCExtzjIFHTtfFzuKzbIPUOr9vow/gbnmjnlXFRO9JzVlm0SkwwY2DkEI3lugx7ii7tE0atXdwlE+vRcWz+cMyIlCuvBSz0WKuPpS6eNr7xxHpVLjE+7UNm0gr28bwWT9bFtbGwfA+9T/7rgdHyuSYbY4YwT3FHWaN97zvUPpYAyccMgCZ9TN7oP3HPMJbYluAMYWXW/PQzEdGoHMzZkEOteOrjaBfyOvxnsYZ7dZ/olldskzrSimfce/Ot/8Z8fWaZR/i1Lg+qgkwnQw9rMZg7iZwOCA4LiNCei+06ZAz/jIDNos1YRZDpIFYqNksfhH+dJ5bM6nbus1IWQX8PHyVTwKXg81AIf3rfKZA+m1oa2UUbBCxUMk1SQu918KccB8OjBaAYj70UgMeEcAp0tgH+eiQWtkGjzyG7oPU+Sh37kVhefecEBTiPEOk5pmDTZOmmuFO7iZpQyBg4vygK6jB52QPB2XsahbMZnQXDLDom8rKDrTvAMBzSb2EZzNsbBMP/6q6+2D96/kTI5jUzXo02vLOEopYOBCMt8AcGr8NuNls9y7xzkkNy3SSVOLps2+29HUSMIXoAARdwmd9sui65NbqpsI/xsUhCDpxUHdYaOJ4vADOs0mEtaeDkEoZ1gjjGkyktfjsdmlbTssEDmPusWNwoALZlBifJf3T75+KPt66++bAXFWUq3JwsiwoZmgj3sRH0FJlkjzg/NyQDB2wRzi4OP4cf+IrsJQRAeKTJ3p7oBp2US24cLsWAue8rO6FyfOU6TwwEKkyU+TmjnbtIPmK/wxe15HnOuxphJIzsGl0aRbarLOuro54QtpVcFqveGD/+OQ5EmuwQfyvvN83z7u99tv//Dt5VF58+mPHjXjGyyspkzQPBQjaT5H8YvjteLUHgAVPGeB0P98fz5q+323btxklNhkoDLQcCZNvrrHqlkqKwoSNSGmAXBWz1BZm64CpNpzhl/u9HAalUQa2BGhaNRwnVxhAMUkn01ganKz/LPIl8sr1Qumh1RILXNbVQavoff27BD+cd39gzvZ300pHRUNMRxZHhGxlPQC0fk4a5qh3MTMOXknvvXDB/lXLN49vQRPLvAdhRpaBtanZAzf+xYnB143/gu3zlj2zn0ZOBNBgEK8NWrF6GF+fSzT3cgOOtUo6ocoGxM1sezhew0MxzH6e6duwHDBTJx0NOcLln9DR5URrQhGU1XoZ0C5GKNMK6ZU3QjzoyAg3OpwV19UuNCPaWyF5hiPbiH19BhiKFFCflkdetUssarYe6/eT9yAsf+/Q/ez3uQo2aBCrqtjkP3eHs08Hvnne88p/pBncsYAtK9ponpxTQ+w5n/y1/LkQ3Qi3zpWF7sKSnSeLiGjoFYz8sKagjcR86GG7WA3ar71ecC33HGJ+MAwFn9j40CCH5mKg/QyzTGxInH2YH/1f4Mnk0BpdVA1+GIgTfc/IDg7FedAbNzQx10cLDL3IlRSSD8oJnAGrAahhqTgrUG7qVNcY6ic0bHCpyuciX2whiy2gfOE9+dc7PW0D3YL7wYkw6Ae8Dn9xp7ELzAKTKGfe8eW22vAkGVxTjSyFo7s8f+mwrEVy/hUidI+aJNzgC4yVyciqEqjAZ2dRJsMrlzIEfHQF2UhnGj/z1jsQXe4e5F5z94OLKGhtzJ8Lkfexf55TMFcJoeBOwZ+g9w/u/TFOsRVAY9I9zrj3/8/fab3/4meysZ80+eRJ/Ba1+gsN956Riw5jknU/XDtX768ZedY6+dlSDHnEWd8wAmA/gJ0nA9S0/X9zknzBm/d332IHjlOnuf+zRp4e40SoafsyCZmdk6dwIvWevJSBRodUw6vIIxBvo8u66TY9SnMLlCHZCmaHfvVueR2X7+fPaVuowsWmQ3sujmL2QuklF3KnQoee6RcTudWC3fjMLJGrbhs0Eq3us4qiuR4wWt2mSy9ibP7/msAdEyw1J+1Y4gYM7cA24+f/p0J2vZL3yWuSXZ5OIFKo0KADG/H334fgBZXjjvlb80/y6IXq76SzvaSkF7A6POp7qDuQBMYi4ZF+uAzHIf57xgz00QVNDbppvOjc5n7T2COa+3C+dLmRO7fqoj00QUe2WcXB1a5hz/iASFJFtNFaa6IBXD8Z+arBP5SPbxVOryXPxeJ1759a6z/noSYFiPAm6xxEOHkn4+ZF4mSFF7A27/zz7/LDQ16pEmCtTu733ZNz3H9Wn3mY3dJ7XjOaPYEjyLySsBQn/8ebtz5373Ms0JAv7XH2iVZmoTGug4d2a7fv1qqovtHcS5T5O0t6+3kzRBnyQbfDPmL3y3h/Cx0xwbKpJmlT549ChBx2epJmgmNLIY20d/jMCdz3X6JLbe8QbmJzEMXmlsL0vYS9mxpzbg3GnbuUYBHQZEzFkcgDx0HASzoZ+cM4GvBWWGFcR89r33b6Q6FFD/H/7hH2oPbEehScAOI4uSNTo7jbS5L2e7wQj8imix8dNrK8QejN8y9I1LNe64ATtAyJ9txpbgbIKle6oHg3xcmz3OeTGBqMA0+6HUONj9Ak+8n8+S3EEQj8+uMnEF5xiHwWzPs3KzYyrolkpjgiRHbciYLFdwlMEO+BmZEdt0+oLxuSY7fpKxs/8IYj158mhH/xBZmGqsBsGl+FDXeF58BnUdgUhfJCnoq6TqdPHZVxD8xctWTwA6I9OhusRH4PxwpNuboRUODeA2u9tx4XfzMzKTLysF16Q9wVxBcBIjqEQ1YYc5EQTX/mUMzQRvIFNKCMagDenn9vumcwvouoKMjFlglefIvmSCDoqN8EXmMHvfng/+Xnnn2V1B8BXr4h7alp5BxqevoQ/oWdVf0m4SX1htBp5VMF8gVjtxJ6v/E5zg+jbrGN0P2pw5L2Pv3L1zZ/vzn/8cfUXklL9ZNcf645O59s7hagvzbwMmyJtSXj7M0mDL8XepUdgb6kF+L20wZoY4iMEN7tUqH6qEW8HKZ/TjGOcaqOGsuZah8lsbP45ekdJGn0t7v77onstdn2C1cfWl3R/dS/vKOimzkni4UOfo79Su2NMD7TC+SQZ1n/gexqbuW/0Sn5/xams5Fs+DNij6L5VMCwUO7+Vng6BZsyV5r7Ri7dGAvtY25md8En1j1pL7ey7RAbFRhpv/4F/9l39zBHiTBV9oMELbEQF3vgDW0dsoLDbL5599FmoHHEmyI83Y+LXALmiAcQO3KllpFVp73usdZ+0onwjKWRg3bw23RtXK27dvsOeBcVMIVgmoaxQns2tKvXSk3cA8U8qZpqOvDUFXoz4G1tmzaYB1+86dHMoYmKPQiYST5YtT7D3NmtCJarNNjCYykE9mLkNZMWaOoas871Lip4OsU+szp0xoMuAUSuVdJ4uljqabSIPbTKDOTztKd+5KzcFGLlVLs2pWEDwKAKDwzOnt97/7XcrgLl1s2bTAjmNtB/d2kq8irpCwCUEFT6N1a2mgyryN6GheV/5djDwUYY2zgmU6G2aG9nflmzZ7tQZOHd8AZ8N/2UwfOpkD8hJocF8V7JZShOdvRL6dxCOQYqB3vjoe+a07rnKRd365H9kSzNUOBB+hZ+Co875lzglWZF9gpIxjQJZIgO4Xr3ZlvhgBjI0sTjKaA3ZNRUL3FkZAeaADTmtKTwPIKOYx2psV0bWoUm6WOC+B/zw3oARBn4DdBYbNAqdMkfHycvw5ByPUIoAH7FBGxNxn/w9vRJ1rSsbLaR3j+fix7be/+Wb79vffbhfOU6oP3ylgN/cql1z3QfsVtEkQTUYBqzFAXwUEt6wfqgW41WnEe/vOvYLgQxPBNchcDU9xGrb1JVUKz4vzGhA8Jf0nw+/P8JGDATWHGirJtO800lVGMSfpqg7QQIMysmCetUqGvca1rB7hbHAvnrmyT/D0KFFsS/ZVsG1KVQPQrFabauGQcE4F3nTWdNxz9qdkK47Fm3KdUxpaY4NS6UcJJPAdEJy5gkJGYCe8sadbSmZWNdcVWFMxCQDFUEkGXbu4c06TVTH8t2ReWoXD9zzXcOmz3x48uJe/33j/+vD3fZyGh2bkJJt0sgLi3I6yDv3VGAWA33dv39mBKowhJanj2GI0c8aYfwx97ofxC884RhdjMqhg1/bVAFPZm+mrQakDQwZU6GeGpoD5AjSTvkhdZkNWZDjZXTqqGjEGQzSaYjym0crz8GPye9bfcWjIeJ0CNwXo0FNxlEN987a8aWN8aZxyLXkZHz56st248X7OIEDGnbsAg48iE4i4s6/I7qURLddNJunZ8wGndMC4Pr+PDTBG2Apsnw4NUjMA+C7QpNHl3tYRZJ0wlDUEm1HTzD8Catg3l69cCsBRnsXruyZnjEFAxQCWoIfnJQAOTTAfP9l+/umnHbegjo0ZKtzfhnctS96209PEzsCWz6CuFJTmGjrG7ikNXJ0Z3uM6abPwXWdbQFJDVIPRTE6ew2AZ9zLjn3XWcM6/p5P66iyWE/XFDgTn/diRXJt/rw1B28DwZbI+d4HYN283snZ5/ufPaS72IZ5BuQAAIABJREFUtEAYvNA0vUzT3X32G2Da6pghg3aG/jgG0VsH9o/5dZMk1ib9UgY0I/iL7gQEJzj33vX3It+Rq8+ePW1j82l2GmAiGd2ltwEgYO8AmJMdx/t0+P/0pz9sv/3db3cgONcjWAoQYYa2jivf3WMBzBc+2Xt3aVrXhpYGLJTf7k+dULN6dFT5rrxdg0c6nvxOGcQ+5PdyhbtuvAeHky9kUmgPpr+F11dn8Pxmgus0+V2Akp/5ql/RjEHtWX4vKLr+3v3Od7OdmSNkcBxWSlpjE1S+oZOQOchPEgUaSHgRPU4gvz5GnciArGPrmH0c+YFen0xwxxzbZgC++ibt61IAoQkRvpRBO+7pAUr3v++1ALifQecwgSR0Nfpm1/D64oW8h/PNWkI/QVIFYzI7/OnTxwGyuR6yFCAcJ5yvArbSmRX442V2psCQwTrmw4Z+Aj7JBJ8KSO7JswvC6F+wfxgT68/Zf/mSbNTToY1MM9wBhZwhgDMSdtx3+FE0L8VHrK1QSrvqvuUMv65TnH1LAH84+51XdZ/2xer4M4aUme+s+yZekMySbMPXh9spqsigLptqqs8+/3T7/PPPwuGq/dZqhH0SFXQ/ylZlvwBYbbE63ILg2KTy2DLvP/7wU6hQYp8dtqqi3NBNlCLI3zOybRcvATZeSSYitk0r6N5ED3F9RpLEg6kMYA3v32uA4/wFuIDLk825gUv/8SPkLTQY2GEkETX5QxuSfY2ZH97xt4Co9D94m+SF9MA5Okoi1McffRRZFztwyX5N9d3okczS2BDa/vxdfZpzRs+MsYOxixgHtAf8LY1iz5wJ/vDVN19nzn+AhmzAjZu3bm53p+k2+4NAS+Rq9u+JnPNkfwaYr98g3Uj81RP78vz4N5NItgI84hzVgSagDXXT29Li8UpDWQJzk9UpgMY9lX/YIGblGkB33zIngKvazdrq6mT9ZBMnDBbtbZ19j7bH6UNTOi/1MnIJX6X+RinQYm+OPOM6JHTQ+4t7NMjH/thnSiOrLtLEbpJw5BHXfitu068VI2hfhvGZh7oiuMHYF7sAHX27ho6RqiwDnyTiQMHVnk40kyxFKNdw3xpQ5jkMDPLs9ZkLpHmeV1BOHCOy9vPP88XZ35+HBtsE1ADl+UIuct32aChNhzJAvIufXUeunwaAEzjn/dyD72uVE/SgBLe07RkLFC18Fv0puKdOT38TA32jjJSJ2hjahutzr2vl2mjvu6f22E4BT9dU+2MNdvCc2uerv/HufZTb/t7PiOPF1xj6JuwbdCPVH3duF4OLfJgqNvQNPbh4CUhzXQPByDztkAbDCPpR3XwvZ3IFwQVPfSbnIMlVUCwNrZrPxrXUgZwn/SX892JoDXq7v3gP9iZrGdxiko5iC54cqqiRw8FZ5t87/3UBwQ1gaNPqp+g3Ose/sk0GH9hVYCx2mLrMOdQuiz+ffgi13XhJU+peV74YFHGeXU+fZfU5tfW081hnbA73Ns/BGkFra68SE/v67G92VeeMjRdroQ1r4MPzVZsUGp0GHwlGHfwP//w/O+of2kypzf7Ku8v8N2uov6M8nggGC0iGOKVjlAWuymHd0AgnlAVOBoATD+Ei6bSGaoIocziaK2B48b5GYurIYhTwHhdJgeJh9XMKKRUOk4nytOEA7+NAuGmzsZPhW8c6UdIRSlEA08iPe6cz7ZRPrFHElg59sIua62AaSSpfNyAmChPKi4K8GmluUJ8lcziNQhU+OjLJvl2I4nmvyjMBguHTa1liI4iupwpGEHx/YJqdyAbQka6RXh5hjL40rnldmph/8qc/xTiEH9z1UPB74GvENROcZw/P232oPShhgEu0BjMHiX1hdDablnI6gOHjUNc0Y45DuR4ersuzMV6duVXIOvcKkBhvU7oTTmyUfiV+DerhBed6zcBoM9A6n8MvOUBNDbdmAO33u4YxqPiY+2/fxmn5+KMPA4LjmIRL06qHAfSY9wAzQ4nCHDJeDOaffyYr9lGyBjgLGKqWVWIM8PdUHQw1RqN5nXcDRpPTXSBjBCjPFCdmsgY7P8NJN40/VwWmkaTydIxkbljK6Fwr7CLghtJHoyNZOAvv9Q7ECBhaTvBk0b/lPB6k2SElwBj/Vy7j5OE8Wxq4z8BJhj1n4w1AeoFgnhEOMYNvNO3DiCKgAFDHv8mMUUiTUdYMsOEGnUQu57IBv55N5EZ6AUxJfgxUKFyQGYfl5uPZNII86/6O9wV0ICNMDnmzWM7S5brRWD5fAHhfoSKfvI5qGh5lP7Y8qme2VQWlraKh3LMd36f3FnRTgfLde9IMS55R9kxAqidP2pX9/oNk3wRwOAsfeoNp6Tp9rMaowQ7PHWPjOQSxYkgmMPh6R9G0ZlBoIHrmd+cMXTQ0Ro8fl0v1408+3P70pz8GlAIER0ZVMTfAwy4M7+cYFKmAmH3/iEacwwluI8M07ZqmwFSt3Lp1O8/Hel2+fKWyEBkyGVv2viArCrmm01D52iAjRhoKV2XMGMn2Y11u3vwl1VJmsHevUBZX55ZXefzaQJX7W1XlM3HuzTjy3CfT8u1hQHD+zjgB0dkb3EuuUsYiWG0mGtcI996rVzF61BUayQIxCfa+wfG7FFnC8wB4J2twAmnIlWROD0Ca4Ohwglu6xt7Q2dDJEPhNE7opCTXzQTmkDhD0LdjwPDIgTWl3TaYJ5GHHAKadCeCRLLYpMSWzN7RE09jObCqdK8+vTl2cdhpJDx0KayKAzP0x3KROk9s8OitNPhsE91k0ANWl+4yMZi+wz9I4DP2DfkrAiLL9NrpJBcNk1WFExxg9dpDzzhoqQ5TnzLVVCQarBPiq2/Z0V8oxnSfGwz0Bvw20kShRw7jJBNokPFf7T7R/B3YLgAugZK/Xqhv2HrL67p17kS0AMzzP2TPncm4cE1lkq0yV6z5rM3oteX82W/Z3CxVax7SvPCFjmLX75OOPcx6jzwLcvdzgLGXOaqu+SEM4XqwngW1sYbJwHz58ENkgiPu7b38bnYXTmv0YkPDlRmNNs1QSbFuqQgoe7hursS537zYjPRlugC4THOKePGOoBSZbncDKft3KU7smOey4lCfrlT3Rv5crlc/KF2oGahNYWnKazHgSGwK+1a4sEN/AVengmlFbQNmS2jrEAuTcR5tNu1c9JDjL3LhXe+56zTTmPEtl6ssEYxMMDLhzaoIrU26bBBDA3lfbrZt3moFL0+bRC1AmCK5iN1WWNBO8ebf74LfOfmylqQirfu3oq+d+DYJr65iA0Uq7XpXrIMt4vsgbmsFPwAI/wspIAtAkUPAZ1oB7phHhxx/lnsgXgiusXfpijG2KDkCmoQsNNCi7POMGVDjLXd8C8VxXjlX2XMAXkn1iE7WEnO/sdatJGJf7rkHMliVDU8DfonMOWyFHwoeVvlRY7oLFAYCO0oOD+6MvpOSS3zc6LY0xp9kutljYvftyT3YvVv/rY+2AGquZBoylEWZkUyoV32xnsB2gqhlbAdvzy6++CMCr/YHuYK+rd/eZ2vvKE8GcBkv2IHjlZqsr7GVBpcKtW+UVtuK0z96M9/Zoql66cvXS9tFHH2yXrlzaNWJnf6KHQjsylJTYCM2OLS0agzh5qmcHezfB18NXoUN5MM0Fky1NNelQKZXzft84jz0M4J2eR0OLg70HMP7B++9HJqaBJsHnoSMsFWcDovYiajXEPnMw1IcBZd9Gx0WPktSTXlwnoyvBHagkYgwkqly5eiWyErssoN/0vEJvoGPoJ8E4DMydPHkm1bmRo3CEP6kvGvs/yS2AJ6W6jI4e+aOPyjzye2XBzr7a9TogqsbfmwFs3xSDUMo3s90bCG1fMv0DnnWlijFD1XPG3/la7bBVJ/Ns+smxGcbPSlDhJfPZQAZfqQ4PdtOg7C75BQxo5LoBNexpgbS3R8VICALTnJRzQSKPgV3G5zlRBnpPgXpAcK9nX6h3QfCOsTY6a5ss8FsFnJkX6FBMPEHOrDhA719q1CZ9NJGzlLrt99akNv6NDKpfbZNjbW3oKj755NPYiDxzG9y28qM24Jvt559/2r7//ofJAG/m/h6D2Muh6rPSRKlH9j5+95w4D3/vPmW9OBulcWOOsSegk1xBcO3b2MxjT0jxpV+3YlUClWJNex22r5xXpio/xZAcIz+LrwmSvhvA1m4Orjey2HXfCe35h3PGdZXdqwxHviHD0Hkktd385WYSEuJzjy1iHzzmDl/KBE6rxwS0+5kmKxI0oDoR24o9TSIie83kv1RwhYWhHP2h0TxxfN/HbRgAVjuGdbICyjO52qzMB34gARb2mHaRdrZBQ9bSOXTe9Z3X+3m+3Feu2fp7/62ejAxJL8Q9FuN+cC0Yjz5N/BpoHCeo4POVXaKBv9WHcU+uz608WveWa+y90cOMVepSMT70JWvP/ZSv4rwN1O6pf1l3bCLGmDUd/JczpO9WBgp6kjRR5+Bf/4v/4qiNXQo6pWvoqZMpyWGD1xgtCI5BhHFFqUia/J1uZojG3TrxHi4EDU1PEFqC4B4iBpJJHC5jBXwzmU8sXKX7RharkF0jI4Iu6wZh/NyLZzDLhZ+ZqDjlOJY2gAz5fQ03o+o7UL4N4zNxyUjGoE5mWUvn5J7S4avh06yXREVSXl/DjgyTd3nPVyPODRFFMPOg46bRuAog3reC4Bj7GlEKCedEBWH2coVys1kQAInGhpKikSuNZ7JRKDVjn2Cc/+0/+dP25eefB5jUGFTg9rNV2Hw3ew/hYud5DD4MDDYmG5sNzpeODwAGWecoDsBNHFDBOQwofh8u2jF4jdyVlzHqd6L8e9qNBmQKAsXIZhJYC8abA1IKjzRYpIN5mro92pX2hldy+DSlz5EHsoZwqXSGOaFOz9HR9t71azs6FAxFhN4/BoLvKBzGwGY+ecaff0bxPwrXnfRBnKmXcKg+fhKKHgxEjIZk4gw9TBqrTDYN5ylCapfdB8+aHY8nGyMZ++XWTdkqWb5kxQx3PfuMYE7h4SqrZGJPdjF/56XSy/nPXrTUODO0E5gG1hTarX6gLJMxDO/4wVH41GkyRlYCMoeM8Arclhcr/MlArsw52g6mYRLPA48csod9CKc1jhZO8R0ywR+2jDjVGQT5pnO8JdER5nJdD6hNykz2+oCsyMACtc2CR868evEkYyTwxt+QNZ5Tz65nG6CO4FKCZAMQ1JHYyxCBUz5DFDS0NkuwcBcgG2dQ2ct3HGvOGXNB9gRzwRgxpJBPKpY6XAXUOIfQy1yFJ23oJZB9OA3wZCcIE+qlo+3MWZpdtXSMrB1eZLJ5PZ368EGPEc94+9XSWmmlogDHsMhzDuBr1htjgR85DsTJkwGfkNkff/LR9k//6T/dPvnko/zNsvOA4TGsTszOqyRMX4YZC40x4Zij1A7HCJ3w9Hkb8zFPyD3AKK7VbIPyXMcAeP4isl9dBbBaxxfApLRAyNA6vy+3a1evpaIo1DvDN8xcQqnAngzYO4Fe9gCfNTOUa0q7xV5BXhoEce+w1oAg7JOsx+Gr7dVr+DsLenItdTDvszqGMQtCI+eQhayp8s/9qFHjfjMr9fiJBt6QD6UoaIAXmSXQB9iZDPspPz5xoplQXBunsYBJG2iv+qoyhUyhveHtNX2f9ArcEz1D5mrm60xL5GpMbSnnZr8AZJw7j5F0JQZpuR8/3jlP2cOT1bga/hpROsEY5wRQbt28uQN0BJYYg9kncrLH0B0QzCw49WeBnwJtOGzskVLrvA39jtn/Bnw1/nk2bSLtjdhT08dDkNsAFO810M1z6nDxe/lNfb71ebVRol3H0QREskmn+147zPPLOdHYpUE6ARI0QTNvTmz3HzxskP7wTfg6b966E15wqoDI7Ll65doENA8TeOO5A0awpktGplmmzeydCqNFHjpuxpfy8HGetNM+/OCDyDyAGOwdaITC377wKb8+7N5Ej6OP2hOAMtin2cvO5ddffxlecEqpWZ82Nn66Hb5qw1dkL+fL9+v8aSuZWcYZN9PJdTahgDkVBEGvpsJonEi5hP3M3rlsQkOrvpphxte7GUuuf0GVZmLiNPGZSxcvlv83OvD4rmrQvVeKtbEd3+7L3fmMe51n14lZnehmPtKgek/lwvsC9JH5Bd3D+QZdmQd6fkQPBXy3TJj+LuUAfvr0+fbwAbYTdt/rNFZNUGMag++AgziE1RORidH7lS7OhfYNc1kwvF/1WfZ0jr4v58UGjHlfHbXIs6myxX4EBOcayHbOTOZonFP6yfARdDbP+8H77yUBiXuQkMO6EQhWh+tgA4LjZFOZpB1hEJp7qOct4+dnxwZQh53O/XgvDftsJK1TH19w1tNzz30Ye4GlJs+YmdX1eBValMic8YsExphr9A5VIdVlTcioLOk6xBd525LurAs2fvDPfTWBZ7zr00CK8oI9ALAgwB3gO0koAwZsR6Ebid0+vtfvfvfb7etvvso59yy16m/fHC8269hijsX7ryA4+xcdzxfraRLWndtkuUHtQHM3kno4W7LooA/6/IDhZIIjd86dPxNdFr9w9Fup37asFWcVznB8mYCfqWzsGWEOYo9uR+HLxwYOD+6A4ICa7EWei2smq3kav7MXsZEePXwQ2wt7D7l3/dq1gIXoK3pDsD/qqza5h3FytkNLlIB77dvsp2l6zFwlsP4YKpBn+T3yhSprdMXOx00fDShSiieY/BPfhsDfcL7Gfjt7Nn1+AnC/Ehg+loQ8ssi/++77Au2nTkf/2HcnlC7Tt2v1rVddyz7Ulk9mKAk80EGOLZVGy1OSzz4Xc+CsNQhb+g50h1U9gl7MTQHcJvAZvOq/9w07HZv6VTlZf6TyJv0kCOpOX7RkZ4ZytaC+5z4BWHj7jx/f6Sfs0TZY7bmgamKVMXDTE5Qwo10gTNzgVzp3sm8BwcWJAMFzVua8Bmyc963N6+8/fBC6G9aMc0KiE/PZ+7VyWzutPsOTXWWO68EYxTTUP6k6fUS1bStX8EP4PLINOYsM5XOOt3PaA4neZzyAsvqXJpewNww08u8GMOhp0WspzwysuK8Eq6vjS/XAnLPunEmwNznBbXyqfcJ17WXkdb13KiPSE6D6Xj28Yk3akCu+ttd1Tahyn4lHqfP1b0xiMvv6XZCzkqwvx8D3FaR1D4ldxfcdCibsodAe3bq9UeGwno/4G6Gv3Gf7+3fHYZBrV7EUbK4+i3Okr8711HOedcbNPjExwbXc7edpNOmZdb/xd2QL68o6ok/YW/hrBkOcE7Qb4wXTYQyO1bVw70QHTlBrvb/zp558N3gXWRJbcVIVdpVwezon94W0XQlwDFUVn1+Db6658sbv6/g80+seE//Q380z7PzD7hFlIPtrpUIR0ObZij03uMe1pMcx0Y/z+y4tIBhR+1VMVcq/+Zf/LJzgVXrNnkNxoWQQnAGJMOCSUbcl+wWuJDKnMJDoeN8H/zXvSzdOM5loiISwMbrpQgLiNTpKWWINnmy+k53o53RPlkf7BPzVzRR3gQNkSB+xdKDfTfYOnBwhmTLHHjoj6Br4GLQ0t+Caa2lHgLClucF6kN24NrTxfS46k1ylNxQTZJvMGJjNckMP+YbG3NwglB0YNSPoI+QmIobiV+FxD9ZoN843BSndZBqBgo28X2VbA6tZQxg7/B5jqw01m3WG0fT0yePthx9/jGVG9vff/M0fA4KT5ex1uZKGZ0FFQHACCqVtQHnduXM7BgiGoNzhzDWGFQKugQrK7ACqoGZp8CLOmJzH01wtxt0cYLuTJ+gxNBvusfW5Y4hxoCk5xGg8cSoUH1QiJFOFrLQoyxoajDkZGtMck8OmYbtm/7gf9yWxkxkECP7e9e3TTz7eZYKvIHi4/rZ981I5Tms8NPvgl19uJohE85r+bjgGX9KR9/H25z//ffYYSlZFJwimk5Gs4AF747SNASpYxz5kTpg/P6PhxTlUUKfxBudUnvVpPGdwJmd3aWzrOYgAXzLCVUoFoMmgHockjjZGO4YaWUNH20cff7R99eUX2+dfEHSheVlBzgTmklFCLKOgZhtjVniSScLeK3ccJYGUFT/MXOIcJxP84aOU7IZC5sTJcBoncJPzSuaSmTBL2XMoDRr4a5DGMvg2AsUJOHpTLmK6sDM2DSKe1QCI37PWk8XNfGis7YHiCmrOP3sHWUOAg3OpsSmYwvUB9TQGuEZ46KevAxUFZqdyH14FHqrwjfzyt0sXLwUE54wFGCbDl2asI8vJluZ17tyFPW/48DpWUWJQtiEnzr6BBhVoAfDSBimPzIBNEHKCl+xJFSBGDVnN8D1yHcBjMpbe/+DGDgRvQKw6KSDFVBGxZgZM2DcA9awRxtT9u/d2vN7cj0BnqFROnCgVwNNWriTLf7glkQvsM7Izzpw+uz1+8uhXqkEjjnFomLF+nlGyKuPwjxOrkakcZc2YxzUKbpYf4+b3fJ5/C2ogw+0cn+dA92xT4cSzAvjfv59xJotnwKwad42U23uAPWBms5lCfq9D22Z6GBRnz7UpLfr90eMnqaZIEORl35M9nh4WpePhM+fPnQ/IuRqqRvFXEKEyAmDo1zpvle9yUvNexkDpHHv/LCDAAoKfPNWMHAIlAAroL+aUJkiA4IxSEN696Lp41syy4v6A4ARQbv7yy65qijmUokR+XQGj6F7O2vC6e23ONvf1udkn/JuzzLmh4SG0K7znXceiNlszsKzUCOg/VCH8XsOVZ2BNle1mlmkM2jRL50bjWv2mgV1HKsQYO7tPR4554d/IKT6vs8o1oDoBCOcskQWDGP3p51+mQquZ4Hfv3Q9FCXYSlDnXrpXPMwHsKUPNvaLn9wCYmeCCl9KXrfaJzsxqlPOsjJNsxhUET8Yj52fsylROUKEExdm1a9tHH32Y790zzWxvNtTh9sUXn29fff1VHOmcqWTMAIK/zFrZWFAAXtBCUMVKD0t13cP+nc+pl2Prwo+5cDvu7ZGKpBWc82e+63TznCYZ6HzsglcDWLLXec73Rp/oAAooKBN0tGOPTn8OAVEdcH4OAL00rd+Dx2SjckYbuNN+FbAxK64AD7IaWdRsUukS4ZZHT+HoQPmAHGL/nJrGT69jI4/TF9AbnT4Ax1DRrSD4eg508kqJUb9CapR357p2zSCaCeAMDUBoBVsxRFYt1zB7FFmBM8izAYKz75DZ7Al6MOF3MQaAanQAYIkZqAleDz8vGYP4asy5ezx6/dKlzIWyQufcPcLf5FtPsIzAcxpJVZYmyDlZ8coD5kd7pskptSfMbBV4tZIDB18fK5+NT9dMZG1tk1Z6VjW5CoLzBb83a7Q63yrgX8upcjCnT89Uj+asWBGR6sPUMGxnz03Pm/GRvv32t9s3v/kmmfXe1yB7gaD2/nHv6nOtQM7eZifhoL18AG8FZO7dvb/98MNPCbRD41SgDJ+zfufJk4B8Bd2g70LunD5DpU+fdt/cbItuCY92KBS6p6AuaYVnqVa080HMCRDdvHU71TjHDk7kDFEN2YZiNHw/1x4uV69kHyIjfvzxh+2H77+LvQQIzr6Aux6ZZhNCfqeeZD+rd9Q9nuvQXAJ2T+Y+Nntk5TTJ5BpXLl3OPpZnl2zvR48fZQ5bNfA62ciMmbGTJBEbayjH8O1WEBz7nmQYwMv/8B/+38k2PxX/SpsqFCrjA6qTV+BwBZhMrKJxt0Ex9r5BLUv3lad89zMGsNT3ngllqHqdfWB2qtnp/M25NaitzORndTu+dwGs6q5gEs+fb88CshZoizxGT02lE9dxT1+50mq5nLNjDdLzbKw3VImA4CYYuu+dK8+jsiH4SHy8fsnrLAjOQRffST+0yOI3odHDphMER1wzVw2ytbLLF/MLRRnnVDBSG8A5k4KP509m+fhAXAM5y/OAcWEXsn7OhTY97+OzJKDRqFGaBoFUQU/2J/+uf9Ngi3P0rtxiDMpM9gfVXlRgvX5T+kC+sJn++Mc/xsbHbrXSwPmUccAee++C4HvcZ18lo127ApTrfGqj7nz1Ca7wHv3Od0FwqwsEgQVVXaMV0GU+1B+r/lQm8IzINGQFeonK7nt37+VnqXx4L+tuYpD6zjluUl+DbLzP/dpeaq1S1Ubx2bWbDTQ5l9xztcO8putnIqcZ4Qm6z9i4D3uS89RE4lYGK08Yb3q1QSc6GdaO1blxLl0vzxY/u1bBeJbqR2XO+kwkOxth9lrco7Kmn2+Q/fGuqoLKyPWMZ7xz9vQptO2qx1sV6nrzb+dLG4L3a4vlnEnfO2wXzCPXCb3mgl2657G90ldvnt97ematbkyz8cE80MN7Sqw328H/9N/910fJaJWbOGU5ZwJ84gAYBaR8jRIEFpDMKUrFrl293EYiExl3EjUaNXTJ/qnRVcHLgHk4QLwack9TNge4w6TwNxxkwSOu28y6OtIldt83hmBhVDI8nJw9bCAXRT4wJm0VjnH0X0J58SqAFl8eIp9HQEHl8q6TIceTIDjCwSyEALNYLNN523LAlo6W41Y6wd0GH+PGhV4bzqlgAorPofYZm+HcslTu2QzLCmwFOHOj8xOge7JubMoDsFTDmrU/m7mh9BQ+dN5LZu4ffv/tjp9QweYBU4HbgbsAWhs4IsSaBQGw3DJS7uNhQznxeUovUICAimQh6KS55hpZCoA9gFNhpsB2LDFYma9keZU3C3Dy5DT2oESwDtlhDKo05DqgnBwakgYx9sZ5FS5ZFztO64VB2qgU2UE4pzfeuxb+0K+//iqGnJHlZv21bJisDfcL+6MGZB0osuNogNksysqIcAwO1z6GXEt/9uVyrOuaQZZ5CJ3QlNMNgNOoY7Ofwq032TIKwlWwxTke4yW5drtQYscbQTcGlUJNYCTKKL/sblmd8v1+LmcqdCjIIjN0cPoAFcgGpwySTM5SkFhitm9cmayAROFfJlOevdf5Q5C/Ctf0o0fIoacbNBdwUDbTvY2WkpGa6oVmrdpIdKdMA87LRd5MOhxTZCXnCrlPIpQCAAAgAElEQVRFSf3hi6cBaNiXyAbmmOhxAMhpBqMRwflnj1uSbkAN2aXy0kjgWijOlHYe7jtxM/+8dIIFwfm8oGhLxJrpzb1dW2UZ6yAAmE7YZ8+l6qMNxpDR8OQ+T2NMzgUOLc978dKVXVMKstrejkJiLJZNcYaQAdyDOeZzO6AtYyGAUXleZ7u0Ls12OJkzCDCWfUkGHlQ0yVSmK/jb7eq1y9vf/u3fRjbR+LDnakvpGtIwsmiy8BhDOlAP0Agn+K2bt5LNi47KPAD4QIcwgUfWv+B9jS32EvPIObQhIGNcX6ux4PppEOQMUC00VCc6WtyH97I2guWcY+5lcEpHh/nReNeRQfYJZNbxp+nu211m5mqAsAe4By+NC/7dBs7NFnZfcU/liTpRoyO65PS56Jtbt28naAfgHfAlAPQ0QjooHYYyezval7Jr5AtsJYg14GPlxdAtLE7S6kRwVih9a2DkfgJfvABvNIZyjRPN3jx9+mSqSt67cT3nCWeHDDvLaNUzAnzqTp7ZAA2/Y35u/3Iz2SnYF4yJz2gvcKbVvcpE+gicnPLYnfM/XOf8bNYP12oA4SCVLd1vlbOeWd5vEIHrW2KPsEW/MVaBB41p96D6Ok19h0pj1aOrDeR9dGr6LARDC4JreK7Gt1mtgpcFwugdwd5qNjTnBxA8e+uQprMvApKzB7n6qZMt4WesPD8VGrszFN7WfcZ3MniHDs4kgNVpdf5XQHMF++G1JfAHYADg9OrwZZqyuX+QF/TOYT7ZMwA+3XOsd4N2AoRfflkQnExwPk9iAVnkrw9LMaFduoIDK5Bohq4guPupmYPPdhkyAh1mzTH/BVh6H51k9wz34N/KftdzdUKVB8oKvvNc2P74CQRGBUl02nVUCto1mw55T5kxMtOxGAwKiDlgkGCgGTtJgtj1WRmbf6oqV2duF0DKtQqI6lASiCNgyz6i+R9UXmSCnjnXbMDnL/bBuQTAk3jRDPk1E/xdR3N13gW+C0S114DPaaAX5z1yOjZkm2fa24HPYRM8ffw4+wG/iv0iYMh8X75EU+yzbcYM1cObffCDNWmPnQKqK5BuUBDQhH+7zqybjZvtWWD2K2tnBp8+WUAOAtJHpQLjHqztup/2Qe0C99UL7d/E3/iMmd8E5tij6PI10ahg9vEEK8oTzs/16aqPcKixD6MNCpQFua4D7WvVCa6VOhX5Y9IM1Tj1tegNBIw2lGWnT04CRoEAKI3IBCcDU2e9Z6qGbP2zfSNJQfDVvk2z1fEf2JPYTmlWOcHZO7fvDgh+bzt+DJsJu8/EhwZOsC2RSQT78SUA65G9WYt5+OzH6UMUX/ZcM+CePXk6QYBScbLf4w8dvd1u3by9/cNf/hpg/OSJ09EZly5fjt3Fc12+fDH0C9i0nEvW7KeffgwIDg99eHmpGD1JU1aCytdib8pzqz5M3xuqDFOxepDqQoBP5oDfR98f8jV9AabXFSB7wfX3AgDGToa+59nTVuKFqrJnIhnJQ8eSzNsBglngg2PQu7ZiCnzg9u07AS//+tfvdgAlbngxglcxOJo533VefUr1iL4672dtyASXK14MQ1tNQEiAt0vG+lW/CGYzvzwPX+639bMk9YRrf6hRCgLX/+KMc7aZL4NPrDNgcKv1m1kV3xCfHHxnbEDmLjz4U22n/8jzX7hwbmiVCi2oP5IkMDQdfL7JJ3saIoFnrrEHrAheFRyLbTlUt4Lg2ugda5MD8cOgrEAXQoeCTXX4qg3qq5vLCa4NXYAS4LhJYcos7RnmTppHsQnlllgEc0gDSrJ1+bf+kvPt/ADKC4K7jk2UgXO4CZ68ake24th54fer3a9/ZAVdbf5X8YNLNdbEFTLBOWf6UdlJkxQpCC4dinvX/SIuou50vZTnrtVqI2n7+RnfuwLB+iLaeuJk2s+elf+UrPa+/t150R5On5ZnzyJzsLVDBfm6/gtfjIUxGNQRU9C+WxMx9OWYi1Ip7TOO9T/Uaa6ReEgCfhcvRi6sz6/9pJ7l786B67NW27H/0PVWaVcu1U8qY8QWH5TncA+v+ky7ZLUZ+Z3r7D0FqFdAOrJs/A/7YinnVvnEZ/bYbKmFrIzUR10DBAbi1vOmv+I+YFwGTurb/DqIzXiyh2ZP817Xl/Ohfs88jX+YnhiTHCOuzNmwmtJzYuCO8ZUGa3rvoUP/zX/7z2NPtFyvziZfbCo2H+X+GPq85/GTxxuRwU8+/iSAA5mZ4Yw7VaMnma2JYNcg6uY/CNhNGX157OA+e9Pu1pPVyr12/DIDfpKR2wctWIihJKi+Rh8EOtcJ0rDWCMumGgWjsefCxNgPZ93rcFEjPH2GNimpseQmVQnWUKvhbXZKjfCWmq7RXTNKcfq6mdsBfFVwWHU4dS6OmU0BzcJLBB/0ZOpOpup4C82WARhNdnS21jTfK8gRgGaASJ3IlOQDOlEafvZsmvF13dvAkghyQIEAWE8SjWUf3Lhxffsnf/rj9uVXX243bryX8jupYbLacbIQ+uVY1CECADd6HzqPWQ82sMEQNmr3Wv9DMWP48H6NHZQ6hkAztQqwdy0bvfLVtauiIUu6wrug+64xprjslDkx3p2yOn4iICmOOYIJhy4A+oA6gJwo71ZI9NrlvcMwNYv/YLsOJ/jHHy0g7qlyHh3v57vmbXzTqoYaNTWc3w4nODzWbSrGPgCk4gyRFfHdX78PMMl76xT3GjrYTEmVXxsyFkivAR0hP9nUgBNyiqVr8FCohM8yRmHP9upodK49G3tO9FLL7Jty8lxG+QOYjDPuGQx4MiV6R28OE2AgEwVZAaDw+99/m0zNS1cuDtUGlQZ1gDQ8M67J6YFbsRUIzwOCA3h3T7/cnj1/kZL8UoM8ChWO/PVxEMaQ05BosKb7qvzS0K2UBoYXGelxFA+2ZM5cu3p1e/3i6S573qyXBvrKGaeiSPbddDG/f+/e/8fXez/XlWVZehf03pPJJNP7rMquqp4JTWtC0hjF6EdNy/7lE+oIdZk0ZDLpQe8AEIpvrfPdd8juECIzAALv3XfvOfvsvfbaLkaZ8s9kpFvhMgIPyCCZ5RAvIWnfbMp5BDsYDA2qRCJkE8+E7tHpQJbYN0mJ6qLdlcgj2ySynfPcAYu8HxLcnuAAYByfM2fPx7FKpiBZpmTpY2SPHAnYZF85907d5nec8xDbOLx7b9e2MZI3yAN/l9BVV0TaGuNLljaZEpy502dOLj/88EMCTc3UGoGR0Q4lgHoK0tCKxDKzhw8eLDdv3Fh+/fVWdEkyD/bJUmwQRfDH82e48ei135YD2MfjOSuQFjPJnT1JG4+DKe+n4iABNUqVh4PPGXQgqHpLACiJrsOgHuUztC3oCV5n3zvuh/sVJKGb9pe9DnAeWYnIAs4m78XG8jy2zMjfdrvXBSwETA+tg1olxbWFDaYeXQ5SpXXgwHL7zp3l559vhHBCH1uuHodukOA6oqlmorqFiopDLftNcBMbl1YuJReyHmPv9PgznHaUz7GvyIkkOLKGsxSwN4CONhedyzklUAIJDqmAQ0FWxpUrlyNLyOAMYmeHgd9LKqNTuc8H9x8sP/380/J4u32VeQbeY1a7MiRuSJuvAwT6u2Y6VCYHcD4crAPgZw9yjkb2amz9BCB1Urj+GuCiumm0uSDobPDJNeb9DqVruXOrQnhdiafqKWVwXgOdoA5/3o2Mr7ZkvF8ydCbNWwXwZmTotaqCZ759527bzL3ibCEN7dWY1gVp/3Qqpfpp5fOkg9W5LnZzpNbWCiETg+SwPHp2xF1/ieAGS0vM8KwfXb8eghe9zjoyUBYbK3Fw4jjZjc2gpdoHuUGGIJvqRNNPGSxyKK1Q0EWQZyFu0+KHcs+dVi0RUBt9zDOkbJDCrGNkbAwHvp8WdCWK0iJgVGBEb4yWIto99DV6VbwnWaEDqtOgY5W9GXtuAH52qjJka2TQ8tkMxsT+gce4Bq/l89TnyguywuvBe7SLkgS3Cob7kUjN+tPPfllynfZwZDB1q4TcP0kUCXkCwNG1KoS0fyIoTY/zrZCsBFMI/EqCQ/SdOt22S0/Tv7/XiCOdzMf2eeXLJm6zLdVuq1/NAi7matURvpDPGSd7by92QUJDR9ae4Oknv729BuIIxgWjjsGXJIE0yIIu3Ft70uOII0NgdXwqElfY37nsNzI9HG3b73CvBHD4G3uErjQTnPeHTBwVQJIK3H/02hh4re7VFuQzydYaVa+sX/D2qEZN8g/6itLuMawQ3Gowp9hqa3n5msqlEhmVmba8QTesAdjRsibrmMSrDjz0TCsv6qii0zEgPi1BWjWRKs4kI4xs/szaoP0EPZqbjMG1yAb9/PNPkw1Ne42cqQxH7znFBnUGgi0oR+s1q9BotzjmInBd5BEsip6In7jbFlA3b/6a7GRIcDLB27O4vlN9lpbtkxCCL3H8xJE8S/RA2hRgaxmQSTAR3PImVU7szZPR7//tPuduf60IZV3u3Lm3/PWvP+Y52DN6r5w5czY4Fr8M/54Bv5DgyCJ7fvu3W8mivnv3TrBD9CPDaU+eXK5+0N7gVhUbFGCtlCfJGgNWKyYlQGrge5BI6Hz9+w8uX8nzpPXE2wbXg4HhEtCpZP4O+ULHausIcRw42LY4rDnYhMqtn37+JYSa/hGyRGJRdPmoXBNHzaScsiWB2MAcAU4quZpVbZCR86YeEMeJncCobbHXrG31ikSiMh/faOoTffBgq76UeWRA8s+BnHOSHziDpCEJL85E7vnVy3z23LaFdlHRf4NUTWuqEN2tEoSQRY6zHmNIMDifvbf1i+vi83A99Xe+B1sXf4L99V2Cg6c+/pxTK2IIftP6CpsCD4GeoDIOnW0yoWve+2+gTn0gH8XruS9sNs8l1pl5GHQ1tohETyoQJMFN0NGeIs9kp5OZrG9jMIPrJmj/vFU+/h4btbEfm+GZ/N3hxMg4a801Uqm/VQ6K9eK+5p7gJrHMJHj08sjWfh/DuUbKqKS4pLH2X6ygzVOON+tpUmCDGeISZdfrK9vlBvulLz3zdZLu/F2sXh6m7UU5pPh6v936LfOTSHBD50iC8/6cweiCVkaKhw1s/WvPMqiyNXnFoIhVuMoQ7zXgz7U9fzPu9TXuBfderF5bAX9EhTH6Cn/wyuUry5UPrhR7j9a3bXPaYdBgINZ7TmTwmvOZCp8yglsz8a7/z33PQQ33EJ2gLFslPV+XfbUdJusSGz764vOzyTfK5kyCVydWlwYPjDY8/ByOaSWwy62oT+ANkmQ0dAZ6zaQisIpy5b7UP3HeRANj9gKnUg6sbqtNqwbAFeDDzayKt8vW//E///v9RgYgH3tTjSqXRMT4naIP35HDEUQUCH2OyZyiDxjtCXToVPB8B6DZ8gLmnZtikAU9sHDs+CIjD2EPWARoDyKBjUsEYBjYTGQdZegZmjemhtcBJCsQRd/BmiwK4BsQH5A/SC17X2cQ59iUCIjZrft1ruJgjeFJRmRd/BDmQ+g8zEaN2BijNjybzvCG7C0JFbIzBErJhgw1gVyE9MUYDoOYFw4yWCC1OgGQMZBpo50EGMxsC0rbkgk1gABgKlkXoz8zn20EOiVk9NhNxHQQuvShJYr5/Gmib2SCo2BwAAGADJn4w9/90D7NH34Qwov7CHk0iE9IjWZjljzFgLH/gH6zwCHZ21Jgpxm6jx83E4XhSziJI5sQp4t1Ys8BZ5aD8VnIi73EVdRVQgXUkihGxiUfE/FaGNL1OuASIESp7LFjdSIBRGROJxL2giFZjTR2sriAd/TZHr0es6ajrQXG3Ezl8+fpaXd5+eqrL5s1CvAZ4KhtPehlx2BW+vi1l2F7c5ewh5wDOGNQc9+jG0cA3es3AdEEEXD65n5xymcBXM/GTIAb4LGdkL2v8xnTwIQ6EmPS9zR0CHn3tRvjtcnMm/82A14IAY0H5Fz2bQyf2I+CfLMcHgN36Tv47XffLH//pz9mwOOpM5S0sE9kklA6xHmqIlyT8XvqY3SQLzJT0TuQ3vadhAjn3wTm2OcajyOjz+yBELjt/VbH2GdJ+6WwibTOaQupDLA90NZBzYY5vxx8u7MOGLK0Xf0gCNWQaihCSg4CjfeoQ3w93wGameQ+JiDPoMIKA4nROUuEz84ZPdoWHMmmGJ8nSMfgOECU1zOBmzX44osvI1fRIbQ0yCDHuyU/KJ2l7/moNmkgo+QIzlCIONqnPGai+7PINrqG7CF1Ga8hIm61B7LBPfJ9Ax4bUOWZMhQTZ3Ufcn07/VhPnjqx/Jt/829yxk6caM/OGEp0WnrzG6A5EDsRQHuUYaP7y6Pt7ThDt3/7LbqEvU5LmmGXzMQ2iMF9I7NkbDXLv9nhEpCeO22YgQmrg0ogESx7G7nnmQQCklE6PQJHbCPXl5wUQOp8CG65N8nUAib0Wq8/f82OKPfOs3F/EjjYI4PS/A7HmHtL0OZtHVquYZB5Z7dZhJynP//5L9GZrX5Cv7WdEjoIOUmmakrIm7lgpqIEoDo7gcpB0hXANhvGs5gs5xddE0ieDEU9djwBWzLB+TvkuWtF9jcAk/Jy5IMscLJ5ycCE5MDh77q377P2RALY63CfAknWjkoC+0JmEOcAsBkw96izCMzqV69CXKBL1AGSnJLVOF98/j/90z+FMOF8WMKrw2b2jZnjyin7YCaeg6hZM2y9TrJzOPhczqrT3nUUJC8kwb1P174ZJwxeI5OyGbD8zaw+y0t5bvVQcNDu7nI6JMupnH/ug/ZUaVP1mJZftCwgkAMR2vPP4F1sProJwpx7gZCKozOC13XQSwykUOc9O2XZJ3uRysUJc8ZJ2n2TlmX0BQcnSgxCHICBuCKZ4MgW64zuu3jx/DowNrJ28MCys9uej2RrUSmJfBW77IaI4DzOTqB2U2IlWYgjW4bnhaxhv3U0E0QbJaGe5+jLUTlH79zZLvNZJRWLK/w8cXMH6u21LJeBeS83hKPyzjWQI9YE+UbePIdmafLd13OvvD4D5NMDuNjQRBHeiyzw5XPxGaxp28tsKmQMVJrdrnMuDg+pMtqqZPDlgTrNODlkg798UTtP5jfPfOo0vdiPhAQnEI68BGsyZDH9pVsx2AHixTf1NWgjUWd2E9R+GsyGrSipupln4UyM6IKhkxMwSnC4Awt53+3b2JwHIf8/vPpBgnH4UrwfISaonP70yG3usSQ9GYFkxnLvDGf78ccf4/Cpq9Tn6BGIcDOZOTPYbM4VZ9S2J+6DNsvKowQskqXbqjNlcd4H9BL6RjsSG58+zFP/7lF5yTNLsqvzWr3ycnn1Zi+zAHg/1wwx/vLVFEAf2ehj4CYYDfsiwaKvBqbUR+tslyZj8L/tQpzlYxVzsmCH7m9meNvVMITys88/CRlOtitfwUtvR6XSREYCDO1x7FkwscyzStJFfODn2Eeyk3eXW7d+S29q+nOTqZ0hr6P9Rc8ICQ8Eit7mjFy5cinVh/wOeaQ9Eff05OnjEJ3tNf46fbR5BvEAVVFUQOInNEnq0HL3LgHcn4NxuUbsP/2fR3Yk+ovkgswyGkQotvVvf/lLMsLRjbwPPYJfiP6kalObLvbxDImR1FHN8ms2NH/DN7DiAB9SIieBZJPmdpsh6d/URShX5StyPrKTU5FwjCqG8gTIVNtY/JwqpNjz0b7TxLRi8pJp6k1lSHxi8I/7zuyG1yRQtPpRMqoBslbn2GrQACI6g7/PnIFEUmR1JDNIdPKcPX/1hblHrmn1kbyFOkAcjV8C9pHnYO3RK5xp9A5nTYKXQEL5H1uotaWpa0D1QSuYG4DmWuDg86OtnP6LuGHGTKvO3nc215tk88Y2jZZu9ZvLv8BXqDsl1eAQCBa1yqc2hGqxJO2s8672wxv5HvdrnbmVmRgbvS5Bj/6e9xbdiZ5lP6vT2pdbm5oA/u3baQtkIl6rONqGM/j5ZdufifH5PX8XQ9YuVkaoFiMBRGKacwG2YnaNNhOchi43qKld5b6jwwfxaALbTDRzjZn89r5mYpFnc93U8bOMrqTpe4Ni50xwP6cYcTMbjs+xxZM4RL2obfH3yg+VW2D6kOBPnybgQGIARLLtwxIkGlxlCNSBsdQ56gfX3PMXfD8GyItROMdkm3MezBwukV1CmmfQzshhmEgmx8FauE7165rsi+4B0znQVdts5r9yQWAvQzinlon6GzMm0w/Qb9I/5r753ZwIzBrMuDPXGYTJKiPDR2QvErCkt/oYMMoze048Z2J7Xq9va/CNZ+F8oGf+xedOPpnX5f70WbAp7I3yx+eCPdmXyDtJC+FaTq8dPcDefJ7VFFxP3cj5RVbcH3gQ23Cq07f+8T/+wz4XOUJmUzKMRvYVzk16p+JU0av5YASRQ4lxJCpNudRKoCb7tIQQX3UMGs2BTKQXdFoQPG6JMMREFV4FK9k3o1+lgFmQi/P67oFpK40IbwgNovQd8pg2BkPR8J720iqg5W9kTGcSMAeUqeeD0JLckNTWiMwHUydwNsKzwu/nlRzVgOrgFCgPMjHRfXtjMQ21mQ8IVgZUjrYVOBHJqhtZ9vbYrbLbTcmwGQXsHU5mSPCtfn7bEdQIcxC5f2TfQAJDhujrTpCjkecKOwq5vbPtJVZHDmNKFtS33+LkfZp+zVF03PuxoyvYRG6aOVxjA/CgdYElIZ3O+mwlX1ruSWQakrFZw5Dh9M3FwJWEJ7u+TrXROLPtJGNUDOxlycBm3J0+3eEeAWzTsFJ6oMWYphXD8TjcDSAQDDmS+32egEqz2DBS1R0S4M3gLkCBBK+jdPRI95KMQ7JUcZi/+uqLtXVCZaOEseQOa11AQMCHViolfBiag+HnUJPJkWy5kfHGnpHNkVYXr1C+zfSeFc9KaExDMbsvjcInS3sMlORzlXGV4yq/7OeI2qlUNTSSJ+8TRjojAjr3RzJIgx9QnEjj3nJg/23KK1HSBN2+++6b5Y9/+sNy4cK5kJ3t9dagjZkJ6SGf52iFBRmmrRKghOp+9M72w0fNcoU02NlNSSRZBex1Syfb/z5GfEy014D2XDdzPxnuyVQbg0WTLXE4wcBkRtNbf797WbnoOfeZlVWenS/kESCFHCIXRi412nP0dwWII5NeQMb6AWj5bp/EkMAjmBdQCxg7VgfRQVvRN4OM4z5SZjYcRsp0OT9kpx05cqx9wUaZO8QCxGgykI8dX15R1j0yxpBJnhEnQWf7NWcIezDKu8jE9t7ICuM6rpc9LiVq0SPoQUBBMswObiWbhPWhFJznPHvudHqCQ4Jz5tbeq4N4wj0VbLOedQxaJcNgw1uQ4Ldvx+EOMZJgRwNTPLe2ySxh+4txj6wb7zEIYdsKPkenzH0OYJscZ8lr90pnQ6Dmv0OojhJq7YuEBd8FrsqH1y0I6zwPz6y6wesIWMzCTz/M0SMydnr0C2+wulkpzVSrfHHeOE/ILeQTMwogmEJkMkw4bbnao5N/xzl4UxKd35nVLggUlGs7lH/lw+fA8Q6B+ep1ZA1SiPUm2MJe0n85VSwju6QkeFsYUbkGhoEIhyyABEdHc0+vX5dc8GzMelDn3d+xZpyllGg+eVJnfgTzIweUL0/PyN+ppGc3bP+AHFspwRogWxDzgDwy2iWqzf6sfW4PZ8En503dKoDnuSEicRyRYV4DQJawkhyRLJj1vjZjdpB0YmeMk+qrEOEd0BacMWy+GChk9dBzkFJUHyAPZpe8ftM2KR0Y9ySyRBCGf6f8dARgQiDdv59ruTepUGII8jhTsUcjs/Sd0uMVd43e2TBdk8O3HNhPVjfYht8bAEpGyu4Yrh7sUEISTEECyNx/n40lwQPZ+d3vvg8RDkYWi7RyaROMmh0anRwDosgOcnXvzp31bBsEi30aBIlrDQkOoWcPaLGrdlkHzrOTz0tyQoNfnF32yeCjJIwOIM4h8hLdOXr8ci1kWF3o2eCz0VdmeLtX6hve18Cy7QmKQ+JsH2nFCl/v67fVSRzZ8OrdPNO4JvJCgIXAKxV8BOMyQDIEI4OqzyQYTBD85etmgkc+IUZMLhjXsx2CdhucxLOZ7AE2QTb4zAwijL+0aQcAfuVZWNMSNpt2IxDhrN29e3eTxQ2pwZm/fu3qSASp/UHHrQkoCbA1M5j2EOw1Z5d1Bj9wzs2uZr/4GcIE+41+EzfjLxEMZz/RO9yfJLiOfX2BgYXwn7Y2ZczRYQP08l1bo16q7mwvd/VIfK+JSOA19QsYTEd7kGfLi1f1dZAX5DFk3euSSR0QuxM/dO2ru0Uf4/bKguBqMkSJivQYD16tn1U8je5tc/H4QYNobKZs26Wx1sW0ewl6MWj7iy8+TdXrTIKnMi4Z4MXiIQQzmLJ9jGeb0b4O+F4dREnAj+9ta9iZP1RPUbFQf6DBUXUC91TC++1y5syp5YMrl5czZ07medC/yAKv3X70MK9hTbl/AluprBotalgsdGorrJDMg8uD+9vLjZu/pkWFBOzBw5VzsDCYkh7EfCYkN3sYAvlvf0smOD4i6w1ZiX0iExydZ1aw+HcmkHr+mzTA2WtF0WZYoqQj11U2ea0kRsnkViTye+5b/Cju5POb4FXy+8hR8GXJVdaA+VY8N75VkhEI1JMEM9p0xLe2VccYCMj9iN9YH+Wee3zx4lkSCPEDJIIk1vSfZtLKChiDnkm6GP6AssN6SpAnAWWcOz+b+xGbSryprz1f7D33k0TFcW9mnkKC83quF//75YvYTrkXdTtJJQb64GFs98n9gN9Oj8GlyOGcQSvu4rvnP3Zpt745tvTt7mjPNZIwrbqKf3zg4Mrj8H7uESKMfccPrr2h1/Ooch5t4oorqeY0KF6uKAH7obcaeNlwSvwNXc7+8xqDu5wh92AO6Iu3yQRH77KfBP5axUFiFM9cHaecsA7os/nfyj5yFdJy9PKXX4IQPZr2jshthzdCzFshK8ckee3cA9d+JTgnm+rnK59833BUm9Y10ZEDa+jXi8H13TwvkuDiF67p5/Qe7RSx4VTLq9QAACAASURBVCb0Q/SH/DzxJZiSyo5gAmbZpKr7zvLg/v3garoX2D43Pe/TMqsVefIS8zX1p8UpeTaSc0Y1hlUmVpGKlV0bn10SfOYC52co71S/A9MAid9+8EdWnM96YZux4Z2/0AQSz4cBkBl/z3vp573PLRiwkBcQx4m91F/FTGNA66insxWR2PFl2p+25ZRY3TXkOjN3MPsh7HuI8YHT7Agwc1KuqXiUf6NjxASx4YOL4jUmu7oefD56TS5l5gPFHcjmnKzlOXZWRFoAOxjzv/7Hf7efSFycaUi+Zl0lKpeMpQ6SAuQxTAFH4YOrVzKgg9YolInaEoGLaixYmC4+JHh7fwPs2xLl1SiXKwGH4MxOXaI0g7BMj5zR1kKlbZSA1xihU7g1LOPcr4CEjdEhcTFdPP82R71UdCuIGAR3gUo3SZLPhee1AkOBjJGiBE9D0kGKkUnQsoeW5W2m77b1hMqiLR5skcIzZfq6w4oG6d3DQIk44KWldE4j5uc4DFNGqw5FssDJgB4Zoi0jGm5FAB5tQADxlJcCRHAkTi3ff//d8sUXn21I8BHR9nDqpM1KEiWOAeNg6SjpLAl2EjFlcisO8BEUYDOI/PsmsthhAgg5cuVhEAS4NzptGg2BQ5R2MvBr1FnvTIemh+zoR0hWRocoQto0ysp1D6f0f+PsFAg3+1wSPMOEjvP/seXkqeMtK/z6qzjaGgjJb4kEhxvFwEAeDXeQrFvIDKLfCZzslsDu85dAffIUYAixVOOr46asCqghpEwKXcH7qDhIv97RKmZ+f86RnukAEYIs9tczINCViJuNzWxkBXOeGRXhHmcn2Tr7y7GjgKBGxxlO9Ic//N1yHhL8JENvGnBBFm1BUyeaUr72h0O/kG3T8tPtOB5PHj8d5atvl529t8udu3eTJbZ1oNk3EOG2YOB3Aibvj4M6k+CdoUDLnoMBmejIZKkTRT7ScnHJJ3SAa6XyFkgYyJGA4O8YRoGQ0X4NmWfXYJ3tDiDz4gxtb68EhFmYkvtk+XDPltZ7PjSanEeJgazX3tsxFKcl7rQO4AxDSJ0/37JXSHB6NPL72fAYqQ2pPgJ+iBFnGBKc77mXMYxHwGJ5pgCS+5Fcy5qRSZL2VXsJqLLuOKu//+H3adHVDFWJFVoA4Zz2vAbMpSd47Quf//jR45DgAGwDCG0FAzFSmyGRIfFioAKbJSiCEOOeIPWJgHNtS3LdS/WSpI8EsABhPafDeKlHWXvWl78n8DD1X1QPSliXhGgmQx3JZlHpfLLOgjRlez7HqTCC7BrDkUp+1knd6L2W/Ba8td8uOpbX4lxCMnGmcFYSZOLnZHu13D2OULIbSwbNeluH0MC4QNy1EQzydwhvAixkqkn0EKhnL3GyUk06SAkcVAKN6A30MJUlFy6ej1OR4V8XCCKROdv2DGZ0adP+NRDKPSRjd/STB4xT9WCfXRw0yBSek70PJmBA6Mj4hbwX5Hn+eS17B8DnPQK5OcsimRpDxpRjnQdljvtN66KHVBG1skQizLU0G2ij4zbrpb7hbzPY9hwF5wzCRNkySCQG5N4M5ATUjuo1q9PKV7dnrhUmDnAjk5c9OH/hYuQVDPlgezv7uQLwONidZyEmlARXVrNv4zwJbWzbFuc8WTesTbFkcXABNPYQNJa1GG3xeil6pZ5cnZiC6bcZ2IZM/P73v4/dgtgU19bev2ubtTGuqXYVPYQef3Dv3qp/LOuNzRl9tz23JHZw39gA1px75/Wu1ew85LPQbxmS+jK6CrngfTP5KTa2tUlIj5HVLYZxH3yt96Osa1+4vn8Tl+vkiJMlPgAo3KM4gtfrcEqemeWkjCYIs/c2xB8yc//B9siK2wtpt/3ocRIXaPnH11OCZzvNQoQUpmJI4iJ7kFYXDViIUwxf+KxUSNoaYCbBY+9oLzH6v1Z/4hf0/IVkOtYgbBNDnuS8h9i+eqXkQVoDkAzSitomFJFR1r7iPCcDmc1w4jMkZCTFWSv7jJMNLnaGzMce8B5lSl9HMkNShe+pzDzcodnKlNhDvc06KpMhAdL+roEMno2/WyWinuLaEtzb24+XHRI83i4h6JNJnuqOEqb37t5Ly79UPp04ueLc2KWcxVNrhn7kZZyztish6WFgc4K4Q55Y29gfEmuSyFMdXZ/lTX4Hrvj8iw5ltwIiuhxckHkb/cpsoFERSpBzY6vGwPd9cDu6nPketHIg+NSsXjLDIcGfPCaI2sxB9KLXMBMcXwzf68rlS8uFC8zi6hmBqGYtH24/WANL+OrqenUzdieExht0G6QRCQAdjAmmWu0GSQajwgIbRFsIWoWdOX0qcviXv/xl+fnHn0q6D5IPu8drIcHRixLQEihWdOhXkPAEdqvtKjlpUoK2Utsn0YscIWMEGiVFLH93Lgvv5WyIIdsP9lhI8FZ2tlUSgQcI8JDgb+s7pP2OfnXObNtb8h4wpTqS9Wylbn3l6PBgVIbeVY8SDGmbUe55vDeV9sw0AyM8WbYfbWeoNucVToXgHf4oAU30x4WLF9L+EDnAf0mSzGiNJO+BvESHv24lkna1AawmyCW4QdD2zOnIStYEfU/l0mhlQTDs4fbDVEZ7BlhrEgVoeQqWDzcweoJHxw2cSCUodsd5V2LW2X9SJ3Jt8L68AO1QtEfRH6PKPhUJR6iGaWayJLhD6tPbfqxzqrYHzlg/Ez93cCj652aw1w7Vf+BvYhVIcM4av0vw/TR70qoZ+agZg3Idkh/SG3+XJBB6sZ9YcTKJN/o0G+xYLkf8TXWQAQI+G9lQpsQmJH6xh8gJ77OfucT0OwHxdcjwhvDX3spLKceS1O/gs6kKXNsnNpxtcmzRwFxyd8in3Bt/d81qx/GnN8M4tenadb/P94pOTRvJKSCCnNI2FILWgFd0wvPqBBIrDajNeJ2fJTx5jspE21XyGVZYc41bt27lTIv/xb7K7Mxxci3ufcbHvI5nVtedOQ1vUTkC05nMZIUWciauyWcQjKEVytDvMw5yfeb182xxz6777DPzWm2/+9bzOxLz3iPB9SdZ41TnjLlCM+aa99e1FQMoTwYm4MTkLFwT5d89knPgM9gDZdpzzT2YoOZ7DErNci23qO3jc+3LL++StaCV3ODzosf/8T/9wz4AH8K7IKt9wTEZ6Zm2ZqtW4ZKRCdlAj16ypyjNanPyEmJ8CA/JjSP4dcY6JAAB4GFYXJSEQ04kGvju+7kPjCjR/A6va+akgE1hM2KpQAoY3QwVY8DQGBqkwIR0HdF8BMMoKNfSCAveAmxHltyseLgPFYTZVToU3K/GG+c71x0gq0q42QPN4G0ULsMNdsgA2clBRLn6mghcehe25IaMujrPtrFZljeJZpYELwlG6RggkH54fZ0OSLKjR9m8gB5SyewIDMfLEFxPlidPH8Wwko3xd3/3QzKbyQSfHSLX0sM27yv3yf7PJHgyrZ93cAvPFmdpZzcgIf3ZIaZHLzrJJj/Pw4pc6cxzMHw+nSuVvQdPGWCdASiHMjyU8q9m4LO+caz33qYnOCWaDutCcbbUDwKv+1klWOBsv+D0Wg8pejQkOKD1m2++Hj0vS8DVoPaMkbVSR2lk7+4WHPAZgGSUZ3ojvsZQN4BSRQcJfj/3SI9LSKeZUNNoa8iGX5dzt5Ino1dejW6vq7JaDckAe+0pvsnw12mW2NYw+xyzkpsNnPc1X2smwXFMIJcZzsO6/fDD76N3Tpw8lnJi9pnzZPCtoJ/MXnqn7SbThmwwsmtwsJ4mmPFyZAcwnGV/+e327TgArHGjg0dz9hxA6r2r5HnGkqNpeJ7PBkgCKMmWYM9DwFLafbKDH9FznH/+l0jVIWA9UPoSz/xbcloApgHjXKiz1E2eF0lwyDzuEaCoTpI4CzkFCZbgQckOPitO7mhjxL3yO66P3qHvGvLVbKKWJHEeOMPPnr2I085nnjl7bnn6/FlbrExtQbhGq4RKPFMtMveJn3UFnylZR+YREXJ7gOlo55yNVkcvX3eY0oMH9xMY+ebbr5fvv/8+5cvoAknwtE6ZSPBkfI3grjqcki9aoQBm0UWR5RyYxn4kBJR1s27Uoawf+9tsmepmA6cB+FPWpn/j8s1a7OR5fi8glzDi+iVQCpT5tyC45eKbSPZqO0bWOp+p3clAtjEjQKLV86lemEFV5H9k23ov6J5mbnXQmcOZCt6YmVC7QpCEwBI6lIw2dOjxEydTfsY1HowAOENIMrF9BLG5H56VZzSbaJZRnludwedHJiBxnjfgYF9vsArySXYO+th2KAVoDOps306cu4uXGOJ1ITIMIEW/FF80eM9+Suy878zwbwOz2HxIcD6XeyEj3HOP/WqGodmgy3Jwq1k9AHf2v/La7Gb3lLW0ioD3cjbUre6VZ1d9wO/ZL++b33NvrbKiRL6VK/wvgBRr8Te+lFflQodY+RTnGMAi+1k7y2vMZpH4ct/83FQaDQekjjoZlCV9kA/ICWSntrcDAyHBeX9apzxttqSOXLM5sFubMyQJPjtd88CttNiZMsHrdDQ4kuz8UZUSQnAMcivBsKyZvpwpcJCZPDwnBAjZdOgtZljQLg4d6ZnrGjT7TPs6r7lryrqg07H5ZILPQbhi6oGTBlEfB5LWQoMA4proMeQRmTFgJw4SezSgW9wuqWmFgYQ31+I62JSe+zqlkuFmber0qSN1TOb3zGdAmZ2JCJ3d6KYRbJ8dPM+czjb/Vr4c9nfx4qUQqAzoffW6LZd+/Omn5f59smTBbqey9sgRLfaDJdd+vE0gcHgvGEFcwz1ZBafsBS+P+S37tGUbAEc9llaPo21DdXcz+BOQONy1LIH1KnJHEA4SMdcnu3EEK2htoc1pO5T9NXPc+QE8ByQ4/7OH6AvuGTtBcNbgSDBfs3FWP0q/SAJcLK7cYrclwcEqEgQ8hw4y10WXsR/NWh39qscQOvZW3K0uldgqMfB0OXCIoCmZoZssuvy8v8SmIIf19bqHYBLwGs9y7uy5tGWDiK6D3yzw2NDhl8Zej1kXbBUxqTjEVLEeOZxzXx+zLYRot0cbw2vXP1w+/qSZ9OKx2Gz2wqzvQYIP5m3F8Yhxkp7oYZ1ZGyW+26e+1bw8240bN5dH27TOQk7aNmAlE+gH/uZVMvcgwZnJdOni+ewJX2bQPX5Cz1Qz9Po3bSVrz3wM7DP3ABEPCU8GPkkiZLVjE46fON5h4mAksnxPn46OO3f2TNpmsi5//etfkwn++Mnj2FdwzEyCE2wW8xo40c6VON4EZ1st28Gy4jz2hPU10Iut5H8HPor5JWhC8o4h57w3uHO0rkD+8Z+bIFNfjeoQsN7dew/iO+3uFYew7plVhf/9mt7qO60ocC7JOLv6AxmqN0hU1nlnh0zd3jvPyf12UCXtgooP+RwD5yQv0Qse+U9Aftg59IE4SAyHjEDw8XwkWSD/PCOfqy+4aauxaZlVghddsrWcPnVyHVwaMjy8TZNFkI8EXh8/WhMV+RsEOME2Wt8mSSvy1XOgL0gQUX9FPMEazTZuJgohwcUVY4BZybvRVofX1g6fWHsDB1u+fBlcV5KsmbUhV5dibAmzPPNop8ZzxW8bc+54jSS4mDnYMAkdxe3yPCabyDd4HsVAfKcNHjqX95EURHVsMP6b+uiSo/pu2KDO3AFvtUqT61SfvWnP6NELOmf3wFZazRBYig835keZBLP65xL+I8BXjPVu1dmM3WYeS/9EP2P23WfSVJvuOmubJcE9jz6r6yaPgS6vPG7aGioXw3S+8w35wn/LdUZPcRJcqNwFO/N7Al58HsQ4GGV7+8Em2WTyGcRcronywjVOnDoZO8lZBWOyn9wX8sXrTCgIyT5wtG0s9cvFMeJc/Qae9eKFy+F90IHIr/3jGbpK9Sr4jLW3iosEIc+a5DXP+P6XnyWHIpb0ta4tf5cfm/cTm5T1yP/1dZXF2HValI0s8H7nLI32RVPF27yn4jH9mCRVDhJcH2LGvL5e35bPsaVJdMLAmmLi2a+OvRo61deiw7h3fWuumxkSg5fO9UbyHbhAm7P1f/6X/yFhkZZ+NoIYpRED34FDNTxEKTuhmn6HH398Pcob5brpt92+d1y8wK3O65wJbvZcM1o79Xsm0zwkbFCucWArpWj+fibBdQjmjDoWak7V13n2fWbMqRQUrhmwa+i4Lw/3fDBiBAYA4mcdjFmRzFEJDFQMbciIEtisWSKaI2MkZeV8XqL17T8twd8WGL1TnUbWjsgtr3WQGX+nPyu76T6U0GVY48a5UBlg0N4nwblXjGYVB8N4KL0mIvRqOXKUycpnlu+//zZlllQEeAjmgALCNpNHrLkZr7ZNUOARUg9BMmYHCd6p42ShbHqnqoD5bpAiAZWRHbXJun9X4UpYtXC2z9ZyKZzyZoKndQ9EHQNkhiNO9glltZTOcmhCPBx2CnblvMqmfRPdf4xqMwAOpYTx8pULcYwha0rgNgtVQxgjuFsHF7lkv6sgDg4S/FFACopIIhx5QdYBSPb6S1BlEG86u1w7g8ZGRmdl90AyPTXscVpGBpPASBnPuRs6eO4sLIjYrO1GTauIBUXKmwbSvwsSHJSwNdqhIJdH6IG5vE0G/e9+/30DbpTDHoUEx0DhIDUjJ8AlrY0KMl6+eBmiluAbWRQ4HWSftIckz3NwufXbbyFdEhBAzo4OEpxWSqMUciaFcu/JCOxgTJ6J4TbIJzqw7XZawnfy6CgpHeWIRvIxgJtehe1rKPEtaYXOMzKto68+0nire9B76jOAKHsMqF6d7TG8JkQJRm70yjbiyu/VnezeTMa+elkAyX2RFcO5pedze5q9Cri/8sEHyTZ7NkqW47wM4CnZP2dhvl8urFPJZ5BVAQD5t//236ZUDEfe9ZdoyznZY0Bl22ncvHkj5+z7330XOfnoI1pitGop52dkXwKUVxIIAz50N/IHkXr3DplBv63ZFhkiREXFFOUX9LFGPYuvs3ZmHhkAFZRkzUdvfQGLa8x3M68E3oKVZMEgiyNAwnfXgc/lb2YQqze1jepEHWCuie5Oy4pRuu46eH9+9/RmPsEwNgZI7MGIQ4nukDQrEbybzO9WCDyOjHC+Gig8uFy4eGmBnELOf73VljMYwuinQaxxDwabJdr4HWujrvC79sYBhmSCQ/TQT5fX0+Md2UEnHxoZpQVJh5ZXrzvsmbNKdhtYBie/meAA6pIWOtaeO/dP/VXy/+Xq0MY5e/aseGbcc7I0Dx6K/XTATN4/ZnTwe/ZSe+Bas6ZiCifR68y5R55TCXQJK9Z0LttFdlgTM77UFWamKFfKtv/WrmnP/FxlRf1y8FDPFffOs9s3XwdCB0v9k88Z7Uq6n7AfrU5yfgOyBPahpQ668uy582vFwYvRY1Bw3DkWY0jqOG9jhHGx0rCna4uC0u5rNmiIWfBTenkfy1Bizh/PkvYjZNsT7MQRi6NtSfzb2CJ7hvIeKpVwXngf+Bi5IsNvE3hqVujsvHiPnkmJxWQ8bW8vd4aDPQcjeA97LKmcPaOd3uhbGqLn+fM4hfzNdgmz7dX54dlYS6tGDIRybfGj1QR8JudMsp6/i7d0ApEXfp4dI8+zcigen8kFsWII2DHEeNVHE87m2Qwklsxo0k6ymw8eXM6ePRdfgdaLr17Th/dl+i3ff8Csh/0E41iH5xkU3/e0o0aH5s2DMZsMUR8le/ZeaXhn+4yAxhiEnoG+Sa6gPdrxtR1K73OUH2c+R/GpVaGs0fnz55aPP7peewyuzMyIJuOYodiqhK04zthdbI9ZsOggbKhVQ6wL55y/Q4LrUFMCnsGjDtweukwfzL0w2ADmoZoltvJF+6jbfsKgCc9iprQBNWc+QDDwfOoiyRz3MhVmVAYfgCA04NvB5tnbrYOxLWA5ZKdktMNzaTdQsjZBxJZ45H0JmKfits8aHTTmIoEdDdCnejMDrkvIcsYTbErv9Yvxc69//NFKgsfPGcM2kwFeBndEzFsDP/uG+FBk3UHwi92psoOIhpCGhIYEf/hge8hzSaIS8vhukCKQ/QQ/Ti+XL11MBfaRw71P1j5783LTk9o+zganEphh/lQStlhnWmqBFR8v9+49WF7vVGbJXoYEZy0Zzo6/guxA7qJf2G+Iv7/95a/L48fb+V1s1Fv04cm0TUlP+4FhLKdXXjyvyTx++HCQ1cea7X/vXnQn+or3m6ShLXIuBkutftFXmTkBfmclHLIPMUmry/hVb/eTMER1LeeFipHMeRo2KTO6UjWAnu7ZFsOttmQi8bTDtEIhQYeMa0lB5J7zyRraMmomwT2v6HnOMraEzzDxIb7mIOJYK3xRnpvknndInZEFbfDAQLTvzVl5/SpEr0OwCfjgs9hKFv2f1x9ugkxb6hQnQcCyH5Dw+GMSf/FFBqkk1lenq7tn7sXnInikPeM8elbQM+Wfat+Y2WMSCmsB9gWjEywn0NkEks4bAzvEBxz9t0m8MKu/QT3OU4nyymD1qAFL5zDAfeizqi/FZ/rK+mDc508//ZTMYdYcEpz/uQ8qPdL2KK17mrBT+WnLTn1/1sEM9WC0N7yWofKewZOZu4YMcV3ep/+ofRZDaKPil4uFhi6aOQE5FAlIic9/jUytXRyIykraYWt9fXiowe+o28VnrplVGOJGz7S4c7b1/synUvmAXx9bmfaXTzJnR+zM+eLzSWIiEYVkzSQjDr9VjsKz5L+j60Y7jdNne07TzvEF867u5JpiMp6pLbuerPhWWVOv+TyuFdfH3nHfH1y5uly5wvzEswm+4SPxBQlO8o1BTF6PnBAIIQnWNi3yOK6L+833GUvOz+yZqnxtesHPeHxtbYSuY70mop330WZyTqARL8xEt3bKAPHsJ+T1qaTsl/fqnrvGygjPaSDe+1cfKl+sj7LsGTFYxWfwOvaL+zGAKP5efZwhv7YBTnXb//2//E/7AXpjunQfrIObMkjEnl0j25VDSZYLhAOOI/2kPdQedh5Y552DT/m8w3JqjN4m0zCk3uhJNxscFzPkLc77GB6gsK2gZjrkLjR/MxtKAXDwYCIcGe5VhaJQSBAYIeN9AmAXluuqEFfwPRQDi65x0HnXSeZ5q5whws0E7+BDSKESovZW7XrYlqHXPZoeSM32bumWQw45MCHNU8bUv6eMcwyMsozd3lklvDdRpYClADmzCrsuEAg1SKOfFut8YFlOnWLgHf2tv1w++fTjRIgFBwIu1s5DwToZSUOJYMztO5wDP/oSYgAEuACQ58+eL4dGmVP68w6waeBC4KcjyGe6zhop9kp5MfAi0YQjwOsbQABgjpYzBw7lZwIHrB2lc2RY0w5Fw3Jw9JbbZKyMcphkbNo2oIQpJCmA9eqHV5bf/e67OJHKUOW1w2e5LxRf8XSzX2rkDo6+kY/iBPTMjMnaY6IwIJYgE+SBZWI6njw/2Xd1VsaE39Enn96sG6W4GSw2E3ZRRqPMU+M6A/z3FbFGwPOrwZ0NqXvp+VK5Qizj5EGEkwV++FBLTL/68ovlu++/zUCgU6cpK+pZqvEeAbQ9huD2DMXZoEriJVFFhj810wig1LZDhxCWDCSiHJJPTdXESoJ32JbKXiNktsrWGBqcXrGjaoZMGcAioDHnZnczjExySz2i8eW6kn+SRzqYtojg3wZMjIIKftgHr62R13H194LlXAMyO8N4O8075ZWjB7kkqsQCnyEJznrhaHL/9zKYhn6jzQoGnH147XraWySYtU6Vb4YQ1zXAwT2i7xx+swKlcbbJMmcQ3Ndff72cOXu2YGGqWlnBG6090sP/6PLTTz/mzNE3npLla9fosVZAXyKcDD4ydtpCIDZtIsED+F+8zLAVCQTeS3Y/ZMy/ZnyRbXQZ78XQ2jdQOybZw97prCn/GnzBA/+WaBSwcJ84glxH4KV+ez8TT1nws2bQl7VP9RMkX8lkM9bn4JSkEu+VmI59HVlOdVgKpupoVdeq2yUy0+qM7NV79xZenvZSR44u59I250xs/b37D7KvZIIjHyl5HJUIOm/eh3bqfYDpuQS45Uy9ep31AlBicx8+eDBK5/aWo8Mp4jOwdc9fQFS35LQE+NWQlQBSWlbVljW7DvmaQboON2vA3thKgOeBcAxBBOgcmdY5cwx3e9HsYAn9gM2RKcmzSBjEHo1z6fraG1dHRSdT/BP9Pmys5Lm6n99bZaXzx3pxLTPzBM6zTtGezzhBnc37uUdlATKJ7EHuk31jLfhM8ZQ6znVMiXLevZkHQ1Cff0OEoY/v3qOHOUHnDj9iTkeJwN3ioqmEOVm7ISvnzKdYkdW5Ds4bOibPlJ5hJTjZE9btxSuGj15IqwHWj2dIVkn6NLa8tXNnSphif0gGIMOHtUFWLl26ENKNa3722afBRhBEBjAIwsz9VGc7K3bhc3g9Oja95m/cWIne4rKeQ4Nk6nAr5txH9ole2DyjsyKU3+iIEdDHziJ/ttWYA2/acPAahA3rQrDILLQVW68JL13z6PlBFCGDBkl8Xv+mI+p54uySANFexyUsNkRgcVUkZyQeaMfiTI1qivb/PRq7TzCWYasEuyEkIP4gwcF+EORbI/kEfATOwEyYVXkAAjJtemov/YwZ+2TWgsHFg7ZEaJl9skDPnI0+QI4aIN3MUThwsMkTxU8NGkCCf/nF5x0QlZaAVMvaTqPVSQ3INLsf0gzbo9+BrYAkYr9s68XrwJwO2g1Zffz4Sg57BpB35E49M1dsci9pGXKkBB/v8TN51mZ+129gj6s/qO7YtOXiZ6tR3D9f3zO4s7x81XUWUxaz74YEzxnNEORmQ5aAaSslg37JfiSBa8hN7BqBkjF4MTZ3+J6cX1tN0F6D/qUMK66sdoAyVDSZsAzGvD7ayXDPVuzs2/5ktK9kg/L8JiuNJJfYfnqC72GvIBiZffA0+IrnBZ/SDuXhg/Y9lzDSRjeTHP9oic7JYMyTx5OoRNBFX/XV685Uql9bHW9wMnL8un5OM+kP5B5+u3V3uX3nPQ6VkwAAIABJREFUzvLy9es+O8Mvl5Kv6I1r16/HrqInuA/2Gpz01z//ZXn48H6I1QyzHZnJ9g737IqJQmJN2DBVLvfuJehAMBG5I8McuUPHaE/M6GMtJJNLaDaJSN9B4lbSMUGoMRCNM3/yxKnh64DdnqUKFDuDjk3QNcQ3iUgETDrXLGNOU6nbAGOxUQOO9YVsnYPc7i4nTzBAnLYhrRI7fer0cvYcQ6CphGOWUfEwa8heZw3u38tZ/fDqh8n4rVyPQa6jVQj7wWuDExlMTyuncVZZV7kHsaT2uRgYX3IrAQt00dregwzY4+31jTyz1+iT8xebpKX/brtJk2ve7CAnm0qBVJqOVqhyJzOW8GcxSojBw5u2Q7RJVKePkHj2Nb4Bfto0ywP7gE0jIQPfgzXlrPx267fl119vRb9w32mFQ7LGNA+mwWe5DdvYtGIq7zt8uPb/yuWQleId9pw129gjnr3BU57JxB2uQYLIuXPnm5h270GS17y+nBMBKNdXngXSu+TeGNj5tvaA150+c3q5/tG1BEn0AdriZ5NIN+O0dTbKIMF9z+zLbvzZ8kA+q3p39um1d7xGX8Zr+TptQJIGBjb0/G/8HbDBZmaDul95n+3q+jd4JJLh4LtGNSW4iKxvcAKz7LB/rPfNGzciGxkuOlrazDgh5/H06Zxhecnsw1H8k3OrHTV5gGdT97A3zuwxCMyzioGrbzfzAvy9VdVXIMEvX8kZg2BPEtAgwUnc0f+pn7Wb1qK2sBTLa5ffX6d5r7TBM6b3d7Mv5c+dpzb6p9NCeQA+13/3TWeE6UPoT8aOjiRU3m8SxUzIx/aOuSLBtoNv4zUGpXneWfZ4VrGy/jKvxSbYXpJ7018Sa9i2xv32+bnH+ax5FlHq9StauR0S/P/6L//jPsaUw0jEsIb+SMrDUA4Ar5CiI9v1w2tX2wrjww8zGJNSMkmpkOlDkXPwS1wcCggFSBMJqWN3IBE8bgxQINn9vjMWkm5MyHbirQKnEZR0kExgk1wYgboE7QycXcSZoPDas/CYwSC5zmtKOhfUstBGINkg3ivgM/qJA8Trjh9rxhRgjvVce79lkvoSwDaqE1YSLg7iCw53h3UQBaU9DMoYAvz56JHWTI490mJS+sW9NbpU5Q+xQ1TNQ9DnbxIDSiY9qUbWGC1QyPxGMQNUkIVkSp07k1JyhmICjgiIFPSWzHcteVYFnntAiCEK0r96DBDT0Uex8RqJPPZshwESgwTnAKm4VcY69YIg1txDKDBYSbjhiHjAJCEJJCTq9obBmGal1chB5r1J7zwyxXaW13G+Y65bSl3TPT6zoGUefGpiCEGECxfPLR99dG35/e+/D1lj9lQJq0apAzC5j1GqraFtO5S7y8OHIxN8tKhAFpCTGNz7D9Lz8ulTJrW3TMzIPBcXIMbJzNBUlHb7n0axBXQVfM2O+XjEteRzBrGzUVRpzgpZYON5XoHOOkzPKpDNcCFAfRok7bfMGL8S0EnveQaxXrt2dTnDIN5jlGQDguEySoJ3YFmzbQCz7YPfVg337pYUIzOc9aFUDuIEEhzDKQluT/AEjoYjL/ip4z4AKkB5F5L9RSP8y/5y8cL5BAQxyrzuxeOHWT4JAw0lcouuMKIp6cH54B75t9l2ngn0JWAAw+8ezSSYDsZM2Dn8DoAt0Rbnn8nTo70G3wGSOhzIh0RkDEqqEdrLzSoU+qjP/ekBjNeuf7RsHaTa50l7Cq69YzdA1vuOfs2Mg017C57ZaDh6kyxw1s22WawNayEgpUdeQPLhw8udO79FRxGQA1CgmyDBOzi1ZHmcyN0a6+hqCI4Brjk/BNwgTm/evBmHJOW0DHIkSLG3t/Zx06ByvrgnvsyglNjhNayjTovOhPqRe/J/jbaBY9Y+BnlrKzLAF/+2h1x0wwioKkdcXz0bWzllLglAk9m203Yc7AP3yJ7znDps2qme+RoF7WPP92a4EY56CMmR8c89nDl7PrJDFjglxujMDKKClMoQVHrKv1yeZKjR24Xe9LYwcI0kQCSLtSXc0kyyDOUbsiwly7t766A48MS9IaPIxfFhm6sPDyXTBrvGGUVWIMIp96UsERKKIDWvMzNqJW+n8lLWtcGFVv6wR+gReoE3i6xZJHGUdnZDZnmusvejLNTWZOpr1tlgrdcX/PJvwaYtKLTjfKYZvNyvDgi/Q3Y8Xzqi/Nt2JVz3fcJROZtJyAbCOuDc/uLFSlsLw7W9HnKvDM9tbbjH2Ie1AqtMEdc9nLNG5gxDnu8uN3+9FV2Nfc7AxiNHV7KDWQ4zNmvrCrLLh0VO0DaN/BSTVdckG3xkpJAVqd0CPz16vL18OoJoEB48R4B3zkzBOgFOrsGaoWNwatB/yKnBAOwQ60MgD4zEOVb3vU+Cq8O1jQYFOaeQM+Dl27durbpP4pt7QWYMeBZXHg++Uz/wmegz9qL9XNteQAeBe8bGxtEbBA33wWt0ZpEXXodMkv3JtcF82ZNhw9xjgysSIbxPnaLuayCqgV/PuNnDno8E/weWDMEyXu+z8l4xuliVz8J2s54E+kNiBaPvLPSVZx0fPX6SVnH0B+b1L9NGo+W2kUvsxB4O2ujbnzYp7WMu1rcaVVtOggNnPWczFWA9h9xzCKVz50OuOpgWLCg2hQTntZJM3BOE6zdffxWZQq9R9o3iDSE3gi/sGf8GZ+B/ieFYF+QOm6nDzpqyP1a69LwdzCC7tACaeu3q3DfI+XZtOxBfbq+DytE76jx9Hq5nIEl5qW3v2krQ8T5tplhe/4nv6RH95GmIR7L/2JD4UGSDpz0OrZ16LrAttd/LcujIZogmvhD+Uz53VJS2ygMinWH3nW8F5uZZQnZlPsrzBFLBcZGvMWuGEnzIp88+/3S5dv3amiEamTU5ZATXYi95/8hs5eaqp3QtCDwhn7SdeJ72PAxvp3ITsoy2GPfvQYK3hWj7UDcr1Uxy5Cftuy5dTIUpzzIPl8W2md3KHkCYlygc2ZwjWAhByCDIO3fuLT//dHO5fedu+jTnnB5ulQDvQca++vrr9ARvsKf6gcxXMsHv3L2dIHMymIfPfenixXACcxJG/ZwS6O45ZwJfEJzKfA50IzbUTHDnyXD/Bmw3RHKfxwDVSuRk5ggVoG0bYqUd8nbsSIfT8VowKkGHkJQZCIlvzfDUVhTZsq+zuEpwRcceH9nSo5e2Z6GcB4kWrap0ELbZ33IR3D+fT0Y3SRdt39Ce4GBeSP6ZFMS2pTp/VCWxL69GgpycBPuk3VBXSkytuGr37XLnzu0kOWKz+D+D4Y8UD7Pv6HR8U0hwnkGMUWKumbXx099UTvifSuK0IxgtC/y9+FYfkX83iNWWbCQ0rns29K14XN0f7Jquk5s2gNwLcoMOINlL2/HTj7/EPqH3rJxnmDb3J2EGduGsqKucfcYe4F8T4MZHJxmCdfDMGEyZ11j7w/3wXohN9hASHG6G+yCY/+A+1UfFK1b7tkc7FSfD9w7f09fEX0xP+RLs3AMJBh9/8lHOmLbPgbezH6Hc2MrLdij8Xhxn4GgmHt/3y33uGZvM7/e9wQ9TRYTJQjMJ/i4xvOmFPnN8cgZiTj8/mGlkgieh9WBnUqAjIMGpILAKis/+5eefVxI8cw2n4eHiBLAY983+6BNjJy6msuZczjm6wwpkqibs143M8T72Rd+UNfLMFQNu5sQhLwY+zpw+u1y+fCXnG/nlzPPer776Kn7HJuBUzERrUWwSuli5m9dMvm31gyafTznw7Ema6xfq0/W9DeRhl0ze0afIX/fejtanrXCVZ1Bm+M568Pu5Pac8UTtI4Gst8bnlB2efSp2hHPD83qPYIvjt0aPirKHXxR/zOTVorF/Ntbg+epjzxt5mEPjOTvaC9mmS+Vv/23/67/fXoX6jfxKkNiVwGNo4m7s4m23hQWSK0vOrV68EQHMWGpmqE67TmqjfyCI08ovCiIKl/xbDMF/aa2YMSBiOvIeQh+BA48T7NRNTGkJT3j1MAq1swAATIfymzA4Vj06KB9tF9HN0THkdh0IB16mQcOT1GDquo6OoQLQ1Rof92T+9z9j1qvAOkm0qF27Pq62Q3Qgrf6LUp+t9OODF/o+9z73lUEqoml3ePj6A70Ppr93eVyPSPNp4pLxs9HAvEf4mjjtgEbBFLzj6vrO/xxPtPrV8/vnnIZ7IvNThL2BrloYHG0HkvhRAjIakjtkkKB1eY9ZQ+p8nraKly82o3rQeUfl7WCQK3t9H9kViyKx85aGDlByK2cz55CHz4yjLdOAbGUUvX7Wncnqtp0yxk6m7h3WEyhSOUsiegqz1pUvnl08+vb788MMPiTSb5csr0q93ZPskgpn39/nNNJ8HY9JrLIBtOKgQUnfv3k8G5pMnRMgBzh26lHUZQ2cFTQFWowzYcpCUxYxemE76SfEv/43w4KwcPYf+TkXk3qsk3yfKZ6U9A9fN60uCH6Bv6mjBdOjwgWTVoW8+/gSi6mzbjoTgZP2rNDNQhmx9WgGl1+foK/gKYuVeSk3JBqfdTYJKrwrmb9++m9sCyEG2RI/EABf8+n9kPJnnBckASkhwAig4rBDgFy+0xzCEyNOH91bS1fPtekggqCt18GcSXOCozkGvmIUVnTiIBOROMCJw4rpOnNbxNOpNK5HKXUubea3yKPkhUULFA4AN3QGxwBelmJxlHDn+B2heunSZKFqjxgxvodR4EBhIcs6GrQmmgNkcPNFB4BkBKzyTDgL3yRpDdEjemuX98OGDOFAffXw9oILsSwiqBh9KhNHqYCbBcVJ0UhNppkrp4cNk0QF2ApwzKKlkuYSYhDe/l/QJ0TlKtNLH8MSJtSer2To8pxF9wZIGW/vA83JNs2jt4yuRqUGXVBDQxlkY+zmfx3eBEtlxm0wsPnvOBJasii7TeR+Ojva0vfZLfhNYQmYFvAB/+jabLXT/wYP044UETwBlDKvF2SRDM+D+ZId22g6F3ynL1cuboNxq+Ied9DylSiA959Cxl+LAhMC5d68ljaNSI05wSh87GJMhzyi3y1cuJROccm+IcEgDXoPNmyvJ1LWzvXHfeGbkU9nJTIh5OPjr2tJmgkI8Ys+svqpylSzi74LGWI+ROSfw9nc6Ng6D49/shTbU++Tf2FvW2UxfSVKeL2djkNPKyyxDYqjZmeWMmwVThwjHrS1d+BwrJNQrsx7j2mTdtkdvbRj4Bjxz5Mix6F5s3S83fk3VEw5KA4Atl897phZDwWkhQ1r+K+DPMwwiSfnNvQ5B4jtZLsoRZ/7p8yfLF198vlz78GqeA+CdirXY9eq+lL6OXsr05iVogvPkeh8+fDDkIs/BHAuuh1yKSyTBkW//1wZwz66hRA57BwnOPnLu1S3ciyQ4+xf5OXxkVCUdXM+2WcFmrjYhYrQrHPo4mZgnqi8lW/g8ZUmn98cff8xzroPVRpWEVTAGPma9xr15lpEldaC2i3Xm9bxGuc/ZIOty6vEqVighU/ul86JtSYuPBKTaoujosRORM9rEhRSmBzhNwFNx8HJ58vw5BfFNFqDqh4oh5CgBFYb5Uuq/IcG5BzKHXI/6BgeDA7IHGTRJVdGLrGValZw5m+fqkF4yfOsotwJmWQdJQ3Jy7x98cCUD58+dPRvy9/GjR7nu7FsxswlfjHUnY9b1lqzXiYfc4TORWUhwnG2egXU7d/78msVqgsqc2caaxlkcbZlShbrbFpN8Dr9nL7V3/NuM342O9L4bDOTv3Jt7PttNPq8+zLPsLTKQlnYvW7FL4KK65Wn0A/ea9T/cAZrKLvYFHIgsxGEfRKn6Uj+QMwoJSCYhdoBABffHXoLnGnTYCgbALpCEce2j66sT3/0bgzCHnSzyp31adbxnXhKcNhIJiA4SnOrNthQ/kGe68cvNJLrUzrcyJvgjX+BR9Nt+8A0tWoA2kJj6cqwhWbqS4HwuxIR92uMDjgHErQA9sty+fW+5eeNWqvvAbdGVg+Cleo5gCcE8/qfNB3gqtu7Wb8uPf/vr8uutm8HEFy9cjO7BN6anPXbUPfG8cm1tlGQmMso94k9KaEpOVeZrt/WvtZP16RpI4/rqAPYZ2UBvb2w+iV/4vvUZqC5Ctn76+ZeQ4ATHGjjbT+WILVCQd1vq8Xlz4gD30bYp9a3lEWiHyXt4rdnfvNZAId+5V84B9gWMYgIY2AWd0WSDDf7p9Tsvimd9zlDJEVCQf9DH9WyxhrOuJSAMJiLJCHsUmYA8x58fPXW5N3T7hUttdzUnavV+OmsIEtwEjODkcRaC5cZZ0GcSN/B6cRLPT8LM6v+NgesGp/X1g2s72XLFhTw/gRPsNT3Bs567DD6+sfz440/5G8+TKpxz51NNavsXnoF2Lk0EazsUzgjvwU5iBz/5+ONUuNtnmvs3YUAieH42noU1YS/R85Dg+Eq55q3fEujSN5N/IOilPEVHMWx0BDjhAggAYlfE1uzVJ599nH0rn0bFUPtLs8f8W74q/vfwBcTx0adTb+UZI80+vXbNa8m/iU8Nbsu18HuvxV4aPBfnKg8bPAmHU738/t94P6/z96tsJLjdig7wDX3AIcFJWIKgZR3YK2zHzz/9NIIRbXfo3nEtdDv35wBhfeIE5QniXbkcn5N/cy32ExlBjsR3zhliXZB77CP3zLroC6EbJWn115H7M2fOpdKDPZQE5z3ffPPNSoK77rGTL0gMfpEErvkMzevmz6svNCyFHIx4fpYPbdLq023Vx0pyXdol9/P0MxiMmTZMz54F+2mPJObREQ3aVufJr6qTw2vQynPaW+9XXKg/wu95n8kRXFO9YfcI36NMs19iZvdbOXLf3Q++i0GCdba2UuWEfxGd9F//w7/bT1YyIGmAOw4i0TGHZaLwIZwgKIlMffPNV4PQOxrwgBLhgzwcOmYlSA8tDx9ur1EzDxSUV7PKLAfZDBo0YueiYZQ3wKJRfYwyoAOjAElSgq8gqpm9JWQdEFknpNkePG+vV0IoGR0j40eSiXIcojH0oEoUe3c3JUsAL4ZX2F4ifeQorRwAN89O2fEYOAmwxuAgkKyhhlOBnXuPTX3qh1iXWw2ZPYbGJCKN03noUKLYCCkHOyT47t5ylEzxwwUR3COfF2KUjKup/D493pOx10gNz1RC7vWyk567RLabBc53SEdJcbKc0tPo4+trtOr/jwRHuXCPGjEEUqKsPYbrvAiC0985vYrauF8l7SGJkRzOENeRNNHBKnjuGvBaniskxJSxHhCRfuB1elolTb/G9iaEsMGRIvPkxcvX7alMSU8MdLMRPPAlsxu5jyJJMACZ3U2Z9Keffbz84Q8/hHAxa673XCPIewHnnh8csiqj/fStdjBm+p8OIMczsr8QufTApIcqJC9rl+b/I+tO5zFE5siUS7nqyHxRuZjtq+BpVP23BsxzqAOv0nQPVLJ1FLv+GkNeo4EVPGpMIRjSXmThGZvtQ//vTz4pOPn0s09CNlMKaukYpFZ/7pBQSXDI2/bY38n6EJWnGiVDhyiBef4yZdIMxqxS7Zq1DRGtfxp48d77HB1g0jwdnKdXa798slnIBiebK4GmNy3NM7KpcZnXzLVQV2JoWQuAm06ixAOgR2LCc8M6KteuvTqF11Q+Sr5xNuO4jcFJPLPk7uocjtYAq9N4SCcTgqpkH2eDs8paInOcBfrgUeLIvWDA99I3v21HPM+xI2OQkITIHDzxedELPD+v1ZFXXnRsqFLSeD569HAlwRmMycDmkuAFiJxv9BlyIXhPadbIjpIEB1gBhtmDGPkEHzswqBl7DSx45jXE7gHXllgMsBgZhBLk7pnyoGPn2WEttHk8m8adNWefuI/ZKZQE8gyp22Ywu7Evb2PHlEHe6/W9V/VYACnZ5mMAnkRWg36A3Q5L1WavBP+R9owFsOBUv35DABUb1WFn2Fx0FTqK95INlGyY4WC6Dq7rLM/v6KNJSUW/4STu7iVThsAscsd6/fLLL8vjx4+W/ZGt0cyBQ+Q+DHKnwXx0CzoZEEw7I1staTtmfeW9CVhn8ItDC0iPnpsyMxiwBTGmwxpQy/qOVgzqSr6rp9U76h51Btc2KMJ1JCS9n5kQ4Wdwgf0NkV3+t0+emXrKo3ZnJsH9nffI30w2ULYyP2ZgG4ND/C1E0WjVYgCH66BfM3jszQbzHTkKXmFI4OsQE7d+ux3bC8bJYLPTZ4Yj8yYVWVxfsAv5LQmunCBTBGC8/6zfJDec7c65aRDg0eNH6aeLLJBlydoK/tM+Lq9sawf0PmcFWaEtXFoBjC+GHeqA0S4QXWQvT16CXgEPmEHoc0gemBSArKSigcFpv/wS2WE92T+JbK5ncEbCgPJTfsZ547VW3enA6xjoIPFcJLmoiySjlWuDL/wdOZJAl2DhOskqHPML1EGeZeVxJkf82XvQgeazG2jues8yv+KDEfzlPvQ11E9NaigxxrWQKXTOg4fbCdxCPvLZVPelv+cz7FSDCQ7GHA2l60dknkSJ9dWGT0O9QmSQsbw0AAXBlFk/r1/nmuz7mVOnYzNxfHlOMse1W5CanE/xH39HB/3u+2+zf1Qq8Hd8MIL+DqMDl5MlxrlgJo/kIevFfSo3KQ1//TpEL/qN//liryDBITt5trSwetgMZJ6pOKoVoewH/6Zil4C/jreOr3NLXKM5oGYms/ssCWYQVx9Lu4ePReBL+/r6VeccZVh9cNihrGWGwD99mnVkjyXBuYcOfdzZJG6MLG1Jp8rtoSRUFce1/YAzrwh2UU6vnj914mQydMkEp9Va5ae9s8FB9h8PMRRlQ7ysJPhGn7adDUPI0HnYA2YM0Yt7b7dBGXQeJHhb9pAB2rZ+EiDoDN4PGU7i2eX0zKZSu+26DExAguOn1WYxuPdk/o/eHYMxc13aTCwHlocPHmU4JDgOEjxk8lZfiy8MWY6P991336VNFJwA8oJs3fj55+Xmrzcip7SV4QvC6Pq1DxMcRC7nQJ8+GO/n+hIbvLbtHY5EpufKuXnfZpu48eOnXu/D5iIjVj+mog+ilsrYI828bUut3WTqkgFPFW38+NFCEf8IfNhh4vvlEpIkQ/uQVjwRKLev84yxNvPUSpqrV8USJnqAycG24E10NPqDKkZkjXt0P9Wfs11/tfMmrQdNnNEf1q8V47l2wcB7W5lXQiCD6ocEHmlTdbAZ4Aaz+PlMsvJbwTEHYViDVrS8DDHJM60zpQbJpU3W55v1PrLAvfIse/uVWf4Hu8322dkd0TX42tNZAvsY2D1xongGHX/r19+WP//5z2lNYvuni5cuL2fPnVtnBcBf0S+6WeTN8Ed3m8nNnhIAR9Y5M7xGzJ7g9yD4338msKaD99pmaMk1b964meQ01kkbZ1Vt+ZhWeeRsD9sXnBTqqr4A36myQ/+Ab52lhm1hH63yCDoR3xiAG9iY3+uHsy/q49kOzzjpfT8ysj9V4s9+vHZZXIFchycbQX5xY89uZ+L53F5HLmGW35XDgXgd+ISAJNdHBh/cu5/PIOkMncN5hwTvUGgCpA0C8XmxC6NNi+St96tffPHypQSg0D/cP1iH7+y7reQgvdtu5dVKfHvGTUIFV8QujYSF7snWcukirRobyDBogp764osv4rPIm+lLdiYgXF6xDGtlYEob7J7oQ4tBXc/39znnbiQXud9ggLTvTSvsclf67Dz/4+3ObTCxhWuqK8yull9Qx7Hec9JwkkgS2HbYdTlZ70XZZN1muRFLct+sFdf0Z2WMf4OVTEx2DdSB4tX5/GJ7Hj1+HJm5+iGtUwcJ/r/+h/+OhsAh4xrxhbQi0txePEQ4IRLIQkAoKRv99tuvE5EGpHGQBRgslMqzmXCNED548HCNfnLzyQA6Zjl2lfr84LzX8pm05KDX7sgEKZkHIbnp+xhy753olEMP92PUcKh4Hr5cbAVGAkCFIRhUUZSAbM88Dgtp9B2Ag1LvYBb7ZLkBAb0je7TXKYlANLLP33Yl7ZPkc/C7AirLz0uM7LRX4n77k5VcKAiDBGedyICpg7rfTPGUf7dkFn8v4HNMq9cYFThDrrAXDCIhAtVp9e01B5Hc/rjN8t9bDh+hR9aJlA7h5Dk13UMpKDD7aD3Yg6xHCUh6W6rkkDmdQ3YSwh6y11IN18uMFQ+rUfd3gMIAwwLuGpuWopYM6b+bmfgsbUjSUzIG9+DIPGuJpm1Rnr9kkFLBrXshMVQFs/tOJngCMPn9zkqC//GPf0gmh9kZbYOiLNDLvVlOMYJvNgOCAGyS4OwlwYE6Hs18+vVXyLun6XOJsSkJUMJWGY9CHvK2tjvIMMxmIb07rKzqZH6/Rsq1c73db5Us32fjpzEKGBtZE3P2hkRP7pfUGIz2RIIfP0GZ2vXMIEh5+aXzqUyo8iersP19We+0MckA2eogAH9K7G/fa8sYyotHBj8OIsEFnCrUf/QUGUshWZacL8//OyADQjnzEg5FL6KcXzx/tpwZmYGAFf725sWTrJ+AHAMrMS154XqoMwRTEpS+DucY0KNxmbOBJSMFQVxTwyjQVCdDbEo+8kxziZeghN9rcBkAa19nHDTAAXqFz0QmcVqT9fbB1WT2cg+0W6Fk0/vCCHI99IuDJuOcHO/QMO+bYBMkDt/JTERv0CM8ejYtL1oeyLMbcOU6nF+couvXP1y++/67EFmS4F2Ht3F6OU8xuPZ2HLaDNaLs/MHIzDGLqFnGZPs7IKh9j3k9+lYiWWLQvZQ8kBhC/7K/7qkGXAfNc8G6e1bVbVyb17cHe0mI9Ds8eTKfL1mhbtRpdv9X+Tpo26YG1ma9yGsFnRJI6MJkio+WC7UhBS9tF9B92xBVB6J7smePH6fvN4FD7A+2iMqTEuG7IcGRG3rTcx8zCR4nfGTczrpHcDP/bpVX5B2gOXqCs7+AtvdJ8AJgPIzqamwu9gsHA4IIsIteib07WgfFvRGw6eTxewlDzqSZXZLgcyYgWZTIkPgmgJYWIGYrjsxmgbk6R2dhvg/bEdhewfLgK0qvAAAgAElEQVRwZUfg6/57XwJ6yVFtoThIgkGnZnZ05n3mZ1+zAtnMDDHZoG2ekE3WE3ky80pMhd6172ptBe1LmvmILSNZ4uH2o1TqQHwhhwxWbZXEi+gWbUz2Z7RDob2V+DHAiGqqYa9zrobtQeckYWH8jbV5+uxpsiipCiCLkdfYiqkt5EZ/47QeKtEKBoLAwSEt3iUYUJvLPkFQopNYBx2ZDE1mqO9wFGe8ybNwHorJum7oW8gm/s3fWAvPvDZ0fR+2bpSe8vnoCYkms2FmXVWSgaoEe7P33pUJiU0zIMW/c9CEdbU0298rC7PciGnEBWJFvrMWViSFdIB4HoGO+Vpew7VMhcAIMmMf+lU9R5DFai+IiLUF09Hj0UOZv5Hh1yOIliEHrEUrVwaACS5Qh+b7SKLgMxqQrH/EXqUZBkkPw96dOd1WFOgEMG9tsAMPG5xtcKj9m7k+svf1V1/mfVyHFogE9Vqd0gSjt6lkeR08gAOdwMyQZdaGtURuqHLDlnHm0Y3oOPaca4dsPHY0nw9hAxHH5xtY5XnQQ1a1Pnv6bKE9ovhZP4z151rKyqwnWX/1J/cnsSfm1+7wuQmeP3u+Vq2azQthDJ5lvUtIHR4Z40/zO7AJ9oUBepyLDhTbzO5Ze4Sn9R/VKrTgavuWJBQMXWIl7LLfigTxEuTuR9evL59/8fny6Wef5vf8nXVK0swoLZlJ8FavbjL4xKnol9iCMQeLQe1JaNmDiGMeyW/Lo+3HI0uV9dpU+OFf8z+kLC0BP7hyJcO/+d92EdwXn4ENKzZo4EziNUEOMsGjBwmgvW2VxPbTVElQUaxOeTPaX7B/DD6ngvWzTz+J/bR9xG+/3kom+N6oNuA+0AVkgqMX/dz4FgOThlh5/DhrmF7cL15Ef9I+hf1sm9QSgMh1CedNtt/GV+g5f9/n4N/Iji2J0IP5PxXt9hVm8Nzr+AIEW+kl3YoDkulI+mLg4omstVn8SYoZfcgl0vrduURN0CMgICaSDJszEU2SYE3w527cuLESblR10GqK5zY45bXe4Szw+V8VT7Cn/M9XZHL4fGJ4iarH28jam+BqAw3BAFvN3rdPeHzp083K31TClUdJsPjR9tK+860CScBi6B4HE+snStaJZ7QtwTkjqz22ZqzZXKWlrk8S4kikQS7Q2+A6vp8921Zk+MJU+kKCs548Dz4YPgmcj/tFFYUZwdprsm3Rk+hL9Cx+JpU4ksW25Om/W/Um/hHPgBOcccbcG+wLOvXGL+xtq4HFZ+VEkG/5MrJTX60YiTWimsyqTd4HCf7Fl5/nmfQPOWdmg+ubrthsGmq/wee18TOB6s+z3zcHrdwDMeXsC8943GcrT9WM6zmIozzQfsmzYAb7fH65H/4uGRr/McHsJm+yP9wfmIaqBjiYC1Mm+E8//hgSHO4KW2kAyoQC7o3Pm5OL+BufSeAHG2nrOj6D16KPkAHuBcyNfCF7YnL+ho7id20R2oG13CevYe34vKtXry2ffPxJ9lASHJkBI0KEsx68R2zHkOJUlaW/+aa1C8/k2inXcgful3hl9gV4jWs9y0RGz4HdTTQdVdr8Dh36/Gmrvm2xZuIqz6wf6v1p1/WP/T3Oorzs7L+J42YSfMZayrO6Tztisiz3wr2xHla38FrPJdfiPfo+4mTWJUOZt7fD8djSMO1QouSpsVoHm2wtJyBSQyZBlNHrsiT4J598lPYEZGV2WFCHteiMzw6/wDTCe/9BS2oGMXD61JlRXv2yQ9VGaX8JrIKjEukHFvrAziC9tTI93E7C9u8AiKGbc80MywmQPDKi7HWEU/o4FqsZGR1g2QyIknn83Wb2OGlEa8n67BDKFsFlcIY9QJPNq2NRINhIT1tfEKmaiSqBvgQGhnVTQu4U5fY6jrDGaWyLGPaEe4LMLSHPPR/IICmywdmHOROcDOH2/m6UsQqnhhsQ36ECbXmTIRIxru2FnKGpuzvLkaNMYj+VFhUEQ6gKUCkIenUEFUiuab9CI6cIcKLJucdmcAhOA3APUd7LsKKWvEsM2bvQf7On9rzMISBTdUSOVMB859qCeAl61g1DiFFOixO0whYkOA4CZWvPk1nPGj59/mIEJ/bTy6/7VeCR5L9B/toOpe0WWnFw8eK5tPL4058gwa+umeDpyRT5rHMECR4ji6EcZf6JdN/6LUq2E7DpO4ij3AMOoXTjxq/Lc/6WYZrcU7MXJNWiIEf5JgRxFOIg31WOGaY6DcmYFZYKSRl957oT0eC1lC1lX4DmWdNhDiE0DF+eP9nfb5dD6UfN0Mn9gICPP76ektTPP/9suXARsoosw2bYkAneio+a5rTma9+a7BN7B9FNJjjlppyjDM7c2QlIwbh1iBp737PBv+1XrLPmM0UHcqZHD1DODFkWkOBkBhLkgEjbf9OMIuRcUC+4FEiZZSx44LV8AXIAq7yO31mW5Rlxb/luwHE2Gvxs1vgKYkZghExwz6tGwuxOrydJCilgOyvWEADqxHXWFZ3DvQVwHmtp1HNK6Xde145kKn1BUftwd48Ar7xPBw5dJjGU144g1QoKxjUkkzO0cqv9uAH3vP6Dq5eXb7/9dvnyy8/jCDogygoLSXDLLSXBOH/bD7fTRxoyQLKZcjvufXao+DzuCQCDbFuqK4DhOzIuWNEh45mNlEuGzoGMGaDwjD6/Tg26s1mDHUiWdmKjF2v1x8b2CopmW5mexgx0mioblBfJVv4tgENXEKTgnpW5TaIJDuiGHOJ9vIbMbwMXEJmQ4JDf6FSDt5nB8KrrR1uenIPxvMo0v5N8mfVMzvY0NKqHfQPgODOATGRK8hcgmfZK9p/vEY/ewNmA9GxLr2t5b0lwCPD2r5NM1kYLsiSLOGP8D+mOfs6si1FW6PoSSEGOlO/o2EGEe3b9HNZfWTELaZYN+/yDlZSF+T5LQrVnMM+M/KHf7Ave0vMzK05TXtUH6qV3yONpMJX6QTsf0DqG6/CzmTd8ByRHLkZywxx4xvZoO1knZCdDqOkZPwY8Q4Kjp5F3MsG5TjKNdrpGyvk6z2Lolvw+NmkMujZRQvkZgRaMpfqPdXq77EV3S4KzxuktS/YSwZNxhtH/BdbHgoPMhI6MJdhU5wmCkkQB5NJ9Ra4yV2cQQ8qTdpVnNXCJngF3kgnO77SVBqr4rlOXrPsxgFV9gKyYQcP1eQ37pjNYEryEHV/uvT+HrBhtL+aqogbEin25L/veej//6jkdnyEemx24BJEZKLv/NkkxkuBeh++zc85nx3Gl5+vRZodFLlIpU4wfPfaWgUevElDhDJD9efw4Ablm8+6+3V/oL8/zxOangrT2bohSMsVdjzzvyMri5+j/VCSVGN0f2M3SX3TY8aPHVge5WKiJAEl6SSZizyriyj0HV3/6SSuK+Lyd2s1WoHXNB1SM40f2qNhKjKvug4jBbrTncnVjgtHHjy8nyf48cTzPDQmE3fNs8zttIK+NQ0yCzeuSv3NyC585k50GMceqZY38nUT5Sp4NmfDzEuBK1dqy9nUG66YyYGuT2ZcBmhkAT6ZmM8H5DFpwcY5jzwiuJuBU8o6v/H5UkLUC9k0I3OKjAPjYjpDFw06eOnliufbhh8tnn3+2fPxJM8ElTrBbkuCxDxGUPpQzTzbEJMkab5IFTp96noFKlzev0Y/g0LvLrVu3l8cjExzi3/2oHd/J+0n6oP0k2eAMKmVwvPLJfb189SIELs9azHlkDazFNgzsm4SDnbfLyxevl8dPnnVIJ9W/o4pib39k5zIY9MqV5Q9/+EN8PfQgfjyydevmzeXmrzeXt2OuDHYPXHfp4oXgYOQOWfea3CcykLkxr14FAyBn7bvboL72jT0wkCcJrp9QW9mz8D5p4ufNeDsYDY5iJJDpYyJD+E0//XIjdqf6m2HHVJqiJzrMdP4yyMNrV4w8zWFhff0ykCK+4vkI2lidDhHDIFCyS7kuGISWRZwnvji72gXXjmQOgsBPnnXtxGZyD2IOgwXK8c6b/eXQwa3lzOnTm2z7kcyj/nZ9mdXCGRdjFn/UN+eekEOwNffJ69o6suST/yv3/ltdrs1A1lb/0jUbvJNzUnKO1tajtfd8Pm252K8LF5oYhI64d/f+8pe//CW6LK1Qzp7NMPbZh0syDImcA0O3gqcZ+WA3zsqHV6+mjZlYRZJzxtezL8w9minLz1TEtnL79nLjxs3lzmi1KdGHzEATsN8mh718WWyvXsG3hfjV7yTrngpoCFrODGfIXthWpr7v54cHmhJE/fx5f3ymclib1nteSy5vxoQzYe6eegYlvpXJNaFxJMXWNleubCu54d427UtmEpx1Qh5z1sYsu7RVvns3wRPXwUzwzhQgQWnTissguzhUctzs8LTcO30q13IOk4lQths0IYG+83wW8s0zIGfcG2eR9/C/WMXgR5LELn+QTHBsMPevzFBlYyCb9TNhJH263+6FBBcr8r2B985J4fp89qwX3ceZU5z9QffKPXeCc9HyJok4Np/k2mdNinXQtr6tcqR/yGewr/zb94bkVhlOPsR8D3ITMz+kTzLLn/rP4Lt63uAT+8Bezb4zcsiacT/yyeIXrvPg4cP8z32je7f+9//87/cBWumZRanYAGqU0hFF5W+U4QHgeQ0k+Fdf0zvpbIwxZX6CiYKTbhQHoYpvL0QUAoDyt38gJHiIk+ct+eamJTq4juQCIKWGiXYVBa5RksOB1lB68HQauAY/qwTmaOlK/o3SDYGtQjUf7jTjH9ng9NezREIAwuf4GRh4vkq4b/o/vev8bEoCuukOiWqWt4Sc2XftPb2ZGM2rG7kms+75aNfS3jwh/Ac4BCCytnxGstVT2luiz/tNqV5AEUO+6lglO2Vkr5MNnoBBel2SMU257akEQSAlJcEVWkGvfdC4Jw0oBsehPXEwR0mQ+8Z7JbkPUz5zsC09yAySEDJrSGJDUoj7VvY4uO6DCgGZ4e+WsABiISdSchKSqANYKZI8ehQHgXJUsv93lhchOp6lzUMy9PfqxEseSISXfZWN3bRDIVj00cfXlj/96Y9xtC3P6NloNhBfKwk+hhJa3gsJTiUFIKCZ4CXPec7Hj59kyAukE60HWnI1CrjN1kwE+0CynWZZUkHi3CmD7uP7CnUGg66p8j2TJjHAw6mejS/X9czpmPA+z0nWgr7/+2+XI2RGjYGhgAKqDSA3CbwwZJSp5iUc7AleIDbU+MhUXZL9a4n9gwfbybSBxIUcJ7hBBg4y2dhSTYFZZbSVcX24b0ED5yDtDMzqG9UEkOD0A8dJIePi5NEGxpBtgT/Xs0ed5CF7CuGCY4FsI59mhbA2tudAp7JuEuecH9bPgR4CdNae11kxwfVydkZPRkoR+Soo3/SU02GUbMna7lbOab9EJjjlhrSQ4dpkPbBeFy5ezNAPotec7e0nj5fXuzsduEnm4us3y1MyujFIOTcHR//ls2vGgMTPTNL4PJIx/JvzVoK55ZwFq3vJiPrg6pX0WPv66y9DUHVwah1czneHfNbGBdhNpGoG9qY0lnLPDuCkTDNB2BGwNaAzr63OkMBN/bOSB1MvaHVFwMFULaWdk0SSIGpwt3uk8yhIEgTN11IfehYFYwUO9FOv4+L1dKJCitAjcpTh5n0QmmOttYMGswt8mjHnWU8J94G2nCLCjk7ifEGW24pAEAw5FVzQkQ/5Ym390v6vTtI7GefFBCuJaDbYzm7OFVVa7JfDG6nIcL8L/NIAKg4u8oGz3pYon+TMnTnDoJRWZulIChj9LgDk3zyv2W3IPtUE6ek+kbQGcd8Bf2P4nzrFvfYMCihZE22ZGQ06DpJJgjz3VVJPu5vWD2MQteXxBmRcc0lt9fb8XafP15p5quxBgrtXkkSz8+7r+Az2jSw8dC04x+QACG8qdiTBqSqAJKIsNETbyRLqaXc1tTQL0B3EP8EWz0CreDbtUPy9Qy3pB07ViUE2cBS2l8oA2qGwHym7ffCgAfgRVAALN/HgRTJLIZyQO88VcgWeAJAzn+DTTz9OpqNnu9m8mwqK99db8gpCCaIK3ElPcB1MXs8964CKM5ORx1D1qUcuelJMa2DRM+6edgrKv/6ljddG8CqzwXsGmm2qLtLhiM0MfjGBo6S/59pepuI5sSGvWQM/tP0bGCK4aAQXXS+dLv4t0U9CAzqLlgU5q8zDeVMMR4bYi5evQoKDj1jbN2De3U1f4SCI/c0cFqwkmaGxGQ58nwL+1eHtCR5bRS/q4UOxPqwbw5W5P3RDsW6J2az/gdrg4O/RmpEM2k8/+biB7VEOCs5ocKlOHYlKyBF+CJmj6iPuxwxbPs9MW85rAtXJHm72Jo7/yVMno7tYG5xy9TDyJcb2uduWsMHWmdwTR7g/Yv/uU4Ou/k5fzmAMr2Ft3X+xLL9HF/D6EhbI9ibo2sBVh0c22epQ9vinn35KMhAOMb2Aj51olXECIiPwFdnMWW4rBCpy1GevXj6PzPKe+olUox5OBj32gf6hPk/ek0Sk4s7o9shc4X+GcA65qW17G/IwrThe853+xC+Xly+obnmZisTfbt1OFQy+8pw1yft3dl6nPB4yEv8hiRZHaB3UwLDZw8+eP12r5BrobUKXa43e4/oEhNID+9XO8nD7SXwLEoFCWI+AefbwwIEQs3/84x+XDz64HNwL8QBW/fnHH5effv5x2Xn9JvIF6EYXdkD8+bXMXB2r3Q6ROjLx+RvZ9seOU3HY4L66jfs2G5nn4+/6EJLg2h3lr/5Aq8nMTAxuI6CdOUEEIdtrnkz4n3/5Zfnzn/8am4SvfOIkPYDPN4jwBnyz0Vtieck09Z5nwjWeCVP1gGSPNpDXcub++Z//OXaGz+N8EtjiOXkOfudz8/4EOWhD+PTJcv/hgzXrVGJKzDnrfF7P854/d2n0wG8Gp60K8aPmdYrePLAZtNlna9JAfXTkh5YdPXv8X7n/l/OTxDQSUDyzWB4SPHO/CACuyUv13+0BHn9+zAPjZ9YD/fa3v/0t+un8+YttG0Um+O27+b2DVoO1IV1HJngxNiQjFfNtU4muDq81ku+w58guQ2ANxiiDrC0/z341P3Nf7J+DFC9evBR9hE699WvnTXHP7wYVOvtNv+zVqxfZV/YJv4Xg5NrKcVSvfXj9agha9bIDG+dkEQPtLCfXykyLUR0w74U+uX6+pLdnaPbf4ye9979oQb9FHasPJ/kop+O5wO5SiYNPOA8kFMt7Rrxufk9VHesxsCJ69REk+L17IcFN6sAXvvHLL8FLjx9v5xbdL3UN1zNwVd6ldoFkn9NnTmd94fW4b+wn65RA9hgGDRYkCQz9p01NT/rBwyQQPxIE+J12he/I6pXLV9ZsftuQ6nfo27O/0V+cp0MHQoJL+ILhva4EuEl1tYOtVhRf8LN7PPswviZcTNo/D66vaeFrYDH65vmLrJPZ13we9pU1MslOLlffXBup3HR+2r8MWorl3Hd1u3Ksv+yZS6VTOl3U/1t9wBHg1udooKm4jmedE8Z4fzinUT0HCc79h1v+x//4D/u5CL11B6iDXMBAnUkvyZMpO+d/nMrPPvtk+fa7b5YrV+hN1p7gBWN1RDS+On44L5QdSSTrQB8+RM/c9tzzpt0wD1tvvEYtU3P3dtfyQp050/ONDJi54sGehcHF8rDNkX8VNQs83w8CyGIhGGZpzlly8wGeN8doH2vDezEgBYHNHubZCz5bFioAs7QX4qD31Mxf7onMAQ6uWYhMVEcJs7bYI0DjocNHkw1+4sTJZXv7YUBjwWSnl8+gcAPcm/Ht0M5k148hnhAD/AwQAxjwnt/97ru0qPjo45ZwSQTpYLk3PLvZPmbMJRPQrINpUKnEIMQBGUHNBh896oZTNZcrKuA6Sn62il1lJ1nB6+ZMyg5A6l5AfrLGBKaZns5aph3K3tvlJUReSl32GvWOg/1ui4E6t++WXZuURk/wTz79aPn7v/9T+ujrWPZ5CRSNqoKBCEIuH+gwQu6dswPwpISvHGadNe4PcpKos73gG9it8bIcArAexZEhX4DbRu3XCdJjEOSsmGaDH4d4kIZm775PCunUuvZey/Mm0SVwda98X5Xz7rKVKoC2Rkk1wtZ+ysGQN5w+BmNCjNOWh3skOyZ9reLwAIAz071Oyl57gpPxAdBnvRjEGzJllKHSv7hDH5uVmgz8kcVsND3O03j+EIr2A2X/7NF5munqF5fr169Fbz5+cGfdZ42GDgv6SrDAfesoY2w4W5DKgGJ7D7YH9sGQEDi39lXEcCNPGuIGGQpYOSfIGaA354NWM0Mu/LuAiPeF8H3zZg0S8R7WAr1B1h2Ow917d5effwYIPGs7k62DMeyXLl9ZntOv8/79VqWE0GjUn6oM1t4AKgD82vVrma1AluyaiTf6v+EkBlC8IuB2KI6puhg9SVYPQ3qtVEEyIaPoxf7tt98sX3z5RQb1tTKJ0sKRRce5TT9/+gwiX5uzmuym23fWHuSsGyDLLHbtWOVtDBMZNkLAFRtDRPxEMx34DNazer/OFHZxthUGhdpaq+V6AlaBDvfC37SdfN4MEPr6PmtJxZJs754zKmQ22RGsp/aMewUEqHsDQshUhiwZgVzPlg4X9gR5EOBGXx1qwAYZSA+5nVZWpfw7QwibmSvtlvMZ8uBt1qq1ppuMogaAOxSqw4IbuIAIWKueJMjf7i+XLl9arn5wtWcpVTMNKB3K2R3gMIOKB/A7eGA5c/Z0ssHJxsCWEays3vuXANK9V5+5Xga5kKE7t2938vw01MUesSsRS3A5rQIAnWald60Fb7OD0uqs3ewfJF+clEF8dObB67QoIsuLL84hZy6O9KHKAxlPrJnA1P7WlSP0aLP0LPte7ccgInvvtTnqpDipGSa9Abi8zsSHGXMpj9qgtsBphg/2CtK7A+OerbMtILYgx5FvhlwZACR7V6IhZ2vMSZlnOPBMsIwJ6IQU2ZC9eVZ72qcUe7Rz2VoyyPLDqx+ENHFgFq2ucuZCyhxLoBb5RrfhPJl5hr5DtmitxnORJMD1cKzEhKwdwdtmtw76eegT9YiEOd/v3rm73LlzO+9PC49psKXrK9ZGl4LRihE3Wbusc9v/dJIF91hjVtmz8lP7phMliReCfRAYIcFHqwJ+j70qDuh1JWS9lg4oeI/nZa1wXMWL3Lu2y8SMEFaQiNEXbWmjLkvW/6h8QeZT1Zis7xLLrQCtDO7EbjSYACFBGyaqI8GVwVUMGB+kJzKUQMhu9ZEtCcFUJbLaAziEzpghhP0Am6TyY2SnphfpyFiTxOIshgQ/cmgt6c6guaXETu1b5z3QSoJAf3QLlZ1xpkfvWNqnxBeqYwcJTgZTWgYMsoN1tiLF6iHunzUHO9lGi9ej95FV2pqhL1GutIzgs81AG7PRW7k6QpaSCfbNnckTsV/1TH1B/q6vxR6bIaftcP+xKWmH9qbtxrQ1JeLRT5vs5OxvqmbYkw4mC0HxjDYJVLucDXYQv0WvZgBfr0GmJfLLrCNkkqN4/97drAcfVgIFIuVgskM//fSz5eqHV/NZEHe0X0n/b87u1HKwLQVLgnsW0oKLVn17bWlJT3rnDT172tZg7MFvv93J8HawTwfbEwBoeykwLrMskC/avdF3O8Q6FXfLkqQLnhESnNc0kYve1k3k4OcEUtIPGz+nAWru5f797ZB1tqjA1kae0FOHaH366fKHP/zdcv7cufj+7A2+yI9//dvy5z//c6qHaf3Dc/L97LkS4fZaZa9M3AB707LJgBn3yfBNSHBnKah3uAf9ZwlXiUd1mPhJfKae4Bq+N9cLEc7w4MOpQMOHxg+GBP9v/+3/iR6jnzO98jkr2Gx0aGakHTq06iyJLmRW7DzbVD6/5GqrNzZEdmdTcZ+ZT7P3Nn75//vP/xz/jSQT8Cv+es8LVY4dfIhd4Swh47T74fvtO3fWynlezP5becVa61/mPNJe7liTH8DOWUt+Pl5C0kBD1hbdd3Ar6wVODmmYNqFLElkSyEqyXBML8zni7HA/JV61SX6fMXPkYSQS5YwMuxR/cJ1RVZxmXAk9yNnjzNP2Al+crOvTp04H19DW5q9/+dvyYPthghlJlnxbnIxcgg1aWdO2vrUr0xDABNwYZnx5+fKrLxO4Dh4fZKaJRvFh0fVjXQmQsxdpd7Usy5UrH6SVKhVcBLZu/3anvdiTaHIinmmGM1sBHfvV4AJ+D3tz+MhmDSNbB7aWq9eu5p7Sdmtra+0Hrm2WGJTAjr0PCW4f7k0v7mCnse5J6BstvFohvdGx4lX9+Pe5gZmslpSUN+M68jveExi/5DH6+fSKZdGF4kMj8p7ryO7guhz8jS21HUr6QZ86FZ108+bN5TY99u/f6xkaQdYE/caec86Q11RmjgRdrnvmbBNoWGOuxd6hM4tX8AmWJPeQBIbssZc8B/KFfX/+4nn2UOyBTmzbYromUJlwbrlw/kJJ8CePlyePyyfCnV2/dn2tuDXJiT0Ha3Le9QkIttiKRX0YDDrmv0giz9yXeybXIo4TF7NH2obMPhg8EX9Hz+ztFDs7+9DWyLNfKwZEN5rEMAfm9Xdnn1SZmGUqHMXAY7xH/tDnYr34LG0J987z87/you0ol7SRZZNO619sR0eRvMfvTa7Z+sf/9A/7gM4ohuEQsZGnRjYfJPizZ0+yCShQWhN8/7vv4kCePEHGCY5JI/88wLskeDO/bt78NTewMvqjt2gjxQ6pLIhYD8UooarjilFpJBeB4PNQeHwWgIyDBQjkvRi0HkwbyxcIcNC5v7ZPoewRxUgGLT0iDwwg3DYpNW71F1qqRx8uhjm2t5xOa9uobAC7G1nCq0CGe0+/ujf0uSSzxCGZZpoA5CrwACBAOT83uoNwlNjKYBVKxU5gvBql2kYp3H+wPHz4IE4sAzFRxGRPsQ445whxCPVBghtt6fM1M4IASKPtdYjj9A7SIYQWmahR2CVt6Z1Fdu71j3qIBbyCW2XAANaxzwkAACAASURBVABCjPzYp1ISUMWpo5hgQDKBMMbdlw4c6RfvC+kyDVSTQPKzfa1EhTLH7wUmiVhljRuRLphtBhFrx8+U05I1QUYaAJvgROTnIGTEZsAjn5OKyjEMM5HY3GNl7eKlC8vHn1xb/v5Pf0y0XxKrjlvbz5SdblkyP6CUuA57RyY4lRQYAF5aBwNA2jZCkLyAW4io0d4pS6Cjnf6TU0YM5GVkayyUjuzqmA/CKUrznXJ4M+FLOrvekhIz8TYruFkpvn++Zye3rQTeLoct/x1EOEN4f/i736ctSvoNnmylCbKaKoXRdgYn1gBBBmBCEr3eyfRwsmwgWljP16+Q472UoUJ2cN447LzHrHhJ/1mm1p6flCVRsjaGpFEqfC7gH0N3qcP57v22AkKeMSB2DNUw00BylHVjiB9frFVLxjosztIudAlnCFIEx4mzSpYSxHuzPRkW1eyEOLIpDT6yliv3OdpTGgBA1mqIslE621JHBr6dGnMe3oYk4H5OJ/pLT8BH+SwCb+0rubecv3Ax/3NPqeZJJnEH6HJtDA8yinzzLN432UJ8zeeenznLPCd6mXUi00hiDXCePpchQJYM42TfAPNUJX0zSHCc3BDD2KTRr5d1MeqdNktmEdMT/NGjNRMc/YKNwyGHWALwCuiUY55BItkgKs9Cv3XkJs41zlSGij1v9us0oCaE1DhjkB1mpUaPTANZLY113bUJsbWH6titejZBS3TaCHQNUjkylWBAwTWyaBCEZzAzL6Bn7DdrZpuSTSuEzYBl3t+AUzOVkTOCruh2ouvY4ecvIMk7YLMOd3u783PXsW0HIq9DryYgmdYu7Yk60MDoj7q1HNiqvuTzBbqxvVtbOQu0mmKI2+NHj5qRHV29mY1AMLeAGJB1OGWQH3xwJST4V19Bgl/4lw7SOE+zPjNwJ/jneXF8+H+bIXOjmiBO08gM5Gf2Kv8TuDiIXStpiv1knbkewZ86Jp17QiuCyNTJE7VR7BEEwTi3BJ2Qx7MM0516LMeBG9l1kB/2F9T2J8g8yilXHRxStPnya0ETAQGyOgdmEeOpx2Mj3luj+W/+PYEUQW5IihID4BsIKjAgOgQsQ095SHDcYnThmbNtKYK9Uydxz+jTtPUaLcBWOxPHugPGSipviPBmpbC+zPCoI8x9cS8E0bDP7B+kGPuZmQPDsT99isoWgoH31t7KgGkcKBwj8JGOagMrn69DfiOvAw+EoBmyEQJnAHZ+p0OLU4yzd+PXm/mdiRiSQwZmJUCRpREhX+8BQkeiWYyaAOAgG9JOqA3+B5m96ZHN65FJP4d1JMDCmp44WYKGXvcSU9gUcYBBIO4b+eR8cGZxWMkCQy4hsYOhR9Z7Z9AsnWdiT+URLMj9Dkzc19TX8N4iv9hYCLb01qT3cskmbNr9+w/b2iYZZUdi/9KOImTgIDJHdpjEUZZlEPENNDaAGeJgZOghQw5VbAsidNH/x9h78NiVZVl6NxgM2qBnkkxmZlWlqcpKU6aruzXTM62BBiMJEjQSBAgQBEHzr6eru9L7pPdBb4RvrfPddxhdAhQEEREv3rv33GO2WXvvtQu6ZY13DsZBZu3gD+e5DWJx/hMkfvRouXf3bgK7VCJQXan+TtLMqGrqXqYKoNzJZo5CIUOmHPMhX7OZZibW4HyT4YjDLADE2rImTa4ggabgZ+zikW2lM8naC+LxNzMbmQ8rzvTZ1GEJJPyVfaUc1UlVD7O+7Pn4OuqiARwmU/J5K8EYfxziVNxOWV03mx2bxvAB58iUPjB6/YyGiCObtbRXlT/YT6zTzRttUFgwo7Y8GWNvXW6lEPNtI0Bkb3TTfhB8n01coHRQE74q+A3Ir6wrCL4X0IVEFxpVtsqEjP1yQ+uL7ezQCHQnVdjouVevnicpiWfE3ggd0mMyCZ+391OC/a9npPNM6cnwrNnmT548T/M++MjJzq2NdGDZOVzwDBuOZ//4449bLZa+DeWcB4z88ssvYqcBfhMYACfYPXk8NvBs43Iuk8Bx526pKqnaOHgwfOOxN4+1jL5+SLM450CZa6VeqZ+y6V+wH/gR9BGo7vdmVqv/WGv8qj//+Z9yPnd3yyUdDmDoah48zJ5jH+NzMKdWJsVPGQG6yM7xr7kyPUcB3Q8fWnaP7yYpg/NmcgfVQuzVP//zv8QvQVaQGIKND2jKvmOPOm4rmJoI9zzzf+/+vWZKYxMfPZIKGH0Mgzzaue2f0MqlANvDLpALfNXRr14s5HeZxdqGvJ2zUIM+a1IHcqN4zKZ3iuCqyRv2PBE4xoc3eMXPsXNjB22o/JSrgnQrcEbgm4Day1fLd99/t9y7e38h65pkNfbzd9/9sHz2l8+Wq9dvRC/HrhjnM/Jmqs6urqu/LdDbc7KVflP4EBcvXBx6oXRs6FHspQD+aVo7aHRfPF+u/HxluXnrZvbt+fNvJOAQuqCffs65DmZG4k6qLQFgn0YmxRbH233VjOQGFkpPy5fBCdbyzcuXEqDhHDFnp0+dyt/Tx2xKyol9xf+l59hAkLanGcP7/XX2efppTXacAWiDPPN3ZXhsuoEraGvNuM4cpGIJwJHWRoYjASJzmYqakbgT6t2RdPeyezGVkbz/5avyOd+6FbmD30cAiDkl+55McHSgSVNiUo7RvSGFmjYO84ndR8ICyT0//PhT9jnzB+0OY6CvCFgbaxDMcdBvcI6xERO4Ol66TGQcQXUzxhkjgRRsRXwT2BtYcwKs+C1cLzSj9EehHweBrVRqUf3TRA6ofnh295I+A4lwoRYdwK82kbJUmel6zmvGPClv5d63mjA+1sBli9GWjeHIoSbisNein0YPjtjZo4q4NMoHq4fBhJNgPSU0DD8Gfyavpx9cKXo9WwL9Sewa/fuYV+5DIAKboDhJK/8MevD5BL0GVsiYWKsElJ89W7786qv87b33ag8xt6mqhxPcbBmMMx76wYP7Ua6UzACA8jvlJCwoxv3Hn3wUzkMUXwCJkQUuCF4At8AiAwcEZxHjuCRShEHQBiWAy3N0IKMcX9KIIICdEA4Bk2x5nwT2CBzuGfBkZJe7eB6IljoXoDGaFUEtXcBaTgWw22ew5LJGaA0LHS43l89frnD+9wAXWCaLGhDsUZswDjCo/J29FnPOVzjuRkYnvxM5jHMc5dOSyKPh42qjGA6mNCPM9UEAiSPHsvDHj59IpJk5TuO/UfIgqMTBLWjfhoTQnBC96kZEoNbwbgkL2YItrWdNPvrow3DlEQhRuGpEOTca1SpnNi4BDDNZFf6z4EzpRbJgaNyxoS5Q4SqodeoKFDcr0b3nwfcgmG3qgXftU0pNefxQGDGctzGWjgYYJfhBNhp824DgfCXCut0MJoM3vB4wfY1kN2sjDRQP7STD8K2331z+8IffpezGeeFzGt0FwDfANblQKKZE/pOlWnCpRIQN6gDSM5cYsZT7EjoIZ/hkUHIPs1U2Z2xwpo6gVY/aiPiM8ifncFVSa5YLGdYbhTkrSz+jAJ4VpwCcgIvvfR0Eb3PRg4koNBOcjBeqTpg7DHLmEhBcnsyU6L1osIuzd2CrWbEYr8n4evw0mfK3b99tllyA8ILhGJM4AeX6JEu4gZFmn74emVQesUaHMNItbQ+IAe/7meXsmXJ5p2T+bmXULGgZI69Zqu48mb1nhiafMciGTOM8SVlhBi+vWYZvgCmg3+BW5Byp8Jq9hWF9PPeufG+Go+eHfcZ4NL54XWqYY6Ps0GzER4/JTL4TkICMDDI1MZKR784dDhvPwHUrlxtwQlbYhFAwkXEyXv4HjB9lSxj2GMwBkEapZOTAKDsHjGGleCYqBD787W+TuXSESoGdNq9iWyvjpLnISR3GI/fCMAklyvXrkT04uRgkLQOvYub9OlU6Zc6dhgp86+wbDbc4nVMZ1wpEDZmfBoqAO8PQERhwr7GWfLm+G5C6OqPgzOa/emw+u97T9/M3QXD2hQ6PejnO59DdOGOWKCvrCqptKg6YN65z6vTZrB37iqxL/vMZsi+hpoi+X7ONbVq4AUoyTuTRAK05k+rG6odn4d216kMwKUZPsnAuJDOS9WM91x4jyfips4gsfvoUXUij7cMxTNFf8J0iW2jQpYMguKdRFtk/uMXdt80iKPBJJgpgFg71tatXs2fY5zhPUk7EYR19VhKkmejaCuoCULRkz/txfvhCn2skOi/MO+umLGAv6IywbzU83YPz/lNfqqvdHxrTPTObvijKlnl+Znk/O1C8R1tAHeD1YtuMhpiOgT4c6DTmkcDklavXIk+oWAr36JFyE8cGCjDR8xtAIw5sgza+XiilgKWONAEUtVxsythyDTr6nH/6058Cyvz4ww/L9999m3OHTMb+5T+BtieP27ASGwxZf54mXDRLT1O30qGwPuyrVAUNByUOx4HaCQmCo6Om6irWS8A6+oDKm2vXls+++Hylt2KcyFTtytnJJNCBHtLO5bk4u+5jXldWxFGS5H84T/Na50wNXeJ6JwiBbUYGzrFj2cfa1vxN8J/P9azVAXKPsgcFt/ib+iz2SezdBtUERebSXPWk4JbncJVzA4z0Gm0YXp7w2p6tGMBe5jsBYwK5zUIr7QP7SPmbvRyDbAO298z3XK57nSD9mCvq+q2SAwAK7+nB7WXvIU7yXmm8dgj6AL5sLadOnIh8IBiNg7t7/GiytZFFAGDco7zAyEVA3Ab+kBvsKcu30ZHHj5XOquDLpuLWLC0cbRpw8TnXE0CCtbGKlHli7cwuNPDr887OtaAKz8IY/XKPVYZUZyrLVkBrcnTnPdfmXE28EbRQv0oJZcCWMSN3oa9okLXVWbEhEhirrlZPv3wFJZq0Mw3sqwex2wAc9EHwce2TxPlhTaDKYg65/+x3eE6UY47D95jsEkrJlw3IPX0CGPhsoTHmw4fdmyS44B//9CON3eDDPj4SoAoMIVfYolBRQrdHBXYr3Fr9wX3IfilvOHIf2TLk3TiP+jzs+dL8HIwdfO3qzYI+Qx4GvBggODYUzQLptUIWMTIGG4+KJzMvtU0P71B1eHw5eRowmazmUgVgX2nb3aHpMSXoe3vZZ1QzIEsAzg0CK+P0m0t/12oUz2eeV9Bsss9cj9nv6L6VrnVznrFTAM7g+UXOS6fGd/bW7Vt3lycPGxjg3HBPzojzOI8n+56GhnSaHCC4spZ5kD9bAJnn4Nz88798tvx85efYRfVtmu07y88GikffFSrwHrYHCXtJGet+5jkYezKKR5UN4wfgQz9BZaDPMCepbfRwedCxjQy2cm3GbZbq/srG+TrKBYPrjmu2Keo3b6rStGX0I7WllQ3qKuQDFWNXrl4pHcrpc7ELONf4v//0T39evvvhx+gVq1Tq/zwL97/yJzSvg+LF54YWaevAq/Sb+ujjj7IO6jHmgbnTPpp9FuSU/eK4PhUoVHAjhwlq4bdLv8KYwJ0a1NoA/8gGbSUT4lb8BHov+hK89eZKq8Z4WEf9NHXgPG+l/GsyqmvA5+Ti5rXX/e7a8/tt3dle9Ewp67UrvK92p5jOPJ7o5VQmlvc/QfRBSRE7zuq0ePtWsnKUNvS1+GSMj/5NVC5xzVSx0hfqaRtX4r8Z0J3tzvrXPbtcQ1qZJM8ODnmpT5CPP1+5uvrHBMcInvN8+MN83rPBdblfqzEPZV34Yh2147XXxChtDMz7kH+cTc4r42NcYDzsMWRvKYobPEJWNVi3u+Ke3A+9xHMoW1xz13f2JfxZe8s10i7WHuX1XC/+SOeO7wkqD4YIz6vftQWkfo0sGEk2VmQZlOH+6lvlxywj+Nl5E1vUz+Jv4ofYlPxuk3Rtee0O7cE5iMo88ndwC15nHLFd//f/+G9fWR5e/m8yJR4sZ9LAbDdRmHv36Ob8IBFH6VDIXDh9imyTDRWKjkWb81URE3k2kiEVSjL+4EV71AxrBz4rsP7cbE/eh4HMBJI1qZHDJFrSDWiJEWCaO9e1FKKZDO3yXH4isifqhLs5LJ3gO6n/paNo4x3eJ5DnvTcAYPml+L2CpPyjKiPeH+Ah3cvJBq+TkE04yvLDq0oWMo0xRsaJWeA6GZaOkHVXQ2ArGwIgXFDrwIGd5UACBMcT3YaftQrsRUo1GaOUIjx3stPTOIko3W6ekfnmdbKeAO6JCAOEF0NvudYnn3yU7rYXLr6xguAqDg1tvwsWFNCF+65cPB4EhS9znCxDaGLIgCcbcBjTKtbZ8Zud4VkZ66R4sBTQOnYaFikNpBnj1hJBQhZJuQzrLGGgJpPpATQU9wdXE1l4h5tlNChd+twFwVdlGxCcjIadAHRvXr64guDOSw2pNr2KH5aS87VFQdaMtZIKhf3dtjt18FlX1hehfe/+Xpw+tl6A8AHcme3tuUrR2eA2d/8WHSgKPys7jXrXJxmBI1PI7LVZKaqQ9782Gzo6U6vnJKfiAJNjxA9qGbLCGdZvP/owfOrlWD29HB2NMdvgqNk7LYneNLdaQfAnVKH8tNy9QzkfJcUFju7df5AoPrzgGxC8JYvxx0YkUcNbx5sgYXg6mQdAGOgcKFm7CKff2RjMRIsfP7izOpV81j1YQLr9Aty/jKdObptfcA3LfDyrGq8axK6vZ8jz1Oj12awxZ2nmBqWjutl9rj2f87MahYxL2cT7ju2eyN7QmSEwBMc6AgFlcvLUmcxpm4A+H0BwOR4dR8MKBXHq1GycNO6xBsrGeEZhROYomYPwD8apAmTaZFtTnomsJqPro48/Xt5+5500UeY1eTubOdxMi5y9AUsyh2QlAV5izGBIUbJ7kIoAQKt9TQE9tzyTWdoGDwBwyWgowDc17ptKvObSU/YBzzN4hjbZJQP05x5eh/cagAigO7Jy9wPg/O75ct+6z9y/XNe55rpmZniPBEyTXdQou4ZzZXhB32ZDFoTEKWbN0Ul8FnmZaotQDhFg3JSzG2DaNJXe0AyxVskEn6L4ZLoYSAGcgLfVDJ4Y9+Gtb5DERnEAAKxnm+Q8SvMw9TUgOI2IkCknTu4m84tAPrynbVhM9UWzIT0DPKNrMes39g5zoYFI53ice8aCkc5ZiHMMXcHIdlptlmRyNxDvl8Ei7qfDlQwR5ntZGkwbDr9rrP4RfFL+xqZJo+Ea0AY45BBUHjWjf3M/gQevo9x3Lxm89RzMjlSyQkbF1iorR4BGx7FA1ItWiwy9Xsoi7JLtZOFADUB5MxmS7IU4oIMWjv1HJvgMQHTfUOFQW66GfWW4zmSr2jaZhmnyHRqy2n58hrn427/928zzd99+u/zw/Xd5zQo57CMoAQTB4R0mk5F9w96LrAtFQYMYyGAa2BFocb5pODeXnxIEyd5Kg9c6V5mfJIg8TWAOEHxeQ21HQSP2QK+BKmrgQnDaYKoB1cicke2ZuRkZOL4+6/v9Tk5s0NHEkmQB9y7yoXZkn9v/r9s4zRpyXyDL+ZzXcN3UP7HzB1ji2GojNdDh93V/ei7GuU0/lz30Wv0LwOvY+FsH8jr25527bWIVe4/9N4DRzMFI3mFfCSJU39ZdVB6g+6Fv0095/ORReDT5DGAaWXwPH+2t1GTsJa7D97NnzsSBJeACn/WZ0ycDhEHLROYp92D9kQs2XI0uPNxG8ADo7C0AcP6zd6TwmekbeUb2IkCuYA5yMPr0JQGBe5HhyCvea0kzMmNeM30k18i9YpCO3+u8V6aZ2OR6aRfzXZDbtV3Bl5flBFaOaKczrla0NpCi7UPFaxJFAMQHxRyNUPl9zb6Mz9gKz8bRCxBxRnhmknsIbnnd+/fvxabUuZa3lXPO3Cgba1NsArXKZJ+TewhSzpzgVPq0OfReqhThpibBhWzWb77+JrKLZAUTpDrvScmIn4JMwdY5cpRqt/qceUco/co1HwBxDiwNOVwQ6FWCBPgRe3uPl+vXbi4//vRTKOyiR3ZGrxgqzXYOBnQngMKzUJWHPUngBvDvFjQQPOdOE72o9Dh/4Wx647AeAjjYWGTv3btzN7Qa2MfIS+Qm5+7Y7tHsZ/ecNqpryNqYjcj97Pcy6zt/dr/NMqJyvjZ4gvwHDmQ/5RlutddSEynO5D9/v3fn/vL4YfeBMq5Vb/Wh1f985zVAMDLnWa6N3mm1h3JYfcvew+b+7PMvlh9+/DE2E/sMecDf1LNzMCh+7/OClZxXzp1BxfksBycZmfTqcwEl5pv/+32AVaZCmb9dHuYZsDLxRh2vXDAxbbZDeU1fvdW41UkCbp7/7NGRuLaCvuNsz7ZrMBf6mJG4g+y+fStzdPLE6chtdvLNW7eXf/nnvyxffPV17m3Qwv1HHycOlH0mCBbbY4Ex0LuB9bt4qXQo0ieYOZys63GGGKuyj+uzh1rpuiy7x+kpsxOZii9BghVr7mc7z63u3wDODRZyD65HfyPWJwAelEz0rjk3/MonxY6Q+7P+5N5eL7Jx2fR90r7hc8h/95Y2WT4XAHzDB60s195Vb6sD1H+zvTD7t4x9Hk9s6MFsQDAN3yI+8NDn9Klar71W1CfdNO+LThoB9dB93Wlj+FQFp4n0kgoK5j360iSjQcflvmUt0rvnZjP3mUeSG/RxOjcHl9vIKRIOR1JqKw1bVaSOY7zIDcbDHkePoGfr227oRbkGrxkIM4DLddApBLN5DsatLu78Uw1bAJr/rUrci13B+znz+C8k/vC7ibqevVlfe772Bz8MWLg+OSPDJo0/cp9AbRtW5zlytkng2JdQMbASg2XK8TzHSCzk89KX1D5oRYlyhtfEMpwz157vjNE+aIyJcaYi5t69BBNYS9Zv9tfUCbN84hracp6B6AfoUFCi8mUiNBCmFy9ciOFP1iMcVhgINMKkGSKch4DhGBD8vQelBuLscPcQvkx5iFEQBspEEQ3HYTYLet68XgOhinEPAF/lQ2looyUaGT1Y3Qgc5kzayNIi87qZ36PZzGgSiFODw5xSjNbOZGKTjfUU2pNmulDOCPDCBiIqZ+m2GXQIKsDBcM0O5ch7MKQBb4zMANbEcKLZxuikPG9CjDk+3+wdMgo3YGWpOVqKimggAioYeffevRxYxt2sFoQs7zmSTHDmisODg0nZJMKEDaijDcjPz5RjAnazhmbekQ0J+AD1w/HjlN/UMMIQp4sy9BTnzp97rexGIcuMuoYKSK5LJAZj3SZLCsycsnEQyqN6IM4gQDgOkfM4Rx5noTxHRr3mLKQ1WAMUocgAMUaGIeAz0cnyiNaBrh35qlng9x8st+7cbTZosoBxIMpBabSJbI25mZOZ4Nzv9Bm4Zy8GyMWAVSjxvAXBmwHePSQQXqONdWO+yOjHqSM6yvpykG0kdpWS1jv3UmbDM5TrawOEq8zi0A2wwEaYtUQKgtuQNU7dML2TCTuc9IxxlIOZIeu6+X0GjGbDdDYMZwH9mgJPWfiL5UAMlnJuMh9Q7/zhj78PH+KZMydjsCQ49hJQlCyvOvd8hY+PzMCxlu1H8HN4uKiqaPXJkzgh7EUyDynHrzMM52cpXxAJGq0b4GCUAJKFe4Ammm3kyZmCS5YMGGiZ4kQ9LV8qck7hH5k3Ir2zkV4wC5log5Sjq8HivQ3yaNTwGTM8uRZj5T/vQyEgn9ibKGmVB6VdZiEIUmggCETMGWBxlQBEjx3P3DJ2yjcJIKR87lX56c6cPZ9nNROF+bPapXucc9Is3p7jAXgOhct98ixDMfIcAYjIbhpl9kT8kdeMjzlPYO7EidA8IKtxDj/59NPQM5HZVf7dyvcCt8NJHBnlzTxroODB6OwduUQGKtH8gO2tehAsy1EZWbrOr5m4Mepo6DqceOa14MimJNkMTtcwDYm5z7gmaz07GhoDjKMy/FH3+MF/XYq6/xyujs0UbPGsGZTkfgIq/A0DMU1hwsNcQ5u9y17hHDUIAm1XgQru0QzC6ivWP0EX3hOd2moWAoomnrJnNnusFSmZVwxiZN8AwQv+NFjdaP3D5ekT6BdaaseYWBt52zEmCcoSpGc9AaXDRUwDtJ1moKDz9/bKT3z6zMk4+IBDZO1iwPJ39g3X3+zbDbdc5cugkhp7R4CSID8Z6LVX6qjyH0mqHbA6jQTBd1oRos1gtj/zqiOpccxDJ7Nuchw5U8wLazjvM3Vu+JJxtvf2Vo5d9ijzwPW1wQRMNUa1wdyjgj3adcoN5Rdz4p5VVnmNf+U4ejZea8RcENweF+HSvHotdot0KILgjBVOcMYmEDaD4DrbrTjYcOejQyyDbuYuzaU3XJTKeRrrIjsf7e2Fdoq9HK7rYWueOX0qMhqakjNnzy5vvf12MkWt7nrxsmeE5wdMgWoH2ifB7WcvZg7GBrM9GGYU1yGpbGL/fP7lF6tcdW25npmJkZXJbmuGmzYl66LOMGA3O6dZz4n2TNkg8KLMM/FDB6WB9toWXM+stMrYwSe8JoNsnFvlEfdx/AaD99sJrZDp/tap2S/P/EzGsQ8ER+Y8ekQFX3kkBa8Z9917DwI6YjdjDwBakLEUXWHiQA3p7D+dwoKbGkutMEhj0TEXyBj0fng7sflOn15BcF4LLcbY/+zHs6lCeXMCwU+FDxy7Gl5rgV/mAHnP55k35BNyAUCDe/B99xhVCFsrHQr6nufWJmCNuNcmKFKgiudFRuJI8hlBQs64GZ+zrRqJPoAF7a2Mz8SIAUzwntLR1KdRZzqX7lGBzazzM6igqvcTKBj0UYJmOsEC4ZGzy1aAMV5DrvE5fmedDeCyN+JbBcgo7YHyg2dnPgEw0DO1cciybUCH+eJ88x+AkjkT5N4PghsscV8KlqR5augIn6ZsPz0y6DG0guAvklAACP7tN9/lGY4dg45xk81Z2+lZwC2aYmJnAoIDumondW1y91Fd1uAw41UOJECR+W2F8f37D0MVBCc4XNnxEwC/AToy/+358s47v4gOxSZKtuI9mmneXCn19AugFXjzrYuxgdckL7IKBx0K1S3RW8NOZc2gs8CvPH3mdO2AwQerfy9ANdu6BSk3VRnKolk/ux4bmddsarMCA+bfkU2QbQAAIABJREFUvLnuf97HmJHlnCkAcBJmkNHcj7+XbqdZvPbWUuaF85/1GI0lldXcT1oqZWtszr29NOX86eefMgcE4gGo1f+zLOLnysIXAcI5r+oZq+EZh9naK3A4JUUwr8gBZIbZ9WZZCo6Rt3jwEBVEBdn0K5qo2PPM+NTzyvFZnmu7mJAx27SuhTJ91jHiEfrsyhqDtdDC3bl7b7n/4H704+7uyWAd0OdZ7fvNd9+NviUFTjve0jTI05/qu2dUJxRP4RmpYjh8ZGc5e750lu4jzj/z4J7xmWYQHLuP9eA6J0+cCgUte5VKWWwYbaANzjGqtQctm8lA3mN3t8Hh7Pch+6Ht4zpS/GFbCGjPGIjAs31aYiMP3bgfBBfMjzwLAL6hd/UczrjBLMeV/cpCZXTss2GTigN4Nl2D7A8blg7dAGzvecGIEaQ0E9x9ityYQfAEyeD5Hv7vHLjVTnWtHBtrxbnnvWJKAOnuP+xQ/FsrnOD+Zp9lP45AuWeTc1HfGiqUBvI4O8ybTVi5v3Y3exIQXPzNTHCxxvrXt8YZ6941gcVkNrOeOfdUICKfeQ4T1ObzN2NxPt+87p7N+GMjUOHakgxGMpE+PZ8DZ0UPSA847y9tNefZfYAuxmbk9wQt6Jc11svXxFIdD2dFX8lzwXtZe+1UXgcEZy3Rzfhv+op8Pus/cNnZZ9H3pNJUuZW9/b/9h//mVRoRjAYoHcyz5Z23317OnzsXkPvGjevLndu3YjRQIvXBr98PN3gaZoxsK7nUdMp0nDhgZPiYKs+Cwd3ZyE2pDBQ8bkw53QBnERTh3UnEq8qIgWug+zBcl7EbEdDZr/HY7Eu/FPKCqjoNKlspVcyQ4POWSnkPr7U6npPxz3t0LAMiDAGBox8FHodlZEYNxcKLPH+BgApLQD2u32zNlgJbSlJj6n4MPwHyAA8vXqaEg0xw+YIRyES94CrjEPL8OP0FcQ7kb3IK1wjEUSQT+WE2fjpJAzztUgZ8IoAkwBMN7jSy5oiLRhxjV/nzXRC8WaN1cjx4KUkFXGEeDu4EAA9f1eAj8lo63bPzb/TXa7qnZkGtYSrwELqH0QCHoEHKaGmcOOYZ3jyynxCKN26W77gNHiroVBxVcM2QX5vijKAQS3nq9Inl8uVLy5/+9McIrVk4SYdSA3RkqqZzdoMA+0HwAOA0cnpOYKh8m9eu31huUCZ0996aFSeIo6GRNUokc3AUDiAr8zNxkbe8fOO4aNSLDK/zOfGHrYdqlHf7u0DKbJyuym4YvCqUKOtkxkKDM0pAExjYWn4bOpTfL2+/81YoC8y4CAj+rNkaNSYaaS8lCgGNNsakzJRM/lZ61AnBGfl58LaRtdr5H1yPo5WaTpr7MwYTTZXCN7mVSolGuInqXljeOH8+QUGCdlsviEjTzPJBzgfCfxbymwBYaV+QEQAsyT6UNmGUNGqUOI+urU4O+0ljh58xduMkTlROlW+tbvG9nCPuJTjLe5ChAmMofQAC4GP3Ycv/7mWukDMnTpxaLr15OY4CsgQ506zA7oL5mQtgbifTBEc/2UUEGgdQp/LCqAHwZr4BFpF9x460CQbPROADmQRQS3UNZbgAmR9/8slykYze4+0V0czigoHNSKkRb3UJQwwgOLLCqLggWMI+xHGTqmSef50eo9PSACSwOZoXahT6OQ3C+VzUcUTe1UD3nGm0+V0D0KBhjJkEIzeljrPDxLPy5ZrOoIXj4LtGOdczqyR6mSh7GnySTV+uWf4jGwVGwuNMs8aV9oJgA70z9hKwIxuP0lXeQ/Mt/tZmX4fTt2ADmjZDKwYmgnICwaPLhwPvHtraahblCsyNUmuMY3QzjuTusePZwzSxidMap7TNrdB30LpRtnzq9Klw8AI8AVZyZjjbZoK7d6U2E8DRoOLvPgc6NuWKd+8WNBsll7EdRsNCs7Hq1KHfynvq2TXjgrWpbj6yZogkGDW4q5XNgjCuPfed9W84NEf2hIBY5Vcp2uazKeCgkzeDVauOnnj3Zr3LeB2L93c9ua7ztV5zgFJzVjvVAm2iSoUJnOC3UuFEcDLZbNs2FaPhYe27VbekOql0KO7r0JwlE3xTGQG9ljomZetTBaCGMU4MIAjN4G/eLE0FssGAHg3fHj96mD0Ov+Plt94aNDqnMh5ouXB++ALQIPDNNXU8BMGji1c93OaUNlhcQd9XS0D4L776ci3f1Z70+V3XzDfB6QFkzWurfcU9Q8UzaAADrIxsVp0a19LqBsEU9c0cjLFyAdnBdQXBI3eHzSdY4n5xX2iH+xzKxTVoIkfkRMkzy05tEF/jfOBoRYbEBin9RYPdZHzb2HuJrQzvPHQo7JFkTh06XHtrcMiHZz79FQqccb+Caq3AW8eS9Ptm8cO3C/jw+OGjnLE0Uzu4vdy9NwKLqRRsYB1b5fRJgnCXk037ww/fJ6MN+pwPPng/+gz5rG6xWVrPUulmmHf5QA/vNKsbB9rM1lmnsgdxuHGgK9ObQMTzIrvmRvWeV3Q515zPrza9ukM7lu9WF3H9Btn+Oscsa6R+rC3WXikAxILg2kbMvSCAVC7qwciq7YPRM4IKuS40ilMmLPsi/tBO/T+zp/Wp0nPlSDOZ+cIGMyGK+UKntPdKe/loC+o3zr7fvM+ZN/0iEjvg784z5v+z5cF9KgT6M/uRasWrV6DRgt4NOpxWrtSXHb2YlpcJ3AKEd08MOx0azHCv1j8Op2765NRfdCx8T3JIGirTg4GqCDIjb6dZYdZ3VJr1LB7IHmMOSPxBFrIeBFbJdCUY6B7BXiNIePntN1NRpQyQ8it+COcHmp/h+zGeh48eLts7zVJtoLoArOP2Z20Pruv1lXOuhXjD7F8JwulrOxfsPfY9ejcUbuH23Rv9xU4u21vtR6U+TnXJgwfDRmgAqVnf1UVNsij4ot0koG9DWvcOz8K1vvzq61TxYsMSaCkncelQ+BK34JmLZbBvOtZSdWHnlRpSmWrWKdfwDFavt8cDtIgmEoSaYth5tZe3lgMHqWCoruDLIL+glvpEe0OwivuahWpyojqf5/ascx1f5/oz0KrPop3a/drEK/YM/i37BRlM1vXWaApMIJMeD7fu3Gnvs2HXr9jO6CkndRBJnga6It+SckWvlQYblflWzs2Z4PMzcX3sTPQ0a3TqJHSYp/Iz/hL6Z38VwCj8GnKkzATVWaV15Mxx/+z30e+KiiK+pPtlnxhYcd316aIbB8WK1xWvMrNd38Fn2Q+CO/+usT6A19M32WjC2sImE4g5zHOlfRNbY1AEl/EgTXNWPcPPG4yh1TQ5T+MMhL7r5q3INvYvDAXbo3GsQSDHOdsM2s3qVeYSWYYNZMCUe7FuV6kOH/2xSBzDDiUhgWqWOTPaOc952illaYOpr+JnzFSm2APsBSmhmRvkKv/ns2aVB8mppVUp7ZF7QhnHmPFZpJXTF9Hm1t6L/TxlbitbXMPIR3ndJ+oTgk7I+VnukgmO72JgKDbvsJm0xz1zmZvhG5CMYPa2skGbygTBBGgHXqAdqD4VI7C3DO/lc5w7ZCFzwXmwGowxeA1lEtdWdrFPCVKpa7I3/tf/9u9fpUwMRUUkJuWhT5ZLF1rOCQhO40UoUcgE/9W7v1x++9sPl/feezegFBkRGmgKeg+A5R+UJ5sJzsOQXUvGVgzUYVkqEFViDI5mRDzUzZvXywMW4xZez2bDzc4fD6fhrVHDg88T4cQqcDX4q1DKzcN1bOzBRuaaguCzQ6kBFEE9+EI9GHzXCNIgSObxCyL6o8HiKL9Q2Nc4LEWKRhDGG/9r/GGQF7hhgzWz9EEyXiq4RybdFtyjdIxuJnizPe4nI43ybJ5PAc86M34y07pmbSzEZmdPPHlCCdjBgOQYi2SEzyA4EXw3nM/L8whCc01BDMZoIx6jdh6iOZKEUE7jroM1XDmk7gkN6Pmw8bMZizPoNgtthYdOGr+TMYaCoXEJBxwwlIZuGNalzDmSUjVAcIxF3o8pFyUSx72l1DVQ4G4t0X/uEe3WYBJn5K23Ly1/93d/mxIYwY8eTECrnrvOYxvcce1yWz4KZUczwR8uL1+Ub5G/IbARzNev31yu37yZMh444TXM5gCDgaJm3dWZyxymfGqT/ew8eU5Usg1AITDbefn/75cGxewsqJD2K9Vmw5UTnP0HWIGB95sPf7387nefpEFIeetr1KU5zstNJn0NbQzC8ne2oeyz5ccffsrcUH4akJcMj60DoUOh9J4zzyeZt3yN0mn3pOAK30NjANg5qlJYZ84HNC04AeGGRZZsN1vZQJzGt86lALYKSoUimOAcKRM15nVKVXoakn7XcOZ3nUnlE3Pi/fi8jYTN+GXfzhk3gqGcB/YZABXR2IePWnVCwAj+fLqiA5qWE7qUEGk+ZwOZlSqhABYAOOcAMJz7AawnKpzmSrulvRpZZAGm79zN+RZsITBHVBogCkOxmW4Xwwl+DmqCYxiTgNI4yi1dZR/ZVJGMpszXKFVDvnC2uNed23cib2jCYRWK86csYw0YC/vhtQyZ5VUqSmZn2XXT6HDdc86aC7p+zWeOn83y5BqWcSUSf6hBFZ0tr72C2DQLHdxxOlDK4/kcGvAQ7KrMQT+NzOwhu92LOPCcKc6J+q3X3VrBiGRA370XWYp84nubYR4cwVuob2y0Uqd8fe4BhAtQyAvOBAX8AScfmVY5L1ZDPHmS+QCogBoAwxZ7g73FeWXtm9WzExsEuXLm7OkAmDSiu3DhjQGSj0YuU/a8Br3gjedRg43nBxBgD1P2nYzFUe3BZ8moKJBa0DvndzTnRuewV7iG5455/WsgeM7zAKX4WeBZGTrbTlnj4V2lMWvolgpyzIF5n0EbqgZ8HTLeqzMyO1huVu0rfmcf8QwzqL86sCOgGp0zPsxzhJt2VLYlo2urzevQcwRRsoeih8MTNuboyfJ8zA/zmYBPAqXog5YpR1YP6gr3Vp+nJbmpdkwGdAEm/vs57hWKnMuXlzt3bocvFuc7vOBHjy4XL5yPXGCtkT0AF2SDrwHOF4BE3QMAZ23k3CQBvqBeA6iKPUq1gTp4UCNx/wCMo08AspbGmFzP9dXu5Xrarhl/qucKKmh7u+Z8n0E5/06gj/sBwLr2lt/yHm0l5LpZaMfSZK12GftKJ2a2vd2fyoi/5lSrr+Z95hiZm1ku+nnf6/dVN45gr9ncqQbb3hlNMW+sySP8HfsODuZbKWNmLRoUSmPNwX3J2LCTaIrOM0bv55lbZbd+DZ+J+UWnASIBgusr8P3eg2achot2qrI8evhw9o+yCpuCLER8KuwG7dwGgUoLWTncNUa+s8fCQ5om1c/Xqi+5RdXvAJnhXx5l/fLSM+7o84cAS/JPd+ZjE63g/yYDXJvXOTHgzr2Q/YxxM1cbekD1jnJB+yWg6sOHaQgMCL6fE1zAkHNq9mOz++l/VLC0zVALhmPHkezh2PG5WDfouph//R2u14SDNpysjmljOmnTONfMGzKBTDODWbzPPeg+1kZQV/Leylp8IfhkoZds8kUA1fucqVJtXr16PfzB8FBXRtMosvZbdTIgOM/2KjIFIJwY2sDta8dASbKFjKE6sc0APTevgQoJ9uDXAag+XG7fvhdZCwhe3U+1axMQmAcqV+mzQoVVkgPgrt3bSwUDwUC+4pttHYhf+M4v3w5QPNurawXE6KeFTFVfkAWNT4xNg6xET3O9nMHR9ySyc1BPOq7Z9571VPbFqBRTl/Xvm94DynxkGqAa12ZP2XiOPQ3lJfYZ42xQpzbirONqa7NWpT9g4rHPCmY2ACs4bMCP13gv9vQ333ybBCaqGQXBOUdmKAuoC2TxHIyTM+u4BZWwnZlD7g12MdsIsfm3DyaJbQbFkAc+j0D59k6TC5XxVpPoS+p3azMIghtc53fHNMv47BvO+aBxme0IQVYBuvlMRZ8tS8B/9ilzxTzsHkfeHkwmOGtAhvxeAgi1CxhDxyrtYLONSxPX5rcG7KD54Xy+2mo/N+9vxY3P4xrO9pAgOOM8sXsyIDgjhkGAM9bkiuJKnPvo94l6JCzYIyDfjOAGbiOPoG+kh9TRZuUr98DkQrc1JXbOuBP9KQymKwMEDsUBfBbuk/GMhMz9cm1eG+0G7+U88V0QfMb/tBHz/pGNH+wE/T6CobnfoBDKuR8gePCv6OcBgpOI8/Rp9v31a9fjozG3J3fbFNJqXmxx/d7X7aYNPbN+W87zIag0SxOEvCcg+e1332f+m8hwOT4M6/zzlSs5eyaPiXcl+Xc0I63vB1tF8RrWnrVCB6NDGL+JtQDgZHOrl5lfqzykeWV+0ph16CsDIQYMnWNlpWuj7OD+5aP/64lTkZGjqg970IpUkpTxW5TjfC+t41axwMNtZqy96P2V3a4BmBn45ExVUxleH1oc0v3INT2/vsbvBipbvVWqVfGZnL0TJ9ZekKyPcoh7cQ/tVb7Xtune0tYJCD4YEaJITcOnvOnkid08NDzcDx/uxWD+4IP3lk8+/ThNXPg7B7nGTR0ovzREeAkljwPKQW72wYOUntu0Qiedzwpu8zPE9S9eAJ5erYBaSwpfzwRnwuYo5Ry92kTkCz77N97PplJg8D4nlo1j1EhjPmVSo9HZa0qaaw4QXAdyjkY0Kvs8hgabmwxWvoyoNJpb7jqcKDZOODOHcdNIZ5teJDt88JurTPlblXApLQ5sH1qOHisn+BpweLAXTnDuw3W4d3moqhDs5sxxzmtxhuucAzomi/wQCh5+o6Mx1slu3g+CC9LtB8GZV66FkLKxx2wIe5iSKRM6hYPL8SPlOkTgzWuoIhaA5rNzdHMGf92PvNfDp7LFeCY7EBAcw5mIH9FbOI+3tlCuR7I/7iUKfT/Gdvb0gTrPyRYaASOejb1plo2Z9AQRTp7cDQj+93//98n2sYSN98SRHyAP0UQNuGRbDv7qmRMcA9ZuzowV4XD9xs3l2o2by83bd2IQsF90qKt0ez5z7cG/KqCXgEsAy9GdeZxfjfkZmJOT2YZr/k1jk9/ns68jx/19r2vge2cnOHy/KMQEBLYidImM//o3HyyffPJxMjapRGA/4lyUo74Ap8+T7mNky4cveIDgP/6cyB9OFuvJvO4cPDT4Z39eqYTaSFFu9AISgpb+zNiS7R+K0WZ0Qhd0+vTJyCoywhjPyaMFV5RLZjRp4DofGpwaQuwHAwc6Vt0ffUaDRrOBr+HhaypCrsNnUO4IfAJs8E1a3mlWFe/RWOezZqABbFN1wrmAcqf0AG1Qk72393ChXOzsuTdWJyI8/gSxBm/1CtZvAdyVvx1nx3PA2b2SRoIvlnNnz8XhRAakEzRA6gjwSV1iljnnFm451oDACFyq773/frttHybQ0x6yOiPpdTGaPzE+aDSyPuitQQWCoUPjlVajLMtLnuU11KO7ez+QGEdh0G/Bb6fhwb1Zd57RM8A6rms4wCv2kGso8MRnlYm8H4dT0IlgJAaVjrnyjnXTSDKzSnnv3uG7AUNL6NjbvCaY12DfpgFcz8CgAIj+LMjgfmNfsUcwoKicQbdjOBLAg06K8m7kEiXAgAB8hS98qzo88tiGvAdqpPia8xJgov3rNgFnKUEGAMu+QscJ2jHGVk0XxOJ7g5Uvl5OnTiy//vWvY8NAWYGhifMu7YDyyXPp+fM8C+ao0wBGMcSj56f1NvtNQDJOSOgs4AXfZPNrdyir1aP5Ll/xEK7KIoEBZXue10zLwWnP9Xyfa8az4UjxN/auz6RtNAMM+2WKjoXgp3qdNfPzOkca6DrMkUuDczk0OaNRaim6GoBJcgSNVR/sheszMnAE7gNIjr4p2lTZN4Nnc3NWC7i7Z23ynb8PvkX2RWyM48czDq6NQxJanGTePE1Q7OeffkpfGCoeaUgHgIMNAyf4L3/1q2Tzakw/eowdVmCZAAsyTmqAnL+XBdgiPwi4ymE+uNTZqsoKuKVxuK5cu7opFR4BCm0ZndI+V5175Z06YwbuzOpZsyuZzxEY0eY2aMs1lQehPrh5MwkBUFAFJArAt2m21QznyogGNzY/z/tKZ8xxej8dS+Qx40PHzraCzpiAF5/ToceGsYKF62D/QBnIHmMNCYSzx5BB2HYJdt5poC5nZvvgKu/cu9jY9x88XLO56khtmuz1AZs4xD0Brl++erE8HGW2ydLaPZ7GmKyjXJoNcr/ESkkgmDVPtvrzp3GU0WP83flN0/rBZV0Hs3LX7G7OISA4150bzpvhyl7BQZQGoRRMDXDwHpxyfRWuq25yDZVD2hS87vu5d5r/HjwY/S9v98Z23Mh35ZJndLXBB7iIT/D08SjLHqCQDb9YL67P2OXYZ00BUtp4+cBK6ZJKt6m5JvIG7nCyq5HvBqncT8xn+ZxLddKeE52fNL49fz4AJT/7ZQLVbOtqq2nXCYL3uaEEexZ7hoxVwLBUKdwDHLifJBf8470H0H21mpG9qw5CZz179jgA9S9+QaPOt5IsEjo+xk+VFeNPBmirVcsA1b2iv6uNDCUZ44Ay6O6dB0nyoTFmEsC45pCN6CgCM+hJ5B+6jPfQ+Pn7776LTRKQmKrdFy+WixfeWH713i/XBIhVD4xgOo3WYv8OPyFyIclXpTbkzAiCB7gdPRKUJWaaFiQp2Mp7fJ9BgxlQ2axR7QZta9Yf34m9xWv8bV5XkmmSpDCCgQLl7EHPhOuzsRVIfCtVVQKdVPxMfTHc88whdEzIIPjYyW4m0MD7AeLV48pNaQSQi4w7zUlTkUkjeqpQmkE/v08wifkWSDTZRZBeWcocdZzboUOZ5a5glt9nsNXnE2AVVHZ+Vlm6Tb+PVi2zhgaFZx2139/0s9mz6eX0NMFxOMF5nlMnz4xqVAJgDVA8fFxKrtnuyPqnYhjKpYJ6jx7uRQ9bpfUifYxeLPTsSNX7oAG0ckqq1fm6ysnqkvZ/OnMaTujDgxbwXjAb6R+YP+YlDeJHVWXxsWY+My7uh3wCQI38OXWqDdzPnM4zYxM5bqt6tAG0CWNbv6yMnkFg1tf1MfDhZwXBNzJx09NoP2bi+msXu/edD31O9733sPKuFSvDXx+BV6iYtGEPhD6qWARYx9Ej5WNPtdyodiJ5DR8NW+3UyZPx06jao1kvOsjkHnWVPldk1bC5GwDdzufffffd/Ef2fP/9D+HqZ46Q+7/4xS+XGzdvJSGCs4qeUt4ILpuM53w32apBH+5nJRG6hL0itQm/8zftbb67BmSSY4Myn4yFsfF3k6Gqx4tRsDfcD7yf+/I3K3ytojIANuMFq1JLwk4DgclWf/R4YICbQHbJK1uxoG1YKuYmQ6jzmJ/4FiOznO8Gu00q0A7kc1ZLMH8mGc+JeTyj1S9z4lYxjVYgcB1sA2UK+047xQzxOQCHalSehjYTTvAYncNw7QLuJdsO0BugO5ycT5+EOxreut/9/tOUoJOpnc7VgFJD2c3GQY3wguBMro56yvX24E/s58xsEjjSmKbZBkYEmegxCMcBmRW7B3V2zDVK1sM1wAcn33uyqQXBnTgVC9fTKeFzc7o9z7iJBG0Mdg+wQs9xAjQCLmRjP29TlRpmcE41Qst9C8rDtzsa7hDyTxPExzHmva7ZUQhGosrNMG15+YGDREqOB6Di+RDGfB7nGwNJRcS9iZRi9GFEYcg3c6E83JThxfg83L/RQbklYAfSGLMdrc+keYNghuCAB00BZCQYZ8o5V3BaYqKTlujNIZoeHFvo3FzHpveYhTDjpNwRoEyDQUNG0GkjUMsBqnFVbjxKJ6EXGI2ewne9hKON70SVy7m+tzx4WKqdlKZvQRFQ8EYQPMDhqIgQcEFQk7W6e+JYAgb/5t8Agr+1CqwKMRzGZoJbip/Xn5cfmGw4jGRA3PA2PmvjrzZtLbccmU3XrhcEp7TXfaliVDhnjhIIEXiqoWzDslx34p3VoPe7IDiKbDZ0NFJ9n797ht0LnkkNntgn434xejK3rNGy0ICSvQgvIf0HPvr4t8nYPL4L1QUBinJLFxSrscr4W7LcskvKPpkv+hHcvn2380UD0SdPl+2t7byO8sQxjlLnrAVUIWtrw6fm8yB/WjoEpcbzAKgEhwBhyQRDTgKCc5aOH26EnXFy7Z7dGkB+b+YI/HWVAaU8alCEtfMr+241DMpjN2eHuM6+T0OE3zkzGnHQKaFwcDa4RgxHMp7HvbIXRlZVzuDRo8nwJu0Ihwfwh7ljvsIR/fjJQrNNMsFRdMh3IshtXjmonUbJG+uD3AMkQmGTYcQzcObNauH1ALuDi5vrZO8OR47n4vM8V6ibUs3xLOXjVCb9+je/Wd68/GaqO+JnkXE7KlxK9TTmNOXAT1cKAnQKhgnZwzMILm2K66CxwhzNoKZAEwA48sHARo3eymzXTx0ZOT64JQXDdMRyv1dLHFLXlvlHxiCHyfjBABOM8hyZ8cs9LPViDA0c4Iw3GBWQaS2x7T3mYAzBvv20SGZStcS20frNfnsekElDh6qLR4/LUY+jfez4bnQdADkOi+PlnM4geAzAV5V71olqbLdCZkzMKKO1OoX5Yy4IoGAQW+acAEwMyVZ2IV9pjMn5gzIHDnFABcAnPnviRDMmXOfViR9Gu3aGzjZjMzOLvQMdSkC9EWDJ+7FvxnnOvl2D8GRn9V6ed/eI91FXZX8hKycuZt872zyuY5xtZM6TJ2t2KNcyW8vsC20g5Ztr0TG1EmzWId4L/RIu4t3djH8O9Oh8cc1ZRq3O2srhvKHkAZSRYgdbpX049pYbN2+OjM8au2mgPu3f2G2DukpanZ5VZMPrGe3olT5n18CsaebCDGCcHvYByh9uYGwVMsKZR94XTvBHD7O/qDiJ/XPuXHVobBFkE4HGYwmuAIJbrpq5Q1dtd88XqBp6iozPITe6Z59nL3H/q9ev9YkmHnTPxLxPAQrmxtyec886nzETzwwyQAGrYQQmBKXZq2b7mOVLRo/OudlLOvnqLT43/zwDU9rCAuAGMgzi9bxLfyfNAAAgAElEQVQM4HSqINivB7nHCpqPPh7SoXA/dDdUduqk0gyW9gTAL5R8N2jO3qxCXp85wWP/vip1Cj8bIERHS6kWuy30kf1Sv9jDIuXPJ0+kUgmHlvfbqBYneWd7uwByaNAoy36ShoLQoRi009kW3KztW6eX6xO0iXO89Ayiw9TlATSfPs2aM8+Wate5LGAmcC0goBzK8++zA53zGVjR0eZa/F2HuGe9QMrspyln+M7r2vKMg0xPekRhtylnBJ7rw7Qit5l2gy/7EBSNBcGlfyEYa1+O6F4+Q+O7w/VtOP+Wzddn2DSadh1T+ToAftYIsMKGid1fpcnQ3tXnmWWygAA2aqriXmEzPA+4QIYo/tiD++WUJRP8558BwUtxgX1eW7ZfZIeSqUq0AypSmjkjR0gO455kYTeJCfq3zi1703nSB876JusPWdBx3LsHtcmtgOABCtnXI9BMsgl77MMPPwwIbk8WQPCvv/46VD5WGwCQ0xfn/V+/t1L2CPo2oerVAid4q1lrD0UnAd4eK7iLvDFhw78HNB8yIbJx+NDrtUcCB+9xz7oe6wQOnWCwN7IaIPru3dis/M6+4r+gCvIUH0GAl9fBRNhHscEGvQ5nuQH91KmP5nEFwGeQ2LGIMaRq79Hj5catW/GHeXbuIYWCunWW8cwJti57R+ojnoPxkNwiOMXeVbc34a1BHpPusMXSI20EiqV1CR3noORURqvP99ux2hr6FtoWBia1iT0T2oZ+rmdt0+hYHacf79mKbh2UqNiVN27eiO48der0snPoyPIwiXU3lxvXb+Zn5LN+p/YMehFdJ64BbZh9YnjPK/bj8jKA88lTJyNTpchgTk0Qci3qt5euCp/IPk/QoaB7Ery+Al/xrTWhs0HiUqgyPn0zqhO5nsEKMBfmir1DEBX5duHiG5FH7BPmpbbqiTXDdfaz8/OLPuscyGQ9ZhDcZJuO5fVM8Hkt9stw13PWD7zfc7P/niuGEN9+0J5oz9owdWTfx+4cvnwSOhf8mFJbakNjE90gE3z0IwHEfnDv/vLll1+uIHhk4tTc3vGJI+mX8Tp0KgDg77//fnTqDz/8uPzls8+z/tiDly69mQoE5N03334bee3caVtRSYR+D/1i9FqDEJ5lqonoPUTQm/fYuBq/Q72iPNP+Kp3Kg1WnS12k36VNor/CmBiP587ftSGURfvP3Iq/IJ+HDZHkOBLdRmXrvIahfhlYKPeak4I9uw3WV9fEHhxJJr7XhB/ej5xrApK9n0alx6hkVo6ZsNUkgva54FmsVOF3/eEZt1IP8z6x3F6j+C0/h9f9//hP/z6Z4EnqD1AzeNaIJqRr8ulEqAAgAHjg6P3j3/whUeI0TNwmitryHyfVwyLFAIanlA5MRpTAXjsZs+FF+PmcC8egAd0tKRME95BqjChQZyNEY80sHcZl1pNKguujBP3SgOT+dlLnc02f30QYfb/ArPd3A8aZ35d5DAhegJFNQbZns5vlrVyziSj1ywPWOZb/GdCpRsCLZC1XwB9MdPDeaOxWZQyoeyjlfwDhNLITWCf7SI42jdNwWQ8jHgVbZwhBXa4g1pzsb9aBIcnr++GHvwkvOGAWoIzRdw/ZbIAxbtY8WcvXr+dgexCMsLM2Ok9kFgCAY3Q1w6mRQpWPRrIGRbKwh6PoAeR3BQvvN8jC6yr4AgttmIcTlAxqymDp2j6auRF9Zo6fAPqMIgdAcO7NvhUQ48zgWDPGCu0qOl7fPXF0efPNC8vf//3fpbzSyD1Ga89LQfA+Y0+incCZO5R8GkLcK681lCgoroC6D/YCkl+7eTORcjh3V2BpACcbp4Y9PAD8UZIUAC77dQAeMyg9sjP7rKOc8FnB39nQnNfD99bA2ij8+T3uEf++Oc8DnFgovcEZrhP169+8v3z88UfJxEvjkEPNpGT+zNwpSFBe8K5LnwkQHAcjmUZkDNBI6dGTAA00zAQIJ+gRjCKl91ZTbCLS8zPJJ/ccYJHu0YfpRk6TqpPL6WFA0cTx0HZBwpzx8IuOrPKsW3kweS1CelDYmAWCfFLeKAvnjDleM8rrOTKQp4HlmDV+ei7aeJfPCkAIckmlMTsSyBmMsMNHjyYIYxMYSsoBN5mvS5cuL5fefDOAQiivbvdsU97NPp9pimhuTNZLSsROnVx53ixnxpGLs37o0Opw8RxkzKrwEih4StPE8uYzh8gtjJh333s35+vw0fIe8ndB8G7hcYAFcUemP04Z+0NO8GSCDxANp1xZoiHBHBuZZlxWdjyHj3My7j0DAoDuc/UDziuB5v3ySeDIc8t35pZ7stdsXDVTomisqps0BHjdTKfZiOfvgk869KszP2aqYGi/TIivHiUY0czPGvDQKnVfE5Cl2SxAJpkcnC0aNNMwiM+1Ca3NbyYQHIoP9OLgmItsGPeuEw+NSKTQOiZBcNYPxwBjlsAJPPJtDkczTXT87fIHhlqt1RE0Qion35sBOcjIIGs3TVsHeMP7/trPrAfjU3fhBHE27ty+ndcAwtbPhrN603QvcxYZY0vQApyzTJzXKTbGoH3jnLBm2imzrtXAtFSQe5CZboBJOiF1nwYr1xIEYz8pN5QjAlXuXf5uYM1sFCsW5v3K52zCqQOdPTcouDYlwTQRb6O2BsofJbgGWElwl3Fgy1TPPs/q+wyZi4BmBi6HzTTK3+1/gE6tzmo5dOybIY+ZLx10giI4Ki9DLVF+ZfZPEwUOxAZ68ri8+YLg5994Y8gmmiI+CIjEXiSzD9oCApyr03uoWY85m4PHO/MtIDSyURMYpLrr2rXl2o3y7ioztKu0YwSvS1NWMF7bEzlrNpvOhHZxwYXnK32bdpNOBfdxf7F+4cx92GrEEydPRuZ5/dnuz/4fPNrc098FYZShsz3HvZRBZoD3jFROzHvPeRAci809bA2BbAIi7KlU9ZGckKbX2LVb4QJHPlFlgO3E9dhfUmh4fUD1B3t1yJTvUAwKLvA9lG0DuMfOIwPPEgT8B/rlUN3H3IXmwEokMr2pIIM2wUSKJ4+TUAIILl2JOjoUigO8ZS8iS+k9ghN9GjDoYGnM5Pau3dl1QK/lDI0SZs4kYDtnnX0GqMAcKetnH2oVtCOI5zneD5DJT6sNXzmwaXa26pWJcsW11b/CLrt549YaVOB1s4IZ0+wEV59tJ8M7zvCotC2IWz9LnyN0KMPmjS1xqFnr0QGhf3oZigXPEzqCRAapEBgDgXnOtOvheeYzgp0+zxzQWUG4rcHTOxJXqIZ68ODh8nAPULh0h9ihCQKkChagf1NRDTAWuoZXgOCXk1ADWElyWGQDezGULzYuoznzpopRYLI636otKlaW5f69veX7H34MCJ69jz+YvlX16eEf/+1vfxuAiD4GPF8ywWk8fe9eQED2HjbupYsXlw9+897KKS24hwzNfoQGbaoYyZxDH3KsWY2RsceZ/+OrfuVz2rvq3ALP1Vt8N6irj6LcmuWGVWfaWpwVfCp8UXUa69vA/aP0jcHuNFOReQOYMmlF8Fe/KdjJy9KhCDYq6wK0DuDTMbG62EckBty9dzfj8PyqX+czqdwxkFN/ei/+JfulawxucWJkVgLwNCM1zX+nDHXHpw9bEJyKs/bQmUFf53n2n30WPiMtR220TRa8+qRBC8bRpAj9Gtdov78oLjHLDADs2HXI7mtX8zO9iI4e340u/uqrr5effrqyPB6V8so/5p8kJKp1BMC5Lr6JiVORZfiLL58lGIP/YNWMgf58ZvggPifPIZ0O+4W/k3QInADGAdUNZ1oZUPCyZ9qAfTN8yyOtTQmAKg4iFQpgLM0xbQyIjeIY98sdrk+ykQEj51s/UHCUNV7xquEra2esunjq6aK+1pdRZ6svxEH0Q7VpV1t22LgJ1o3AtWMkdUh/ZWvY30nCeLkMHvvyWiM7kDdQVrInomNPnY6d9pd/+ZdUR8jsMJ8dxzL7Qcpp9C+22gcffBA/gDUDBEcGAVyfPn0mvsxXX321fP7FF5EN/E28judHFxPktM8ddmAprJ5njKwftiXfS00M1d+T6BQrm1xHzwlJGJxdMAHez3yLZ4lHyoOtn4kcBAi2eaby0P07/86+XKufhnMHCM4e457gI9g2BtMTDAxdD0wNtYkM3CWhbLLTnPvIrCQUbNaX13geq9aYSwM67iHmVPxV38J5cX+J/QZHGbRhjMnKTt5nYI6xK7N4b5PFujZcJ1Ws/+f/+B8GKXA5jNuN+mWi8jjp58+fTbYtkVAMv48/+SiA3tlzZwpSBwRvZqaT4eGwER+bi8kNHcGaHv9oObhdPjY2TjmvW7rMOOTUAWiKM5HmZpuO8y6qDrMR59kRMEuBB2UDc20mnU3HZLDos1Pl5hAo4tpm0HBvy5xmoSAY4MLwPp0NnehQTozylyz2c3gaR8TkRaPgjEkeTACcZDpGkRVQiwHzDB7rdiwmSoYivHP37nIbbjOarMFlfZSo8NHQeaRM+8FeM6XTNLAAYQXDaEIwOhVj/KE0dNTT0OUJdCgYA23AgfEFRzyNUX/xztvLGxfeWMvSZqNjVnY8r+VQKAj2gQa1e0Ewj/lKecex3Tw7pUo6ZBpVzrebW+XKPQMoj5LCKq6Co2Z7rcBkynJwygdP16CeIboMENNy7ZcphSHbmsQM1qNzU1AjIKuNPckwG8ZjBP/KDPIywO3FS28sf/u3f4pRqQCpQdPs+iiBgTlB15BszFZvryA4zcIEwVESAZ3u7y1Xrl4bnOB0qW75/GrURMG/zHPm7CwjO2fwJUt7sGmY2DkUoomRkoM1uKPIyh+Z5K8pxFCZ1JCdgRQFtEoze4Ror3DEyJDjd+RI5nALypnygfO7IPjFi28EyLJRVAMGddY3Sq9z1vWjE/3z5cqVaymz53cAcLJxHj18nPImgnPJMAQETwZlwdOUSI/1XhV0AIuW5gHEEjBEXiADyQQHBOc7QOXRnY3z7thmB16jMvtnBFw4FxqWNeCgHjrWLJonT1bwXMccGaCS8oyoKJWBGgB11hopNng3rxXnE+WkMxgjNCDyznL0+PE4a21qeyNN6yglJ9hGpPz8Gxej3HGM4O8mMw1ebik5uB/Ks42R2zgMWZP9M6DOVlg0e/xosrYOhntSwzoOKGWE6Zr+JBUcNFhhL0HPREAOfl4MC5yqZkUhrxqwGiw3XVM5+UZGEAYVY0M2pdxM3vux53V2lf18R4/xzMw/z8OzCoJzPwHByN1BZ+E+RdbxOTbdyRMnA/rzmpUAruXGMH65guDMG44j15rBSO6hYct4XX9/9v0avrPu9Ixq/Iavb6JDUZ56DYJJMRzGsyWLN1RSj5fbd+6kpPB+AKY24AI02909uYLgjomArfsxuo/g+3CWYpBPlTuVqSNgaFBurB9gHrQUn376aah4bt64kbVEtz9+tJe1xTgkYFuAqc1FcXgAKqkwAQQvF2/lifrdZ3btZqdDm4K9MIPgNgHK+aLXwNqwT/1ROaKt5P3mfeK5jRM1qqDQS8gNbQsdRdZ6zvJNmebIjgSo4EwJVOm88Rn1p5lH2EV8rTptBDnm8e13XgWxmAvBV98jh69/y7mILiq9jmAZvuEc1AV8JCP85q1bGQ/UboL/z4cj6VyF9moEPzd6pxrMxmBZ80HPxDMjt7EvOfdWo3CWCYpIUUETeADC9iYA+N8uCD44cc+cPRun5sLFizmHljFj5yGDaLiKrhcAYd5XmqZBXyLQa4YUoAtfyTC71sobMsE9y8oU7R9lY87yCzLcO6fqLe3aghpwX5d+J/pk0DTxWe67HwRHHgkOOabSGT1OdZBBFWWO+l09pWwQALFcf7/uaWbcJrAlVcLcLHjWvwJhPmftpnKnuu9aVfAiAFNBnGdrz4Lurb1kebPHeB+B3tdA8BHow/kN2D2yypr9uZENOwbMkpFUkDLnZ+wrAr1QbTS487ANswPsA1oOzvVRKfXyxbOA2lTZWlWrrAGgYRz1nZ7Gf+E8k0V25vSZ9NLgHvzdBCP2ED/zGvNiQJrv0MpxDWQJctL3aM+5f/yuvBbQUmYbHEG2Wh69sXH6rLNtpp6Z7UPezziwya78fHWtBODaVpLkzA6fSqC9dikZmTRz3Nh/yBZ0kZlf7IFUdQ4ZiuxnXhgXe5i1ePiolJiVk8xt+UWZY2QYc0VGNHvXM2igR1CJ6+nE65R7/lpYU97+7MXH2EIPaos+fpJMcJq3U60YObEDNUu2UuYwsuoFQeeXqb6m/wl+GL9HNhDM2qrNhZ9cGdfX+doPgjA/jx5h89J4/P7y9TffDACx/YEAQ3kegFP040cffVRQYvRmuHrlSm2l+/cjoxJEWchQPb+8+/6vRmZyEy2a7FYdjC8HnjBn/SG/qcqieo/3O9+MW3so/uAutKtygxcoNKMf2cJ6eV7cx+6/6vImUamvGI8guFiFNhGgPb4MVfDsa9af+7WfSO1J7snrJqysoNoAgmcAnH3guVB2R39RncdzPmoCCXPJdbTllPueQ8YPEJ/mp/to+rg+93H+mDN9asZrsIbXlcEzhrHaN9sNDkn74jnSX3Gu9KMB8QQE3WeC7K4X521O0nEOlOvz/M92qvKCfYztDwj+85WfB80I4NmpJFn8+c//nMayqQMePWYM7Oe58QHCXlWbCzzJTPjohwRpni6nz56K3paege8CdNob81lyDymr4ANHBRC8/vrrb5JV7D7QfpFSi/uSoY+/KNbUTNXymAt0YjP86t1fBSxlf/CFrYvsZ40E99x/kRcvmjBZ4H1jzxrcsCJAWyB4w2hkPIOZs/xmz/i752QGzQW0XWdlF/fI/yGj/xoITvWn8wodSte9lIkkiGUvjorD0OmCgzx7FlAW3XP39p1kgsvXLc6o7jYAbHDBsxhg+cCBgN1QPgGCEyCHDgV5wjyzplRsAIJ/9vnnmVOCotqN7DMy9dHZ3B9devv2zegfvngvyTnvvfde7EXe02bdL2JrolccT0DjUe0C7obdKWWT/RR5D6A/zygFiGA2c8g+4Z5W6ok9sObqWrEFAztZW6j4Hj9e6VpSzT34sxkT1yNrPsH+qc+i9p14n0GfnP1Rvbnpd1cbjTnCtjZzXpmk3GbuuJ9+jftYeebv6mLnjedh3RyT1RzKO/2d/v1Z1luqmK3/63/67161DK1RZfjGqtSfx0Cm6dv9RCvhoHqx/P73v1v+8R///fLGG+cyWKAMOe8UaH7vQVviJHaTNJvE7JtwIy4QwpPlWioANi1gL8A4h4aSETZ8uB0HCD4j+xrgTiKLZmkQE2F0t92d27md5xMEt+TFBXTjcB2EkVzmTDYbjM9zXY2eGfDlZwWQQp45IMLesbdsqsYOEYoqdrOqbOTCG5M5N5op1BBtFl6UFFGPY8eTeUe297Xr10pDsL2znD7DITi+bB04mBIRhLUUGHXIM4hhZA3uuFflM+scolDbSIBsujQrHE7k0aNEL3eXXw8Q/OKli2sZRq+4+VIAMh8peRyZ4DGIRskl3wWoV8NyZILDGY+C4oBiGDIG159rN5OjfIgayVyrBtzr5SFWGmgs6DSFFuVVDXGyhXAWySYRRAUEhz+PhjsBigNa2627gATz2fkZAPDgHY1gP3hgOXESx+ON5Y9//EMAF7OiqljGfDX1dN0nKNM6C1tZXzJxE6EbmeAbEPxBmjsyzjv3aKgxnMLtZgYAiLPfKlxLByFQzjyxD20k1kj1JgMl+2QF84cR8bxOoQ6n6+gZSPn/WtK0KUl/7X0pKehzC7zF+AGgHdy/4d7O/yV0KATe5ATnucgS5xotD9448Tg8EfZPABrLRQUIXi4tnP/yWfP/55+uxPgEeOOp4XoP/G/2pmAF8zTAl2QWJOMO7t82zcLIAoiFuqlO1O5y+cKpPN9siMzP69/McCJjnTWagU0jzoKmyiN+N1inYnD+dTBno7NOGc57KYU0CphzjSdpqjxX2RvJ1NlZDh05kr2P/CaohtMGyEmG1fnzF5ZLb17Os6Zx5o1bcYjCrzxokhhTHWai26WmAMyN4Q2lTKp9Do7gQpu4ZV+OaG4N2Z2AxQXSSilDdcbjJ/CRHUk0/5e/+mUAqKNUJ4UzfpMJ3uDY4LkeQUB0XoIIoyIIA4uMtEEmnGxw961AoAqV182+5bXQAiAz56qJiQaF5/HcqP/Cx7tDlc2xzJ+GL+/TMNLZMeMK2UuDI9/Pd8ckIOW5Vi/qlDdQ3WtXDtQpnI2wPG+ogSrLlOF16BtACWXUcGx6ryUyMxyzt28nmwIAiQNKIPHkqdPJXuT54JNP5vhosKms5n4JiNIzw4a905xlvBMI7v6I4/DiRQBtnHXos9ij8LuX2w46gAPR21S0Uf4e3tTtrXymmXWXA4JjZ2gou1azU6Z9wXwZvBXgIkAEhUXmb6oCQ25YTbA6EWSFhQarX+4tZeoMNHtGYhMNx0Y9yWc97+5F1ji2xBa8r3sJjuscC8rMz5jzNMaLLcfXDDDOY9GR5j06dRrWAt0CZMoxrl/nro4OMsXKo14DnVoQnEAbeg5nl3J9bJtkttPsNOXML5dnw25Q/rUahKz8BrMFRdmjs3PdpqoHYs8S3C+tVaklmhnyLA5JwK4DB1I9gLzD6I/9kSqVY9k7yItTp0+3MeHgIQQEJ6MUucfr0BYQdOFLR/TgyASv4ptUaxo694v3Pso83E5Fw607t1cZpKx2jue1Idhi4N3Xdah8TivQmJfYQ9g8w1ZibdVJAo2Zr6kJZrj2odcY/KJzlrlgP3OpDSawznV1dASR3Lva8asdYGPPYecr21zLgBbD3uPnnB8r09a+PNiEz0uVBwj3EK7Lu9lXBG977+3IItY9zcKnRl3aQ/zdPcX9oVhZnfo0uK23bmVHuEGh6BnVrAB7LCy6Kvpo2APsKUrwEzglexmncofGmFQQ/CLyyvnomWnwr+vyNHMJCIJM2z2+uxzGZh3VlgZn+S4QnsqrkyfXLFsyzrk31wOwsWzb/bffh5tft3HfvF/m0vxs7fhAGxB8P+jt/vQ+8c/Y87furLRAJraoq5Q99UubDASYG9kyEqe4N+trf474HQmElBLFLG8p4CrjoUMp6Ft92WQW9rZ9N6o7Ng1uuY/ByBlQnHWpcr0y38LerVR4knRBIsHjR62oIouVBIJbN8vxTLKCc1Z9jayiaeXLgNL4Eugvm+ohQMOlfwTKi1bRzZng6hf9CXR1aMleHVhu3Ly9fPPNd8vD0dAXX0h6SOwqkgs++eSTcPOyzxkffRLgyCXYbJYieu78ubPhBGcMqXIYfbqQM7FtALUIyI0G7Ml8flE+fWyaOXOP51Z+JTFiVEfWzyu4xzV5D5+zulubZz4/9kjSzmHtrM4wc1TQKmDnyNqmv4hZ5twLe0K945mSq1d7W9k82w8CqNqSlT9N0mBz8FmALeznZNVjEw8QSP9BWwF/HBmgTnHf8l3MQ7949rkclwC1+1Zwc8Uqdnpv/nPN2GyP28B19imYX9bSpn2eae0P5YM+i367Mtvn2f899s5IQvBvJKUEhxmZ4GBIR48cW47vnki/rn/6r39Ofyeo0gx2iMPwXMdHQ1BtRipypEaMXU6/iMM7y8U3W8Fl9arN9phXAyyMSb3G2iTRIn3ToKg6kyQz1vLbb78LCO68IItrZ4GrtAqTv5Egx/X5wobgNWR9elzQ8O/UyfTEEgTnNexVwF9BcM+Je56sZDGo1S8fSTKujwHGyvYG6Ob9Ocsv/YDZPp1lndiL43DdZv8hzeAFxEdlRLKE8dVHL5OAsgMEDxYx6BL1a6DnCHh6/0FsbF7Hd9q7/yDyEx+pIHTBaO0eA/bMhb60Ni+fZ83J1AYUJcnry6++jj8HSA3tDlWJX3zxxfLV119H7luFre0PPkp1rmscm3H4mqwRfgaVyoDt9sRjjmYQXNtOu5q9gM3A78oo5xXMgucVN5QGRf+E/anMZKzim8g8m1f/qyAdiaoPH64+7f1790N3xTXRfaEaGT2ukL/eY9ZT+nJcW78CnwX9bKWa+txkCQHsGb8wCMdr+g7aFb5/9lG0KbmvSYN8dq5U1G5zjvBZea9269b//T//x1fJVA43oUBYDXMM/zcvX1quX7u6XLt2JcLjD3/4/fKP//iPo6zu6Jq1yUfJOFWQMfAo5HCCX8mkwrHsBMA7U6dRKoZGOAOIPKOJyF4UJkqV7ECBDB4WwBcAhHu2sV8d+xhITwsqA64AFGezPmoHdBwBsicYZ0uKHgwQoUBaD3q3m0qzAC6Zf/cijCh7IeLew08p+ItkxwYgC690FfXGURylgTFcBswo/cIAIRtE2B7RzHLqJashQHjL/8p12fnB8CdanSzw240MtRzr8HL67Lk0I8O4//GHHxN4gHttQyvQa7LegFw2OizIXIVD2SBgJuW/4UB+ZTNPovLHQk/x7ru/TAmc4IrKQcDHDafgQbDLCR6gY0S+wkE0SttWsOnAwRxKnISVS2pE8wWRBddSvhYuWUu7C4IDaPeAAEbW6S3AXyqZZIkOkLickgDZdQbZTryf7t1kaADqtOko896gRvnHykNtVj0KiNJkS7ABbM+cOZnsjd///tM4Ohp7BZBGZcMW5XTyQOPQ2uzxVbjFygF3O5nNcl/znTn95tvvQoXyiIBBnqHZ4Kyf+1gustcMsLHHVUbJhk42d4F0BVwpQsKtkrM64eLZjyuP43BgzXDjQ4m+D6My75utnkF5EKh/VCbAlUm2DplStRHJBKcx5ifLpUs0xoSyZ3tk+JbjVS51z15KFKFiGCWDRHcJsrU8sOA4Z/PqlavJoidThc9SYYHBnOu8aECCAbNXdNiSvR9ucDmR66CGFuXkieXCG28EBH/z/GhksQcH+ZPy/44mjDrtOMzpekwzuAd7a+m6oBWKh7WUM9+11BitwdQvz5NOAK8Z+awiaXUBe1xjmb8ro5JhDX/gKJv27AJ4CBJwHahlvv/hh1QnHDhwcDl77nyywbwc8e8AACAASURBVNkvke937i4H0zh2O9UukQVxMMnMK68+PG4EDZiHKOOdBrTIBuM/6xlwJE5T5fKhg6WdiXMwrnXv/r2UkvLZd9/9VRrVvfX2W5H7CeiFUmcTaGIPx9h40U7XfOGgAWpxvuaspjhCodOprJy58iMvk5lM075NZv3ByP+W8a+6yM8PgI41M1LdEJdl2T0DZmVyXcaW+756laxYfqcskjPA39m3OPxxcEaG0srlPXGymVZm5H8FCwcAOjtLkcMDsCTTfhOl3+w1ZKRAfp/3QAAl5Dhg0/VkNFFWDSf6i+XEyVMBwW2UWee1POR8NvoDgy+8ynCfNuCbwNSQY8iOrYXXNvz4ONVdzxcx1Mi2ABCiXBt7I1UHqWI6OgxB1qdgEpRKyBN4my9fJgP4YvZag5qbgIX6SKfWuZozpDifoau5f79yYmpELJ+lOjGgFrpjNOMStE3ma7iqu6fcQ+4n7BbWxb2j0aytpS7l98iwpQYk+1oHOU7JkBnaEOr+2GrjTLwuoi3hLQ2KTvMMsOoQ6ZjPQLhgRe497Ks+RzOVus61d9Dj16+X1iuByicEzMgo3AmgmSQAeX4HL7lNwuFJJStM3behxrKxT88R4yCAKh+38hU5PIPg2Hqcr+r3ril2aNb3xcvl9NmCkNiD6FkBSs7mm5cvJ2OTLC/3S+b7oD0sSsuC45m5ww4aJeMGV+7fLQ/y3rBbtUVZmzUAMCiNeCaChOwr9yvf3aMBekfSALJSgCA0CgPonkELAT4zhrh+soqHk8Q+9W/azNnXA1znvfMYuye7d/iaQVCfSwfePWogiWQPZJDnXOqs9CfhrKJfxnU3GcGsx/PsFUFw9hSy6WloCKEYOtz3jOrTNgjflO1SCQagGt70YQtpG9SGKggpRx4BNPYJ9joyPNlrB7fTGBOwj6xSguX4Hewl9t/ZM2fSBI19BhDI/qNHQYHPZvAFTNyh90wr+epg1zElczyBiO3KLdYZWcT9TPoQoDFb2wA0IDjywRJy18b9OoOJ2h181363KspsKx1fbRLWs3bxxo6cbRNlDe9jv4UGae9Rggir7htrrENLIhRrrW+ojGDMZlOmX8kACUNhQTDgMZSONM5CDx1bExMseCSxJ9nJNDSjooXECpK/6BVx/vwC5RGA2ArEcx5GZV7ocPQbRwBAW6H7ZPSsGYkhr142IYC9+ORxG2T++ONPy9dfAyrfjIyDd9o9VicdmpLn0V3IFRpQHjg49t8IFANQlCZt6OkR3BZ8dB2wZcGX0MvQSF27emP59vsfsl8SyHz5ItcJV/eRw8s777ydCisyuGvHAYL/vHz5xRfLt999u1Zrc1Eywd97/921snWVRSOYnsBjGqcXwGZvpnn5AF7Zk9qd2iriAcyD+6d9lDYVS+5FXovdONErbXRW7a6ckxEcYw19jfEgS3jugP0E6Yfc4vqcqza43TShmynG1JnaCa7fbKMHhJWCL/KmWAByh/vbOHKDQ7xuR4IpsE7NFu5/5amglz0oZpCIZ6zeK1WL8zUnTTheMo+lFWDs0iQaKJ6vqx+hTSAIZgCE39X/ync/rz/l67Ne0OaZ7eg07bt7L3YwPgLUVOAw6KQ///lfAl5WTtc35D7iCoDgjClzlj3YxqrMVfRPqut3lguX2gTXeREEl55nDkIrEwVeWXcaY6IjSJoElOe/+1RQluz/cv73HDShq74hPlgy1Le2wrrAvEKp9ZsPfxPZhc/F+QZUtRGiALRyu/Zkz8bsJzI+193gtTo7uV7/HyD4vI/ro2/keSg+B/5Fpr6+5ByAin06Prf2EpsozLDTyARf/abISQ5yAxoZ90jeIVCKPaudnfN3iGrox+3v9eOPy7XROwn7YD4b9i7hnGHrCZDT6wBwmv/oU7CWr7/5NvoEfXzu3Pnl+o2by2effbZ8+9139eUHyMzccy1oqA7tHCzdcnCng5GX9SWW5fSZMwHa8U/YL+wPPmvDTM9C9XtlFM9kUiq/h4Vhu0mqVOEAgiOTPNN8N+Ckr2G1ilzZBCy5v3uhONh2zkTo7sa8xCbeexg/ijER6Ao1WQKTz+p3DrwuPuvoUTKvO6+HyQI/h709UU9zngSf9+9T5TVyir3jntofYPFevn+WPYLi2qCzP6NOwjbRzoo//P/8L//pFYK1k13gqhkHO8uZM6cCMPzwA5Gt76OIf/+H3y///t/9uxzMNLJIdk2B7DiYoymEBq08SSyAHcSdxJQ0UdowIr0KdrO3Uz41oseJJiXr8lg2gOn0KhcFgmNgInmvkUx+ZkPw3ywJMw44eRpmHnYnjOujoHB0jawoQLxnMpYoq8QgJwr0oiAcix9waZSBBTS0GcForBNgNdHPgqzhQ6oZtDoyBQNa1sX4mCeuT+adDUcLcB1dTp4+Gx5WjKk0/nv0KI0z+J3Pli8VztaWOUQ4wiu2003OYeEgYwSUX4pmnu3czjgxGv/mb/6w/Pr995Oda5TFCLSOGs/JIdBxZx40ousAd78gFJIpMLgLAYARYpSYEgXm9xjVW0tADg1v9wjPo1LS4XMPalBoIPFdRxllGQcqTiyZFs0QirAZTSzIer167XrKZAoKcTibZaqQzb2hyRjNZWp0jDLEg9vL+XNnknH46acfR7BqJPAe5mDlAX85uiQHoKcjcsF7BHOaf9y4sYLgKA+eA0D3s88/W+7cvb88R6mSgTv4vmegouC2Cqw0FGugBUB3NJU0OBDjbQL0VmMujnsV+MxbuN+o8QzNjo/vcS3qKG262DMqBO0RmoXgPAyOdfjnP/0dIPjFAIDpYh5etwEqREH0+VaOvlftM3D3bjlAW80BUNLsL8aO4YQTeO/u/Xy2zWWobKkTnawuQIdBW9TxtslKufhQSs0KZ78hD6EIAqw9e/LwGsHVQGHdmQ/PC+vDuDhvlHiRbch7MHDk9uI9c9btLLhnMFMwwfkWiGJ+cwZH1iXnmLUhawFQp/uv5z6gM6WCNE/NHBPoqwrh+Xjvz1euLt99/30CCGQUnT//xvL2L36R4OaPP/yQa/Ac3MP9517omMojWK5czg3GSsHMyJaRcRSnZARReT2lgydOBuAGCLl3785y4xYlVQ0evP/+e8sHv/5gufTmpZQFF3Qqz79nUecBEMsxsY9R6pwtnJwnNEmdGpG2L0IzjkLH8vRJs9KhdNmFZ5qm0eWOPTaUO+PVGTPTX72mk6dxmT01wBfmWCdFo8b73n9wfyE6j5yB05X7xokcGTledwYx2Avr16AWmR2M2SlzfBmXIP9EC7JpPAj9DM2ZSisQGbi1HfkJFQr/U5b/hB4JBCLILDqWzwBKkFURfn56C3iGyUaFhmtUDEQqDAqmrNN2s/+63+vkZs4io/szpXrhLT14MIEYztXRI4cje9FxzYx8GNnVoO2B6C4qmZDJgAvIFgPtysoY8dM8OI5Zp2GLIEcKmnY9dYZTAj+cbctRcx7D1blp9qzOFLTQscy6bG3lzOhAsie4Z4zuYciq/3Qc+R05ZWM83jc7SjOIOcvjlZPZKqGpiZnAhDLFc+FzaXwyBxqvzpdAaHibafo6sgO5FqqnBjw0AfcXGmABDpU+jr3VKiZ+tzdKKIhGdityqOWi0CQRvB8Njgf3dvqxhD+8XP+pUhmAfx2A+7FLzp4+s5w8dSr7hjVjryRLi4blD9nrY223DqSq4My5M6n8IXjaxrM0aD2Z5rwXL10KsMkZZU0OHzncwqqh07J3R4PdNEwclBmxGQkAkKnN+j2ubHGNAngPkFX5Gn1CAkWSFTbvVQbNe0o9nr0wQPC5fF1HXydR0JxxUbbPupkJzrrPe4e/8d+giHtafbexe2xkvUmEcIzxGYZjxnfkHPaedqQJFbNTVBC8znNt+K0A2G0mT+XX04CWCYA/BSRF15WTt8GLcsuH3g6aoEM7aeabRoajEjEVdXDPj2DVSC+ornj5MiA34ANnAh0GwI09ff06/Mk/xJc6kea8BHWxcQ4HyCa56OrVK8uJ3ROlF7z4RgLE6F/mV+edgF51ewNIyAOc6Miy4SwC/s4JJ/ERHjWzFCc2cwnl4cECQKxp5NZwpvUrPLvz2gJ4sLM4JzjhyAlsFMaw0u8lu9USv9cBkwSVTZgYNri2TPyzR49HDyICWTj0UkB2T/Ne9G4Sc548iZwgMYXKPuYFAIO5uHOvAIM6mOxRgHCuybnO3MZe1H5sA3ZteZbXpB6yky9dvLScO48/VR5Y97BjqFzbVEZ6/kz8MBBQ+5TgRu1nqksBGuAGFwSnmR42hlm4VpjWFu+5JnsQEHxri+Srp3kOdJ8JD1Zyxh4clZ/aOs2s3Ik926qiF7GBoQUETGQu2xizMob9i9/y0Ue/Xe0Sno9+BX/5y2fLl19+EbnMvmJfokffe/eXCVQLwFHpFnty+0D1IGfwceknAoRg8w+6TXtIMLeM2aw+/fLaqsMXnIJps86LPtmns6KXRvY+11aW1OYkUF+5VR+gFYrPk2wEZUUDJPj/VpKbQaiOFlSabQbtu9m/0Ub3jFLVNIpN4wPqD/PdoOQMJPP5ArutltN+W8/HyITUp1f+c74cD/vXPayP7FngPYLDUF6hI5kXnt1sVNc1ABMNNwdYpZ2kDesZChg2BWTES1wn/aEVBF0Touqr+nn6nuEHN9nv5XLq1JlgHMjrzz77PFUknBf8t2AzW0soLLD56GvHeGKvUHV/GBrHi2lszTxe+elniIXCeHDh4oWV0z02xqBDErTzWdRzM50UMpy+S8xX/XUShbpfm8jE+WJPlXaPdeFcuCYFUQv8gpPxN8ZJryO43kuXeWA0RN5ducTTdHkk0M2+xwzau0d5DjOD3VsNxjdAo/xyPQUb3dszWB3a2IHjRGes1J5N+pQCpThgbZRgJ/J+myz0apwD+wClAJ3Afvna48ttH4iOkDu/e7VVJQLD33z9zfL9D9/nGSJDB2Us780cD0oQzjFzbbUPmfXILvQxeoUeCaw9SQ4XLlyMzwsVCvspIDi8/1QHJImKyjLmj+BaWRrwP7EHinE9z3V/9d57yTYXA2UfSWvjHve8Mpfh3h6MEa6JZxg/NVR9Q88JhHMd7ol8spJEWi9+TyJDdGH3mJ9nb16/di2Vh/oU8T+fNhFZeQwOC98Pe5N1sLcf84jvNdsLOScjIIlfzP15Lq6L3WBV4owVKx9rNzYZlTnALyAoxPfZlnU+lP/iC+2BsOlTWGy6+LR6XpnpXGz9l//8P7xiERlkG/oBiD9LxiVG/Tu/eDtZ4Pxn5f/w+98t//Dv/iEZfYnOD4eCAa4g+OCZYdNzwxvXry83b9Hg706cRYzRcIaGs+1lwadRQlAniywNDMpen2ZFGfhQVDVua+CpDASA+L5G7UdJD5uDhXCDCMLzWQ5zsrfiQFXwzs4v42Ez3Lh+I2VblohiZCR7AMdgZNpgYLyegdvJD7ixAz/gpmmBTh6HczWuA3AXKAfEYU061ma740DODrKbEQclztbho8nOhIMVBUVZDu+xISLPAoAhz3i4fgaNQxXF4+XmzRvDWRsZLzHAcGwL7jLeP/3NH9PE59LFC+tcaYgxTpUGz95D3Xni8Ap6G7myxJLxr4GElDg/bWk55UPh7gZAVGnAGVSAiuepAQ8NxuALHpzK82GoDxv4d81IPiBgPLqxt0ytWfYoNBQvhiIGKrBLm5C0Ud9qXA5u44LgGFSdJw3kc2dPL2+/9eby6aefhA7FZyxw1fLLBk5eDPARALzGA+eAM4Pg4zuGa6KvcIAe2E6G3Beff7HcoCwLBwzjZSgGMmAEKgRF2zSqCq/cv/yMc9W1Xvfv4KrMfI2snnCrkkkyyphm4TwLwP3CaUiz14Sk1+33Cjv+U4p+hBLsQV/B3BAJZ+7Ipi8IPqLnw+HScIgh+bwVAUwo8gEucBw9Mm8S+EoGT9coa0t373tkcMKN2iAHJW2et2aCdz/YTIW5qxHfKgPkZfndTi1vXb4cR/PwdqlYnBf2uka+hhSvBSSNA9JMFI0UnX/mZwaM3HcaJ/O8q0Tl1/ZvKhcc/UeDwoWxCnCgxPhZ4NXMETIwtw8cShYv9+XcIk+++vqb8IPzGlm073/wQZxPqJd4ZkFDjX2Vj6AG1RBydyFvpLQ5OTgWydSxSVDWZIDDGubPnjWazz25H9cK79r77y5vv/N2ZHSoidZM8MpzATmz98xsYv7TcCX0GVQXbYAk517lqyLnWSyVDd/raOYhMCRIY9WTZ0WZofJljWbQQVBTJ0hnwUZOzBeABuunQlcf+d4Z7JRbNxyh49zOus298ZrxO/jg59fkWuR7DarBczsCuvCbsiZ3B8gNlRVyNDRWOziSR+JcI5M4k2kkPIwxHJbs67FGyQ4bJZPunRhUo8os+zrgdwM8yHyMTvdVsrZu3opDd/ZMA/U2pGHvMF/MIZlrb1w4HwMYgxTZUoyrRrzGlYHU/Q6GDrUgOJkUjk1AmDEKgnMd1rXr3YAnv2u3+HONQPuF1HAzG4mfeb+ZnjqwrtUsk5UvymP3sID0rBvL7NDqP8c+O698hve7f9XdzL+VWbOjqCzy2Vzf7qMD0ectH5UOpTQBOCFkeyXAQpOuNA0+nHMOqImdw73ZV4DgJk/sPXi4PMV+RW9V+a5Z79LopaJtcDzn7AQkr51BSS3AYgCEnZa2st8441gC2KKl32r2LyD4ufOA5uUNNsjAXju3cswfDeAqvYA6LudvZBsiX9r4q5QB2rWPAfgA+x5AE9jnUq5arq7t02fBStrUWalf5/mfwY51nw5uZJ0ix8A9tQ15tozL7NcRvPE86DwLDMznRKdZ20756D7WPmyAq7Y3Y+F37su+Rzcpu9x32pSCKGaN1aai/PZpZE3Bh/oa2PeUXicY/qjgeJ53BMVzD4IkAUuPJ6DL36yNffpMKrg2M63j34D4ieNUXjbbFI7us2dOJ5Pr1u2boWZifeCURybhTDZodzKAMroUWhOa9F5+681klvkl+DoDFMyznKU9kwX+OCPuH/nBDWbMWY2Hdwqu815B8Nkxzp60141yYQAXXBcnmHm3qZV6yP252sUJTIzq1ylD1/ezvlwnZ/th6XkKTFZX69Qzp8pExsn4oBPJmX/a9wOCJwBKXxP1ydA3Cain10zXjYz8OXtYu0D5bLk7+w7dQE8sAt4B/ganMmOYudQZQ/b0CDansiBBaPZzg51NNsAXaok7/x/cp5/EleW7776Pn8FnpKXiemaw8jm+mrX49nL4EFQVcJkXeDGQpez2fLhvsGnpv8V35lXddf3mrew/7B7oZRIMCrhCht/O8s4v3kpjTLOeuS4UOmRGwsPLeNlbfL9AJvh7v0rySp+9NjV2Fmcy5faPHieTk/kLmLxzcDmaXlRNIuN5BV1S/TSAOXWRulhZoaxZD8yUVON+tHmtttycnEaFeCgch3xNluxoosv7XQM/K4YQ+Tl8I/fFbLPNWMR+P0kZBvVbK5wK7s/AMXOgH83YBJ95zcpQs0b5rMD2X9PFGxnZgH79p+5lz0HtnQaATPTTH3CvMgfiJuszDy73+br79+Is6+vTUtneM85zzbYw711tpwGIsx+lfW0WLfqX5r7H48d9/tkX8Y05Z4DFjA1d9eVXX0aPHx2JYak+4Pcjh0MrBCjJ2ly/em1Ztl4uZ8+fSVCPOXHvKOPEmVxz5146Ke7JvfHbSfKg2S3+pfIvmMszznD7TXFuseX50vdKlfpO9yL+PmvBOEnwAUjFhuVvJMFQ0ZL9liSs0opo560280jmcX7dY+xhbbna/wRyR1XaoCHTR3D8nrfVlkTnjIoEEhVXeTP6KWX+xv98NnJnBB/xLwZ1bHCbVIiPCo5xkPn8oZH57H7g3Jo05rksI8OryDBAahJVmU98SRQ3Mie4xqjWQcfgp7CO7HOAbgKLUKHwM2v3/Q8/5RrolDfeuBC62b/85S+hQ+E5Dx2pvI3uQm+lCSa0eVvR7SQ/sD6sA3NAYsXld95OJjj4F/qTv+FzcE/tftet+qhB4P1fPAtzwP6Y/TkxJV7DN0Qm87O9QBiv9qJ7WbsyOj00M5XL3AO5jeY2iYtxoDf5Ar8VUOeanBeD6sgmz3QqKrDhdncjn1adMOSO+97KC/5e36iJgu49nkN6N2Wl/tEsL2YfW99GbDp46khmUs6qU+L3/Jf//N+/wkEQBG/X6WaotqnfxeXu3dvL7Ts0Knq5/O53v1v+4R/+7XISftLDm87OCjgiOA4yZaeUc4/FZwHZhMm4G5nCLTUtEKzy8FDB2ROCdsDyYRjJxy347H2dBKNeClqzjo2QavBrWK1A4chgnPkeZiHG2FUaM4hn9vFcXqRRxPs06FG2dTI2VCmWVwkGYnBjJEUBHto0hAlwl1KJciGxkNxD5z4lHgGfDy3nzkPJcCpcmt98800iknyuYwIsZqPVYWJzcmDZxM24oQPv9YCzVAUQ7W2mA9mxZGe+ykH/4x9+t7z/3nvJplNAatSqvGfltx8ELxBfJ8TyFMYXAT2yoHEOLfEVKMoBPQT33aas16xR51qFnGY4A2hRmMzOYRpdjoxneEX7HIPqAEqHbUqbKCGpoRhwdavl5iqJHFYajA4wqzQ4NdrDN0izglMnljcvXQiQy3wpsGrA2dixhmMzcHciwNk37JUGOu6VN/9Z+RALtLeR6hdffpXGmAAEuycIfpChtZW9YXOZlDgmal/aAYFOACeUyMbJLkWBRh5ZdAXIS23E2uAcvt6cpVlYzm3n2mDSxhEyvbMASRtiyUMuEH7wwNZymJKwkXUXEPw3v14+/d2ny+XLZGvuriVkdXgHHcpogBj6gQGCMzfy0BcEf5gmFzjB/KeKAoqZ7L/nlD9aBXCgnK1x4IZjPjJCWbOUr7+oIdcsfiLPbdJBkIPz8er5g6y9TgzrYMRfp4v1jmFJGSpc61PW6WzMsvdROiqAGqwd1wp8j2xi122/89kGci9iHHIdAB/BBs69fQ6sEukYcRiPxBhgzwEUX7lKZtuPy7fffhOjk2aUdNZ+8PBhzojVOQIXnvMYNUNuYdBZimgj5vB1Dm5sqQHiELMXx7PVAS1AgiwiS9JnwVCEEzyZHEeqS7a2e/40gjQazATPHJGlMRx7QHAzwZ3bGM4D2BfAYd08L7zGM/IlYBGHb8g3Fa3Go8EoASl1V6sTNk1eub6BXK4nCE6fjBrczQSprmvTO77cW3wmfxulhKF9mZoqKr9mBy1jGhlyHOgZeLGSpOOHO3vTpJE5e/So++reg70AK7duApRQXoyji74CDN+JjgKUYv2Qm8ilZmE2KFfBWYqYglkNkqtLMsbQLDU4Z2kzIHgyK06fiaNTef10ORaDFGcJWVCaAAxngvtwNtPYmfJSwIWWEhcE94t10ImYDTMdWUEnnpk1MjPUM5qmQyNbxmtV7jVQLHCskea5XUGV8exzZhhj06bZr9fm8897LHN3b+m87n+uGIsrv/EGuHIPuG89S4yXZ+f6jE3bZ788Uk6tTtSgFGNszcihXLI0dAW37qekNUDb8mo5dpT+ASfSADo0D2M/sAePHBuO4KDPaZXdYKgYTaqltutzvAwInjEGDAcYGuAVMvFEeZMpbcUZ4n6pPhxynpJp6MjYc2SAnz0HEH4ucp85iD06SpihUOBa7Gn2uOtqgEUQvFUBDfYrC5A5gPIY/nfv0wy7AJhAWhuVt0kn7+F52jOh9uIsA9TJnvcZRJKn07UzaGLwFr1QfVuufACb/G3ontleV5dpU3I/ZZpnV5DL37XX5iCg+9J9pgx0X8/gnvKsIFCrMPkce0p6HMZLtRB7jPWgeTGVImTiJhv34aPRqFUQgMzU2pehjiA7/GWbLVJxQJKADc1NesA3ObFLM9ra92Qaol/haEZeA3SHwzQVsi2VxuYmiQjueXwjssfJ8H3nlwRxC/rzfAY8dOD4HmDn6NE0ciX47ppb3SrfMXajugKnmPVMBtbhI+lfwvUZm/yzAiOC6bOTiEzWWReg08/y/rOjKTev8uk1h3MK6PB6EwFaEaze5fkFRNHLARSGPcV39j0y4fmzTUNArgUIDrDKZxkPezb7a8hckqnoN8P6JsA1ekPxTFyXeTVBgLlLoPSN8wHB9Svc255LdWjO2shQnkHwylzLu6GbbJPwUOE9eLBc+flaGvth4+vfzL7sHJBAT/3inXeWo0cJpsIPvekPoz7hGnxG4LQqFVBqJ/6D55zP3rx1e7l67VrsnlSz4FOMag4oft5+5/Ly4Ycfjuq9VrYQ1MGvBHTiXux15h7qmPfe+2Xkp/qv/OSVSakmedA+Fey9VG6NjPOAJekVc7zybFST8z4BR64hSFvfyQSdTW8h9cxsI0ebTb261NmsOTJesDdnl2Z7Jxs4R25otwsczdUZyjeDJzPgMutBz4A6XduBhBR8tlKckAjYKlAzzxmn+nreY4zJSjA/59llDK8lfg1Q2eoCrqltqD8yg++pUpmSYri+NrDAlyB2wO4BMLv3XDd/dx3USXw3cO48eK42PmgrK1xfztKDh3vL3Tv4wPei4/EhDh06EqrXr778Or4xv0shSUXid99/F58Pik3GM4PgZFgjP7nnnVu3F4rHAMF5TTufv6kDZ10XH3AE7wwiMhcndk+OHl63kjRHUEu7P8GDlwBxB0cPkw0vub5AmQCkS7qTdaC3CP4vPhjPzpcgeJJf4h5tKID2+3/KXfE49y/fYz9jm6Yp5uvVZjO+sRrDBn5IiMQHGkloYY5Iw9/HqWQJfe0AHDdN4Uvxqo8BzlHekwYOZxDcfUDCnT5xZPmg1AAA5rmk+GJukUfwdqNLmatzZ88uz5JBXBBc+wzfgPfzu5gXQDQJNHwOGfztd99n3XmNSmdA8P/6T/+0fP7555Fjx3YbmI+fl+babYoNS0HpBcuXzxdYwNnz51ItTaIWukzufwIuAPDqKoO9/y9hb/5rx5mk6SXJy30nRYqkShK1pNhHNgAAIABJREFU1t5V1Y0p9cwYMNxtYIAew7/ZMMYzsP9jD7q7lq5SlUobtXIV99V43ognM3habRMgLnlPnswvvyWWN96IYLxV8slSfltJQt5b/c58iC1yvpVRzAsymfFNwqV6XT9RHYH/mwyTvl/0BTZv1643GIjexI5Rz4tLuF7KCUHwyCF8gw7SbnZfdmnGq3wTi+B9NqyyxsEfxmAvQf0xsWLl3dz7uyC4Pvv0VaYtue///Ie/CwgeR3TlPVQtRIyss+coHwKAdC/g189/9tPlbz/4IPVJUyusHWcmhxtHKXSUXxAcp4bNq3MR4BKgrxneOnkCFRrGMCa4B5sXI4k/sn+MZGgwujgCSCyOG8XvKVw1tgUxItjTsbmO/BTaOnwcKMFnJlVQRwNNZ8JFUnC6icIK6xrfKnYOAAI9z+sSE2XcP0vEqQ7EsxjrAuEqKQ5iHKXbt3O4MF4wZM6dv7CcPXcuQPhf/vJxopIo2hJsW0kVgSnWizHDbuLPjRvX1+aYJ06SBgjoC7P2QdVNO3xw+cmPf7xcvfpGaiAr6LmP6+c86ejICrWzLXPpobFeFu+6psz23iD9wsMtGOLBSY30LuPj2s8I0RTeu4I8hnv+VpqmnaVLadNQ79ByuJUsQCkpi5WOgSIrsMh1toZrRUaL5acxhmI7fuxI0vJ//vOfBQSXaSIIbpAhTWmaLZhSJU/KEcJQgz2JwscJZw+xH7gGwUYjhwLBH6ZRF6k6/Ekn4pH6UwKxHFrAUIUGYAMlDTZHq4DDlTHfjfJoIIKQn072BDk0Wvi5vX/dawVBmsk4FbfCjCciaBNxpIZSlx+BCc7cwZQCfNiMtqoJLhOcZwDORREHVKlyABgjnJEyHh8sd5OGejdp94DjpKWmvvsIhBxIWRzG3mVvRj20cvpk5wGS0eDkeJxaznKCH8vDKCL+soZ29t6AyzJCGBMM0vQxGIwejRAVh+dqA1O2VEHnfc6ze3P9fvZ61VHlekFo9o8sBhxzgybskeyx5/vTHETHgRRkyssAMnL+qJtJvTOaVNrxmfWxviP312jWEJH1U4qK6DJlWA5HF6CQkfd8lnemrBQM/gaia+0LmLSJCnPMGF57vRrGAIKHtU/mQgcLX5IhDaAGiMKYfVC15tBNguDOGzrG6Dj3Yu7sI8EaGWHnPikNdqhKzCDTDDRpJEzHQKdGQ4Tv8GeVKc3YcdyWHyn2bOvYBriTgtflxNRdOpIYYQEvRudxz5vydI4ve76bonrOS75vZUEoC6B+DtB6n8ZJgNr7l7v37qYh0JdffBWW3uEjR9OUDBAggW7SorssAc9lrazzu9YzpzHZ0aNZG/Zj7JIqFNgZOmUURtYjA+/TkPBwHJizp89ETyGvHzy4F3vGQBQ2DLIU/RUD98L5lQVOLUhkCwaswKk6Q+BQEFwnKAGsBoJxhmBSRDY0aBkZ2o0xNcLqjNadPeOeaXWY/6+rui7MuN5x7crQVY52cEwjdbIzKOllg1ltIPV/SqGMl9eB8jrfX4ebd2efq4+n4zod2hk8KIeHmpdVY5W9cOTosZXte+fO3QTarsFOfPQwIPjJk6ernnzXwK853B+w0n+7bzPmBC6rNEPWoIpejgalgELVSFIAj7gHoAyO0OlTlXpM+b9HDx7mOgLLyPis9717Ydq8euligigTBGdnApgBgiOXYnSn9FPxic0QS4m3DoKu+8XSVY+fZC+FMHK/GjwpG7S1lKXMI/N+7Oix5UTXO54gpntlguDa6yEIjMCrdi5nmn9POc082XCQN1EfKSO4f4KWnanJnhCk1tY1C1Ob1rn/PhB82tDznPhc3kvWOveDFbiB4Di/DxMwYc8AkJCJcuHixYChBOjo83Lr1p3VSWZhLLkDIEfQrkAGwHzKYFUQIOOKDV0B+IBrTyq1Gv8EXc7apHHZ0apXmgar3YRUJji6FrYagTk+R/cTlPvB668tp8+cyjwKzKrDdOxYc+Q9Qb9yxotBJTgmMQabg891igV0AMF5Nt8xnZ/51K5SZ8+5NltHp1RbQ0DYoNx27gsIdb9OnTO/q4zHBrOXgnLHuuXV36EyzMyQY2wEXqkCoDPNfBE0kplm5l/eI1KnpCkZHnzHoLW+iSC455ZxIg9evXRhtWeU0eokbS916b8GwaunDPuJ+6fEzsNqsigIToN2eiEA6rOvKthQOo7/F6kD2VHlEcg2PHgQ26XKhhS5ZZvr6esIMGLfs11pGC+YSTYOtfLZA/w+em5vb6GuOnuDspeA4JAckI3scc4TIDiNMT/66KM8l/3FPMAEp08UwbgiCkEyqLJcYZ5Denr4KCA488c9OWspU9VyI7/rrGreY7K2mWPPljrY+Z9ybtq+JfsrEK0vOgPYnBn+JIutSW4XXimZDgiOTai/rV/j/5Vf2nVz3tXN7v/IjA64lm19P03AlVEGM8zY0N5mfcVGPEPKPeaQ5zie8l03X0s7QnCdz2cGmZmM4hZ1disbewLjgkXJXLh79yVbHHuCIC/3KJJKBfY9k8puxq6ty7tGXja5h+f6nSn3Y8v29+iN8d2dKqXHKYYJzh7DLqBGPbKALHgDMp9d+zw+CmPe1xhCgj/374cYAVkppZywWe98t+wdBDc5m55CApw839KrjNGglxgDa8gzDJScPnUmZxS5iw0M+dA9Ex0eX5JeSWIEEq1q5ySg+aKCRchw1gG79P33381+xL/ifsgASm8yh2QfZZ6+JzvbM6JeVlaIP3CvBOEhXSYbfCPDuW6sh3vYPZ3Sr2QvdFkp0qe0gymhoa0iE7zejuy3AsHTQ4GzoG2W+tHd62eUOdoL4bAC244VXZmg8vPn8bUtR0lAjr/sT4BlypGRdVL9viqLThnEaGZAnnvABMcnAA+gJji6oWp2X0jfsH/8x39c/umf/zn3OHXm9Aouw4KvrM59KWmGn4X/ISkQYteFVy8uV37wg/iorKt+MllGrK++2/QXCwDv6g/N6Hedld8S4zirEwSvyg4FgksuVuYZuOMnayY7XCKGfmnWuhn+6jzsRd5V/9w1YS0cu3pIfC0yqIlEnpuJV5jFpP2YYFGXK/W52hg2YZ52Hs/xHlOGrD7NyDjhjKgPHYPvm8aYYcmECQTIV8BOXnj/kjqsRDtYXGj6P/vpT5YPPvggTmMOomnNDYLLBM9D26myjkwBet9VPVPqEDUoowPFd1woXjBMFBRlIlbFiDEVQSUwnUHuE+N1HJwZBVBRlIFRh6wmnlIUZbhViYhqECmIrgBXOfBMnQmVM8/dVUTcRzYb6RJb876KyPMuKP5yBJ5nw6RkCsyRw/UebjLSaTCIjLbyPAQwyrsO1r1878JF6pxeiiNWaXbfdApIxFmDyiWaVHyMGyEAKAU7JalR1DE8Wc4Fh5L1R7BhwL/91tXlB69dCUvC+wgSuUaugUEKxorxJ0NZEEGgg+/pYMPWjNWWusBbjV3mwnVTQLuh+b9rz/c0pjUe/pWR0nUKsTermY0NIQHPUOpHAj6T1gSoAqgT8vgAwKeDHxD8eTG6ytkt4UuNa9LyaYyJgGZPb8y5Avl1qmCxxBjdR+pk7UHGICuBGuAIdxw79gtGDWk6N27eDhBJ6o2Ndcy6IAW4DJ5iztV6kOZbjOyV7Z0zUSDYdDw1rApLqEZezum8LuTtjl6y15OW2mCEjT75Xdar069yduNMsjotf7iGGpTdlIya4H/1Vz9fXvvBlcgcjIWUu+izUY1FiFtuDBhTTzGOrEMfwLkBcGpFwoK5eeNm2BgvnpWTsZ6JfTQbrBTWOjWeFwNkWwM95hSj5MzpaiDB3Bw9VLKLs80+J20OucZ517CKAXb37vIdrEMc9a4ByufsiQlCuQbu6ynzFOSOXcPZs6QBiiNo00PToWVuK8OVhYyVuQLOZ98INlE7krOQ8kCUADl5KiVIALfYk8g69hrzoOGh8uEZGpKOGWYcLHrWEIMF2WBDosjk1LrF4a0auXW2XkTJ05yOZ/CeGLWwwC9eejVM37Aq9qrh5ksgXJcz8PncGyafAVqaNRvtdo4dM/Mr2GCwjvs7Z8qlCloWeDtBbXWHa6j+mmCzylt2gHtAoKiY83X+nFedIN/T+/G8pJy1c+T7TGbV1IOCvTFOh/zUGLEkCiWZGI/7Cge6wLgDy3f37mZvfPvN9QBRqanPvj56IsB21XQt8Dg9Hgh+dCAzDNNQsSlJUI2MrLeed2vDME039y1plo0cZb1itF6oeo4YS5TmYT/B1gzjtxukFoB0JAAmhm9YI+fPpyZ47Vkb8m7lUJRx8yfz5jyyZznfAJexX5pJF/1H0LSNcJ2MTd4X0DHtCK+ZDon7Ze5j7SX3x3SCdH65h/vVvcJnPs/9mt8p80f5gmkQz32sMZsAyAO62FeZF41Txzvl0Woct65F7mATpqbsSRrlHouUhYlT2SafZi8RiD537pU4agmcE+gPuLIvLBPLD6CvE7xBt8Tw3hq5xrbt2s1Vrx2dXEwdg/H8HvCDJvDUBqckHCAPtduR/cipc+fOZj5xmospVJkE7GvmRxuSclgXX8VRPZPgHnacc8n2zvx3PftiYhV4bN3a7Pv7D6IXbtwq1pN/dOjcf5IbBMEFT5SVdb7LvhCYcB+lHEzbyTg4zKdrN+3Y2AtkxGAPd7rsBFtcZ5lMykZtBM+Jzor22gTBtdF3z1qsgra1tfe4pgDFcuT4nPV3HPyfngQpn3P/frK9BMEBniCF3Lp5a7lxo2pgpqY7QfNHj5dnDQSkhvTRqg+c+slds361D/AzurdAGszvHVgetn3LWYBdBoEEHyo9ELo5NiB4Nc48nMwnPsM+5/sXXjm/XH3rampQM4eSZzZdWbUu+T2fk8FSOr5kEe/KftDH4nxxJpGN9hgJ0/TQoQTsqy/KN7meNVb+C2hPRxEQXBkz96D7Xjm02YMbIOdeUv9MueC4AcEBqLL/unY4Z4z7Mj6zPWXGcx3lbADB3Yvci6CR+6xKEDypWvwErFOK5vDyqOvsmyrO9z1Hgnnu3Vcu0Pj71WQOMX7lqDpxPZgrS7J+szaDTxp2N6vvmuCMs0gtBSpe+/yL7ElKOvDc6cMwv4DmNoMEOKEcytEj2PGQnspnct7nGZlniXIEAF2QaCxlBggOYxaSSJEhYO4dCjDL+1E/HXl49eqbKxOceULXAYLvMsEth4Js1fZMybIGW2yMiZ7kD/IRf4FMC+aVdTNDUSZlgXR1zrWn0NO7vp9yYgKq+gfI9tQrbpvJoEdAsWbSm5HMd7IvjhzLnuBMMS7JDYyBd2MM7mfHol70OZ4JdbzrtAasuP/DIng4DtnwjMM9z7+nzTeJffrDEvK0MefaMy7nzHeOXxqfcCuNUeOsuuhiGdoQAZC7D4zjiryAaNKlbGJrNoaijPb/2ooC6rH7GmPRJtF+mPIiz4dU8uB+SgeBH/A5NgHnChlPTyf8WWQ2GUHsFWyIL7/6MrLj6eNHK7McOUwFA840Z4lnEug+cHD/cvrMyfxOHIMxO0eugWvJT+aDnmsC1ufOns8YkKmA4Jwr3pE/kRsp71H1+CHvyTcQ3zl+/GhsYYMc7AX8GsrOsn6cO+4DOxzchXWSCa5/4Dx7nmR8q+cFTA2s5HuDCa480157yb/XJ2gQHDss1zUIHiZ4N5rO+g+bEjwj/cYaBIcMo4y1B1DG2JhUZPrzygjhO8pe1p95YNzID+QFz4UJjs2IPA04fvx4mOBFGursv+4fpF/kmWaN8QUAvbEVIBWiJwXBwQl+85vfLP/Pf//vtdbHj61Z3RADixC3pCRj+ar4QoUY8LtLly8vl1+7svzg9dczHgl53L+yuaq0inul7PfuvdY6Z/r4kk/MNmZ+VtysCW7oe9bAgA7zxfe0xfTfQpjonlezmWj6X7Gejblm3exbOHwIfU0DLbs+QIJYPf/Kyan/zUaJndXB0irP272fej/E7u5yk+5dM9ImCK680V9x3/u+ZQ9vvsFqxwKCW+82bMwDRB/pwo2B+SzpZYDgOAT87qc//cnyt3/7wRqNUuDxAB6WaGA7BXlIs1JNAeNnnNsGwZnIXcBUwz8geDfKwZER4PGwa4yogPx8Agu7xtuMSKg8szBtXHO4FdAyIx3PjJB2uKeN8IqG7gJSfI/FilPb9eF8JnPFdxBw5bS8CMCKQI9R2inu3hPWcoDyXsgykABEq+vrrW4ORTmUS5euLJevXFmufX4tn9FYrdgF1aSg6kIb+KiGoxh8KMFbN29WTbjDjO14FB1CG1YL4z1z6tTy+uuvLZdTS+n86nyoOD18GiFGoYqVc2et7+OhTPrdPCikNCcrgdEWUDCF+3x/HXoP1lTCzrPGyFybHLI2UFlH6ommPEo62lfK/8G9Q2ELUTcaZUcjJRpn4iz63A1wKKZt6luNbsecN0Dws2dOL7/4xc/D3mG9BecC/OIAJ62pAPHsMdKmEkCpcjE00InD/hD2XQnSAgYeLB/95aOkkROdpf4SzEv+8L3sX7phH66GKBEgKbVS6UzWB1dR5P1liDUT2neMoCZo1ftG51RFOc+SytSfOt7zXqsS7BrMqQMeJJ0IaBkKDPZHKwj+2nLq9Mk4MwG9A5ZXLX/vrzHAHs8Zfvw4zgUgMwBupdHeTdosjgcMHM5QGnEc5PzWiD2rKO+wcLosytaZnYBINYHEoeUc2CiYMZw6XvUukV/8qTS+LQVIg1GA4e53lGQpdvl09NzXGobOWZ2Jl1mr7m+d1BV4UsGmXm6BMNbkRg5rZOhwMKYojfQmqMBdXUOWyI3ls2vX0hgTo+b0GZq+vpb0uGpaUylYlqyyoY46wvfW0a5GmTSUeREWHeMBJOB6xkCaOP9XiZfio+7ZqUTkNXLCkPrBawHkATXQYRME9x0zR80Ej3EKG6UNkwIrXgbBdQIEBBy3EXZknr/TQc6adj3JGZ12Dec50fhRBwpU8T3vw7ur56r8TwWydNwFnZS/6r44Os0Ss+Yzn00QXAdkgpyC4L5znVkzD4r1oY6qa4qVaSCkAt53lu/u4uTfi2MNcwfGL6Cn7C5lnYABhnH2dadDxyHohlUxrtowDNhGqRXScdvpOn/ufNKxGQ/6jiatlWZcurTqG9Oc8+ly7HgxhgAwYYxYH7wMx3pP9uX3GW3T1lEnyU4BdM+6dF28nL8X1NIrkNjzCRDGvTXMBJBdb76nc8t7uw7T8eff6rW5h6aBqezV/nAvu9ax0/r+JfO2YN+U37Fdmq3F7/2OTF/GrxM+5ZRyRN2SfQQDunusWOPy+Imqxc18UHoMB/bza58ni+nI4aMJ6LPHos9GRhup2GWXFVsuUrrrgWPqlCH9LCVQSm4Wc5c1TpMfgLQH1WCUMeKQQASgcSDNCmkWlHrL3UwYGc/979y6nfFSTz6/a/A9spuSEydPrPUeKx20yAwywXUoUmqjQR7tZLNOYOHwvp9+/tla1mACG8oQAZGqvfv/X4NZPTltI+ZE8C8NIJtooN3FOUoGJxlLDRrtsm+41v3g/lKW8Rlrq16azp6ySvm263S79z13/GSsgig8s9a2nsHn7E/Kl2AbFWj3bWw2nGNAUpjFACrIKBzYk6dOxeYhaIetxL1WEPwAeoimkLDmnmX/2HMjgYVee3wUMmXDHD2EPfBKyCJPnlWjeRxN1gh2ONeyX2EkIjtgE6YJ2quvprnzmbNVXkcH1DngvRL066wjAJua4woIWAccm282s5ts8NRYP1j9S7gvgI0NrpRPnvfNtn0RBj3jmes4ZeGuvVeVBpv5Z4mtnYt4ToDru3cXekig/9nP+oLqM+Uc91NWMg5A8PhDTb6Ir9Wp7iUXqANfzTRZs4CXlMZqp1/GeICwRwWU8ZdxMYeMAx1B9iZZslN+Ojfqz5fmKtkoxeIrHo/ZPDrfVVpS2/7zz79YPvv088gcAsQEaUNGaZIHe7xAlaoHfOUyZBDKszRJaLA1lb/z7GX/1HREzgFwAHTzb5ngVTKoengQOOA+9DvArsK+k7jDerFnAcDX8gDHqv4tQZz33nsnNZdXMAI7vHtCIVd4NnqStWAPct6ePKueUYLLvLckIX137RbP/78lJ5jtCYBkHzSQZCNiA4VmWmjLMYaaqy61FtJZNb3XfuR+vBvzob0snqC9XXpnY3E6JoMbzC9zQMNWSqJoP/IcAzPaB8pp7UN+SrBQD/uZAOcuGY/rLIvA2LRTeW9JjMoYbBPXWvkvY5RxmmWkjEBBot9SZqkJkQJLymJtFeWHOkS7xTO3AlIjG00/nQAsJJtqGLm3nD9fIHiIYPcJVjCPFaBIRgjBxW+/iU/y4F6VpuT+6Nvz586G9AAIye8BwWGCnzx9Mj6cNjvPVt64/syJ9hnzAtkiTdiPHg1rmBKqjPHatQpsuUciy+NLlv2jLeAccx0gOIEp9yE+FHYqZwq7BFnNZ8gj7I4QBxKcrO/oJ+gbsB72DtIuVIcYkCmRHO/2pT2rnzn9g9VmQBd0He822FcAs0rY1vmRCV6ygOoQRZRIxQWwB88INln3nNgKEVbHdOWAz2aunQdrX7MO6FD0Oro2GQlghgC5TWStKS+sxTlQRqWPy/nzISgCglNelv1cBJlXkjlO/4N//Kd/yv0PHCy8IcGiPYLSBCmfZA6LWFANZpkDfFeY4K8ChF++3KTGIovxf545bXyGWTKvsA/PpeunnTVrZL+ke9rXwdZhjdkDfK4tro2mjAoG1+A4etH5wTbVj/Ha9Cxr9r++m7bdtBk8xxKpCPp4bpTnykrXYsqISt4p28B9aNUIrjfzSb/GMzr9VX+nPpz62mdrjmTs//U///0LDCk2DpO/t0cE4dDy+HF17GZRHz+hjieCpkBwaoLDjGFACnkX0DrMEbYt0Cxob/mO1ICjdARRqFHYnwGFJd4b1nIoa4H7riPjovJMFrqYRFuK8Qay0ISgoiD8ZbJ3oyM5aHRDFcBPTeJy7DGinWydRg0MFQoL5abQ4YsQUPCmDl2Vm7D+sgaO44kAiwIH/CgFCojjBrSmHEC4ThufMbY07fz220T1YW9SQ/PSpcvL62+8kfqsGC3VDEDmd3UpT/pnM0AiMM+czvpTExyjnLTx4ydggXZ96ifUWD0aJYJhhNGOMPYAqATdqNOIM4rMWGWsTDBGAzybtQ2RYv5VFJ/5mSAdv3c9ApC0wajRsjp1NqxpgetBiQIm0kuJkIOmAFaX4mJOFQv4m2+vj/IPZSQWyNYlQ9rR1plLE65Oey5hsMQopDnmr371izjaW83BWl+jhny3aoJXPXLuiaFsKZSkdz58lIZA1SSzQPC/fPyXhTRyQHDA7hhllBBaG2MWI7WAis5WaIciNeh7ft27XLvWdAxTrDuuZw4pG1KNNDz3KhMFjQEjFbxnQcN1Vaad5uPaV/CUuq0AsILgz1OTEBY9TRhPnYZFXyCpKUNT4LkOClXmKIDcdxUQwPAk7RRl9vm1a8sXX3yVM0TQ49iRkiFhx6fxaJXG4V1rTrrOKQ3W0qS2axQeP5YGsSgeAHHYusePVOqhLBIFuu+ufAvrm1StB5W6zVj4julNrsk0sKdB47imLGL+p2J0zwOAG+gzYKfs0iD1jNV3AImIHnP+SGkloHBz+Zqg2newNA+H8UhdcErxYJwgu9LwaG+vSr10WRD3BDICwy7OOCBmDIoKsuEEB6Q8ejTrgJw7fux4/q8TVIoL43Qv5wy5x7u+9dbVsOisCS4TXCNKEDJ7TRC8mbJEvO06bjkUla+GWgzolkE6Ec7drqHiXGpAalRPQ8b1mU4enyvT+LeRcYGekjmVyse/2V/80emREc73ynGG/dYMydb4Arfqz90x5l1qoPmGBk2VnrK258v1xTXibFzIebOR763bd5ajx0g3LIYNZQVk3wo0JwOj9ybPxy5gnwYc7xJR2BQpX0GAIYb289W24HxSA5DUQgZPOS9SUbFXyp54EJlx8lQ1i8G2AWjACAVUMB2SwErZEJViPkFnbQsBGnUOc23Hd3QsBiVBlQD17V7Q3Fu2B7+jBAz712ACMqOCKU9zBqouu00CLStQQPRm6BVQXvKkwAUYF46/GjvXn7nHdJgnaJ1rNFSbHVz33Wqu+v7KIeUsvxcE96ytRnDXDTcwqc6ltrK6Hz1DcITvotvIIqBGLSwugvow8i5fvpKZDLh37250E3qsgO+e5QbYUwKl9041kNa+bACzm77FCYzuqyAJf0o3n0qdRwCpSqVdmhHzJE4R/4cJznUwe2BqMe/cI+DskSNpzMtnsIGxK6uvSmXT8f3I7G6Mmblh7nuu2RPJQGp26h8+/OPqFHtWXQNtnti6KedVY3Ad1AmMTZvV7yrfdLiVx9rK/F6bVqDSoBvPFeBUtikDBG65Rr2s7HTPON+CCdqP7rEJOJVtUGn6PtN39P34HrbstO8BRADtYY2R4oxdxHrAvOR3d2ITfJe9gt3Lnkq5uTTCLCIAAVj3Ej+fJhNwOKYhtlSvDeQsZ58a4HwPWwC78t79sjXwmw41GMW1kUFHjix37tyO8458A5i5+tZby8lTJ3LWleHamtMBtHZ1zXEF/FNioZuBslb6LnzP0mwTBGcPTBBcG0VHeJ5jQHDffa69MkY/xX1Va7o14fMd5j25RlYbY3/8sJi52dejx0n07CgPxiEq/VUl7NyzkWOxy17kzLJPCEqhOBKUht189NhaGowxCQ7yDPerY+I90Q/0xLJUpPJT/e25EgjNO+G8ryB4kY1iU3a5SwFObD3sdxijn336WZiMgH1VOx7wfn/OtfoIxi0B2zOnTy8nTkAO2Oo/q5tdD57hnOfcQeApHCh/Cgx5libEyFx0V8gOewcjz3g+5SHeeINGnNQgPxodxvoA8v3ud79Lszjmnnnm5yvnz6V0g0xw5iRNJtfawxAOaIJ6P98JkDxAcJ5hBuEENhjvtKncQ9q+u7pKObkqwLbzDH7oF7FWU1Zq68mMVS45lxO4YS7WipnzAAAgAElEQVRq/baaw+6N9bmDrBYt1fpbnz0s8G6A6bMkkCgDBYgF35lTa+NOgEs9rC/G9cpwbRl9Ec+x/2d/VY8m5qOCE9rL5YNWw13tymlPsJ0EwbX7J+Ak2OpZFwj3/absf0m29nxZMoNgATXByerlHbEnq+QOfRgepyQfgRx0Bc/Az7tx80ZswXv09sDfbWIJTPAKbJ3NUsFePnSEIOnpBH6mbZRz2MzX6d9qR3Nm8R1Yiws9Jv5PyUjOteBdkUSQW0V01O/Z3r/K2jx8VJkBynrs1B/96IexbbkvnyXruEty4DflDGlvtt0uGAxb2j3kPvZsGdxJwC294sqOETvzPHDdXEdsckBwfuaaDqzle93PLv4txAlJfZSE2is7CJvIzKI8s8l/4hbqEkFwnu0fCZ98D11mMAob3DIjmdOUvSLzpUp+GFw1K1O7hTOg/Q8gTdb/Hz/8U+Qd9h4lhfFZwAoI+iVz+mDhTTk/e+A0hVfw3CLFVZA+AeNlWU6fPZOyoedfeWUlrXKeWFOCG8qGl+y5rgnue+/a1Or6zHMHb5WTylGJCsyf8lMclPkzuEXggrGiM/MO7Pll38YQH73LYr82dqTfWTba9BVr1FnH9CLbMhnFM5SFXjf1Feda+aXPrQyamRkGffTTJBUpCw06utbO0wTBV3/qv/7D372oQwk7qaLOHL7Hj2hKVcxuKP4PHpLi/SQN/gDBYTtw3QQDViDZ9NBOxbYMRjExu2GfDSIHw4AXkN3HYDEUYxA+fLgaQhrPKh0W3VpQChUnm4lgsQVhuZep5kY2OUwwRZhoQEiMjcwF6b5tVOJ0CxxxjzB8ugZWFBSHvZngBZCV0xph2fXGcUxxVnUi5s8yHgukknUXRnobTswzLGT+L4igwLLMSFjWqY96JF1tf/D6G8s335QTwPvX87ppKVjQADJ5F9J4AbtIBa4yBdXAB+eNRoAIEgwcBCspclcuX15B8AAuDRwwd8xxOScVgNBgWLuiN+tDJ2wDW+yJmAFuNb8Teeyafg1g533aIZPRzFxb99T03jRmacA1fIoGxtkrqR+c/U3aDGsAu2dv2ddMDJjCX339TZivtebVXJJ7VPmMiqyXYVBpNwXolOOG0GDOYIL/9V//cgXBtwh8lU7xPoLgxQSvxolhypAu+oDau4+X+/eKmcXn7NmPP/4kjI777F9SrvrMRYB0uhMPKUPg4Mac7lIf2WMY6l1+JsJirfNfjoXphGFpNxOcUc/A0ARpFC6ewynkVgE5al3V3uw4eTPBceqZmzTG/NlP0ymbPgTsTRtSFvhQNQirhFPtGeaBMQAswSCAacT8hVVPI4j7D+J0fPb55wFfYGkdP3YiZzAMPZyPBpKq/EKtZYwNlexznIW9MEthzOBkc0557t6+MkxQKAJgM1qvs4eiha2LXCBNtMpK1Fnip4LdiOZqIPTcq+j4fBoxu2sR+UJ5mtEodhp3u0qywPAqv1SyEObxw0qf/fbbvBty88prP0hw4tvr11Mmhe8YkNRoW52LBptQ/ACQWy1d9nWlcbPPAL0ZG884cfxE0sY1xgXAGRMpkjhkzAEpgzTGJJuF8l3RZweLgaucdU9mkVOit8teDRAcJw0ZIsAYWd9sYw3a6eizl12b7wtUTBn/koxro8HzIVAo8MR9DUgITjB+rgc01cjSeed7Bk/UC8pHrrGcj/vH507DwD3Dec9YW06WkbHVAUcGuZc1BrkPZwuDkfOGvqfcwJ3vSE88lx4VlChAjlVvhXK0a34q2yBlyAgiNvBFY1MBsFwXw7ZkrXOBkcv/Xzl/fnnr6lv5/fVvv13ukAZLKZS9/QEakA3U2mUuCuQ5ECOUIC77mPRSHHBBSjMWNCxdZ8+ZBiDnFcCffcj5TeCi05sDPu4HTKsMHME/dA5/NURNCRRs9Fy6XyfAshptK1uqbYwGc/1u9mIDRIxd2bA7ftc/e7oDC+7naYB7HWNRn7sOOkkT9HTfuxc1amHoVjqwjUHRR8UQYp0AKL+9jvN6Y7l+80Y7l69mKOwdQHDuHT3csqwC+kUiqOymYjY5V7VnKnBZ61sOcTn/zdh88SLMMGxJMuFuXL+e7wBIkQHJOuM0E3C4fetmnJerV68mAOg68l3ODKAAvxcEZ63rDBUIXnu5xpc5NJjRzgYgODsf3f7HP324guA6GhMU5XdhNj6AsPJkZUkLSs9zbuDG57om/J+9X4EIZHE1o1UP8W8zIrmH8k/ZqJMxdQ7jEiCc+8/vagPkjPQ6OtZVTg8QSeDVfeVc+HtERrJLmxxB6UBr+hKwxT4gS+7O3e9CDEE3Wc+eEnLcZ22S2SVksAlYMEvulM4oVm/svADi2Ar08zgSRxhWGE0nz5w5GxILGZgQFvh9assDzB45HKAcPYfeg3SC/4AMIniCjcOcsK7OsXNpACD3SY+XbR8LfE8AXJAS/whnP7VQuyY4ayFwELnVgFzAy87GUgbA1mUszrt2nwDLZgNbW7bKobg3BCy9h3pIH8wSAMoeQaboviYkhC1Ieb21P0uVwOMawUi+DxucuWOOWHMOE34cep2zZV8brjWLivErxzwDfE59/9INFZiILm0ws/RIzdUMsiew9qKazTkvlYRSxCN+pi9GZwizT9mTsEf9nXLa/iOCo6whxDBAcPbRbsBLYMC5d8wVJONMV1kCbYsi+QCCd++BztTBhjt7rkBw5JwNGxkfQZvf//73KwgukxodfPXq6/F31nXvcnYGISAZAEYLwCaAmLkq8oSlAJUJ7jflhT899+4/fy8g4z7K/EuC6/lmLNrZltwp/61LEoQstvVAce9OHej55D48k3UQj9gdI3tD+45rJNelx8ITGiYazC5il3tyriH3FG9IZkkT+nx/rtWe4h4+R5uQ70uScI6mvnbMBOewy70H1yJPdklo0TmA408ex982yLaxwbNyq2xf9X83CXd9lAdz/abtncwkMjNi698K4QBZjq4+eJCeadVjhjI/2J1rw/Znz9KfhtKu9PDI/DWjn55TZJ+yp7OmZJIdOpDyVYDg4hhzfmbAxTPNz5dA8AsXl0MHD8ePAQCXCe7a79tPIBx9UjbIlnVYpEvmHhA82bCjvvq7776dzDJkAZ8hi6osKP10ys9kLJ4J7hXG8oEDaxkc7cIZtNvkPNlfJas8A1NPz7MY24HyhQ2C5zvPCh+ogH6RDTKWlo9FYCm5E30F2bZxkzyviS6xazoLMnuARtR9HtwfNbeQrQoEN+O4SDfVc3Dz0YtQybUJzkdlb8Fc7skaY9eRVcVf7M4//PFPOSv8Pz29njyLjPy0s0vR6+oBmnfSzDQV+sjMzjpW5khlmC/LiZMn0xyT8sRmaTEe/A/8f+/FGjlWG2NO+edZ4buWahJvnYA0c2JmhrrJtWVupn2QTMLONLYxpsFLM2f8DuQe8B/uOQNF2vJTRq++bttP7itlzzzv0Q1d5rr2ZGW7aQMwj5Z+8b20YSdpQxmoXnZO3OfazdO/chz7/ts//N0LwDcOZaWF0WimQHB2DsAODVxgOVAe5acBwT/IJhEEVxgH+Ok0W16iuqVS6/F2hIMlGsJS6Mi/KaEqGdmDq+AiRa2dptktNgelO/hS406GNN9TkCKgA2Z3rbwAn81edzMFWGsHgAOqAGLjsAA2bjQSzj3YCGw2AS4jd9MR0AFcU+2oH9SAmsKI62XPVMOhOviCmUbbALa5FifStEc3gCVRMGSILHMtUSfAKZxK5h7gwbIGuXenuK9dfFMD8UialKA4ZMsBuMB4LSYoYCH1xU4s77zzTqUPdzkUHSbXcM6xBrYRcPaBdZE09KdzUw5GAx5PK0rFfT3QOlUKag+EB13lxXc8SAIQzrvRI4AyWdOUfyjFXSA4/77+7Y2AfqTUskdwvlc2f7ORp+JIHey1prapMXsBwX/1q1+GQZ+mSd2ZvtJechQz9+v4BghegYNq6kj9Xepc11kshgsgOMYsgFN72avBXmNT8BdoHaUWZ7bYvpb1aQ+nQD3TkwSFE+0sBaezioBfQfAw3epPMjtGSmCUYpdYEVjL2o3ARhjKBA5oTIeKjNdQoEWB4D9J6hBOCZkqVUO90t2nkCvhWcYkn2MUVWrw/eXhgyotkyjqo0fLx598snz6KWUTijUECJ6S0YLgkTvFVtrAQxpDFIhWDTFwpA6vIDh1FPns0IEybAUeBEoEGNjTrANgSkpW7Nsf5iFrLQAxZYN7StmmwS2ANkEPAXaVpgpFJrgGKO/kuZtOsLUqq0EFPQCKtY2hCTAFy5Y5pGEmMgblTgkDUgOpWU9dPu6LQcL78kenjnEDDmHEcg6qGSdsudth0AYA6eAI44YJThMv/uicsv6s16MnFSBiDmCCv/7m69kjxzLegwHBBRA9/zEqRs5daoKTann7dpVquntvrYXGO+B88v6MH8ACGavSdh6ng++c89n8oz7aZEPpRZkxE1TeBbDKea5gImNAvjEu51VHWCPA8WT/W596h9mroaAsXc90oXRrxoC6iXtacqBqem8MWh0tdCy19jFGuYbyQ2RdnDkL25pmg7eTploMwWLDzhqA0ZfpQ9I9CUbaZAKZzZh13qO/qb3+9OlCORQYa/wBxOTMU8Lt4KG9ctS6WWutXWUScD3ZbCltceFCsTc7E0cDaq6hxlPsmi5HwjlAl6XkGI0xw4opJn7OFu/aWUMauzBEYQuzzuo2nsfn7q25N3xu2RabIe9emwCU104glXdwvMqP6TzH6WtdmQDfaAK8GrPthDOPnMOa30of9xrlsD95lvtaXYzjT+M13pVzW2C2BIxnAeWowcic3rx9K9dQa7Myem4tt+kZcKBTItupQt7HUaeEWvTCVr6nqpB0Y8yuB87/dewCkD+Fufmi139v+e42DROroRIlKwhqQAJBtrB3vvryy8guGh3B3OW62EbdSBFb+tVLl+LgkGlGb5WSPwWaKoNcv4qBF7Cqs8a42FvXvvziJQCFa3R23aN8BxAcsL4cza2Uj3vO7/BM7RUyLjJnbUNzjfIoY2xghWey5tFZ+7Zanu6TCRJNJ0cZM21izxO/0+FzvxhcYS65p86WoIR7VlYi9xBMw1bTUYpM60zHArwern1O2FN1VqssH+Ol9jcyj+cCYBLI0xnjXlXTkrJGh4rdhg0VGVXZGkj6AsEoqfdsOX3yVNaerAACtTwvNoQlOprcg17jeljp3BeH+9Jl9FdlRuz+meeLf5fc32xc2VKWHQyp5wCAz+nIORui0UvBZlzW21b/69vIEqytWXWbtYHKrumSgc0y23VySyaUDvSsKbe9p7pHdhpjmLrLvci6zD/6AmRLWnZTecs6aq9xDsnazP5tZz9gTOtm7qOv577lPQTkeQcIFqxHkZDK5pzvsetgx9ZaIN3Q44ng22Z/o+zoKySAWDKQflsVOJYcJhBuryfmJCSlY8dCQIrddOzImpqujaOd59mddp4guHV5M+dPngSso5QAejrgEft570AAQvQhQA2NMdmbjCE1zK9dW37729+mJArzgX0UMOnMmeXSpQsJ+pqtGfuZfgJNYkMfoq/dEwHBIdo1sCLjXD01ddGuLp428fedFcYW4kLX9kaOK3d4f76Pfim/sWSz+izBkvaTJwA6ZV5kw2yCPbJE1InuF/WgmELmustRqkfV43zX820JS3/HGiejtQFRvqNfXPq0WKi+O5/JBt58zgrkqBMEh3gfy6Fog5YPVfaMQDhzWsSsewkuEfTlGfxlL7i27kttYW3Y8m+q7KjzNHXE9Evye0p73r+3fPM1fvjXAcHJdAfnYN1SwvA5QdBq6Oq4qrTI46pmIFkFefa8iCQEfhO8SmnQZTl+kvIjJ1efbQJ9Ewie9tYuCE4PE0FwWMXKh8x31wQvfVJkLX296JQ0uSwbgN8XjnFgee21K5lby1YVgF9nDv0h7qE/wPxJelR3TjkVIHqUqoKoYba3for7g2uVK8r4lH3tLM1c3ySEjPtZYX7R3Yy/gxgJ+3cA0xrgxUMi9X4LlhQGVvMiCK6vw7XMLYA0z7J+PtfGbrx+vX2PAnY5wwY+2Pt5jwbEDUxwT8i8RYh5Jbr6jx/+ObIWH/XcufMh70CWoyFw9MwBAi91HmCC7x2sLFWIbNXfpd5LmUcg9soPXlvevHo1PqaBM+5vD4TVR297umRRAcHTZlIuxme9cyfyjb0pFum/1fWe7Rm4kYjMHpFgxQaQYBR9AwHgxYucJVnn4MGxl8h2bGKP51f/YtqbK5Fypz9fsJ/hZziX2nsSGLUTxGD5qa4R/5CExD14Z/SW8pq9G4LzTlDfOZ226r7/9p//pxcKoQJsiRqS+vQoihali9F457vbaUpGOZQPPvh1QHBAH1+Im08QnN8nCrR//9oQ0e7CQfcpidJUfA0gXoCNLqDNgWIjJ0Ksgz46IPMMQCReNil1nRaiIJmbQIApwC+HG5D70aMwB+OEDueI7zHRCnz+jUBh3Pyb690IeedmfBqNVQnJQN+MQVJdYTQUwKKjWM8rBXfwMEw/Ov9WFJS/bIwI/GZsuHGMCJUBVY4g4BT1qS5cvBgDR1CiDpOcwIp2W6eJjQK4DdviwYN7nVZbTXdK0FbEkXEeP3Y0IDiA7sULF1aFOg33OISjRImKVAOdiJtgvsJbRznDDPj6dAUUZL4YvdWBcp35WfNU+20aOzJcdKxk+a1p088rNST7mC7GXQ4FIBxG4/XrNwP8hW1Mvcmw+QuoYTor1bHAbJzwzSmsFyFwQPqSILgGZY1Rhk1FWAVhYiw+K4VYjTGLDR4jups+MQY+BwT/+htqwtM5u0iuppGV41J/PaeeCYAsotIqxdUpTzNL2OCVlZB7qkAaDE+mAw5OUh4LxIiAHk1oXhJ2guDtSKxCv59QSrkiqgDhlEXB/MFYev/99wOCk8IGaMq5kAiJorDpl2wc3rXOC/Ko5i+CPMGDEuqwhT75tEBwmOAoTJxhU1eX5wJHGxNC5Yw8IkiU+mcLgHs1lcXRTE2/Y0eWyxfOrsbDNIDjaHdQjvWwdhcLkcZBzXJVASjsJ4ih4pmAqspReTEdBGU70fs0smkGrmdIw5z54myYWVLBhGKyc/5gMaF4KVPAXgTYPJdyEqcCguMcsT9x7NhTE5RgDJ6/kjUn85f9ToAVphwMJ5mYAhSw1vi9QbViPRRTmxRJFSOZKdQDB0QgUBKA4GCVFuKPIHjmrstC1cau1GnOuYHahwSbOjptVJ2xy1rjzO06EQI0AgUq2Gnkfx9opGMgsOMZLQdryy5xz5SuKbaQwT5B8Dr2BQzp3FVzyCdr6RCdKUEO5tExMEeRDW3EcrYFvwyg8gwCHRO0TwCJRjSUBrlOevWXkTepx/vNt8vx4yeWk6fORD9R03n9I6CXADy6rjJ2CPzGYO7mMjZKi6wcjB4dHoD+06dOx1lAt1OOBSCcUgQ4FsgL9AZryZjIbmOfYfiSAivrAyN4sgcm2DHXzrVdGRIPH67sUhswroZWFadeWZS55/596fchoDxtH74n6KEhzbqY+jzlgvJ1GtACjwHeX1TjxwJzql/JNACVLcyFdfdtlqjunvKIeyT41CXYGDfnS7nIs9l7GrO1h0umqXOwt6gVz35fs1gOVEYAv6Mm+I0u3waAmLTUc6SRPsjvCfTWOx6MjkPWIOsFMKOVYrQUAI9erm721acmH8kIL2+lgN/nz+KQ1Jo8WJ42SFJlSSrQQkM63uWTjz/OXnrjjTeWd959dz1rkauM7eBeSAgAobCA+H8YN5HtnS0W369thc5om/MFqM3ZvXXn9somLdm3Oc4TMEx2ljbIsI/V6eoD7aKsC8DmCGRPIEJZ4roJSFKrfMo2AQ7Ph8+b398FP71GG5k9ZGaL9nXJKRhHpX8EejwTAqP1Wdma2pjlO1Qqbtl+NHmvMnCAKVVPk5/UoMbuoyxO2frMCWuILYB+w5ETpGKvwfxS//Nc9FfsFAKaKe/4NGXCsFMowUJTcmxzdU2BMk9ynzSr29sXPyi6F0bl6dOdRVj1tF2v79M3pVusfV8sVtbJoBw6rZqrVRNgGaZ76XkjSaB06ZTnfBZQpm26WGMN2shk9hpBEvel+m63u4Dj145xf7CefNfn299FX2A67/57Ba8pjWk2YzMhWXOCnvoCYfLzfg3QpO9Syuts9codG9eph6e9ANPPRuzT9tKmmQBZ7K993R+oQfCS02WY1x7Vl6ra0nyODcpnAg7Mj+xG5wrZazkUxv/0SdVP15+ZAJbf0S5MWZUGPvluBZweRz8D7qT5ZnrMFAhu2ToCxZQjxE7lM8YE2QEmOD/5I9BAxt7p0yeWkyeO53fRpfv2V4kwwFIY83sHY2/pbxH0RmSb1WBNbOZRoHrKLm2HuQ6bQVFngfVwX4ZA1ICxtpA2lj676z/3JBkfru+UX1Ou8X3ln3pygkA8R5BJwInv++70tCh/sohe2hMGdNgb6CR1v+eUn9rosoZ5Z+0+5pCxI89kuopXuB98j/mOvEsyW8FaRh1/z6f2L8+efhQgOMQW/roXpg+uvPc+jN/z53XqHq9d16T9RTJqvvrqmyodtXcw5BswEvw7SqFURYYq64KvDNkiWf3o/cYDlMFkCPJ79T1lmB5DmDj8MnPa+Zygsb4E78D7cHaQs1xL9j09THg+ADjkKglEFXQiSGrPsQPxebiWz+JfPaMWfwXaArDmvJ9ImSzuUyVtXwSoB58re2MrFeS+dt8xVudZ201Z5fkpHVO9aybgOuWH1yqrJxM8tsAAwSmHokwSBK97gXl1H5tkxBXRJj+bcBeZb/1+bLQms1lVgPvgfwqCIws5I8wf68DeIEgS/d8liCWgaDcHxxgZ6MwhZIb33nsvPjzsfcuhQHoABCfLnprgf/n44yqrkj4hZdcCgmOjYGciXwj4mfHH5wDGlEN5+913lx//+MdVo759oDTPPkF51yonNYP/VYK4giG7cl0ZYn895k1ZIU5mRsb0F7QPJKFiJ6jnohsaVGFNwUM4VLDuGXPsawIA4FkdaJOAN/WP8i/yo+Ww66r/oa3A/7lX6SJK0lZWlSC49o8EZuSOsonncC1nwjVnP3imeW+JTzMQ5Xzq+6xy8P/+X//+RTnDGCNVDoWUpidPHy+HKex+8UJSQG/dvhlj4Cc/+fHy7/7d3+T3AXK7ToVGhExwHiAIbk1wAW5Y4LxUNlOnUmjsco3GMAvBPSwzYC1ijWIng5TT2UV8lncQxEn39waZAth2eYOKwm3N9SIsm6nCAil8SF8k8gl4HoOywSTGqmGWRWymAUCbUYywZsPSqRpp/BHQ5Rl8j7ngwHHvo8cwIsrRE8hM3cN2hNxIjI33ZqPWnD1Pox8OL38Bpihh8OQxtfYAbfc1I6UMQUCmev8DAfFQaDCKmBucqgcPH8QxgJVrs0yMnatvvhkmOMCkRkoiky1gBBNWI6xrELHmHN6kj3dJFBWhhq9rXA5qNfzhQFSwgxSmKhOTEh1raYoql5LMA51bjOtOjWQcrHH2AmvU4JhMBOa2BAYvvtUFJ62edFaY4BHkaRz1oplFB3qeLLdSzOVq2tjg8YvnYZO98sq55Ze//EXSmjyoXCKgxkMJNpRzUc0ry+gpEFemCGxcjGiMVoQF4/7kk4+Xr7+5Hhbmig6vzM8yEQscrX/H4AhLrxRWaqs14B0h0RfK0KtsjmJ4x4kLs7yZzjAmZJ71mHEGc/6SqYGzX4C665z9DEOm2UUxxAg8AIIDKz/HMMaxrLSxH/4QEPyn2WuwcrZUsnqvMuSK1WNTBZ7FOGWCU0Im9dQbBKceH0Y8JTxyfvfBtqGOF3udfVTrwHtaK1RlRBoqwhgjBoeWazg7ROsxWqg9fPX1y6tha4CGueffygT+jeDmD52sTR9z70xDZBoou07BdAj4TCB8KvsYb9ReG1FRwW8VOnsP2RNG7+3bMSjZY4JbXEeknKwDgEbGTqkL5A3gZ4HggLRloKl0HYdKibFExh2FBVV1VNlf1HXmnt91tDzvua+CoDK2eFeCszHEAaeePYscffPNNwKCX75yOUzwgwcPhAmukzLB5eaJ1jnAAX3wYHU4U9f5UUX5Be9mYG3XOOT+Aga15wqIcM1dqy0w1iznUZIpBnLXXNTRdw2n4eCYkH86cBq1/PTapLwfOVKGVQdt2dOW+phj0eB2jfJcdFVYKFX6gvvUd6qXBGvsOzIfBYIfi0wmWIhByjmC8ct+OXzk2HLy5Kkq7/RkY8JxvnlG1pa6fwI6HfjNXLSzkVRuwAhT0Bt8TaDl0aPl+NFibnA/jFGc9WKdv1gOH60GQQWCV/oyTBrKK1HbmfnC4AW0dC01wDxbnkllmE6QwBuGOcB7jKuWsTmL6S9QbB0dPeTe/i7Vg34F8AQYT3PDlmNhpy44dLCtHgQgq73WqfdLMaA2eVzCXacHx6/2dtWXVDezbv7RYBUcYx6xtQyqaM9pM3lvneEYy81m9/10ttT/fpfreH9YNdRqZt18H8qh8G/uS8CZzCuCJY8eP8qaIRMwkpPRc59skW6Unf4D1ZAr9mtnIEU/AYJGvzTzuuuzExQJywYwrPkAOTdLlQRJ5luXT8n+S/35AvEp4cRzrn3+eewI9htMcORP6dEqRZaG4qdOBTiCBYR+5N2q0XyzYHo8pftaN7aexlaLnrp3b3mILTZq4mr3eV4FC5CTZFJNma/sUWYJaq4yqpnzrk3dq7INYi8NQoEADICBz/RsaF+4PyaQ4V5TTk7Qg8/QhVyvo6tTpvzzewbtlFeCSwJes5GgZbyUHWlm3msDKF1rQY8j5C4ASAFQqeXchJNiFZ2MzKu68c/L9mwb0zOVrC9qhFqPurNVUpu+iS0AsJFxzSBLo9UF4O9Iznuc9rbFyBxg308nTd0lYDVBpbILtiAb/8cXsBcQexMQPFkJHTgFgFcWBcT4nprLu+uEWazMm0DjBMH5/dR39pHwGVOxEuwAACAASURBVLt2jbrZ+64kpGYqbnSdtoXRq01yQl8cTC3bsmfd48gA7E//v2YkhpxRdcQBwdWbjk3fw0DTZjNDTqmMlzUosBPUnPZYyRKkSZ3zcro3Ekr294vy6Zg79lnVs69nJEO6s0o4GwIV+gmsIf4X+4amvgFaukeIstazswKJXR/XMgXKWs4Jthz6OqUWEzB6kaAdcgt5iL8CCYX9w/fQq9h5sMDre1W6oUDzk8upk8eXE8crHb/2fJHNErxnXfcx7ir5kL2LLXNos++4z2Qyu+d3ZdmuHaac4XplBc/E16RMmVlac73dA8otbees2TP9iq22us90TII/3NNAmXKTayQXGJgqAkM1zONzMkV4d+QDMoD1xq6VKSqowx5xzbiGe3Av9oaAGvcUADNzkWv4XZUOKXvOveH+1mZwDgCH+c4E+AWO2Je7pZY4X+g7mxQazJg2hs/UflVOTP0yz/C0ufg3cpwyaF9/9U3kGu9x6dKVgOAEcq5/ez0s8MrQpqzV/dgPyQShVGb34MhzE2x/lFJ54kIpqrQfO7EY7Y7L8jzaQ8qraeNzFthj3IuMNQKl7DXsYHwk5z1yBSJaM6LRG4wDPS8IDhAvuYs55yxgn2KnghloM1UplF6jA1tZtV3dOXWv45i+imuPnA6mMUDQKUNmQDR2P+TE0RgTJr1BHNjQZktV0Kt8MHTwWqKuyYJgKVnrJoZED40M8n2psV3NHd2vMsF5V/Yc+o15+eijj5aPP/54BciL/b+VQ4l8Xxukb9mOzAuZLj/72c+6MeaN5c8ffZz1RG+CoX351dfL737/+zyD85eyou1nE4Q9dKgyOtPYOXW1LZ+6L6XRKIXy3g9/uPzkJz+pbOPO9gYEL5vzyAoES4ARBNfem/KOf7OfmAsZ/+xVKwyE1NL+gme38N3CHhiDf5WH8as66M0zBcHJdIBhH3822ftFBpaFz7+10aadstoPIYrWHp0yRxnA/Ov78p2SOyVznWOJxJav8zNJRGaliin4bPEGbUT2mvPB+3hdfgKCp4NzHH+aOAIoIWgfp+7YldeuLLdu3lhu3ryRLrqA4H/zN3+TepprlMbmiTT2SWO/eolE0bocSjrMN8sb54yXYjBsTiZFBShb3M8wzDW2uDYKJGxpSlMUc4rPBcHnYeYeLhiLoABzk+Swt/MYR3GUe/BahCp/2FymqplaxDUskkaSClilpXJTMJRRUAChTUBUjvwETEKQJoJIPfSODFatK1I1K43LDRVm5q1bMU4YZ4yipM2d3UDwm7c3IIOab82ELNCLepUlqLKelEQJ07JKwVAahQglc5rUwGNHInjeeP31gOCABwIG6xpZukYh1wEFI92sE+OVCT6NyNWJCxBJxK0Ou0Zj6m6OlN5pdExFqrO0AUcvdwUuJ6Ad5wZ+S/BXOYwwwg9UndKbN28vX3z5VT4rY6EFe0cyVwecfQyDORkLpYJ4xsmTx9M4ERAcR5r50/Fc64iHU2wpHGt0FUsGZYrBw0/KoRSTpGr1U6v5o798FAYdXYwTAFhp0hVvWZ2J0gn1jq1sZH0qcGBEleB9UZF0QJc2JPj94zTL7XSlnVTXAPmjDqIgiwZWgkMtECfYtxm6aWexPH9aYEFAsoN7yw/ffz8lmCoiDhPcVOQCwScT3LeN8dSNMWwsGplz/0EYotQFx4D54toXxU4NI/5grf2+fu8EdSoliPmOrEmpqKNxRGAcYUwhJzFSTp+uSCSG1KWL51YWSO3LjbU1QaSA4Dg/1C1uMGRVTKN+tw6V+1nlyNkzIBhZO0oAyTBRgcLwSbrreI7ybLJiOPf8nc2cOHfM5+fXPl8++4zUsGuRUdR6RgY8ffYiwaKqHWtAaWsi5jshs43gMy6eAyDBAsD4JtCookJGW29uGs4YGckkelTBR+YcluZrP3htefXypRVcIGKvbHrJaZrBIBjl9ytlXRkK25E/OjGyDpkjwXjXQ6eLuZetrlOvU6qxqdMVY6/T3Pie6+TzCqQph4nPlfUCF2G3dir3/ExgaIKYCSLj/HQtU50bnWoNF37P/bkHOka54Dsg88r4Kj2kbuT7fJczwXcJuFLbtIDyAsIPH6GpFobe05yZNNBMncYam85kOt0PlgYySrA99Zlj2BVo6LqmszmBl729yqro+aza/3cjVZFfplnjeODokZljzb9i21zO78zw8SzN+XXNXAf3FPuDvUPwZmWh9LlMw6EOqGi8UsaHvcm4cBqod8m9PYP8NEvMtGefZdMb3t/+Gp4XncfsM1hRAX1q3vid+4rf+X58J3usmXfV2KfSqnXkXWt1rQ6PZzJ2Wu8vwUGfqU42SEOpCYgEsuG6gUb2M2caXVsgOD1ourldy4RywIqswbXsMfaWY038mj3zBBCsmC06c+UAle2Y33e/Ed+fgBl6GXuIgL8yGkY4mW/MCXKdtbn73Z2AVzhIqSPeIAXvmPrRNBU/ciRyjp/Z1w2sC1h2G5CSAwZyWy6jXwOAD4drAjTKHvdjnIIBgs99Om0rz8wuCC64p3PB99XZZcWUvMqcJ/hetv0EBd0bfua5cd+qp+a+4zPZnso597DvqN7YZN8EF21eXfpV2Vw6sGycCvoQ9C9wvxoWVmkaWdRJ726wMvKwmdIwvaMHUspm33LwAPbB1pMAIBJgO++aBxYgvYLFYbbVnjSIlT1Yo9my50bNevYzQS/PlGC4Nr+OG/fUeVQfuE7IDEgm6GL3rTXfkbXHjlQGqnrJf3NP7Yo57+iCdmFXZ1bfzuCadvvq8zVDez1/zWhzbjabr4L2OR/tKOeMyhJUPo2+Bvpa4eCPdPGc/QROy5/kHjbK5B2rFOX+ZMhMoNTz8tI7D0CIPlnck+8ow9WLu2MNgWRfkT+UffXOxQYvG7J0qTocIE87zIB4lZTbMmkKnMc/OJC9xFge3C//GZ3AvfjuuveMZPXiAnIBYOi/1Hot0dfYc0mR7wwdMpGt8YxehA0OwMIZdm9hO8MSrIaaldVMycczZ04th9Ojp0hlginKOdaAYGsYlfiU+PFHDmWdZBi615UNu2Dp9O+VL3M+2fOsZRjBt29HlnIWmDf1kNcH3BllTFabrYlQ2taOye8pzyLzG2Dis2AfI8tCnctc8c4yP/Pu1HTv0iWCy/4UBOVdZtlVWceMmWuRyfoEkggFzXkXfsf6KVfTkLnf1zO7fta9Uhj/tCF9v2mfqiOwYdKDq7N11Anu7ZzBJsAJ0k794vlxXqcPr1xib+Cz4eMyjzzj4sVLyQDCJ/7k40/D4MWutN49Pl1lZe9PBQH1IO//6OGDEG8YD+tL+aozZ08tFy+RMXN+tUdTf7/7KCiPog+a5MLaVimh74pxf+ZciFSsEQGia9e+XPtrRN6l9wnlZUv3pKllB/WqPFURPRxr2dXHltdewzY9s7JlqylmkRdD4m49N4Ngc01fXt8ty2fTtVXPev6ZdpvjWd+djKfgZt0b4/kombMDgosDVtGwlusNessEtzxK9NfYm/s7S30ywQXB2UPKKM7AX/7ylxUE55wRLMX2lt2sj2V5SO0X5hcQ/Ec/+lFsueynTz9rZj/Z3eeD/QCC8wzkJMCE2CMBAEBw1hK7ExCcTFPlEiXPyAp86523l/fefz8ySdCWwCLsc9aed5ANXXYa+6zIRhNHia3RQTcDpvyO82q26wxiTR+UOeD57E+x19hVrUOx/XlWMkggpuzblznFlohM6PI8XGeGtD6CLHbtuxWvaCLTtDece+ZQnzN6ccWMS3+o05Rz4pv6GO5RdY372TnjfrM809THzIX+eM72f/lP/8OLUgZlYBYb6WBYUwz0zTdeTz1GAFEcyJ///KfLr3/967CpiAJqwJIy56HGUeW7/OSeicjimDYLiEW4fev2Wn+VAbl4lgwwulqM0Ir6O4ETIHBjuODTQDd6JoARY8iaQ+N+MsERuCpGN7KTGuCwm7sJ+HKvGQWeTsdUrmUQFLhWBfrLSJvj4Tk4ieUMH1lgsBEV4QuAD4kUN7PL76ro2dhu7qQQv/LKcvnyleWLL75s1vW9uuehatJkEKE2a+Xqpc5Up3aEEfX8WZr2ZD6WagDEvuBgww6gYQpG0nSGfP+pYHXguA/r4ZgrLbUZAb0W+X6XGtFRnQdZ8FgnwOfsAkZT8XLtdJC29W96ZOpxFzusGthk5eMM4XDDzv/oz3+JgsVomc0nI7h7zzA/gtpVTqSYVWdOnwqA+1d/9fMAL4IMdXibCUTwKSy1LlvSSoN7k1pVpRoo60HtzwpKVBr44+V3v/t9NV96sjE2U0pg6rXVqC9gnqh0IucdAbRWd7GnlAN1Jo2Yw2DCeAjQ0+eg0kRr3PWIemfPpE7oNv+z+UOBjZ7XUlgvlhep5UZkHyPuYErv/PjHPwrblyh4mOBpmleGRIRfv8cm2KqcEWzJYtG37El9VwJw95M+9cWXXyy3bt7KO5eMwLio7sjVLKQCJShPgcNiS5SSqApN9BmgUVXVlMNhOHfmxMrmyv7vWunTuWVOuJbxA8RqZChDBSydI5Vf2LlPuhv1AGaVCSoW18n5Ze/aY0CFYTBCMDIGxFrnsEoDRSmmFv7z5csvvgwQTn1n/h+myaXLzWiiHh8NLkkzLwYjz9HoFTzDKMeoq3IpXLcFMlGwjs33oDyJTqLjhLkBIwGjE6MQxhJ/z18g7ZvodNe1TumcYn75Z9YE57CbUpVsGli5HdzRaDByb3okxsbUISrl1dBuue77CmRMA0GZhiwA4M0+65Q410BGd/oFdHOwNH9tsKXAbYGekkP8XYFzM7E6CMnvMV74o8Oc62F+HavaaTphOU/Ntq6zXLPHPKaMUmepsCfrumIzkTnz5Zdf5ZpiUT5dGxgBSpONwWc4wuzFde76vdyPOccdANCAJTut6iqX7ky9wTbAsTOsF8c4mcMqhfCsslHawWOczAHNzqr7O8Gr2j/oP/csTEP1ljJ56iH3lGuKgZa5o9RS7/2MM0hbgWR8J+XMnjzOnLOfuCcOHt/hebK4TIH2PVh/boSMOXv2TOaWOvYE87TblBMZN02TkSkvaNRzOO+lXRXmEU5rG5pV650GdJWJpLyPgTwAAp3jCbTsOl72fpgggdlA2TMNzFcT5mLLwZus0l7dg+Xu/YBOzJUysBofF0MEPVcZPTi6db7dm6WHKuW4zkNl9li/mUvZN7IT0ZNkmFUJjALUWSv2Z8gPyfI5twateT56sNKRKV9xqjKpGrSLPfiMPV9lPGzslTVq4DXGflK368xHlzbTNIE/HJGHj2Ib29x32j2CdRO0S8PABmAF9SZ4VOyaylBz/VJ2aARE4/ikuXTpVLKzAihyxp4+qfKFT3Ee2pEeZAzejeunztq1f3fBLG1f5WYnlH4vI22+q/d1v9f6U3O1+gyglJPV2u9R9nZxA2BnF1ANIFglD4olUNlxEgSqH8aUe3tZM+xwg40A4NbGBmCMs9pOas6F5eG6VEfA785ac620k+KIElA8dHgtnZM92rq4HONw27JmyfJ4VGn82mI6npzzZDR1uSL1yLTlQOfr3fue/wbYnLNE8Hwwrj1rAlzKbH+vnKgSVyWvvcYx1hntkoJtQ9sUbbWB+5pVcVtDVpuRM9e+lPua+QpTsbOX4h/02KNDw8TsJoL798WW3h2/c73aXUutLXubsQk8ag/a2LnGWeBQlVCpNZMYAru45NPWL4Q5ePRoIxwQMGX9CJ5pM6eObfusGXvL7bvf3U2ANdkmHeT0bCe7Ok3r6rslY6oxpmeU75CVc+PGzcouxR4LOEBpwKPpZ4Cddv78uWQMs1cYG4xHgpRFYMAWqB4bfOfo4UNrGTNmI3KrF5BrA4B36RfePaVID1dKvGCve43rp0017UL3hPLe7/Bu6E6+q08cOYrP2yXBBGxknCfw32UKIzubJGbviRnQ9Xnx59tWdc4Zn9kWzLd2HPeHwcx8mZHGe6GDeX++py/Md5gL38d7pml3Nx8Xe9AuEkBTP8rOZKz8G6DNvSxIz/+1F51L57f8G/zc0gUCY/M7q00dcHcrxTJtXDEd/X71yqajt+xg5YG63J+RHYDgye6jNOn17GFKj7A+gJYf/vHD5ZNPPovMi02MPdP+admJlSXMe0Vm5YzV3uU5sHVpmn7m7OnYhexDrsc2ZN4NKihjBMHxvaup7N3gOqwtNgHZe/iWBJeqL1KRfA7skfEIuaD0Rtn1W0+wlG45WMEj9xx+JqVf8HEKJD0QuxXSSfk0lUGuHVEktw1QrNKupfND9OoMxKmLK+t8Iyx55rhmni91FXZD6pqXu77aUpxt9i59QzLf6Z1RuoNx1f6sdzTzfNYFj27oZtPR1ztMcO4DgEz5C+aNtWHOefdkdX/2WYIkkithaXsey19pv6OD/GKCEKjefPNqSDTgLJ99fi1YGeWEyXQm0PH7f/mX5c8f/TlrTTADWZd9ELyuZBznBZxgK3G7bzl9ChD8fBpev/3227H1wT3xFS6+ejFEUmS9dv6qe7ocSuzj2CLYN1ggG5FXTKL8IYD5I50FvQUh3V8CysrENLnsP/WMzlRtfwoyGmP59JNPMic2IcXuJcAQ2d3X8H32+SSJla1fAP6UL+47ZRWfiXfot3KG9FkoTViZ+EWe8gxwjb6nYLoyuZ7JnBQGpG1euFTZeWIiyqt9/8f//O9TDoUPMHbD0CLd6uHDGPt0iIb9Ql3wQ4cPLr/8xS+Wv/33fxvWsIIlAnIHBNeRQ+jMxphsAJ1G0gB5tiAFg9bI0KHHadGAT+2ari+8gq99yubhjUHVLG2NszCrAQSa9c4kZuK6DmqxQQoAVAnpCE/HT2WhQed3dgXGS4vfzBmauSARVEB+VyFWKYGV8pyaYW1IYXyzAQDBZTEwjlnfxxIjCAaiWpevXFm+uPZlBAMRfzoXKxSS6nP0WLNlinmYBn002nnxLCltnLhvv/kmeyLM8EcPkvqJcvjZz36eQw0IPudIJauj4BzzU2VoYX73gEGH1TDuerA2YpxgxDSENAKYwwRcrGHYRvcEa6dhUKyKSpVendPFGoEwIhvYhcX37HmMxD/96c8Bc9KgVOevjXKd7e2eRb+usdId+Pjy6sULYYKHOdbOtiA4+z1Mx8PFNMlee2rH8KVTq25HuVLWA4O1GtxUrdHf/vZ3Wd868KXoa85qBzqOEgDN1u4yAxUAqWvyPRRfzlM5h7MuJzXaaRiWdLI17beCFjH8+2yaVuOZYRKsG64DF5Zx2N4NVkZZF/uf79+9eyfpngiuq29dXX70ox8u7777TgAgIq9VL3ircev4N+O0GQgrCF5AOAZJKZzHax1rzgfvw7uSXk8DLF4+LFOaXTRAKeMq7IKWScjJcgCORFEQIKo6j4+rSUOnwluKKYZ9G5cAj2cpQRTD6e7KPE4DwHaWoxhewJClgVuxnFaDRacbod51fzGsmZkA9+xznMEGtjRclVv8jGHQNel4FuPYzhPGSilU5sEosild/GTPYGQjE9hvyCOCRmFpHgbQqZrbPovrkRsYBjSh/O7unbC/AZMYK8/QYOc7/J/nmPbFnMLcPXSoHEzkGaU2YIGjp+iHUPphqzln7d2cg1F6wLPG/TGuMRCQSakP344Uz0decbYw7PyrElfm1Emrs6R8FgRX1mvcJjjTjRN1xHjXWRbF+xgY5v98j9rFOvEaqavuGAxOnQjnMrVq43Qdi/4RpFnB12PH1pJcafDSgbCp29RvZXSVfAEU46zAIuNPzeWNnC/lEEClGRUVUCD4Rprrs+zN6dStge9uWsU7yhoGBK+GtOXUm80VXfMMHVDrg/zOnMcRpdxCGeBh3LbxhsGb0kUxpM8E6EzJtYBMZSQxhxOQ0ZB2TmVscy2f2RBzDeIPGem9wgpvQKUCIGXv6JBVxsX3Z9pwHe+B7uZ+M2ClrC2dcqCagd+rwFrG1vUFgbwMkMa22L9vDagVkNmN/xq8mKAVoAjngjWLDdW1THPeBgCZZzbLKuvRoF0IBgZPE5wqME+QJnWtGyiMs9ol+tBFOOXMDcbvbrCIbKgwsDtLix4NxaRpYDJBkGIvbyAJRnWVZAEcybz02WVuw7Ihq/FA1ZNnXg2G4ZiWLDEgU7rTzJnoxrUu9yjX0AFibboA5u2AaKPqCADOBcRsp9Ug/67tqY0ZoH/s16nTfV7t6Wq+NXXAqvt7z0eSjZIPgiDJanxce1BnZgIp/G6O07PjNd7T5/kc7W3HXIBd2R+5tkFDz6Rz4LvHpmmbWhteAkDO3dhTyqRCvmem0rjbCPzII2B3FE5dAHr5SwBhpYfSuLebfSfbqtc/3PMmWGxjs7niy2zhsPGG7+H8KIPnOk258fT5xmZV5ygzBepcG9/Seykvdn0erteB9d8TQFMGK3fK9u3gZJdfkhyx7tH+h8/aBTgFvJTdvnf2Qwe6CtSqhpezrEt0Y4PfjmnVgZZLKW7gppd20qN9h5fnhhr/m/+ZM9uZWupw9+02txWo8IyUPKz9YVbQuheiPZcOsNSZ17mfjD71h8/i/9YRFyz3XPD+AqOM15IZ6i3loEHusm9qn9a+LnkbUG6spX5OrctuL6EtC9SGblynrcIzk7334EHmgCwfxlYBmiJYIGexoaOvuu+Ka+ia8FN7wf0hoJG90cB0gaY3K0u76+3zOTqT33Fd9aSpkm+yDTdQssqXUma1AD1KaG79phxXEWW6T8K+ZTl18lT2lzZAMppSsg1fotiHZrwTaE850m42jZ2cPyNQSVAdHUH/EsZB9uOUx+51bUCezXX8kcwC8cp1KB1a+sv1njaee0Pbat7fd/Z7ucdSwSFAWXzjCYIbdEuvtrZ3p5yYa7or06fMSJ1vSJNkQ9+6lfk5e+Z8AFaCOH/6sOs1k6XUVQjiI6+lOPZ1E9ktG5y9jT3MHAG0UWaT0iP8ta65Nc4tdxabZJx/SpNCMgwIDhP87NmcG4LzgONky5bvUjYoBIDqK2ZAfyv4xJzi1+IbMoeuE/sFoBRMhz3Ncyi9aU1wG2wKzBto8NyKnTjv+iDugal7d3XArnye+ii1/NtOgHDB+mbPU6mgg4zZC0VVj5SLb449Q0ZnAN3SzWT3lS5GWza7HJ3+FPmAX0LmTGEpENrw1XgfAgOsDXYembw3ujEmZyZg9YGq8Y5/jZ/CKNZzmCx3+pkxn+eWi6++mnW/dftWyu4wxnPnq6Tw59eupQfCHz/8sMkqlGcuGxwQnJ9VApkMr8qm9aycPH58efXVC6mm8ebVN7OP9TNfvfRq+sqEnAbxgUyeLt9nFlvZQkUwzHqIXz55XBU0OsgbWbufcR1d+yt4xlmnyI4HtS/x0fUH18yTPKcIIup59Otnn36aXjznzp5NvxLwv2TAP6X3V5135Lp7c83qHSXWUl6z9Uhswox1C7BJXJi6AptcPUawX90RYuzoRyfuF9J1l3tzz/Pe4pBWG4ntioxI7fGyV2MfA4JnIQ8cyESxYWA3cgMcQxogknoFAMbh+9WvfrX8x//4H5ZDR6qGZV6sAakor35pUwaIEAHQygZfnT5rszWo6GSySNyHl0l0ODVDK2V3GtJTcDqBTrbgjk4+vxdw2KJmWw07JhzFXOBTMUpWI0rjrU79evgVEiqR1YzeSTfKPRt8OWBzgHbkFU5RNp2SWU5GLVTVlzalqFLVjRLyPEHwWRKF8gSA0wCupK19+eXXERzF1KlUOlN9eAfmirkvgx7ArUrIYAxdv/5t1x1tEPxQRTx/8YtfhqHLMzTQNN7ihHcUSEOInz5HNrgH0Gun4ssBbhaMjuHu2gsWcG83s3tRhqBGzVT8YdJ25oNMGgIEAEQEBqrpFvu6BBp1Sv/8p48ydyh6jZSt3uAWOKl3qE7jCDR+As7ApqAxJoxDu1JzdvjD3ONY0VBRYItmHwJRgPAFPN4PCA4gaZd3DOF/+Zc/RLDm7IUZtwE4Moc8K3E0OqMB1geA11YbfG/Zsg8A3cqIZf4597wLHYIBwTXWy5CpCJvCc4JzPtfrHNs0gHRuE808eDClRth3ZJ4QAXzjzdfDBKc2uCWYaKKJzCmlr+1oU9KKPgMaA8bJAieIEKZFQL5nYazaUCMR7AN0Ez5Raa8vymhHdlkKJTKmDWHGzDoHAD9SbGTOhY1sHjz8blUSGpIKZe4TgKO7F2s0C0zorOhEsa4GdLim5FNFhQ3ocE+UEn89f+5zZaNr6TimvKr9RFPcKu3E2MIq6EaxPMdOzDgXyHPmB6WLDEC26niwT2suy6Ex9Yr34Lq33norjbrKoKQ2X4GX3A/jxXPNOMxu0cGx7MzhI1vAiOdgKIYJfv58B31qU7jPnMvpMPEZz2JP8E4YUrw/15Ixgw5Qj0wZpY6RUeV4CWQx5tTt7OZEUw76vTK8y5lRJ+3Kvjj1naorUJHndAkRHV/3jHJ2nqtp1JaRXRF2DXl/MieW98r90mTv5RpuU8fxb+ZIIxgwqMpUGCi53WzGkov13hUQEUAIIGCDnJ1Gfhox6t+S4XQlL4fUZ+eMDxBZcM75QucSuJtlhhgP6zYbOHHPKoVxJNgbWU+rgT9AKYEf9X6CCkerCew8o3Mted7cA8oCxmoa+3RQPLuuve/EGIvZXux558afPmM1NsMmLnDd78UJESRv+4q58L2snz3BRmVR9MYAuqZt5P5XvghSzOc5D6z7bIQ09y/Pmvs4/09t72J1qPO2oGTr3RfdYGkFyqpB9a5zz/0YW9jeHXSKjJBN2pkOvMeUnRr7Zk/wnSqRUNmT6jjBAdd/6r5dW3V3jvmue04QiDXVUJ+AmPM07Z/YRkV53eTfKPU35Z7PWaPkLwufVW5m7ft+2bcvANcerPLDPSf4+ZJTsVMHUlk0nW7txrlO5bh146zBFp777V/Z283sCQt4R2aWHttS4pwHbck4QDZP7KDO3INzDbEHPQdco07iHlOmMm/Z+9HTLwccHPtc/3kGcKo9N14z7Qdln6TF8gAAIABJREFUj+cp5ztZc1tjTPap7Cr1hO+pvFQOWibKPcfnypzY0m1vqOt8vlvGPa8M2dam9uHuPp97fJ2nBqvKptrS+/XTtOHdZ7yT4+b62GldCsT1nWdw2+8cjw3I9BzN+Z37IefrBcSSAhFiF04mXgPW6/1H8Mg59J3m+kz/0/0F4CCQ5X71XZTZ/N/5rt4clZE5fR/HUsSaAmcNnvIs9QvXIde4X/n8ZbsoHydI5vnwzLimrt8EHfTbla/KMHTlCpR1Y3j2qAxdxiVLWrngmZ92jO+wK9t39xm2qmUHJEEEfE/2IbZ+6V/e17OrLa3Om/PvntP+4L0Eup0HxgZewf0ktah/p45c9cWzylDWVnwJC+hgseNNBjHs02dPkwGCPxjCxmhi6zkpIkDZrswT31U2+87uk2lrz7Pueyqb3B/uP89iQNsGlN2HyghtEe0PZda0XTwfu2s9ZTZ73Uag2On4kDTL5v7Mz6efUqLxs+xzM7DwR6t3VtlAxc6tc8wcACTTY4rPANfZnydPHQ+Q7R9LVWineQ5iGzypOv4wvlNq5/DhsIarRMvthVrKBYIXlhUdEcASuUiArEp6um9r7irwy++Ub7wjQCl+Dc/hM3zNtTFm11Xb1T+ek6k3tX/cM54zz7XXzrOkDNfm9tz9WyB4lSHZygLl+50Lokwku229nwFnCYUrCL4km3HuV57N3OJ7Mmb9bd4rDOduqI7PbqBLVj/jYB2QCfzl/8nsPXxkOU3/Fkgwx44ms+Dbb64HBD97/nzW9LPPP19+97vfLX/4wx8iO4oYWKU8sLnyLm1PhtTR5QbxoSCNXLlyabn61hvLW2+/nWeDxbEvL1Fq6o3Xi1TSGTtMVc6YQX0JMQHC0/a9yXBPMz82+rSpMYC6lQb0ebXLZdGH6NZ63rJ72S8E9ZvgEFD/xbJ8ce1a5py5NmBpGRxtAoOIEsS0uZQtkpoN/qkvmCdlp3aVNpWBPIlh2jTTxo6ffvjwKgPVk9xzd98ry7Pn28+AvOM77Pvf/u7XL1iwEpRVr4y60Ew4IDgNMO/fgxH3XR5IWYcPPvigagYf2pyKpEmkK2tFs3gAkSFAEDYukymrLgK7ayxbt8fJVIEwDh13WGAaZb7kNFCdPJ9rvRyNutU5HE6pgnxle4QFdTBCnXvvKscohN6svCcHiEhxymjE0K6IVzaJTNs2wEkRIbKc+kZdt3IaQ9vGr3S5KJK9YmOUciyHHwDP6AfPnEzw1D+7f78FfAHhHDgUB+ULqk5mBS3CNO+UgoqKwvAqYA+FAUuO36NsU+JjAcQuAB4g6t1330utMVOtVKqTBTmdNJSN0faZCaAhpxM4N2+Yxb2XUsYBNkUbB9ZzdE+wvmm0kN3b9b6bdZf3pcRF11dPQ81u2kiKIHNb0UsMXUAW1h92M2UqHib95g9/+DAlRIgq0jApqfpdviP7JA5YMcy5d5XsqLQn6lgDgtPckQAFgIuHj/mGrcgYJwhONJn35V1YuyqFcj/jsdQAcwUI/uGHH3YHX2r5Fqet2NzNAm9ly9qnZQ/sBeqRPTZdpVJtVH68SzGgTY8/UpkBCwb1/S4NUjUKA/Q3YOYZ4z58F+OH8joqPMvcFPjfDV8BEZLKXCy9dFs+uBcAPM1sXjxb3nrravoQAISTroZMSopXyxsZuJtcKFCkaoJTwqWazTCnClVqFRMVpRzKN19Trw/mKiyNSgMiIBvAvJsklmO+pC6W5V44F5wRQHvOAYYV5VCqDMSDlXEx5ZTGpE4qz5p7//scxyn3VgOTuvTNBmWcnukJtApSqAB4ltk5grA6dhp+jquMaJjnpZSdN+Q3BgeAMWtsKQnuU3IGFnjVIZbVWjXVYQwvcRI4A3yvlFaxNhmjz3D/8FzWCLlWbJNjCYKQDXD0KCUM9q0Rfwx9UndxKPyjcadjO3WEBgLvwO+RSWQEyA61ZMoEHaYCnmuq7ONduKbY6SdXZrXOjc7VBHG4v86vhqvG4gTiPENhGa6ZCFspCO/t/nHPrDquHVydYFnEUz+u52flxZb8mPfiGgEgfta6Vm3PrVYzQUZr55ZBzLmyxm4Fop4sj1Nmq7TvBEx1THXAAkrlmtIHvqvzJIAzAaZ81g2SUxmqjUrnw2DAdP6RVZUJVYw4z88ERtxbjFEQnL0uCK5hxzjZsxp3Pl+wiPsYsJqOhkDHpuc2R8l94jpNI9f7rsZegzUA4Qa2GI+ZYKwBzxUQrnnYUhfnGfId+I7nxWcLyLtP1H8auhNQy/jR3802j87u9fQMzfnJGMI4rHIu7sNq4F5p+Jm7ND4sPVP3q/4a8x38vufWfRz7qpsoJZTbQPoEWbyvcrrkITK39q8Ou2vMe7lGyg916xzH/GyesThEDegqE3Rc/c685t8ChLb5ehrb09KFyhI/n3LNOeO5qaM+SB/1/gW+CTzu7tOyK5tds8NMn2fQOfPZ8x2qdIkB7a3+//etQ9avGayWNPQM+QzfaepB18M5cF/wf/bWvwYqt7Jv3lfAcDp1zkfWKQ+uffjy+22NuXxuPk85vq00WNZgzdirgI/r73nL5y8qs0j2r7Kdz8w6ZE0MTuFfCQSip9SZE1RVBgtqKsuUva4x//fMKy9rTbfGgrsyYsrEKct312ue+XluBPQ8Z8qMaUf52Uty7HkRO5RJrtuUnY41vhbBhKeUpiiygzb71Evu36njlefKt91zNvW/74+94Vq79/gpgIGu4fnaYjXm2lueC3WZNoVrgw/HH9PXleOCr+gH2Yv2zwpoZzZhyyPu4fnm345Pe831Mz1dGcG9JERMH1D/AnsePTTLRHpW515RNqszfN6uTNf3WIPGZlM3W3WOe9rW89/TjlJPWq6F9xGr4Cfj8Z15B95RUpLry3WTEZ29tK/KXkhAeEkWNE7BWeU9AEGxbwnS37t/f2W581zr3np+xQe0H/FNBKh2yROeXc+Jdpgg+NSH7gf3SnyNwyVXBKD8vuvn3lBeSUpclfPQuVMH7soCfDcwJP7im1945WLmnHdMH5GuT6+Pg/wBgHb+qoF4Nyje24sfAblTEJxSeOfOn8vv8Vd4Pn6KIJtyV5s3vXEebWVuOFsApmAHjJEmioDg+J7cK/ZmGmNWVlr6SXQWkXsNX9eg+rQtIQ2B5Tgu2OoQh2rei7iovaoMnntZ+aDcUy5N237qW38/bZhpA+dMdunkPAc/u0uNZG/MXmFgWSOLJyXLGmuITO+NYFkU+7qU0qx5U5Zzb3xM1pT1qKzgk7mU80aWACUCtZ34nox69ReysAIp+0J45PP0ojp+PJUtwFmuf3tj2YPseebMcvbs+QQ0fvPb3wYER6aRLS6Z73CTSrEhsz4dHOdMQzCEbX758qvLu+++vbz97jt5Npgc+/bya1dSJoWxRHZnwttWGEzqraFnscKxE9grzI/2a5XI3BfibMD9LqdlMJNn4EeDZaXxbttMaebZjZjBtlIVo0ukMf6vv/oq74XsYw+Q8QE+OnWbtqjYg3aGskXys807+Zx9o23BfSXI8h11nXaqetEg5YaxFQg+bRH37K5/onzK3jXjaYLg//vff/ACwC0p9V13M4Bnp7kQeYIFTo1wDt3Pf/7z5de//ndr990AwannU86jjavYqGwaGkYhGOxmWgu3Md2K7r+Bzkamp4POoV+TRxoc5TkR0r1opuVGScHg7HTkdBJvw9z0W8YrS1bjyVQNN47R3mlUajCxIDIvp1EzjWkNoxivMGr316E0mjMN7Zq/Sgmpe+wPY4prSulUui1OJApKQ58Nxua22ytrBEgNWGihf5QBf0swlvESQBKH/9nzbHAULHXsyuh4EuCWjcO6V1pqpb4zNyjd9957P+xLUklUlPycIPg05jQCTGvgIAYMeUwTxK0kxzRojJROg1zGhymnc9MrqDWYfT7rMx3urH2XmwhYHYcPRpcOF850MapRvt98823KoRT4TBrdqQI4U+u5DnOckEcPk4bOOViDN0cOp94Y6/HOO29nvmSWlSNW8xpFeaQi+GF5BNhk3vdHMFfNOBoWVj3oqhUPC+bR8gnNC7oxqmdkJT+ZhWC33QbBk3bzgnpuFcSKIG5WJe/86DEgSTFEYxin+RfCulj0BhJqjgHTZZHYYK/YrpvCVflXKnU1Bal5QxWmDqGCe+9ABDXBAZ5JtPS9994NGE7zHdLR2ZMB8p9U/TzTqSyvUsGeipoyR2R5VESynBsap1y/caODRLcClvNnb29bg5SFSMCk0pQBXVEUFYCpgAxK7sSJDQTn3LCWjx5vNbfc09N4n8Yn+9NrpmGiXBK8mueeVDHvsetgTwNTZaBRqjIzOuuZ0WjSiS85gLzZSqaojJDPyByuxQjByOY+1a2+MhjKGKamXM2V6XBl9FdTY0BR1hIHU6Wo06CjicFgahvfIcjAX+acIKxZQyr9KT80LifYNI10ZajOpUHEPDvNca1jV3vWe68OcjPBErxp0J93VUZqeOnIGc2ufbaxIWRHz33gWqsXuUfWMuWKNuBtgiK7e8h94TzM8ctiUse+BFoiWzby5NxOa8CGsXD2k9787Ply4uTJBo0tlVK6pt6z/pYxi56nQWYDon13Qak51q1cQdX+x/DzndzPzmPJzQKKVn1iSLrBet7VORC88NrMfRr3YltuIKTzrkHGT/WHjqXr7PnwXG56RnB2AzrUWy+/71arbp5L7+sauU/Uc1N/utcseZPasM3yc+8zZ5x/nq3s97yVObUFPua7+Jz4Jw3OMSYBNn4/Aam5FtPhkQm+q69dQ+Xe6rztJyi9zaHZGQTbnGOB8Oib7sWhXeIGdm5kyPke1fW+7EHfMbZlMy/nPLtPqyRG6XrtPD/zvabc2QVunJu5druO9u66zbPuPO+uzzxH8xlz7ecZmNe4B3zfuZaeF0uQ6Wz77u5Jz6Pj8F5TiOzuI5/r77WBd+fPd5gOuYEVZCvsLeWm91SfTbtc+av85/8TKCi7qoJH8Weiywho1f7wnZX709Fc91QTZl50k6zt3V7OJJ1nwJI2c+52Qdap0/KOXWve8U65zlgEEXSMubf1h3mPgABdU9oAno6ljiljYF4dC2OewQ7BMfdrrfVGYJm290vzM5plzvnh38r3eZamXJryc+4tr1GWzP0XTmJnSSobds+hc7/tydI785xOG6OCvUUYmft6goBTXs5xO9aMsQk+njkJAdyT+ZsgeLFbNxadsmXzFWvu+Q5raLm/KllXPiTyTZalQR+BJcFx9pJAtsCxOo9r+VwA1HFzf57Ln8m6FgQXCOZ67lH3K/9c/1HGoLaPfpzrPO2cl4yT1ku+z2pPtVzXZ8kctF50z897zr3h/nGsAnLqP+WD9gHvwTtiS05bhfXEVlXvMkdkG0IOMBiuPNLHZRza6cwTNhZAHUxwiSWea55Vttizl7JB+f/0OafdOQFT35/38HxPsJSxTeCfa7J2h6u0hd/zu86Hc+le5x5z38819Sx6lrY1wQ+/v5JvuO7CK1VWFNsTAlPK7VJSsjNsOZeU5TOz9PHjyhZRnpw9ezokPuYtNY9PHF+uXL6UMo0pF/HsWTJLmd95lrm+7PWnIZFB0mHebZSNfMFnEQRnbLxHQNEQ5JZuJFql/aaeSibpUr6gwRGeT8Y95XAkM1Q5yAo0C4JzH0HCiXtwL/Wm2Iy6bncd5u93fYcpF3N+0ly6bcXOAk3QBVKMvgolocBR1pKsXY6ye5Pk+b0BJgi+7on0NKrgozrZUpyM1YAd41lB8Dt3ui539zXp/cxelqwi0Skk1rDBq0EtOOa9u/ezbyCgwg6nHAq13f/5N79JSRS+S7a4ZWSPHqYkNA3un2TfgD+w1uwHeh/w7oDg773/zvL2O+8EBwUIZ41gggOEK+cgKCoDbBDqGa1ehOn2XXIFOiM6QzkWeUq5mQLBzSRQrjpHEr0ivwDuu3eI8khMNfv80ePlOk3qu8E294jvfqTuv461/S5lgH6Ktinni3M4QXA+492UF5svWTYJc2JAWrtj4onKXfWiz2Sf6JMYtJ42wLqv2ZtN1M5z/st/+g8BwXWc6pA/DhBKlISfKYHw9HEmASY4jTETjeoi9zK6mKhMRjsQCGuiM3Yr1+EPaPiAJn9bwzkP2lRQGrGVPlJ/p0Hvy/tyHsxpQGuwuWgqdAVENlo3CTKaMRXSLjPERVGhTANIQfKvxhUgfH+BaN3VfDriqwHV9agzF107eAXBY4Bvjc8A+Yl+ybAvJfsgLG5AbZRfNQWsesj1vDpEpWCKFY4wgcVaQrEY37WB9qUOeM05gHwVxOeQ/+IXv0gzARv7aZzvguACxDJVNNbZF7Om6fcZvWlq1YCRAQkVvWs3nRf/rdFpJNwDM/dEKfGD3TGchgYFRFeFPoxIQJuDYQLfunVn+fzaFwHByyhlbjqNlhIhKSdjp+4niRhwkKuZwNEKSFy6mPQrD/i2j1GEzejYKwY1CryyJMrxB5Quls/jKF7ASZV5UrK++CLlQ9gH9cdmp5WSugqnLmFQZVqWViJVh4/oGPXrvv32evYMc8dY7cDMWc85iuLeaud7ngXTFLoy/ydAMM8ha49wtQY1n9GghPrQlQpToAQAKfN36fKl5ZVX6L5NRkgzNZ9Rz7oYjWYG1BqT1lNGtSVtBE4s2wDID6MiDuH9Asdd/3J0S+EEvN2RO3lWQCDqiNNskPS6cwFnmSfe+f6Dqm09jTwF9K7jxe9dz2kIamjzmYwuro18pDHmYI3x3jqj3EOHYioSvqdRJ0vGM+FzpxxNoGVfNYct5mONk2s247zqqLMmrCfXliwotoMAguz51FpPUK8cdAH+7wPPOP/+vmrCVYhn/36azNS9ddQYk47KNMj9t++tjuGnylFj0AyVBAn7ec7LlB1cP53UCYZYN14H03VlfAYCdfKn07y7J5ijqV+UYQbe+L/7acrO1TAddW3dX/OzeW41OLxfmtk0M206/+o0x8/auI8AoMLybbnlNQQ6ZiMwa/H20VpB6VqL4vBGxnZvAvdyyZEqL+WaemZtTDad13xvKUMvc/+IYGvtkTnX6owYbB3oEtjUTtDR12DTgJtnx3/zLMEIrnNuNcgmqCVo5LjVy1NOliwq2aRj6Zyo31abq89mzkITA9SF07FUJ+tsqSMsK+UYPR/uL8+O4JjMU36/C356vpwL7gXTvkqNVYxlzoXnd9p4K9C23yBKNaDkXdB7ZRRby3arR1wA9iATrKXtSi9WqYDaFzZA5LyXzbrV9a93qGCOzUfnXCUg3HWIyy4oR0sg1jlwDeZ5993nT51+ZTzzLHNPOa6s+j4dwvX8Xtngefe7Pn+e6V2H2O/vyib39aZvSxZ7vXt36rwpoxyLdqLzOMfkOVDWOx/+9J09/z6/2HVkcGyRu/lejslzq+zTlp2y2rXibCHb+FM+AaAFpYOKlFIgnjUlC1yt89H7OvuymhH+f/3x3fLdHIxZp/zlsjDOj3vANaFOuwzbCWwZnPJ8ToaoZQKYJ7NDXCO/p82tDNM2mPrGALIO6ra3Nl9tdy3mntHGUYZ5HnymMs9nrms+1tq9t6sHdcLVf7FJ0iyrAlcVyKoM3rXPz9SrySwFNN4yA6bOdezuB+XylMfqG6+dZ/OlfdENrvV3lZvOp3uezyvLuRjIUy4o17kvcgOCAr+jZIP2BOvOZwASu76u+sCAhyQlx65NadCXe7F3zPhzzMpobUT+LzBuAFJdWsSasqM9j4xbYHi12zuQO8+A+mjaaMrOKVfMypZsxz2cK/eIe1u55D7jp2uibnLdduWQe1bfhjEwfgkjnleB9/SeOXosayExiuvNlpe5z3Pxk9ijAFDIOXtJ6G9zb+W/c+e8WMpAW9Q96bsrk6eed32mf82+E3znuYzb7DnvITaj7ptr5D7a1Ye71zjuTdcWmdKShRCbXnmlfGmuffq0Si6a4cL3OOPXrn0R7IM/T55ULyj3MIzvq1ffzFkAQIVQQ4YpOAh+DHOTEjSjzrDzFjwIEsfT52mayPWC4OgusmQ//vjjlNus0qVVf/pRCHL4tJQlhMg4M32q39Na+7nPDPd99913A4KX37SvCYqTmFM6f4KE+k3T/pw+0NzLyi3X4fvWx/VUdsMEVxamZ5U9YkY5lOy31mmemeyTZsBnPgcbPGduK5MeH0wZx2esH+uZhuXLspb05d1ZQ3BGynuY2eJ8KNeyXzs7U3uV5pmRg4crc/n+vfvL119/mzGef+VCCF7sI5jgv/3tb7v0DWWkSk/LBE8PHkppWsL58OHluzvfxY95/fXXlvd/+N7y1ttvrWRg1ueVCxeWC69eXDO08J+sVgCm5JqmaXYCCdV8vHBa9yDBGErzQb46lABLlS2p7Br1p3NEgCbB/S7HTINM5ik6n4DDIGdRmu3mjRu5PkGcsNWrhKeZzupr95A2hPKX9XM9JA3r0zAH2sx1Rst+Zcz6XvzeDBdx4Xmd99QOUdfz7vrlynB9VQ5ZdM7IjN33f/0v/+OL1IveK8ADEJQvHDtakRLADFiZz54+WY4cPbz89Kc/Xf76b34V8CwGfxoRdcOlriPog4k02BTTtH2EVRwRouhxZArsXA9Yl5SYRhcRLw+uLzeN+10QZR46nSkPtw7XdICTTmDx+QbaHZOT7zgVzm4ADU+u17AwYrw6Fd1oLIJjpJv7DDcRNZ1lzXEQBXlSFzyKrmqlcz2fyQJXQbFOgODW/EY5kJJTqTQ1K5v9WIwvBDJrmS63YdRVmQcUA9EnDlWBt2WU4wyQonPx4qtrOorCVmNGASRQwlh9F4Fwr5nGq4q6DJVi57rBdUw0eqfjzT3cF/UOBTpNloNC3rGGgbBXhjGTsj+MRUC+HOXMcxqSPqSkz4NqdgP4nUZvKJ1Ky378tJ5T41pWdrUsBwJHlDoh5Yr7T2C49nXV1a5mAcXcqwY+tedhMhfohpCo9G+ZtIyUQEh1mK/aubW+/NzqMk4GQKKMC/Xoio1AQwGaHSTN7sbNrBO3oOwL+4K1D2zR4LPjJagTEICoeJdBEuzhHWHGE1wo5U4AaMvIkM1AlkgcSppYJGhwrJvF0Fm6gEpKX1Cv6/BhgO1yMi3bA5gdJl9v6siICHMi5d0NvJ0e1yjT0w3h0uThSYFMzHmUcgeK0Mg561nvLnMTBr6O6vO18ziNVbbGfc+XZf/L2Q0advOnCkOnVpk1ZcI0UHi31WnsVFiViI6HTItpxM6zwPVlOJYc2QVIlKMxZruOcymoKpegXJtAIPOMzmB/8nv+rwLWUfCM87nNLwUfZNY7NzqKnK+qRY8zwXjNFrIeb8kjlSzPElhX5q/Gzk4dZZ/Fd3S0pgPCucCAUfZzvfpHua8c0gFAZgp8qlvmueMeU6GbBeM1yi0dGveH+yE6dUdPaZxG/856wDsp+LIpsvW7BAv/1tjQmaqjQcPCAl99nymjPUd8pmHO+eWcB8DiHHXJrRofesZzOwI+DdRm/6+bv1j41Tx2A71jCyS4VzVrmbOSo5WltDm9yj6bzBWjP8y5Brl5Z+6hwVVGV8vOnuNdMMZzJrtOttauA+Eaq3emrTF1m/rbz7WXnGf16JQXnn/fVZDB93CNo99krI8atuodjWvPPz9ljE6Qb1enC0AYzLHknEECP2c8pTPKsJXBlJRTmpOn6eUW4JrAnffSjkpG1aFqaF57yUBx2Y0V1N96xXhGQ+rvQP/2uzojlgMQtMl13RTIuWU+Xj5PNhIr8JMg3AsykZ5WY+Gyo7Y0VL87gQ/lmms6bVQdg2kD836C4HNuHaNzsoIIfZ51ErK+Zo+MZuz5vvXC2SuzfEmzc8vWKbZM5EQ3A0TOb2uhPfky8P59Ok5Zpj6YANLUg3Xvl8s8OU++tzJsBVw6yw0n0sCS10xnXz0o+UIA2L0/53jKvjlm9wzyAttNwNgx6rNkrVNmb2r1+vfcGy+tZTcRU+d8n+yYz4mMAZR/Wv06zKD1no7N8bunS59WE8Z5xidIVnZw2VXKStd1notpU+uXlL7aSgtt58+G7ZtucazaL3N+5ve+b87Ui7u6T53oPPJ5zQV/W6eT5df6yp42ZveVrq/SoCXPq+a659f9P51ygU3Hohx3LH5fnek+9R0tKeB8cx/ltWCl61YM6wqSa49N+4/fVdbcqZdAcOYLJiW+IbWPBSGQycodbRD3uTaOes4zx3XoH+x1/rqftA38Ps/U5pzyzz1Zz6265lxniYNJppmZ2HPN17lr2TbtAtchPmYD6PY3iL3RwWXXw2e4thM8ch206fy+NsE8T9ol6jSJPoy1CDxtAzZZ5NDhI/GLoue6X4tkjMnmDHuUUgFHKAO41Yb3bOoX+Jx5lgGsbKbtOk59owyY/oBzOeW0GAPvxp5hf6VX2//L2Jv0XJZk6VrH+75vw6OPjKxKbs2YIzFmescM+A+MGMOAGcwQ9zKBKyGQuIBggIArJEQzQYBEVakqm6isyow+MyOjcffwHj1r2WP7PebbE75Q6Pv8nL2tWbba15YtG6fHUsevsisP6+ekDcx1TD5MGSIGBugkkxVf7vatO11atkCyPpEIreG/slfPXxz+4R9+0wD3OHkMnsDYoTUlRQDBmQPv8nPpcl+OaXKBGfSZqe9a16XbL17VnWvEM6wVWcMQA6CRGuVfffV1+bDOj5gX7MAEIU9VuXacOEE/yXvIAPIgCM5zfEfSFTqrn+v7x4zH9DekN2ubgGDSdPoNcRJf+cr1UZb8rsY77kKpudXpzhfTR7Acco2vU7y3UzKjnOO0y57gNKs87CUlhPlR7pBRTzHxObSxBj/yAQ7C2Ooy2WHfjG/43HJGU2+Ocsx1Qea53hgk4fCLz78sGbt9987h3r37tZkhCM5aUzrYZFLucij+GphlXdo8KjX88Zs/Vpb5Rx99cPjzn/308P4HH8xLMaEXmebXb1wv/KX0Arw75t+Xwg9sdCS11ZrXPUf4nU8rUxsAvGKRV4cYAidXAAAgAElEQVRqBx2Sm2raBeaP7rceefEHySRR4rCTdEf5WvTj8xdVZ93NzvaJAI9Pzxrh2jXtnzpeXWD/6iV4KTeN1aHaO35DTxMQpr6M0lzaGN5VR6aPYl+JxTI+N/C8lJPsf5MLT/zr/9q/8oqjASxYTfR5O0jU6sIRqKC8HAFS1c8fPv7px4e/+It/VAoEpQwIXow6jjmUsIxFBAR398aAmsWoY0GjLjBCksKr0Tk2vMcguCBHGm2ZRkWaSnkFpdOxLYYYmeDphGlIVDDQRCVC/+nQ8Dc/jms7ZsxO8vMWErJDRtkZgDUdpBk0jHpRXZe8b6PuDOrewUShIii8B71gFOvtCDATpKAkWScEgnehNf+b5dxGfKuxaU3w3p1E8bTirkzO0ycnqO5Fjszz1q3bVRYEgXOdEszJgNuMMYFwsygVmASqpEkbsjZonRncO/IZ4K0OOLQ301rhUeBSkatY6/ZzAJWR6VuOWN0k3MF1l9PA+e2yJJ0N1LXAOzu2A2CCEMZW4HBdFLLVJ+Wzrk/adQUFuLa5bxmzHONuRTN2WcepAAHwBgJPHbjEk+zbrrN7epRO6Vvd60h3UUsw3CP2XX+5LvX0wqPYcGGXmnUyM5t+OAECUN6OXWdAPX/2JI5X8TnKGjo0X7aB6QCqs/WaNpZG6Bvnz0xw5Icfvp+Oy4XznRHBaYkOTNu4AH6xAVNHgIpxGyTjO0BwAnQCmg5e4Nstc2tzEjvw0qmn5peXT2BBOpOrg+8G7CotddTRd10aKLPgem14sN515KovOtFR4NJgfwyu5WED7AyqdKzXQCsDunQkq/J7XN6rzlMWM5t0Bu5jo2YNZqdDMgZs8Ft08N6GsfE2HbbhkEnfLQjqY64zizPKiGQ/Wx/txGUGhHRTh2gY+W1wQXaWoLz6LUGNvBAlHTqD7vzMrDj684RK1aYfZYIM4lrG+xiw43cN2lZs2a3MQVuR+k0e8Ni6mxHyiOPSVsoX06b12cIikQFb6syVJ3xP2mcgpy7iGY8gz/WlFM7IojYgEpiVnzI4R/HwXG+CmUm+Hf3PjdcQjJE92fNJoMD5betE9n+XglkDVdsrXV+nukad8Qo8z/QtHQsIqJwk7XzPmnE845yYu1kHrJ1HKuERAe8EvuWzDE6SH3Jd0+dwbqu9EjTRx9GuJZ+lT0PAXzZwlBxT7/GMwbh0kzeqzNQAUrNdvncd3FiWP+Vf2/SklhnRbizRXmUNUlYrjgHLb/anzOscV8bZhUvzhFTyXJ46aV9gu9cCJW05tc0uNail7Api1Ro97VqW6d8JzOhjqrd7jH0SCL9RmZK2q77PzXjtA7/1V9y8yMAtdZ/vpP5Xx8on5Y+OE37ZRwYlqz1yXvLfJr/bRaM592orMptTpuQHdd1qj1JmpY+yl9+1runaxwZW61x9X7uAv1X8GfYrgzP9ROnCs6ttSdDI5+QTaahMS/PUqdm2fVdiRVwQKm85nhXs9rLrjCvsc1075bH8rOdPSx9ZfsJYhHF6NNsMOPWHc0j7lbbBv5N2yVdpP4/0zlGN/21zUlqpS1KO1cX6EqkPld30j6YtjA0F7UfGHTlH5yPwn2vo2hszoN+dE/6r/4a3HYd6MsFix+BctZfJT/RvPLT5q6fK0QLEo183K6QD75iVnWvrxnLKeNpq1h7dYxkO+sO/BxTlYnJtiKCNfUib9EX0ffKki/GwwG+eLpDXGYMAjLaCdpMPO14lljlTYwNXYAxu6ugrOXfmyPvqKzekBTSUGXVIlxJoMM5xuSb0g89nmRbeUe+nr2hfgvPKeOpAN1edn7ZQPS9oa18zyWZs4mnz9GfVi9CZ/kk0AoBCz/FvfgRsXR8BPuWG32SCp2yn7KbsyTvKobyozIo30KcnhE+Me1rSluTmTMpy2s/k2dSj6Q9I85a1PgHx6aefVsnF27e4G+rijDOJjaUb/QBmUsYCWjcdO5PYfkkUfOut+7UZRD/Y8YsXz9e/5Tc3ZEzWkW7aD/bQKIcCsMizV69eK4CUzwDHOVWt31v+28B3+nLMPl2mzW9fs/EWy3ZAR+hMwiGXY0qP9tP65Fnruy2hQNuR/q02WTlfdbs6Tbt6HJu1v+2PNKAcijry6D4D8KkBvBePVrjuab0CUirbecaCo+2ZBBO7xgmCMwb4DlnlNz+sC3Ee/65KEw8flg+nHOp7K0dH8f/YQCQTvPTG+XO1huBpv/3NZ4cLly4e7t67d7h8+WqdpAEE/9WvflU8yBp3UtirA2M0Tqh5j0S/0nnfflf/BgT/R3/xsyp/wvgbiztUeaMrV68cLl2+XPqMTZIq81oZ4e2DFZ3iJGPhqtiQJ4/LZoCvMua+EPNC+dckLnrqS5sEn6H7LflZsd2I79w4ApPsO8/6KlOy4n/3NfelPZnZ5YDvfE+lCXS1us41SV9VeqdO4l1lXB2mHVz9NHUs41PP0f7qb6ROT/vsulSlg9IJnFRn87sTZNk0mBuE//hf/ZdfFUOd7+MlRfxx7KKBAAJUslP7YrMHD946vPfeu4erFOi/cG4Af70rPZ2VAViWczbqPzMBBlyDGcdErEEjwyaQrRHqSfau0HR8R9q+/fn+GjzYpwR3kZKQGtdzF3pnUUWpoOroZJalwCxjXHc2MiNZZ4ldFRgY8KqA17p8sZWLxqGOY3MslyzWqm3Zc+55b5ngGinec2esnOEqLdOlTFCUrEdnK291xWW0uhxxHLMm29K6gAxpq3FHndS+HJX/E+QBHOV/L9eU4VKR6kxlBrjry3hdA7OdUigUFAJZj/G4NumkKSjyRR4Byb4MuFTiUB6QtQDM4bh7uVZfCNglQzpLuLPfy1muTGCPMXl52qhVWzdRul4uXB/xryOXAySTVxuYGOMYlw10qY2u22e8ybo+edKKgDIf585dGMLbmXXYDbJVuLSyarqOTBzB7g7uGTvHxL2QkgBt1DkuoN6TGNtx3OMyBuwMwkddB9CLgnQ0VYI6X7WBUDdyt5FoB7h3+TwaCR1m4EZmlReSjqw6dmirTlp5Ejiwh3nZaAOTlOUgK+bJzMTvWvFc2EuWf2eDp6PaWfCHooMZhNC5SqiM+sWbTum7C2rjauigvqz0+EKiU5Wh3Mfru7TNqzKq8rUybtCrDkqnKh2NdApX/ZYOirvcGkvlouW+TxTMoKkPpk1abHplAyCVr835x862PWjHb3NmWEuOXp2rI1dN4z7FMLKBC5CyhEm/37sH/VmXtOGSj97kKB2HczTuKvBS3JLvoRd1Pluieg2gcctHB67S3ADUsadTaDsaaQMq3hFMqPIII+OYNnm2yyh0TXnXK4P7vuRzO30hjV3nPWOt/kr75xrrPBxt4Eqr2ABJw6+NdHzp4O4BGoKrBrc9nl6PDPRyXntOMWvftOhMlr6zoC/p3fi9Rjfs2UYn25NOGSDNd+vIem8ASBfec4zaC20a72E+S2cPvk89UN/XxlVvRvsder91/3FJIfo001cgQ9na8132ZFy5co0MRmqMwxfQLh75UgMQTPrk2shnR85hR1nzlEPbmi34kBfkyV7f7QI/2kze5nv1iZsjrhPjMiBzkxofRD2vbSidPY68yk/Ju86JvtvGjJNDXDQ8fJhe321jt9tR7qxNupVOSh+yT131CYBjHdA63stwpdOWlTVsZmWvj1JgQ//A9651jnvlR/uTz/RXPG7Nvw1gU28rn9pZaa6uc43QxYDBq86xP9dZHpHnV57MdZEO2q/O6OqTFetz9iNtUw/Ja77jGJMnU17mhafjROYMmIMnHVONf9gnN7VTV8FH0k59r2ynPKRO42/th74L61B8XP7V2IAue0XiQwNSNXdrdtadK9MdnPokafAarcbR8dxkTLu10q90dJXjaxBcgKCC6CHr1gdN8G7Vg8Yrll8w4My+V35xTbAbqYOTtqnrkwdW2yI/JE/lM8wnAbr1/bRre3pRWvTvcWH6M05v4p+ia7p0XtqBlpM+CUpikSfM1FfyVMYY0lXdufog6gRBcO1H8dAJ+ursbvrafJ0+TeNGmvKqzpsCP/hPGgp84RcRb6s3OpOxL1O0fxOHBOS2GHG5YyNKK6qvlBXazxMWjDN9/TyloG/KM/RFbEn86bgEzj3plPG1tNVnow9B8AR+pEvZqoql2v6tdtm4WZ9L2XHTyL6hZ5YZcL6WztAXEVBibo6L75gf7/PZvJi2Sm62r262JSU4+CF57eHDHyY4D5ANaMPpWvWNuIH80T7NdjpFvwKgR35YdYhroHwJxKuboIN4gxsq9AcOVJgBp8VHJvhmNzs71phbmUk/Ke1OxjvJ986FeSGH0I3yI5UJfvtOnWJmHR4/7lPmbuK0fnh1+OSTvytwFPr2Kc3OGGeO9+/fO7z77jsFMtsnJ47JzLUdT9N7j1LqqeKbJ10TnCzkBsGvHs6ePV/Z6oyTDOJOqGucoL1qTir36e8+zdwANrQ1voWPeQc5IBv9/fffr0s6oRP6lhPlJlz1CeXuQ73t5lTqTOPy9AOke/qVaZPShr8mN5GM4p1qpQvrvjlP3vQpMk65TP9gxHnTtwgQvPgkThVUoujQy3yn7AgiQx/0GP1WYm2ViXpSYDjPGgvIi/IfY9K3PH+2S3ucp4TIhfOHb7754+HT335WwDQg+MVLl2tDg5rgv/jFL0b990sTBAdEn3IHsD5OYLIegMjcc/bhh+8ffvazP6vSJ264MR/6OH+xsZzicSoAjNPOFSkbS84TvpVdXL5qlSd92WWAyICvrOaLDX6b0KT8q4uQH+ikPejEXC+Zp4TiySqHUnry1avDYy6jHeVTPKkyClYW3eF5babYnf/W14IO6gH9PXVl+l9pw+VBf28Jdn1yLfXFipUoo+pzvveEjfJRZTubuTe9+G/+G//4FVngZIMXc4zahoCjDTbh3OEwUEKBYwN9mcrlK5dGJvipefN8Mf24NEnhrksqR70XBuXfgF7eHKvzkkGsgsMY6HNPcaaCzSAqP0/CKcwKhsYcWAUwp/3QLduM8douwrY6OK2guxQG72lsMogthkARVK3Occx0Zp1uu+KdidbHQYspBjhpnyj2Z8/76Jjzc9eSZ9oh47jPVkqC54uJ6uK/rcaSTpR0mEq1hAxAr8EpPq+yIWcpLdHFPB2n2bM6go5J5hWsMENugv1xzFKj6zgyeGwQtY/zZCCkctCZaoB1q/GrQCmIKinX3rUCvKzjwu6+jWzgBvK6rEbX50apt7NPPe4CWgfg03PuwLgywodB6vImnRne493qim5r1carwPjxvyA14LtglAAAdQCr1MSZVv5d9+lclXShRtTTpz/GrmFvrmwyUbV+ehwDJK/LwHBsAQcGcKU8dCC2XTxWSq6y31oR9e3WW2kN+FC5kffpu4+UbvWeNOQqzcyS65MhnWxWzlfJnmU7mkZF91PdP3SnDIz8t623ddC7luxq5N0c8CLaBmatYblt5DH/qv3GLc/juGaB8iPrvHm2A+HuuzME+SET3Lpc9K8iN6Bz/unIptMhD/vb51NPloNfunnU+B+7xjwrIFDBj5mxY0NiT09mYOw6Mp7Kin3VpX9mQFFlJfpuAPQydmMzfgJMvSGQOntzwAMEL9kZGfbzstpxQqNOTozNugGGb+11kCVArQ5Y+5N+OvsZ4KU+0imCHwvsiNrAAu3eNL/n7Cvj6Wyuxlw9nkCU+k4dabDqGvisAZyZFBnQqc/SSVdf+py0z3W279ZB20WdtTnRyrK3LcamOGs+nY7xt33mPQHama7NjzxtmcTbaSTUUevRtkVZpmsrjjJ1doFdlKzqNe/s2S6TA0ixArNzzHNTcMsGl0e0TwZ5xQ/FZ5sPkGuVwK6ApYF68lL6G3PdBqHse/VJMshwQ0JdbF+uYbYpj6XfVGs0COq78hPvJjiTfOEZok1Ot9MG2izHnzxn3/KWc9Nu6/zyfV0ONS4ASsc3+Vl7Le3tu/ws7G9tUPWJn9yo7Y1Mgnb4advM7Q1UL5HyFFwEZuPoZx7b7QuWzYDqgLUAznkfRttzfUJtD2PGN3bj341K/ZsZDA4AyFIcq5+pjq76jcOfTh+aNbSOLO8CgtepvOCz1D97ukefKXkv13LVIe3bv5ibSsmP6n9Bo7W/PTlQZzt3ZQhbk6CMbct7GVTVHPV9R8YZ38s7grTqB22stNn017bxx1i13fr3Zb+fewl3v+U4cnzKRY21KyxOG7iux6rb6/txyZh0VJY2P/04S5/ZVym7URMXfZR+mMFrn9DZfGQBAWMWSx7yjICScmsw7dxSd5WvMfgzv0+QNvmo/eXteHza6/R/SleMTDUBz7RR8oq6Iu28MubaHvtV7asJ2JbseATcI/mx8a89FgBlvgnmpY8tHehf/nXuyph95+mz4qWxOezmX/leI0nJ/vz3piu3GaZ8tX/e6yL4rP8In6Q+pj9iCb6X3toH/y3vJT35O/kj18u5pi9krGbCAnPp7ynvcLEARMsVrDyYOkne4zNl0I1Cx50yXf2Osj/IYvKN+st58Fu+SNvlWPU7jHuUE2WI38ZB0l+eqFPz1An+/vt5aSYJTXWC58WLAmvROVzWyGe8h78pYN6n7s8fHj56WICX8QT98Ld1xOVn5Z0xYY/kq9Q58ozrJM96ulv9nLGaWezQorL3z/XGq+tinLT2w3yM9XKjQLlVZ698pe6xHAr1tim3BwjOnPj8hx+2OtCuFer317/++6rP3ZtL8HeXjWId3n77QWWCy/uMn0xwMnMTBLccqDTQf6J9ysx+9eVXBSzyHCfjyRImc/g3v/lN1ZLGP53xVuEAlFLDbxmXvcdl7o259EkE+qFNwG9A8Hv37k1+t0JDj6k3plkrx8183dhMva8cu87qCfWlMUj6X+kLpl4FrDamIhva9QVUFQR3bUkuUOd7744846nWzpIny21LYABgdow8z/w81UJ/bprxXZXCefq0Em6RGZPreA4/sTc0u8IFY5E+bKTcuH69AekL5+tSTMqhXLl69XDz1q0Cwb/48su6FPOTTz6pzSra45Q7P9YUN4NaH5Jxg7ldvnSxEoY//Oj9w/UbN2r8jI+5Xr12rfgNueanwNmBRXkq1TjGhLJKQKhnn/XpoYcPaxOm46Jzs871WhOccffdgN/PExFVFzyT5bjzK3wEyq1QE9y6+l1q5UINwM11sR7lPTfboL3YjLwl7/mdcXf6dOpj9XhjUV3KyB/tqr8zVmB91fOp46cfPZIDiWfneP/pv/tvvaoSBFzqM0oRIGgycQnnACpmTbUXz6pcAuVQTp3p3euuIT3AtzDgFs1Ph6cynkeWVhr81RFi4BCKWk1OznYycDpyPsNBXTNUNdAp3B38jouxIpMvg7TVAdAAG6jqLOXiqNCn0zdKLAiE867MMIPKkdXUaW+vIittZNS+6JvaNQ46yx1INBB3ljpd0+CrIKlbiY5pp08AwCChjP8LSle00saD73IPZBB3BsWpOvqEYuqsdEuGCMS7PjIxbVtQX8Uqc04FOrItFQKdpS2YaoW1Mj2002HRSaZNszTXddFBSkeVGBcgHMLgKPUxpa5FWzUBz56rTHCknh3eNuLPxw4SGwNn584ZwXGDMQDhKN6up1nA7QDCzRpjLk2HztRtATZztsGgBqDbuWADhV3CLjlC7X7KhZzf1nAAQi9fcmxuACBeoCh46bms2HntdRr8UKBz7+pXje8K+rjpeWycVL342tYdzm8DCwyS+XrUrDJrACcG4I5iZg5mRcAH8h90yI2MkpNKpN6OAUEfNmHOn+9MNzcTBMHbodrKKem4C2qb+deyOHLyUc6xG4hT1ZMzU6QdfAFwgvK+GPTs4fkzdph73cpxKzCwQd0EfTkhk065xoB210CH79zdTp2hHEEvA4QylnEj9B7IpaOW/XdQ3oB5BgKp16azFrvQ1H7LIEw9R3saQoEcNzDWgCiD5r3+CgQf9w1kUIpcpE5R5yb4YMAgrVx/bUTqDXX++plrM+3L2ByqTcsBqMDf1hQz4yj5uO3KdllM2hfnnzYjg9bsP591nZxbjXtcKpPG3SBQ2uo4aiNes3Wjdm6+5zP+rmslx4Us8usaZOY7+Aep23sMHeRVjfHhCCtjvQZbNrhrKo1cP+0i+rVKrpze6r4bdGbWB5/NdR73SghlThs7+HtmGstnHtsMEDx5N0FzxonuMShMUMlgo0/RbXPUUXOuBhUG+dI7j5wn4JJjSdpr047AgmbI17L5+TjHpT/UPooXZm+lltJnc3yTRyKjWl5K0EcgwDUp/cL6DHuY/KmcuUbJs/K1flSxQuhrgfDmU3wj+K3LYyVYwvfON/3Fedh3rZsdpwJXX1Oa65grw8yDzB70ed5V4Ga/Pp80EYBbecL2BDdW/tK3kob4IlevX4va+n2irGzSmIe06JqdbhaM8mjDJqbOqfIcQ0ZrPZCbsem62gqDIUHBlGOeTb5I3Sd/zbX1Uuql1IU8YL/Sr/3TUeYt6jYbRziOFZRxHVgnNz5T3wkeHwVnr0YG0RhM8qjjmjpmHHzaDpK3TyF9GH8CU6ULRqKMa63eT72hbjE2EQQXMBOEU57cuNOHdt6pM/hs21jcgMJNl7bvtK6bdt61TRlZs8ClI8/Y7l5MpXzm71XfJK15TrtEH8lHqbvkB210+gcJGLo+yd+0D+AHKMXfZt6q8+yzfMZIlFr1vTEZ/CZIM/3V2Pd17dT3GbNs8+h1Uk/wrHSwX7PAecfscvUS7/EOn7c/g27sQRhfCjzkJsGb1kfZSf/VdctYFXvpibrWiV3CkuP1grX6w/Kya7XavPQRUhZTp1QcOUqn8FtfQdtPfKrdpN8EeZOfmFcCLa7byvte2qeNVR+YNQnYXZdc1r0dHYfzzFdffVU6EhDczHzBH+hQYDkX0j/5sUBwv3P8AFWZASxoy7jlW21QbiapH11jfvO8/o08yG9o5+YNYy0/5dzZuVnMZ9mHNiH5Pk+ZKP/SMMe8+ugAztCO/ykHeufO3aJXbyp8VyVS0tYT9wFCexHg6dMdawJYw+/379893Lp1a158Cd51/fq1w6XLl2qOjBM6ZH3lpBWi8v33DyvrmzF0ZiwXul6oLHAuxqQci/cklV6ohLMuF2gcm3Lz4mUnHxpfsPEBCP7gwYO6pFMeLNxtlK419lRmlK1V7zv29sv7tKZyqcyKp6hLBCyVef3Vkq+RIFDtFWbS2eyC4NNO4UPE5mKbxXHyt46tj5h7AcFtV13IGARyLTMkCM6zlYzCZtC4b1AdLeidQCo0l08vnDtfpaEApMEyAcG//OKrw7Ub16vkLyA4svnLX/2qNja61EqXei1dOcpmVkkVcJjhQ5adePqsMsEfPLh/ePD2/QN34tQFnt99V/1zMebN27fKZlVMP0BwxldZ4Usm+LinfWSbk5x5KDtCtjbxWq3XuF/A0o36vDyH3vG02MwAHycRSgdi4+O0+ItnzyvLHJDdjZW7d+/UKXv9I9vXDosFaOe1T+p943ttppsRq+1O/y1jIHlRvSR/pM2UnunL2p5tUVYafM4Y/sS/+M//w1ddEP304VndoNsp5F3PlxoqXQoFQI/Pyb58/PjR4fKVy7WLQZ0qlKFHATYgajD4uLlYB0NHoYx2XAaj46HwKUj89tKxdLLT6Urnkgl7mUFmqHZAvpV+cCFmm6Ncg/2qHNL4qgjczcygJhWNi5WBYxmDZ51JU05sVyudO+q9kOM4QgHkLRwat/r3CzLBqU3du2Q6KryLAm1m7szKVma9qziP8Q4gXEVUBrHATxTJ4wJyG+AT9PYSK2qwbbV+yZLG0bVWVwLSAoTWIzQIQnCYzxp0JK3cLW4weyt/I9Onw6tDQ/s6bq85QF5YEKV6mkaUehkrUAHIi8OpE50RPQHok6dK2SEP1CWdioq96Cpp0yU0+Lt20MZ4i3bQtbK7O3OHcdURFuhPkD7rZDUI3nzUmzHeXl+bJeNyR96nTIvlBnCgOieuQWU2LVh3aoqZ1d9ZkuP2YC9mtV7KUJoN1Dc4IL+pMJDrOq0xgovKqDuxZeg0/Xpu6AqDmwyw+yjZ6brAqS6wrDIFA3SeO3adbTyqxhxevTRbqIMKDD5OStUIH7VY6+LWuINAI7ztGGbN7K0GfvHaAAV02hooJ6jobP5S3FULnqC1T3D0hZ3nih/c7OgMw3H52NENWK8OT5/36RAdswwI1G8tl5mt3zvmKurKfBybgHm5Tc3VOlnjfd5LxzEdzOqPrHXWKnZnZ8Ae5SLyveKDApS2euryhs6UwGAFueXbdLaZbaeDm05XOlTwPWYg21yD5o235NXtqK563LFn2+oDeVwHLzcCWW/LSqm7vCxXnS5/EUSzAaUxT1vhJkgG2Gk79sCCBCOS9jyr7ndtS84jU8J55jqugWfS0XVRRrQr2tFJf/rh0tuRiedcBW2OwNaRJd6nhLYLCtvJ7uzyygQfdyw4xwyu1oBHfaM/MG17ZYJvm7h8b/aLPkW239taG7qQtoHn268YF8GMUw/lOMVFi+mLtJ7dMjt51sshyzaMC7gMMAyEddD4d24oONYEx2jDAF3fQn1QPkOUwcmx+PkEgbAvceG4fa30T/5oGh6DXfKMcp+yxjzlBfWcMu5Ypcu08QMENxDPYCzblrd9L/mlnuv9pqO7HLZNij4lpPzofyiryVdjQbuxyCCR91dZTgBO0Kttc9sNxlmAxQgu+E4eEhTQJ9T+OC7lkHdNAvDoasq6Okz+so8Lly/NoHLVhRkQyIPtM26boq5l8pXzL1oPEHwWOh3Bber7VRfbVgYrqaO0LTPgGz6wPM9vv2PcPG+gr/wS+JW+HLZwjRHcVEqgPnWhtHau6kF5U16e9XKWcjCuTcYgrXv6P8GdldbpB0g366tm3LAX8Dkm/HgvxvSkUto8g0z95lV/ueYrDzqeBGnU066Z8006KR/mXKw6K2k86RqlPJJ/1rhr6rZhZxxbjn0dd8jJSlIAACAASURBVPbXfnhvyKw2jzbSb8gYFtoZywiCewJIvSg/SU95aLX5xj8CbfZTCQpDj/BbuyRI+jpdGnhqUKZlxHekB7aJfrTfjFGwjN/qAfWHc1lB8Iy50t+Rl7R70pR10Xbxt/zBOAVD6LP7BwjnEs8rtXnIs8hjlrZIm8XfPLPx2XZq2/55xjUu34jSBIDvo1wCz1nextITrp/rKj/kvz0twbMm/ahDO9v4dPmRfGaGsTJiMhggGO+2velkH94F3GWsAJ5mxWu/XEP0G6c+vNgNGjJ+2sjNL/lY+UmAO0En6Zp2yMQWY5PkXzPfXe/aODs3agiPGJfnt42VrUwUc8u4X581ZVw9ufqDaFLWj6xuADlOnt6791bxAZnggOCTpmPtidO+/PKrAjCpg0wSFXPnOdbizp3bBXrLzwCgN25cqw0IL9gk5vMEiLZDWkHjhz88rjEBgvNs35F2qYB3ssG//vp38/Q9z3fm6dkGw+sk9UafsvnPOYX6pG3Z8+fFQwC0XtAJH0Cvmzdv1D1tPaZipCnX6gPmpb+pLCRdtcfKPOuhHdS/0EdTh6YPQib4tAfj9FLpspEJPm3WqHww+6nMPn2310HwLIdisqixG3MDQPZ0HPODRoyrNhWf9P13yLs6Qnqkj11rwRpQuvHkyaoDT+Y3PPD1V5Sy+bJA8Tt37x6uXL1W/PPZ55/Xhkf7yI17Fa+Pe+JKZ5LcGHgd5UT47Natm4e7925VvW7kH36BF+/ev1d9A3hXrD9ilYprqjzOOHm71ASnUkcXW++kTy6vJLkETE47oM+jP+7Fsbn5SuZ81msnRtMHrmS55y9qU8HLNNmwfOvBW/MySfW6ulx+Ydz6bysu6OYMHMAzR/hBxFYZ5yRvTj9p2cxxnhkzOQbeMc4pfTzW37ufqq//+Z//01cFRo+LFgpYOzsum6kamQ0aQngmURfhjTppgN+zFtdI5VfxW89H42tAdKQAR9aVJQo0YOUgjrpSzQwjnC0HqGvh2U4F2J3HO2v2teE+0bsryF2VvrAOd7dRQPBoS0J15st2bHB1ohSmvrRxO7ohYNvENqN0A2raAXtVu0OM1zIwrcJGjcsq9eAYx/NcUvq0y2wIjqZDm2CTQVllHNdFn1HLeuy46ZqXQsMhrGyfdgoF9wqUmnWIRpYrFzEM0LfA0dMAAp0tSJmOrsvcQEA7PmOn+GzXt2M94ZM+ktI1fAtsHJdANnO3obQ9gQ2PpqkUNFwZqHo0ePJEAHcqvXRym896/H3Ed9shLeCz6wAcnj9vpxnDazZjAbl1+WLvJE3HUBB81ImsrOxR131zcNtBTMMy+Tsu7ZqXY1aWsZeCdmkQL36sv8ct9l6K2VnnbWQsYdHGLeRleD9tJDsjrEukNNjZBqIv+CwQvEqhjNSmqmM2yuV0ZZiGmgqVaHnYwOl2NnUorQmtQtpqonUgXjxQNTU3IKYVLNnvlirqeXTm/AYKNX07U7/riGe24JD38dmcZxyb7jn0EbUGDBoA71MwXQaKjcKS/1Hyhhda7pvmU8QOh8PDcUN1gkOp8DcabKCaMocuZFcb41iG4tSpeTxbpxu9ZtCfOsp2V2PRF8CemiC4spNBbsr8DCgiEzCDiwz+joOP01Z9Lno0b2+XGm/PmqXa9b0tjZEBrY5UyksCSQaUk3ciC9h+pIP6XcOtweY5QXAvzig6jGrWOpMaV51Hf2t8mx7bsT8DjKRZzsPv1UnaTMft7wTMkO1aX29UH0hDrvV0PuOCMtfKOQjYoWulh8+UzJesjTJglZ1wnLE9+cRJVDbIdiR2c7a3+sueEpiBV9iXpuXGJ9IJ2VOHlUyO+gLT+Y4yQ/Pyq5nP1la4dFEshvSkvVzLok3p3z7ZknRPHa+NlQYG9gas/FuaqvsEGxIs4jPBhnLy6pSRFyx33UjHXfpqZOWXvzBAIDcVmUfpcoAcS0OMgCRlUzIk2Jky3xnU+5sG0mqWCxqbr8qVdkOgkr4EcDwFVLZ2CIrrPW3FqNO1Ob+jfE2Mx7mU3h+bbX3iZ0COVaasT1UZGNYJrwoQesNa3U+wokOMHq+khpAn1z+BNmmvrLadaHuZf6cMrvQ/1pVbKYYEl+QlfmcSR64NNJC+NQb+jc8epyDX9XYuOT4DDH0teVRdcQQ2IU9mhGvwBs2SJq6z/r9JAsqtNKhAdWSWF1uMMj6soQEMfE870+cbwB+0wB5X5tHwwQgcTYxQn/FeAsEGX9o/fYj0x/QXc62Kw1Bygtvj/opOBOgN9PILRs16bQjtW2eTdtvnbb7Z+/EysD25dd0y4KONZy+eFQiA/RKc4/O9uas7jGOmvzcyA4/0y6ILNtl83WdZ7a0+XL6TcV/ygu86lqSL9tG5b7ahYyv1UtrLtPlp+7rd7aSQ/STYYzvqOf5t1psX5JnJ7SayY8ig23k7T/tSps2olSZ9Oft2utUYz/mmje85tX02UUJ9oJzwb7Oa014WvwydaFzl5p1rnz5W6gwBDN5L3aLM6ZsqP44v6SOQyneC4GYfZya4tNyTEX1c7Zg6y7nT9hG/cEndd9/1Sb6nfWdW2QJs2Pjt3WS5qdCxbceptO1pTP4Wy1CWlWtoTvvU8IZOzsPNE2uIFx1+7KxS5tNx8bN6z8tB3QzgHd4vHTvqSPc9OZyM6xg0T49VFmwlM3ayVvo6nvjI+IPnCm8Z9egF1v2cNeB5eVaea917uv7nWfkqSyspv/pNvuvnrm/apORh+Z9McMA4NgtIQnnr/oMBanPx6w8zUVB55zP+B8BskJpLFC/MjR+SqqBF82qflLhy9fKBEsCe+BQEd8NktZs/Pn5aY4K3LOlz6dKVAjoBxwHn2eDxFAb2jdORnhQnuUu6sUbct0WCqXzHu9Qot6Y7fMB4AcFv3Lg+7lzpuJz3PZGvHlXu1SUJ5Kuf/O16KLsZ36gX0hfghLB+MWUz0AGlo8amkzwj0KydrTIfUUM+M8FrraMmODpRG6ZuTBC8Llq/cKHmXmU+BgDOs/pGeXIhdcm0Ra8OXZaEuuAXL9R6fvbp55XVT6Y2IDiby199/XV913qrsa86HX5qyCWJmGfOHJ4+6VM+RLWPHz6u6d28cf1w5y7Z5ldLJzNWxlcg+M2bU4dDGza0SxcMnTOxvopN8C+e111nlPvD8+DZ7779tp4v0sZpjEzwYQPw0dgowE8y3kifVxDcdTTTnI0n6Agf371z+3Dh4oW5iSy2kzES76vPalNi+BGsC21oP9TTaSvTXqdf0GWFBkbkJoZ45EhErSz2Ktk37nUav00UFVcxfq77nwbudOK/+2f/3qsCf8YuR2cBny4gHOPAJLbgZ8s4ZBJM/uKlvqUXJ5Cgw4bT0dEYGHhLqDoCGJOayhkAZdTpVYDSQa9AgUz1qt/cAXg6DjK57/p7NapF6BBKBX0Fh1xIjZ7Bbs5xdewcQzqeDYKPYDCYo8Y366xuYbtATxtnGGFz4tIJ1AFpY0yt4N602JRZZ+WVgRmlVubFgAN8tR56j3ukWg0gQSOpgWpHvEHIXNukezpfgkmt7HunX8chGV8+Q3jMgsLAqMB17iuAGvW0+MzMf42sbfp7dfq9pLGeL+CiM7fbGbI8hplmo8bkuFwSxUE2PhtAvQPYZUSa7zd+LuEeAXoaGWm7OsryqDR1zE2TVo7yOceu6sgLjog3HcfOMvNmfXPeBqrFj4Nm7rKmUZRmrl+DmLOowMzCSBnJwCwDynRGZ3uBGOscFS+MTREd5AxOBKc3+W2wRhmgnwwwVaANbm81KP28HLahN9LgC2hbi7pOwjzfNoVahhqwS7le172P53kxpRsDgn39vnWQaaeC4sjylIbO0XkfOSfLxYCOR6c99WHDRIc6co2OLhAgssc1IMdGyKNrXQ5p028NxrYu7Lrxgk8JeJeeGZPsEy+9Zn2ErzMvoSWnBDZneANEG8zqkbnOzRO9E94bZr35ps7iuQQdex3dmLNmsLQfoOeL7WZ5HXmYo3ReZSpR9mgrIVVzKHC1bUfJ//zZwDuPASobbSOt0e5GaW9G1o78Avh5qWStyZA/7eMaFMsnK0Di58nXguAbALLV5e4LdMcmQGTM2V/qqGlb5xH3442nvHx5pn9YFqVKbR3TUNuCjNYmtxkmY/3Y5PI+CvVp6zTri251zT3BYQkqA7r0JVKmus8+W6NztNFuuzRNWZXH+DdBk0GxYKKAgWB3nUIbmbfW8Pcz+lkBT/XUpsda16V/4ligm4GawEM5oeMCV3XGDEQGeJKge9tnnOu80HbjarP6zS7cAIhjILftToMzHuvW1kvPOPl/BLrrn0AX511zrFqZyyZLJCoIpHKBdQOv3sGxnkzoEz/tUz2ZF0lVHzPoQM7zotIOkpt2nWHe8tN8twaczKF1nHdYHNcQTl9Xn0o9rWzr8xlYrgFr8mXqgRN1SZl19jcf8tj32I4iCzD0ic8GY3Jz8Ni+Dd1tRnjU8W9bpS5tuiBH68Zm27zckmr+sh8vS179ZufPswZXgj4CWmX/R3kIbWf6V6lbjnR1D2DIfifF1Dp4THvooTX7fY0r0s+q9R/0qfJ1Z0jI6fqtJn60b7CdFGue7VJ2ymvdDzPq0FeAakzkPTPjJGmCZblpIoAwQb/IoHa8+nDadmmTNGyZjiPsMxN+84+bHl6mvPlmroG+Z9qpGeDHEexkj+6z+Up/Xf7Z4gz9MU+sdeICtDUxafVtU++nP0WbrivxB7qOfwt+62dDb7NFtQMZf1VwP45pZkkhaMr6V9uPHg+/p/0bfIgM+t2k6ROxnayjDXP8+s79HXq4T22qp+Q1/SfpSZswE6AgPFIbgOFn+XcntWzyWbE+JyLP8177fwW4UgahNmkzucdymZ3c5FiZe/MoZVcavBXMMoZzfgnOJ186ZnWtfC4PG4/K29IPsIg2jSV5jjnpW+rTGkPqv6mzU0Zcq7T7vIcv4IWGAtfhHM6Tnzz3+9/9vjKZm6Z9yhS6XrhwsdbGuM+EO8Z7+uzpo6xnxgZ/Ap6bfb7RuOXw6bjbyRj8yBepR9pnlv5mEMvvyo8bGM0/XTanyi+cY1OEbNwGcC0hAr02n2VLLhLMyvjdPrSJyqG6B3kDXAYExxe/e/d+jZl64ADkjkma85m8i62GvtBJgN8T59CWPim3e+nyxZIhk2G8YFC6Qjd+WpeRqNS13AHaafvq1WuVCQ5oSAY6pTUAsml/42Wy9kk+OXk4e66Tqtz0fkmp0ZGcwfigL+t649bNWlv4i7YAwMkEb95trMZ2xKcSh5Gm+lWrPpTW6vz08X129QVIgr186XLFClwACW94N5byYuyPbjsttjVPoo9YYcS8xj5mQ1cbr7YL0hlTAb5jM4v5WQ6Fz+uExY+PJxAPUE28YJmgplXzev7wGbW/yciGb1m7zz77ouh94+atuZ5cjvn1735XNbhNrGUjBb+YCgpgBCRKsm5caAvP0T/lUN5+8KAux3zw9tvzxDG0uXf/fm1yEG8w3yp5W4l8XYp2lusYclRri586kvfQT2x2wX+PHj2s95l3b0L12Nwg6Y1bdO+P89Qimxe1RsNXqSSgcZqudOrpTnj+4x+/PXxPGaHznNi5erh4oe2G+lW/ffPjtvt4Vr7JWGTGQyPutZ3kP2McdbrtsYbqs66xv/mVxkj6GvZZNMZ3HxtGqXNO/Jf/5N9+pTIv4Jl6xiO7iA7K+WT3oLKfO5cYDYMjRwci+zlAB2lHCrpGXYfAAVfYHUe9HXjtehRo0rtCGr50OktgBiDRpwRe9Q7lyKrOuoZpTPcWLQVkTwHYr+PRoL4pUNlz6D02ntnog7CjRMomrC5+O0Ue/WpIq2rWcqzm1FbSgoCRAK9AtfGj8e5AoG/cNfO3FdZ2yU9nOx9nsLcSxZnvMiwIl/N2HeWf4o+xs2yQVWMZ2fgqaQNwHU+DlDQKKlONTxvErU6vjJ88iAOQzo/t5rrLW8ylM4cBwbdMxNd5oIG5uq14biTArw2OG8CYubgB8dB2Az47WB91OlXIs5zAdpkT/ecxHmWH3x2onqlLHC6cb6MukN302kCMVEDKWRoC2jGLLtIO23FpRhikaLCPTMM8IZLyc2RZmglmfSkD87zpWf5zXJ1BtYE8OmDQNxXhnswK0Ouc0H1eupdjy+B1StlOBrHOlwBlZ5ZvdQHTSVv1Ht/VbnCA7/Juj23LYnfOVYKhgufmqzQEpX/H5qJ6VQOSYJFODL/tQ0fUY0/qHvWSAcKeQ2pgm2CC40ImN57aNtvS8GTA6hoIGvmc+lwe53vHDg/knKbRG0CTgIgBo8+mMc2AKEGn1AcCkGZS+J3tJJigrTPTwM3QdR3UQYJKzjfpzGeCA2m4+fxYprfSPmmTHGf2rb5TZmgXHed79qluzbVNRyI/d+zys3TkmQQ31P0pxwbvKS8CqMoTeojgIze95AfXODfwaEt5KgcyavyVQzQvie4gXXuUDph855jnWnDqZjilBsXaHOnNvwU/+FsQPOkkwJMB+tRjlM0IPWBQuvKCPKTMF4+EoyqdGWcBXYDHw0bqp6T/4Vyhh+CF8rYCCblevCeQZoDturCGAv3qap1NnHH+NhuE7498qs269F/jBFJd0pyZxuWgbOCuwZW6S7pNH2yc+CldOv5XN6gryg+pI59bZm7qh5x/6mLoiQ+7+WM99PSxXHt/01cH3dtF023HG7RKfaWud7NBXXC0oRknyeaasinZxdJnQJA+qbyXNin9M22GMqjdSP4pfpw+6FZSYtVt6X/NQHic6kwd45r4fsq4srb+dgPPTR/pt+qo9A2lUa5jbyq2v7Fnv+1XGfOiZEOtyYN1KqFjDnkr+0udM3XMTgmaNQDMOGfGSHEiJ8cHTUwawYYxNv2n1Y9KPkibk7ySOnGz4a+XSZLvtTnyk+ufNsb4INcl/aCezwae5/xsZ8/nSt2e9F15MOf0pvVJflTP0acguOMVyIbu6kVtRfHwiHekj7wi7Wk7LzJMPW92tjqmAer2E/hJHTt5cxDL8SkLuR4JjgkY1sWGZC8OEDt9hFyn9KusNUtfGZck7abPOfxQfTDmDYgFyMg8AJr4nzYZxwrSyQOrb0X7AoI8w3vaGmmsnnAN+E1Gp7bbu3H0tdX9ZbvGqSzsh3p3xilDX2S86loxT/Q28wG81EeXN1w72uI5S2nwOc/z2wSWrFWeenriNCNBgX+jCwGnrP1dtobM0DHWx086S1f/OcFc11wbzlg9+bDqDtplDfmtz1HPn+97n4y9BY+df/Je82acSo5EQGU5N8faxne5C8A+snHBMG7fulN9FkD3/feHR4863vK0uXXX5SHnkqV+HB/tUArl8uW+406bIK8Djjpf2rP0yvNnLws0had5lnIogN7UBP/tb397+MMfvql/S5vayKzs3ee1AUQmsRUNWgd4yrk3zpkLmcJ37t2t9ZU3CrC/BGDfl8NDz7SdGQ+lftTPXPV1+kjpWyl3KX/KAfJl7Xg3BNO2TLtf1Q0aBK9TTkvSqSfXrAQBCK49BgRXLzBm+oQHWFueMVMf3oAvAKjJlHaji+fhDWmZ9k4aUKP9zp07RWd0yDff/LFqyRcIfuNmbfghp59++umUV9qnf+1CJWtS0eBEx+lePkx/tPPe228ffvrxTw4ffPhhjR854YdyK9zj4k+VRRnlWKtKw6lxAm5sLmpbQFZqLZG5IRcN9vfGSW5CGQc0CN7lsYy/Krlv4HXaDG2K8sK/GTN8zp2RtA0Ivp2i6LFkzKctkK8SJ9A3yTh1tdXyjnGevJ2Ypnq96GAps2WTP/0GbZKJcyZjz1j2v/6P/p0CwecO6MhGOMqyGDUvU0hkBo2vTsr6b4MiA6+VYA42HRUHp2E0ELWPPaK74BDL3UzbXA28C7M63um07vUlAxk0GNilg5ZKZc/B1qj53eqIp0ORwWzSXoUjU0knPl9B8KmQ4jKEHEPSxjHluA3YPEolAKBzpsORAXU68fJVrpm8w2fpsCuMgksKgu/KKwqRvGZ/GwC9ZY6l0k8B0+kQmNtzsuWfqTQHDVOhSh8+E1CTr/xOQE+6Jt/trQ9CqtDTpo6k662jIp83P2wXUKUjmg5cythq5KT96vDJj8wBw50/e/wiP7UDsx1bTSfdz/2dbeqoJiiWsp28kAFEKlPfTbAr17KPNI2s3ThRcDS5yFJzvTJYlTfzHddypdEacKZuwRGoLJ03lJ2Qr+SD6STEMfE0Yns6r8YzjlA6btpdwbBcu57LVgpDfsnAInWHY9jjj9QV6CroKE1og3Fkxmjypn+rd9yAW/l65V/oZNCgvk5do+5mM5eMHI+Sr3pWejJunWj+Nhjm+bRTOqF8rnyuOl8aycvyl5+v+nnVc2kjcl1eB97I1Bqb15ElmnNc+XiPh5O/9uxF6hX+zrVJneu8+vu209qVBEnly9wsXXkz9YD+goFmBl5p022j5c9SRq2nqLNPBkeVYBjgpDJnEKTsuR68l4Fh6nl9lgyYpyMbZSXyiKB6fwV2M4BOpzIdvaSBPCEdV4BudUxXvyd9OfqgbXkeOdmA4FE+y83hEZy75tpDeCI3hJLPpWXy9NQhA4ioGpRjg3C1W/pkc23JQl4yoqVnyibP83n6J+o2aamukb953iwyPoN3bcc5EhwlPX0H3lrlNn1lbVVnEz2soIUfAd/V10x5wYY8rztFOpBefYpVzziO1MH6Ks49be7UT5WV6+b/BoSnHbftPTu1ZzNTb8vPqx323/pBuSmw+m0rb6U93P7uU07pv6w67GitBk/lvQdpB7U1vpM6b88etr/mJeNbKT7mlfHAOr4co9/JL4ADAgDIqgkS+ix7fl3OcS+GUdbikNJwJbbM8PTFXcvVfisz8s7qPzcvH6/6qg+OfKZIMEj/PttNPlz5yfXJTR/fTRnH/6H8AiAX/SsT6mlpqw5Qv1fSz/DnUk75HrkWBFev0x7jpR90Sto/2tG3XZ+3bW1u6i/pBU90VnH3oV3SNzEWSxqlnVRmU+7tb9W9tK9s+rxzBiyCR82wByCy5rJ6MPXWnp8hz6vjaJtSBrSl/6i/DA2Th/i3djz1vvrO9S1eHUAvJ20FfIxz9SWTH5RlfK2+w+hCkVMauBnvuKG5mc3QhbrPAOFuaKmLs8wJ/UI/+tLftNyD4Je2x3Wmv4ePG3TThrM+6lF9cWVIvWG/qTu05c6Fdvg5c47LqLdsZ31k1k//2xi713S7JFieW+1gyg5zAeQWBAdtvHnjVskXJUegIxnh9EHf8AHApZs7gr/aFunAZaz0y3tk3l+5eqkywo0RvBjT9322+arLjf7xm77osC/OvVwAPYApF2N+9dXXlTjIT9WxrvKaPWMydc+dP3u0UdIZ8l1dgXWjTcDZ+w/eqotj3Xygfj7jbb7cMsFXu5F2UHoaw8g/yu+eX5Ixgno9/Qg3U/QF9ZXl+6M1PXGygPCyGlF5wRN+ptslCM7Gc8YG9GNNbdaQjQHWCvpTr7tA8FHRgu+ZmzEdY0nbrN7nQvFbt++U7GEvaZ9McEozAYKziUFW/z/8wz9U1r+nBJiGNkFgWZlyk5FnyJZ/cP/e4aMPPzh8+NFHg1dbhqvm+LWrs9QbGwFVTaMuyXxe92QVLaPscvnAlO4diUCPHz0qgPr7778r3WE9/sQD6ctNcsdW8l53NW0bUmt85Xqic6ALIHjJxADB1ZuC4IxVPbjGsyl72oe0i+rsxHBWv442+6cTGNSRbGSW/xUXRdsOn6cOgw78r5+knjvxL/6zf79AcHf6+BuCyCirEVZh5o5TBmBpBDWWGmGdoXTUk/g1xahRZRBCXxmYKeDpJKpwNXZrsKQxdz4yrcR110mwZQ1eXdhVYRwH1sfHUR1DKns/U2npWKUSkw4ZXLjo6Yi5yGYQNCP28f/VwKjcpSPjSGOZtMwgWUOegIWM77rqcCRQZWCQzkM6MSpL39EgSx+FRCAklVjyp4ED7SUIIQ0dfyp1/5ZnfDaVvWPN91TsOqnQiT4NhtNR0FnKzSTpLU14fuV55p3rDt/Jqz6bdJav+9joTpZxXNLl+zrt+e/V0CUP8F1f5tHZa6uCWvlN2ZEv8p3k+1zTDHLkVYEBlaQyuBfQ6dzr6CbdnZuyKp+s7UyhWf7IzCCVatJAHvEzL9zRycjmVn3Ru+HHR9mVgZRP575uPqYcyyc5njneceogdYsOjLy6Bh6Wmsg+HFMGkOkcvd5GZyrokGBIoY/Bpp/n2mo3klbMI52ipKmy6vxz40h7lnYlN/Qcmw6C+oL2Uz/Ik9oJnscpol0dZfjJAJl2zHLK9ZQX/Z1ylvKw6n7XcY9HbV/+00Y0TbdyQOrc1S6lPU1dmGP1XWlCX0nHPZ5dbVra8HWDJb9rmvTYU/9Cn5VPUs/r7ErT1lt9gmxdg7QL6m2AcE5luNbOlfdZy7QJ9qGTSfvWf9Q3so/UbXWCayA+8o5OO/yUwUPqmFqjcUon5+faOU917yoL8tae75V2IPtffSj9xA04aVBFOqePof1XFtUhq853vMr6ER+RNTZKC6RekSfUO8kDZBzVekeWS+r/9CegEf/mRzvL39rX9KvkPZ7XxxR0UIfxHsFZ6l/7EARPW5n6zXUUCLFNg3bXV72rLa65jYtd+x6J5/XveYfLOFHTOmGTq+MTf+O027govcsd8Hxfrj19ylEuJGMDdXXyUNpV9YbrvKe//v9+5hokL8h7ymbqr9VGz36qXsXxHQ7p16++HzxVfpb1+CODMfW472W/qceTT9M3kJ76fhlbKTdJo/Sh4BMCVbLBeA+eFVzMuEza7fkkOa6UQ/8WBJdGSSvjkpyzeth2jRPkZWUo9fNWcm+bqXNffYqU+9Qf65qm/VnjB3VzBsmOKzfLPHbPGNQd6jR1pTJQsh0XK6ce4G9thdmC9M24LP2YdW6Nx+lDna3fatkb+SbtImPRR6FPaW8Gq7RMP1a+Xdc1aZRzNG5JvnH9/zzZagAAIABJREFUjeO0BcwZoErwQduRPr7v6qPJt8nz6ePxnDEBACFAuDXxec74KtffuEAZEyRN37VkYyTFeBcP609/2j7jjNXfkXa5Jv6dNsaYBpoArPGb8QPE0b81qZFj+cH7RQBTGYc878YC7fM87ZCtyffy6I8jCUI5ZUx8l6CZc+E7N2LcJEmdlPECz4JoV9ncwcf2oRzqP0EbZaFKII67w4w70kdL/dPtNogMEEfGL6edb928XX3CUwDhlD+BdrwL/QChzRgG0IQnMzaCTlxCyhwpZ8HGBeVQAMHleey49bjVQ9K0Sv09f1nrx7gsh0JyFaUzfv3rXxeYqt9ZG1DDkeEkPZngnH60BG3zeZd9YkyMtTL8r107vPX2g8OtW7e65MjJk3WJLOVdGoPpsrcZQ6w+mzIErWnTsjB87nzSJiiD6R9nG6tO1c8z7kmd7vy5S2TezhMVH6rdUZmgZDoS0/Dfzp7pC00ZC/xq5j2fsT58jvxU3erHj7tA2NiIo2l9KN5d/WN3Xa/fuFnrDN1ZSy7G5N/Xr9+Ymf2ffPJJrbWnhRmrvqEyYV/QVN/s8qVLh7fubSC45XOgNzXHqRPO6VVliQzwim/K7+2kCf3ZGn/5II2RcooR4J82BcEzPk69luCvNphLPVlLbVracebghiXyxN+A35SNYWNQHZG6XhukbjFOW+2Nukve0FdIna3PuPp5yYd8B90AwQHAV9vt/LXRzNWSTrbvqZUT/+d//x/PTHAb0ujaqY77Ch7wPA0ng6VTYjAu+M3v3J0RqEqnOgMDjWMCXOWMxo+TPQ78j485rm0mg2jQNcqCms5jBcqkRTrKe2NeF3B1ZtPxSCXm1FZnVKVkUKUjpHHflN/xxTW+l6BVGnAB3b3x0JeOTgaG6YyZGcYcfMZdQh2VNRBIh1SHJ8eXRtSd59XA5vOCre6irkYhnSzno1OX/3aN5I90CnM90rg7Z4VZw6Lhd/dVvuVz5eBNhqOEewAl8rXOo+2mg92Cvh03d24afunvOzqR6ZzsyZTrsH3XO2srPfNdv+O3xjVpl3y2BiY+l3rBMQhSJAiWspk6Ih04aZFym+vsGHKtc9461QIfOfecl8qW3x7LU7f4XeoJ/641GCC4hiH7d+3kH/krDYU0Vd7knRxTXTA27x04rjGsMypf6KQCfqQedA009G8KwnT0NYz5u4/ynZ2brgZnuU6uVdIt9bN0ch2VkQQH0ihne7yrHVNfmEVUTsfgb51E1l3d5nx5zyBVY8x7Avv85t95qU7qf8ej7kl9nLRa6ZA6ZLUTq6zKp15grKykI6H8+64ykHRPXZL6Qr2t7XcuaY/33t1AvG2zb9VltrF+zhx0OvVRVplK/UL/GVDLJ66zDrYg+JO6hLpvl2ec/XzX2psXHHnJ9eAL3sXJZBzWnEy9lvalxmZ91yGL8rLgp/ZEG7Cnl3ItN7t/fIGpNNwCt+2+Cm2pfSfN0kbwtwGuNk+nufvdQHDbVE61V4x1byN75THoJG/wd+macbqKciipa11X5yiNyxeiXNsomZSf8772MDfmlTG/o830Y9LfVL8yNz7HiaZdfTGDs5Rr2+0Lt7cSHPlM2qMco0dn9Ukz6Eg95XHivCzZtVvHv+pIx6Ecp47JIFk6pdyn3nB9/r/0eOqfVYdlG3t2OfW9+k3bteqwlLtsV761BNwePVIP1nzH5c4CZCmTOc5V7lOXa6/Tj9e/zvhp45f2vdd4R9mw7QTBeRfbJtghHyvDe/ZY2iQ/rbI273QYC5bzdz7+lu5p49TZ2l7jTNeu+95SwdVp8kfalpQhddWePyA/rLFH6gTnrO+uX55rCj0B0ujLAF+5eJ1OHIPa6s6mLs31snSE/Zrhiz4BxHSNjWv0oxkv8/F9x5/6W/k0Mcf4rm1ZZ446FvXoakP3aOQ70iD5RvpnLOQ4eI/5CYILVppUlXZOnlF3rXyQa+94zAQHKE3QSx+WNmjXmCLjNG2T+ATP8hxZj1U2dIC3uR6rTdmzv/Kt68NYtD/SCnDJGsd8pi/KWJiLOt+LJuENgXjaF9h1A4y5kGACOAhtZ2x0OK4pT1/Kn6fQ5FN1R+I86g5xB3my1ggADzB3bCgK/hmjyZfH/NQguP6B/kLqH+nXa9UgOGAfGd48f/fO/Zo/dY7JAtee0y+AKCA4v6EB/JFJN3zGxskHH3xQ9hu+BFQmE5zYRJ0MHdmY0Marl2uuL9loeVEZyPSDzF67dr1A09/85jcFglMOhexwxluX1D7p2vsFeHZB2rhLrO9H4n9jx/Ilrl07vPv+ewWCe4ICoB7Q3nZyM5u5aS+UT3WZutcySMzDdXC9XKfNR28cQh5PPePGDu+kjlF25YXiLWbead+vZYKXjI0ThJz4k2+r7McAiJkTYwWkRmaYC+vDjydruBiTGtZ1YWyUzNQ/l7enXz/Kkl29dr3aMhP8iy++mpnglEOhtM3Pf/7z4j39vLTl2gLL/vFv/bQrl68cHty/f/j4Jx9WORTaYA7QmzI38BfZ6IWX4Z+Oe2bIBH/xsisA4HPUBaP4IdxdN/BPPgf475MQP1QFCPUI9Eq/O9fHDdJzZ89V6a705/lOf7YzzL+fuvva1auHu3fv1gWgbqSkX5E+rGuo3st4Y4tLtzvd1Mnpg6cO8Hv1v7FfxW/jgnV1o3rfWM920n6pz/WTTvz8f/vnr3TuHUQ2NJly7H6oIPkcpjAbzqDmyDkfjJYoPUxLPwmqJmj1JgcoAZ0USp2cdFwSiEyHNgMviaKDoROXjmMu8mqA7TcdoVzg1fH2fRWNhiMVSzrR6UD5N+0nCJ5Ky/bMsNOAOy8d7ZV2bmR4cYrjEfBagx+FiOcQfNZTMFchFFzoo0/Hgd/q2Oa65vpk0K0C793Pbi+DNviQ8Sr8CoBjd12St1Za7yn7lbfSsCRfJc+vfIKgYUg1CnzPeHN3TuPlnDb6bdn6uR7r2Pu91y8IWJVKBiwZpOzNXX6SZq0HmsbJm2uQtie/ueZ/6m/bTRA8FWQGiMmnKYs8jz6Rlo67LzPbgIiVD9d/pwOXOnAdfwYQ8kEC9ToFSXtpK58+e/5i1pvXSbYf10nHRF2tfK/03tWfozEvUlWH0EbKnG130HoM/mo4BAylr+NNer1JxtE1ziMD4ZQZdZrt7tHXZ9KwueGwOgJ7MpCOt7TQKZce7ST25Z/QxXdcT50Mx6nuUW+ps5T7XE9tTgL7qbsqc8QLi8eLq4zaXsrnauuaHztwTv2xJ/tpPw3A+M3nab9Tn6UNzTVRXmxzdWh6Ll6kudVUzjby3dVmKcfZbtrVdHwSWE1Qz/Xhd/kyo24zQGLyAOPQqaXd+fyTJzMbrY67ckM8l0UNx13fQVpMHTVq/8s3OuyOLe3anq5JvZd6hL91Nh3/Kh+pS5xTOq+2Jy3VWfI6n2fmSF/atR39l9ehA0fDvW/EuWW7aUv3fKniWUtVRU3wtD+0t+p+AMsEwZOGbqgjC3liQ91mW9JRgCZ5S93O+N3s19nneUEseVb9kxeRp/1OXnMcgjKWRNEnlbdSZ9eaeblgZCqv8pMytOqW9N3XYEZ+W/1An9uzjanPU3/LX6uteJNvn8/xd9rX5E1lcvXX0kamn177N3Hpn7pxpdm0ceMSeGvu53Nv+nud6+ozJRCU8089nbRLu55+DL4kgJoZpPCIm6/5t+tl+wnkpi1f7Ur/ewNCUp5SFl0bx2wMqc5IG5r03tZla9m5OuY36f/k24y90r69yY7s6RFBcHWpOh1wcY29BIFei1/G7srqo2ds7eaWNt9NeGMr9Y3r7Fo5BgFl5UMasgZuxKas6Bul/WOu0pd2tQf62/KvfKuuNSkg521f8lHaIsZoopQ6Vz2ZNcZ5x/Hph2bfcgf90o72lbYAZdSZqz9HG66ja6LN1a6Z4QkNuMyuanKPbEh9sfStHFfyvPyUvJu+Gc8yNtdK0N5TplMuAaaePp1+BGOSTvytnJvFyNgBq2iPPtiw4XJNMo2LRicaEFN/0r+nA+Q3npOOCRbqO6nP0w9kPQDwuF9BXWbcqo1MX2bjtW0zqdoY9eCTlsf2o+9YoiwF/3NP3IMH7xSfUyals+M7tmMcZIuTjc2z/Bt6CHzquwB6vv/+++WvQQsumrx+o2ttC/IDnlfm6yiF5BxZZwzujz8+LRAccB790HXgT1fpDP5nbGQTM86qW/7wUQHnzBe/qQDbcd8d8+17rNqnYAz8vnX79uHDn3xU46AN+gYENxNcMD3plXKSvpk1rNOXTVuw5/sIiu75auo/5du29Itc+3p3XHRZOPjY7Cx+GH6L96sBgss7ZI4n//A5NACc5ccTd6wLPEBpkB8f94kA/ldfGfswF/3zkvtRZpZMcDc7KLkjCE6JIi46/c1vfnv467/+68MXX3xR/dDG6r/Yhzw4QXBOHNy7f/jJR10OBZ4EtOb9+2+9VZngdbksbY6513x+5OLkPnH4ktrdI+uZzHh829I142LM3kjrTUbadXNR8H/1J2bMeep0AezpB6j7kQloDT34jY65eeNGgeBsTKh7tO0Jdssr6nN+78U06l6et3Qbf2tfEpfN2HiNr9FBfG85lMR+tTf0lbaEtt1orA3uX/8f/22B4AkiqizsUKciGYnnIY6OegqfBkHhdCH4DWjOb8EKlaDAVymZuDGcvw2u9gKGFF6/3wKP40sedZzTOPm+CmM16HvOZzpWqWikwfr9KjTpSO79nYyUzpTOPuvCGqUT6Br2eI4dytVAG7i4Lrmrl3NIAZJ2OtaMq5RPFNz3mQQxNX6CTOkkrHP3O509+/doGO0mrzp/nRgFyPml4+Kz6VCnE+nYc/7ZjoKkghPEkMeT//2MOWN8EDQVMP0LgltjSucoHcstOOjFpM0MHjLAA+hyPI4jAyXbcl3ko5Vf851cG9cQENyfHN8qI7YjiJBBicpIOZfGSd8VHKRPZTrX2PWV3rat8yYfKS/2lXNI+d2bUypP+cX5rfyl7jAzVAOQ8rfqxM7eezWPRSXwoiHhHQNbnXyNxLpOyQfOp7LAT50qB5/fyKxHcHV6eVaA24CC9VY/873047k9Bzfn1o5dl9AxYDHwkp/5rYGTn4+cp+WiN4100t+1lR7pxCsz8l+ul3TK4DSNJfPVIeO9nK/jcI7yUPanM5jrKX1SrwhwSaO0Ff3365cVp31JWyZdk4/JYs5+ndMqx6k30jHh3Y0fGuj1eG62mzRIPqCtdU17PY5LneTYk6edq46W8ujnrm3aldTx9s3z+jP8lq8T6K9jdc+300+pT9RX6s48/mhtzrR/AqSpM0ofUFM5TrOpGwQqVh20Zy/T6U67T1spr9LUec8AI7LQlYPk6bRlyj1tpD5tnbxdumo7PA+POB8D0NXW2p9gWcro1OsjaDJTKG248qIuqLWq0y59bDTti/PmWbPk8mi5Y7Nf131Pl8rb6nbfTdorC/ymz3bMu2zMnr+a9kEdbPaOOlKgQn2SfFF6Zzj66StkXyk3qWNs3+/Tlqeembpz54L67Mf+s4+MB1Z5kN+dV/r/qy5UvlIfazdW3SqtU54mncfFmD6Tfm76A+oOjiQXXZaNyT09tX6WNid9ifRJcg20Y85r9VuTvtAdPjEbzphAm5uZncqb9i43gXxeWuUcmh4dk626KGU+fdfWDV3fNG2d9Mw5bH+3fOyNgc+Sb9QV9pkA2mpHkp9fn1eXr3SMJgS5Hsq4AJK20Hsg/N5xFB2ptTrqx+Tapw01FnKs/E5QafUv08apT/wtnzQNOqNem+s65PykgTFH6pdVp6ZuTf8vZSrXVBnOMW36r8Ep/s07lorLjb20axkTJU/wrnzu2mqTM0bQ/sj3PCM4Jp7A3FPf8iybmGSC4x9/M0ogpI5Kezn1Q5welIfVY64xfdq/fMR84YssF+NarzEQsszYBM8zDocelW389Gk9Q7xpfeAEweVT+SH9c+2L2eHqBD5XT0Ir+ZjPAKC4W8FNmQTBmaOAXPIValTdxzOJKTk+Pm8wmszmUwUoA0Jy6STZ1u+9+37xz5MnlCTsBARlCFBaEBwfDXroixk78dk777xTfMgz165dOdy6DRh6deoZaAjQarxv3Mm/yQT/4YdHBYIDFKIfuBgTPQkATjY4lyxevXqtaFClen7k0mIStM7VJYbPnvcFo5tu61Ma0J2+zp47d7hHKY2Pf1IgLTzCD2Okpnif9CjuOtKN8lvSkr8B9dWTGUfJC+kbynueJkleXnUJa5W+sDwlL5Q8kPSOToxM8KHsa+3qMnSy/jMT/FXjfsoe/ZDxzPryjiVM+JvPH9Z9A49qA0lA2HHrNyj3pZMKLH95uH7jRtXkZw0FweGP27dvHy5fvlpr+Zd/+Zf1W37SX1B3pu+RuBz8885bDw4//fijCYID4jMnQPBrN67PEyp1r0uVn3t2ePL0ycwEx+fITHDL/AFgk/0OSE1JH/1Zk5TEZtU50jF9mhx32gXl3HrgtHX92rU6kUAmuFhE6nZ5inZcN20aCZqccvAZ+hWkZ1yeduE9E1q7fODx/TbpUzCPks1RlklblZg1/ftv+hH/4jM2I5SLE3/7v/4Xr8qJHrsnDlAC5e/ctVORKQAOIg2DRiodIRdLBaDQKHgqXRWvDq8OZDrJ6WSpxNMgZr9pnByXjpW/s490PvN5Fe7qsO05b+nEp8Oz/r3nqKXTkWN3PQxKVWy92H3kxpvWc4ypcFfFl4Bazlu+4HlpwzplIOlOtiAF78tsueuYjt9KK+ekIK700FC6tisgsgKkua4qKhVhrqX8s66745BO/lbAPQ3hGuEYpGPufBBCQXDrKDEOSynoPEjflS6OyzGrfF2vY+esj6XJW8l7OsXp2Civ+Xw63zqy9tEOat+MrHO/yqRtSa/VKXIt5Fll3PWjvTwVsjqrKucMFNNJs/0M6hiLGQxJt0ms8YfzlE/8bftrEJY8sfKPsulvd9R1cHQkq832BupIWAYR6mMBdY/1mTUkL6RhsR/lXl1c9OD4/rlz1Vs5DQ8fzp1jeJRnc0Or+2+gMtdBZ0nwNh2q1CMZCOnopT6Wp1PfqKNci/wtbylzCWwlsJs8nrIurylrBjMGImuGU+pf5cfxrbbE+a363rnxe0+29uQo6ZFjXmlnXzmmltGuJbfRdyuTlDycfTuflAll1DblR32AXPd8L3WvOlE+TGdaG/Um2ydNU0fs8UPa7rR36gJlU79GXaMdU77r8/q/L4tZddW6ljpYyqM2QPsnfyVtdWCrrbi8Ud5Y+X6dm3ROXtKuOg/lMm3BCkgpL+pb7bW0Xnlj5UPf7yC1a3Cn38bzewHXStPUzelXTX5yN39kgucayH/J7zUWaoLHvRXpqNOu9zV4OR1zT8DkaL3GGq18pS6SLunDOkfH1wB4A0C9odX2Uz5RJtLGm4Ti8Vt1cNJ5lRv1mmPzkswqvzPoUUf86zj3SA4ZpxKK7wZPVruCjsjB2Iic+iTq66ducE7ycNIo+dZ1/lO6b/XfUvenH5f2wnfSLqT8HOnwkxugK3/oC6Zul4etCZ4XSa1+8urD5hykSeoE46fVl1v9K/VX/s650g4gS17aJY0MiAUzfE+wl755NhM0Vh3Q2MWWCZ40f9Pf2k4D0JU30mZJNxMsVv5JGy7PyEOrXU6fIm3S3t8+q52Rl5W9pLeAIu0gk/7PeNK2lR492WAr39GW+tgTs45FPuV3+hoZy7g+8o202qND0o0+6JfntE/aCXWJeifXQjlL++Jz2Xf2pb/FO2tb8pLtZryVMaJ+rzKV9inXKee12jfHl5hA6m39p+QZ+ktgl3/jIzO2b0cNamnBd2Ysph1LTCTpttry9DfVOdLH2uDaIeZi4hfvYavo3zIE/J0lhiz3AYhXczh/vuZQl49euryVmBh6nTazvJsywOeZRCJvy8vaa+1StXGCrOi+bE76yGuegNY3ENh2/sqPffpvxpOnyyl5QhYtIDhlHH7yk58OALsBTwAzftCBgMU8S+kJ6Gbb8iBjEASH74iFAJVv3+lMV3mRZ6Qj4++xdzISSUvffft9geD0B6076/t8lULh/y+//Gpk5J9pGXzWparILiaOBrgk+mOuve5dIkV/BBCc8ZAJDghuBvHNmzfmxZgAi7yz+WMdTUJfY8EC1M+eLUDfdUidyvPpH6ofMr5b9U/a2NSbGe9mzDjLoZTgHN+ATCm3zASfdnRcjOl8GFdtTH3zTa0F6+OpO9aZ+tiVET0SvMSI5OHU08V/Fd+eOFy7fr0Ab9pi44ILTVn3W7du1yYG4Pdf/dVfHX7xi19M8F3MK/0y5kufrDWfQyNo/sG77x7+7Kc/PXzw4QfFv5ZzuXvv3uH6zRszaQU6PGVzhE3tHx/XzkHpKi4VHYlk1lUvmo8yjMy7Ae/eBDPhEpqYnMPzuZ7V3tjY1jdVP6qDoDttoJv47NLFiwWE58aWfES/tKnMWkLIE0/igNo5YzFsIp/lXQYbCL5hTasNSts8jhTPmFefg/Eb09Om+pPx8zknRhgHfZ/4v/6H/2SC4DpJOtTZOY1mJqnAkso4wREDTI1iOoROUqWkQU/Axn41KmnMcky5gLwvkJ4GOw1TtpP9p+OZgdbqWORz2VYuiu84L3+n0c55rWP6U+NaHbYMCHo9endx/XF8Bmab49kBv//zXioNFdAKCsAHfGZJD5k/nQOFTqOyrkOO0/6l7+rcrqCmbeX6pGOx0tD5r4H66vBmYGMbSR+deRUBz8ODyoDfS1/at84fStZgw+NoyoIOpLyQTr5jSmOVDi3fk+1ZO9Q7x6Fz7ROYWAHLN70rjZu+XSLD+fmd7aZx5RkNoX1Jnwzmdaw0WnmccwXBoed6xGXlrzRM0Ea+8D3H4PqmrEir5F2DieQDDX/yazq98pmnZLI2tOM5AnG51NTd8JF5m5lDvI+yZo3lWcejYZGHlJ00PDW2cVmaDjSyawDmRVoerfYIqJeh2pbOEmulrk0QMe2HukCeSAPIc9JLG5EBtd8rD2tw5dwdjzo2dUq2qx4zQOK73KBhvm7makeSrs4l9UOut3NMnsrvNfppV20r11F9nvNNvZl/O2dlRMdr3Wxcj7KnnEtfZSDXKueiPkr9nmPMtU3dnLKV69u0ec1M1QfKZ9rRtLvr52t/aRNyvWgjnX3WObNV6nb2F+0cr2vSOrYvsJHO+j/S27b53nbTD5m0o60BGmuPUxcn3+S65LqlfbB/s/Ptx+dXUDBtrbpC/b3Hv0l7HcxNn3ewhV2jjRzjBBCjPnfqBHVz6rlVF3cZyRMVaKevs9rE9E88RgvgKz+n/XGc2mxteOqapPsq52njbFd7Ydu+I0/07+NTVOqZ9ElW2yDY4NzTbq6yu/qmq/+Z/06fVJuXNC2aD3mZzw6BxU7tBcUrzZR321l5fOW1lV9S56Q/53hTV+WapA1KfpTXa56nyMDrEWvLDZhWHVfz4ELQyEZOXtHmrP7t6k+tcp26KO1L0mWVB+nuM/pOgAMErNpt+hLASQDXNdjTgwLlKePbmo5M+NjcSj27/p16bfXV0w7kuuYpw+TP5PO0s71+zadJP/ljtXOrT7GnZ9OXzzalIe+4gaD+Zz7QTvkBXHBDlGfQj9YezvVhPLax8kquwepHyLOrDDtv9bt+tLFGbvTJR6uMrfymn8Tz6ibHxpwdizLAmJTjliuSp7bTfs6X9wSPjYnsyzhGuyZtpMMaw7Fm6ROn/yAtfCd5QL5SP+mblRyQKDLKAdg2Ot6LkH2XdjNzOje2Uk+p61MulEX6BbwGjKUvfvTL6ZMfvqM9LwGlT9YVuecHsJvvaYeYgzkxD8DT6zdvzWVN3hA4X307eV0fRjudmynycZUiqEuUeyPHOCdl0vWwHTCK3BwTK+JdZY629NV7/g8L1CYbHKD5Jx99PLO4qQtuWRSz5L1EE50I7ZPHTEyzJji05fTE5SsXCnSWf6GpZR8Yo3Tie2z5wx8e1XgAZWn/9u07h8uXrxQA/nd/93eHzz//ou4+EtQmAiNOp840yQNPnvx4+PHJj7WOPW++b36CntXmnTuHDz/68HDl6tUC7fj8zp3bVb6ldQ76b1ymOBIV5eeUQ55lPvoPGSfpo7om2kn9XX3ftDnJu7zvu8bw+W7Nrf7vDXjv4igfI8qhlGwMm1wy/6JP7emLQH/W05raXhrL9wUCP3p0+P67b0smLOEh7/Fs6vPSf+MeNTLBAcHpq+vO/6HW/caNmwWCf/rpp1UOhbrgzBs6mixG+8q/4KqlEaHF1StXDx998MHhZ3/+08P7H3xQJxQsa3Pv/v3Drdu35glw4g8ywQtIf/pkFFFvus24kBNpI4mhnvuRmvhdCoWa4PwAgvO8F1taeQM+BINybcjofvliSxBMLEzbxFy8r4JT5FVaaMRNtCdPQBf+baxhkqx6QvwubZf2hO/0VeTd5DX9h5Xnpq3xpMrwA8SI5Bv523604dBF+3zif/mv/oPXQHAGMXcfBqiaRsrAQdAkjVAqtTQ+KuBUbg5QJcoAM6jP72XiBNwkuu9noLTnGKuc04GwD+agAtBJSEKujpmWRWPnuFYnz+c05jrdLm4KJ235Ob8N1PMZ5ur/GbjoYHDzsOPOMSbdkg65LjoJGfDvBc0Cg6x/ZrWmw5ZBTSrk1eiuDK+DIV1XfnDsGXRkwOUYXNcENNKJTucqja8GIvkn14S/DXrTqUnwKQVX4XMXn38rqCoJ+09ekQ4Z+GhsDNikEUeszHBbg7E9Z5+2VSp+7zpMjymOpjZfNtifdJVfppIeWYGuh/KfvO6YM3hkXspwOl+59jqYueGQ+iI3BtRde867Y04ZSedYo58bftJmnfuqE5IetJOKVqDoNf4c4JsOAfNQpvibdnTGnE+usYZDXaie5h1BGTP/LIvi+mcGByA7/aUDgS4xk6Kdvx6b41plU/3FWPixf/l7DYiVsdRjGspVv8pTqS8SuJDXDPBsvEMOAAAgAElEQVTtn8+hhTLH7wzueH7N7EoDr75y3ZTH1POpV5TblCMDNemWvJXjlQ4GPymTaT9Sp9kWY9AuJJ3N5Ft1S45vlXnXwD6dU+rGlGP9AXkw9WnKzvZOO3br/ByHdMhnDFJXm5xzTdvhGNI2pL9gQJA+youXOKLbsW2daPrMjCJlIDdVdOroN8FydVvpyKEfqauXmzACFIxvj6/4zDXP+fK5eg/nnDHKA6kXlEflc137tAHr3/IAv5V/2yMLKUEA9aN0y3V07VM+mEuC4ClHtc7aoAItm2dW+5E8V9+NoMFM++S/nLd+mO+/yU7aX9ph9T66hL/1eeVX+1S2224fl9nRt0teSd9Oeu/Z2NSNq1w7tlzHlXfy/VWOXR/5edqasRaA4Or91NXJJylbfK5vSlvyRNoydbV+xJ6uyvb35r/6drnu6o7NTyHzvSNu+SDjEuc39Z13HY5AK/Vh+jjp2+Z417Erh6ttWfV++p2rLNkmtK1MOGqijoxMnjUYTgBXcHbV96/5JANQaZpuF+ulLKReXX3p1Kl7/JiytvnznT29+lSp09MHcG1SfjMGW3329PuS59Ou0xaBv2Ak37Em0pA+9SNo38vq9LXKhz2cqCP56srO/uxaw+nnqvsyKUweVm9sevZYY6/+9EpP+jFRR9Be/zpjMWmXNJfPaJNn9aWVY+0Nc2Yc6kBH6Ds8D7/RjsC2SVPqTDdQ9WGyRjjPKpuunXoidZvzk7fpn7kLyujv7fmPyRMp09iOY4Cpa5C7zmmL1HXqG2U6eVGaaMfTT4OeebeWa2sWJ2NEtpkP5TGQa/1Zs06lI++gCwCueA+f/tadu7Okh/QUQHSDJG1yAr/OoQC3cY+VvElb1DM+dbp5BJoLZimb8niuG9m62YZjt/Z2vistvvvu+wIoyfAWBOc5AHD+BxjlfxN7+A047eZBZq/CD/hKH3/8cW0SQK8TJ14dzl84V6VGlDlBcMuppN/57OmzqgkOqAk4zRzeeutBZYNzkSJA+KefflYnvxgna0Et87Nn+26wAsGfAt4/Kh2CfunNopYV5n3u/Pkq0/HBRx/WmpN1zud37945XL/eF3b2xeSeMmsjpQ+Wvoj6S9xCn0O53/QN2bee4mvQnnZ8Xj9CGqmvjc0TBE+8yUxwQXD13LxC2BN3wybXuF5ud/Goe8ii5n/GYQkN5lybwD/8cASCq8OVT2VO/7z49cLFw527dw/37/dFq2SBf/3174o/bt68VSA4a/w3f/M3BYIzP57T/2ce+r/8hu+In6UHmeAff/jR4V/62Z8f3nn3nQmCMyZAcC7HVN++HJfMV6xIRYcTbQtrA16/90SfIC2/BVv16NEEuwXBjQEsj2R8yxoyL8avn6yuUlcbf/C5meTqcEpEVTLc2PR141eecMNCWc+4Vn3ts/TnvNX9+ru8r5+mD6qOL7YY/G4/6KBOYGo5MEuf9lJfp03gO/QZa1V28X//b/7JBMFVOhpAGVljkVk/PEtDElsDzzMyhs6Q36XRzQA3AcQ0Hgq0QaLEEaT1e9pNg5aOVzrUCq3fbw5YB2MKfDr5jjkd3HQ60jlNgGTPkU8l4pgzAEjnmO8TbHXuGVhl0KCTxaUJGttcz3Ru9gIGNzKgiYqDd9Jga/zdtV2zuNLRyEBFJ2CvLZ9bHTv+TXspXK5xjgveyA0b55m8k3TI4Ggv8N37LPlGAU4ln3yYPE6/OmWZCW5Q6C6wdE1apFMpXVWuOp7KKSA4dHIc6TRmgOP38mEGGHs8kc5Rv9t1tFRE2Y48o1JrGeogapW7dGJtg9/OxzV0Xfk8QXBlMemWOkT9YKCdQYX95Drn3O07A3n5x3mssp16RCMLHTwCm0FX8mrRdNR9FnxLY53GItcqQyL5zfd4J52ecnyf99EiQXDposFgTHVBxDhytmWTHIPgZaBHMDcN8zDQzlEa5Rr53SrjSfdVT+ccc010RhtY6nkpi7yjbCXtmJ8GVUOfIGRmgss76fSuuiwDplVfOCd/F/3jIj4+NwuKcWsbU7cJhshX9idtXXPa0kY43pVXLcGQc1jlOmmd+jH71045hlVWpa96O2VTGU854JTBqlddS9tO/nBe6TfkXJPu698rbdTLyTfKIuVQBMTkId5HpnC8DQjTvvB9jsUxpkw6J2uCJ7iQMpy6URlb23dd+F7fCPk168jxp73VuVT/7fkn0i3tuPNafZeW7+O6nysfOZf0kVbdpT5xTilP8yKlAMCTh2jLcSk/Zu0m7bLP+dzYNMoN5aS9cqCPlUHlnhymvfDdtDvt720j0bfR11xtFE+mX/sm/y11Q84zZYCMnxcvt4uh652RkgUYfJIMo1FLmM95l+dfcDHwy/at64d1WEDw1BHq/ATPeE2wRd2QcUXqpeS7Pd3neu99l2uXdnrlq+pjXELmOqmDc/zSu8b3surYHNXElh+McVL+bTdlbPWBcg57tpTvM26irdV3kLZmg1Xt2XH0F4BHcEoQUh7TbkhP+1FHpO4eC1+/Uo4dc8qfvGgclGv7Jt0gnwIMrTRKXZC6JNda3Znjk/60pwyl3+fYHac2mWe8eNC5SEMzq/VDDbhpA7vAT+nilw3+6ivhl/N96nhtZSY7rPZSvbjSLWmU9PE52zYGF4yvYH8A28aHue6pF/O5bX222sO8D8BAm56gk/78FiCxNq9JBfqbjFE/i+8sFSkASxvwcq7fygvKH3TqTMjOqE3AU35PX1BbqrymPdGmAzA9pzbvSPKCTqnTCgwaJ59Wu59xoTy02hBlO22f6+Rn8hDPAvzxm5q8ZIP3JYx94sAMbQFo3ud5dAKf3XvrwVGZRcYrCC4vq4ugl/RzjvqotKt+8fmiydnGe+Bx/VqBtg28ah+d9wDB9Yn5d8qXtlCea15+UfMBbP7yyy8rk5pMcOZPBvjDh48KALeuumsOaG7WrbgV68H3guBkADfIdzicPUemP3XGO6OWDQQ3ZVagjlrkT588q0xwxgXN7t9/63Dt2vWqCf7JJ58UCE49cwFkQHAuzpQnXr7q+IU5dgIbsXVjGYwRvIBSHe+8927FZmTC8wMIDlgvcJ4geNntwMLke8cvNmfsM/k9LkhMnzd9mvShtZPqHGMufk8/d5RNK10LkNsTn5nggxDtW1hybSQ71KOjJrhyjox7USPf9wWwFyreY8OD8kXffvvHw9OxWcMYnXfKytSDIwP53v23Du++2zT+/e/ZaOlyKGSCI2dffPHl4W//9m8LBIdX6NPNPGWJtfLzBMF5/6cf/aQywd968KBAcOQSulIO5c7dO7NUHTjAy1ddlYGM8FeHtodkgniqET/Nv60Jru2veujjJIl8rm5ivNCgeWbgMS9flQfoKQl1szFEJsPBk5SJ8gTrquPkk7S7q0+RcZs8JjCtTpZ3MzbSRlpGW5nR3pDRX3HOqFDgJjXf1/0OjHuUk1E+3KxxA/qoHIqD2HMoNDAqOgjMAAV69kBwlVkaewmgA5KCmAIo0VSYq1OSgpzBps5IOj17hjwdZZ6FeIzJ+flOBidp1DIoSeDe99IpSYfXsaaySqZyvnyfhte/pXPucBsMo0TdUV0DYJ2IPQeV71wj+/U5nbkMEDwWllm5aegzYGbu0jWDjXRkoZXtJ935W8BdAVPgHBd00KEy21bece0SIHVdkteSF1zjdR3z83TIMxjQqXD+vOO6QTMVzmo0NBzSYY836Cfn7PgbBOtdur4ko2e4Osg6lCkrq2MpjVOZSS9tmHPLYCCDW4/EKZ9T6S6XBeU6SP8cT/J+Kq+97Hnez4wUlR5t5HhTvylzGQg5ppUuqYP2aGsfGh0vUtKhzUDReU39VpsLfbFZOubJY66dDnsGLIJgOtb8e92srP7JMo1LCqGFMk+7BiLq9HZQ++i7cuU45A9lJIN456Ws8+81kyDpLM+nzEjjfC7Xi2fNFNJxlibKfDpqaQu0bat+k3/SoB/z/la/I/kjgRvbzve0b24y8p1jlj8Zc/KVAUPO/9ge9kaUbSVPZQDRdm2rrbbytbKZcu8ccl7yZfJxPmdQnfyrfXT+zmXjlePLztQBCbSsdjtp5PPaVp9Nu5Jyks9rk5J3am51weBWY9E5aodwqrIeIJ9bi9e+0tlLPqh5RY1pFLVOuno97dCebl7XiX/r0KXOUc+pt9L/yDGlDv5T/dmOzyhj2BvlW7nxGXlh5ZPsP32rXKu5hqNWNd76Hu/m+OvvPk7TmS5Ryzr5SB2q3hEET95KuVgBjJQBnnMzTllEj0rvpD/BfP6bdtcgwO+lXa6bfJV8fsRfA7y2zke9OwLM4ivrgHtB1biPoujqpYfjb9rQZkw9almapRxKjtG/VxsnjdTDjDvtrnNK/s52U6bTTrxJ5lPWXe9so/lplNpZyiTpy6in6v2xYaD8rjpfXlrlV55ynaSlv/d4OuVHP1Ebr58rL9Au9ppA2FO5xGPQlgA8s8AdmyDAGl+lHl15DDDHuWTcw3O055pI6/WZN+nqpHFe8JaymHx/tIaDqEnzlAftzl7fyRO2r9wS/Avm8K7xYILg8rOxh4Bw+RBjE1V/TODJGARaJXipT5U00x6YhZf6K/2a1dY5Z54RiHZ9tBP2A62MBVaboC7OdUhe1id0nH4ngGIMIIisXCewr48qIJtxN+2yDqsOyDFkjJdZ4AKwGf9Cj7RPyRvaJ3m5QJQnT2biiPyjTeC3vrKfpe1K2Vx9k7RX8oH+Om0J5qsn3TwgCxi5Rv7JDr5z504BuTwPAAytoLmgjzqhnr99p2y0cs8Y3JhJOugzJJaRto9n2SDyLqGKser/zpA361JQW3rm6RPm9ehR30XkTwK0aQ+1rT/++KRATmiQ5VDop7M5+xSMmwgmZgIaCzgqC8Yk0I5yKIDgjIVDiWfPnj5cuNigKjQgi1ecI0HwPjX6tGp8k5kOMEv7lEOh3jelUH75y18ePvvs88patw0AzL7sD///VIGc/NA2uppSo2TzMm/GwHpSquPBO28XQEs/jItyKBcv9oZDJ5kd+6uus3yb/rTZ+oKh6m39jjUOcf211RkHKDfqObEgP099dgq/ovHceQJLd61kaOfEn5dR0w59sMbQwPr4bFJAW9YD3vjD739/+MMffl9yKw3kJ37nJtO0vydPVcmZ9957r9bg22+pJ/91reeNGzdqU4Pa7tQDBwSnL/gcuTP5N+VOfSjvXrl8+fCTDz86/Pmf/fRw7/69Kq3C+OFdMtBv3Lwx66F37DGqPJB4MEDwulR0xA34IdNnGAlfZIOjG77//rujmNhEqryD0Q0W6Hn2dJczYfysr6cS4Cv1b24sXrxwoeYOEM6P8TLjMV5Vn2hz/pQ/YN+Z8KWdy9hRm9F1zx/PizO1KZ1E2Bspiffwt5sTypR2m+/cNCzepia4QrDnvKiQBTIVCJnKrEGeY8CpEOmcz91d33OYmcwKRLnQOZ50fs1+8700/vydgMOeo0mfqQD8OwM6F2QNSFZHTKPh83sORY49Dc/qxNiXxj7nKS007jpVq8PSTsDx/PYcXJkoGVfmTWfbLB6+qx2h863Y+UmmZHwaC+nrWNPpVGh0wnLHO2np2k5mH5eVSd8M9A0oGdfqMKqY3EGSjsk7tpXOTNLHMeu0JyBnfwprAq1+x293ymlDg8F65y6VQprGyLVQgfXuOlkP2+VaPZ4GLB1b8m0GAvJizjVptgYN8k5/3tnaPp+OpgbT+aTsJi33+lX/aEBtQ4eWz3Vg9vjeQELjtqc3kh4GutJWmq16ZKWhwahBgOBurj208SiyPKejAL1WZ7z0FUflg67SVzDBcaXu1dk2uNHwwlsJQtS6jWxkXCa+E+RQT5ZRjIwld0hxsgo4j3rI7TS2Y5LBvDR3zdQbOsUrbTOgSTCswKuRXT71Fllog7cxwsz5hzrG2GUqypEam23ykr+ZuzZG+c2+eU7ecm5Fo/hJntceZgBv/2lrVp5Xtyb/S8dVP+fnaQvtR7lzzvKC/MxzGzixZXClg5r2Spl3zPCHAHHq8tUWulaSqmj9BvDRZ5zPqZMnximI5qO0fRmor3o417DoFpkkrmva7lzr1G3yJe3JA2xGVUbGGE/qffgMp8qyAyXHJ0+WY668wPs6YnOenIjJCxajBIMgFf2ZgaRMOW55IW1o2kTlP0GaouWSJS2PrXy9x3vymbzKBtrTuOSNfz+p0lgtWzy/6tLkUceeAIFzeBMInXxvTfC0p0cCmrIa2db26xhX+W6571Il9ey4FDJ5NYPI1GHabtqwDiTrT4C9yr72iVNU6lzaNUsl6Z16Yl2b5OX8G71ugCSN0+fco1XK/MoTyvzRM3Vee1ygGfpZXyVpljbuWBeN7KadrGL72hu3cui40u7kGq9tuN7qsknnupBsm3Xan/S9ph8xj4h3SSPtE+05lnXcq95OnjBIT3thzXH1m36rG9W8bzyQOjBBcOuA8pyXTVm2Iu22fJy2KHkwbVwHuAPAGLo99f5mZ45P8qW+yv6S19JPq/q2YyNSWfRCV8e2x8fS8DX/Yl463iUCpm0bvLfaamMaMkpNMOI99VqCypncIJhbvvuzZ5VswAkK5ibAyTMCCrTpRabQWQBB/5lxmWBiVn/aM/kz/Y+kr9/rm8qfAvtpW9POJX9OHyr81YzHWt9zB1HLs9/xHv10qYEGqLiobvUb8CcrU33cJ8GzlAjjh7mvG82u1R7v0Da0TX3KGB49fjw3iKWzfv6qn20X2gnc14XC4cuUrSDTf8RydYHmuAsj/bXVzrIORc/nzw/PxunFkv8xV8aKX8HYEgSnTXkOQNfMeOQaIByQlncBwflO3YC8l39cta5PViY4P8Ye2uosP+J6SwfXS73rs+A4+Dv8VEJXAbF9KoB/M6nTp7o0ijxrDFT67DlZ+4+PypoZqwhMOWfeZ36A4MwRMPLzzz87cOqZTHDm2/WfH9bcBO8YI9nZAKPQQCCUdbFcCrL+zjvvVGY9/Zw5w2mOc4fLVy536ZIzZ0p/erpaHcC8e42eHSiJQuawfZChf+bMuQLByQQHBGdd8QfaT/UCTMq64Z8/r8xf/ba25w1K8jwyARD71tsPKp7sSz7P1JjPnOGUNclFHafMWGds6Hat8K20lLqYeblRkrY0Yyb9ivTZEqhMnaGvURtHowSU76c+K3tRSPdmR9JfmCB4+BdcMGwiA30KgiPXfJ4gOPJB5v/DH76fuob+9ce109p5efLEiZOHGzdvVjkU5Ane/uKLr6oUzd07ZNxfP3z19e8OvwwQvDamRnwlFpG4i5ue9FV89uDB4cMP3q+Nq08/+6zKtqD/KG105eqVGdeyXvM0+EsSl9qHx/jOzfdRE1y9VH75uBvgj3/8pniEMZlsSZuWBNIeaB8unr9QbZvgZvkT5oKe4k4EfH6eQb6rPBA6e1QcMAmt5H7wYOq+tP+pt7VVfJ/jbH4+fYSDbH5zz9NST85BniOB0PWW7/k3vO6FsG7GFZ1HoqCycOL//h//WYHgGSCkI63DZicqfBqyTpRMliC4Rpq2WQgBJNuWgVTKaUglWgJqGSTLdAlkptAnqJFCncZUAvueDmE6Cek4pdCmU7aCtb6jEVgZJOcho6hYpBHvOEdpsAJ1zjGd9lbo7Uy8yfFcGTKdR8eRQUyDrk9KuSDgXqLHe54CYAzyRzpfBsLOx/nyjMyIMDlvlZYKVOOdNHO9Eiywb4Q16e7cBJcFDBS4FDIFOB1z+3LcrkE6oNI6g4FUBvLVCoL7vOtLOzq/6YSYIZEgeGdD46S1oyQInoC6tF+D1OSLNRBwLilLyUtknyYN1gAoDd+qBPeMsmAj81UfuDY6dcpaguBJn3Tc5AllUr2UTp5/y+PJc/L/upaOPQOQBDBSFunz/FmOtzVAlPpn1QW1FgBJJ09NA8hnAnS9239cNiLlV/lw3RmfO+WpT80CLNng/wH0yQvK5xroHelENloGmCcvrgEZz5sRIjCYa5G6VhlZP0v5Lh6Kfm0LvcP/tenGhbARsKx6b+r8JRC2/9RRrpn6SR52DXM987M9OUpZct21peq+lNfUNSvvqG/kheRn+/aZld/4XH7mO5/TsU3dOse8Mlnw8aTvdsdNn0Dxmcr2GLXritW2b+QfZXranjoG2Js1gujWvivaVRu9+XLq5Kmjjc7hW/dnxd6dt5k2etXHjNZgrfiHjainTytI80RG2ir4zmDKC+hKb5w42ZlY331X40YnpL/Ee+mIV5szuPtxBiQ656kjc8zaVNdWuq227uj9KEM1QYixZlMmAgl0bLaZ/GiQY0kv9F05lW5CBBCOvAJorIGVF/927lLXNCy97/HdwT/Ttg4eqnW0HrW1EYdOXNm0xj74zXlMXhx8ZF12dWcdoxzgmxtm+Q5/Mx9lb64VWTRnz5Yewr/lh7UmYN0bF3PVlyLIgA/KtgMmxNH64r9BE9ZAkEzZTb7IfmqzksAxNigZa+pwS58c6V6oW3tJW9CcOhhhmuVSBgDsmNSdzC310Ao2+d1Ru1HeI+20myKpU5VF9ab9bcHndsw6/R6eE2RRhkp2XmwXM9um/SZ96bfmMjZ5HEfyaPHn2GSW3lMHx+mP1HmuyeRRLx0dv/m+QKPhe/ObnzUW4DOyBwW/9ceZN5ltBIDaasfs/PR1+Pee7Uj698Hp/lltnXKOjLZ+7rr9U8cYi8RphPqO57ZGWwbaAB0fqdeWCPZgI0LGARRYn8qkS5BR3TbWx3nm2jhWPqMdxvP4R+oMP+6LxGkb3Y+cjlqqbu4nDzIf9cKL510SIOPIlC3jYexIxVSnz1Rf8ilj0Z8UOP9T/C9fCew4LrOIja2Sr9On3JuHGy/6Vbn5op6zPedpXA/Iw3eAePxYroM1qzmOurIATRfOXyg7rM2X5wUsMp6QVaQl/AIPsfGAznSTmnceUSP/8eMtEeDQ+inxBGVM3aMvO/3BwWPylfqB9plbnezF/xxH7ZX9pH/FCGfOzPri1psvWWGzg7G/eDEvvScWth/jIQF+Y1iTVQSaeT51l7xi5uQ7773X4FLYUNbBDXh1eevB1jkthp0MwLuWShQE5/MugdL3DuX/8kPaALGi2jyKGFL9WnI2QEvjB+0lgDOZ7oDa/H/2zLmqv838GQ8gOO+i6xgzm1h/+MM3VXrCrNvLly/VvATwuVjyxo3rVfO5QegThytXL9eFk9C7y2Hc6IQhE4fGRoJJe5yw/P3vfl8XXJ49Rz3xa4eTJ05V+Yy///u/L9Ce993ggLauZdN3S76ZG0fnz9fzzOPCxYuHGzevV+1oPmM9+X379q1Z7jZ1eutzT+VsJcyUU2gt75j9m/GuMcKRvxD3AjDmtBmp413fxPRSBwpmy4PptyDDaQ/lG+2u8gkIjq8NOItM3bp5s37XhhfZ0ONy6L14RtlOmW9+O324eOnS3PDoEwe/qwx+gPE7t+9WyZ1f/Pznh1998kkB7fRJmZouYdNrKA4qWAxgbBxwsy7evFUZ/J9//nnZanQHoDh9J67Xep/NNu6a6cSg8mECIFav4yPyLv0gH3/43e/nJZmOA/5HHiyNxW90ELrYy3SNT9A90BDdBJ+6YQTNBL4vX7o0/ds84eG67ukB5Th9v+RJ7V6NYyTbGVdIX3VRxVr42gPILn05SqImD8nL0OHtt98u2102fdiA3OSusf8//9N/WjXB6TAVmAyTjvQKcEIIL2fgff6dR/CmYXzYu3UMIo2zxEiFmY6kn6eDrWG0bceeC5FBvwo9nYA0qPm3TulqcNP542/7zr8dh4u9AhcqkXSInJeOZNI6lYxOSNI/gV3e94fdwXRyNj8zUl9SC42/FTiBYpVYGln69xgBr7kTo4OpMUuFKV+x7uk4yeDuKDFmd4ZYd8ejUpPJcz39TOGTPo5dGuqgqqRdN2nomqSjJODmd87RnS+dzhTodT1dF9qSbowxM4eVuSNHOoJXaWIwo9JNZ+v/ZezNfy7LrjStG2POmZGRczptF/CPt1Aj0d2AhPipESCoBqFGDUgtFVVUifKQdttpXGXnFPOA3rX2s89zV5zoJqz09333nrOHNbxr2GvvneNQSGBCH+aG3r1OVi1nU/6vad1nG0NrO49nNJg642cyZyf/2wHr89HyL985CZ7PmI+rlz0n6IFjBV1xas2vMixy3ngWHbZDYNxAFpGTGejwfZJjZzQxfaFf6cE6G5z3SYK7ynniC3JpnrCIYgeEceAIgF1gDnRzwg6a2bDswH8FeLxvHQTf8yzOonUSeQIfkBH3B76DF5YLDDZGGh0FKyau19gI3NeXlvd8hC7anvj3qR98Z16eYRPvgRvpa59BtirXmauxZjpxyLjbsxzCa9tKywo65Xn4M5uCff/bCoKsw7w/eVi6+7wvGzWW+Tn3Ad3y09hqDKZf83P6AMamaePOcGyavNALbMVRc7UAOAJOIXveXtiX0zys6o78yzPoEzh2LFI2fZC59FWLOCthzJzPeGd/I8/Ba8uisStHurgSfNLHvJm4POU63xNkU/GFvhknLacsItHPlB3z/kzeLavgzpQJ45FlYWKW30MXCW4Z//Q14D0/HagYa3CunQSnotRzZnxOBsBH+7724/J9nsdfZl4Tf4xxSQzh+70uQT3Hxdjo2/y4smFLv+tc8BW44lfZhkyf3fyYOjvnThJsYp6xjwThFe7dOnzbnYxcFyWh5+bhWlPb+ANPma+xCDnD7zMmMk78l2nzjW88a3l+BeeymCCgwp6TmAJfD/3v6sIEwQl4waZ8n8RVkibgCzoHnz02Y/fEyd7CfhyHYn+IIBz6WW+JFfBbY/vw3eyfeE5gmGll7AObGDvP5Sf+yPRdzvw89L98L22fxw4QA0FnfNH0QxIcvxp+0taL5892Uvsao/rYu9Ag/KpkxLIZnH/rcSHHE6uJEfEd8CPBMr4nFmve9M4HPrPeQkPmmucrrltVgJYN/BTwHTyFn/nJpYwcz2UZziEQ3BUAACAASURBVPPY0VpUvn13j4l5uKDEsQY8Ro6hLTKVMZHcY9G2FpFyPvvL434taIwMZb7IGP4ZOnBlU3XZe8bOkS+WSdu7zBPbnzmR4N4x51p8hYYkqrccrUXT8CLtkGvJ+Ok74zZ2gbXofN754MMPryqzsTtOgjPfJHaRa+xA+qBauY9d+L4e7/cpwLp55ZNYv/O74+/UtxoDrZ/5HRnNXNoePFsVur+vY1EiV59/9mX1R9I+u6Dzed6pZN7DR5ff/Oa3lQDMv/fff++SO2jyXf7l3rR33nl7F+xEYVMJzq6Z8C5JdeZtmwh/OIYjbabvVA0nCd7nl//j5U9/+vMuLEUuIo9UCjtXYszN9+FbLT689+7l/XvvF/8iN/mZ5DzHmdieMsZOhPexGtgXx1Rp4yyudDw3x+NiLPqxrcRuz/yK44HpdzgOoD/LTSV+V4yePoMrVe394499VMy9e0Wj9Mmi3cQa+2oZCzQ/fNyX+4LNfJaKcs4E/+STTy8ff/RJ8TD91hnzP/xYidoseuxk9DqaMzRgvi6GycJKFmFij3NpavQncpajeDIHxrIx+Xnm8/jy8kUvSGUO9mHyPHRGXkOb7/787T6zP/NMkruPC+qjkiimjLxmTu+8/fZe3M+4Q0NsEj5CxpTn02fGkvfYIWFbhSzMGNB+Pnjr3Kzlsniz/NcYK+Jyx2acKELf2ArrAbgBjkVf0k/+ZjGgbWT8657Tjb/6n/5ZJcHtrKYTBMhJCMCLjnDqAeMQHfC3AoS4CImT4BAb45rJmEgApJ0JO01MHsW0s+z5nDHDimci2ukwGMzf7fBhLK10OBXMjWfsRNKmaT3HlX5wwqhGMP3t9LVD82rVhsdu8JlzmM4RCocM2NGwsNkZOgCme6UPZAS+ALpd1Xx9tIcB06A7HQ7mZbl0n6a9g0LGwPvTsQcwkRsny6NI+WeZs5ymLYMx/KNymKDAcm65RekZI4kSJ8G9CodTlG1iBKeMYfYBbdB3ZN08mvzj2f7ZgGx6w8czfboOPDvFlvZxduCPg5GM2fKOg2qaMq+Myc47RpTEFUEa7/o9A7bnM/XUODKxwVgE7UvOnj6ruU5dB/QdoJQRDyiv563vdoyhs/WBscK/aWDsbOLsQ0+3l7HaAZ3yDd/8cxobaE6fGGpo5Hdpn88wZvCTthwQ4AigB+CGn7Ej4jmwpazx8UjW5neCc/OEcWGfeA89n3SYmAbfkW9++uIyf5e+CVxCiyk7xmzLlG2sgwkwBEfC+ga96MdtVNskp5dCT8cG+TH/kwSHZxkrsjVlwPJom2Qcdvt+Bt2eNsv0mPrmZ2d/0NzyNKtQjSPoIs+U45+zIRPgroQGY4dm9GH/JePAzoKtxt8zuvgddJVFT/CvLyDuauNUV6eCap+XN6rAjHFnNDM/PJ7Mx7KIY+xnwEFw/sw2M29jUH43HWxnbPdtj+jD9hPdnDTnPeMRfhc/SSBNG+W2bDszxvi20ev8I9CYcoeuOMEzx8kYzI98Bp+hj33lTfflc1Dljg5iK85oYjs/5YExXNk+jvRZVb72MQg4prwzPvtzU1aMF+gFdhJ9sjw68NnYtJLgzINn8hNfwrJbuvKas/8ZD31ap7ED/ISG5p1xKp9TKIJdd5Jn4nztflmxmGUGO0TbGVPP5zgTnGrwtMmuQxb5TH9XesJn24CpN1WVdaMX76Ye2hexjE0/x7YCOYaG9Meit3Uw/Vkf7E/SHzwHS4wt+R1a5d38jTzAZ2Ib+6D0CQ5gP/N5nwn8eB+1wfh3/y/6qAtoYJ8hzwQvEsxz1EnFwy96XE4sGJsYj3HK+BpawAuKlsAi3snzJKYzBir9SEpbLquAYe1Wsc02dpovxm2O7UhfxEqc0xxaE89UWzeSPG3fB7uBfORZ6I4c8J1xifmGBvA2bZHAqWNRnj+tIw5IHhoXGVP6ig7lPXIUr8bWRyINulnurPuMBbkzNpXPWRcyZvfOzZ18qjN318WI6TvjyfySQAtPSEA73iRBaV1B7yseqKRvtwuOhD4khPBr2sc4jquadi59RmYiu+nrOFP32p825iMv1tE6Uks70KwnxhfayZiTVOZSwXfffe/y2aef1Y6/bv+QH/ga3yfvkPTOGdpJgoeW6SMVwBwpAgbfuHkk5zPXLCCG7vmdeBsbknaiQzmjPH0k4Xjv3oeX27fu7CNtnj7tJDRjAm+8gIJuOW4JP5NIz46Uu2/cvdx94zhiL88nCZlxwU/0+6BXX7gJjqJD6J11irkbM40x+Z7xpj/7XpZ78iPT37APZxyxLUFur2zR8jWyA48q5Mg+57znMy5+Zkwkwx0DY3ewNY5RoFF2M0SW82x2GkRugl0fffTx5f33+nJp/JKHjx7X7pPYROQ27TiuC50jO4yH9rNglB0C0enoXo61SSIcHuzcRCW/g7/HETMZA/qKDQptM870E3lJEhzbFJpmDGkzYwMPKNrIDp987ztOnCPBTiLn6YtcL7sJQrP8Q6es9/AXfbZeO7kdGjq/xZGnoTFHYqVvFjr5aZuL7bEv4lxfxgvukYNDphj7jf/rL//52oXW1eAYV4CLoA+Hwg4pBiiDyrsZuAMBHHaqfe0Q0K6dIYNGfrcCW8EMnLxjR5Qx2lgYiO1U2pGdzv90/ExoGzwU8SyB76DFc2CMjN8JugkSDth5j+cBuwMEG3wtiDY6CI0dF9PAgDbHlrmQiM93HvMUeOjD/M/4k88IpNtZ7cseUEIMh51SAzdzJFCxQaB/vgMQbdwnMONc7eBqVTwBAGnf8+c5g2vaQC9QMr7np42JwR+DEDBjLMiwnSMcd3THleDwAd68Tuasx2eyYDof9D+qEOHNNMJ+z86tnWYn5ZAx5I4kuB1aZA0A9dxmUGlgTT8AIsHo1P0zoLZuQmMDOfwDK83Xcr4fPHylyiztgI3ejpZ5P8zN9svwn7WJ7JJUBMtIPkzcnPz0HG1AcGSMwVMnJi3gL3zHZuCM+3nLtvHIMoJ82llEtqzfoTGVNfncTg9OSj7DNkCTVOsWPdbA0FkcNCfBHSiYpsYS3gNXeI6fTqTyLM5zHLnYQnDUuo0NJTkNjaCnMdx0MVbRX2iJvGc8DsigGzu4CObAnj56pA8o9LwtU4wV3Xr+4jpgTf84VWeYyvj903OyrZg4PuXReH5GM+hjG8dnyGzmgRzQ/uQdCQr6C12fPOpkSBIGxhX46749D/TuOHu/K6nO6AJfTE90oarp1pFJeQ7e5iy/x0+6yoF/yKvpYHpNfDOdkVN0lHnhe4BHbs8y588Zk3nM+3xnv83228/ZV7UuQkP8DujHGIxv0yc0BoEjk4e0A05Hn6mWsS553OiDMdO8sd9peY6McaE2Y8PewZ96fumbjxBinNAJ/bUtmL4p/Mw70In3OO5i7xZZlXpgQJ5j/pa1M9zyGJivk5H53vO0zPz7kuCZM+PBn8DXAIPbFmSh7th9Bi/hue37tIfQ4wyH5rzwG/OTOeED+P2iOxeXrp/m38QFJxeyHT92hYRZxsuRAjPhke/sO8Fn9M0603mqPoqoYGQlrsxP/FTGB21msY7Hb9lAt/y9fWNkd9o7xwP4Ro7NrFumc57xXKHx9K/M8xkLcGY0iwlbP5Y+XF6+uEouOLmdd8AL7Hzar/Nv1+I8vs/ER8YK/6ZdtB7Zx2D+GUclPnJcyIMH+4zpVxdTL322+coFzAuGt59wcpF72qY4wXdHkTzN/El6NG6liCUJyd4RZdlyEhyZYUz4vbZ52N+0RfK9+n34oI45I4mEDtBGxoRfSQKfCkvijdDwXEe6yhmeXNutHBPSdh3dZ7yV4Hn0aMtJklgZf5KpJOrTdyqfI2+pGE0fOc7DcpO5cK6t/RNokP6+/f77vSMEWQCrp++XxPL0oZCr8Ce8JQne9OzjGsFNZIN3LNPbHq4j8njGPjB6aP3OeP74x3+4fP3110WLVFx/+kmS4Os4sTt36z4s60WS+T/80Bdwpv1Ueecf8Xj40uuNXfyZIymfP++jadCr0JVEK3d+ICdpJ3RIZW94mcT0vQ9Scd9HZGQ8yWUQT6TdzB/8OYuLsUHhSR378eOPdbzfzVu984o2kgBPf3luxk6Z44sXnQRHTrA3+InYDvsP9v0sz3kGWUKO4Q0xF3THfud7MJF3znD+DPMZU8nTOoaOHVixb0lSR0cje6nUByvxjSMf2Dzr+ZkfnM/yXnYFcARNzpLPUTp9lvQHl3ffea+GxPjjUz9cO5rST3AissDF1HwWHuVzioLfeKMxKTKc8ee9JMGj15MPy+JWEpzFVvv75Jao6K9jYv70p8sP3/+wK+IjF+xIZFcBdOEOx7fefLNobD7YBwt9uB8j8pb3GU/65jiV6yN+dCHPmti0a1TtI8+Rr71bdsVAaSXzwl5kLCzW4f/Z/uX3tGd7jm+PjDCOfE5/+b1svZPgNGQHnk4t3CgNQVcIlO9DJBK2GI60BeFRijDJyXWAkAEzwXyeAUdovOWhHAclRdI3BstJVa8yNED0kQ44+/ST70gwTYeOufpdGDgBxUkqvsO4w5QJ8Hxup2c6fRYkGA0A+tkAu5MwdipsAO3Y8Uw+Mx2RBQdu09gZMN0XgE4yAMCB7nYyJy8whKw08z3zhH4OWOEj8uN+3Nc08Ix5OnYGPmQDAIAGzM1Orh1RB4emscd6xpN8HwDYTqgqV8+C6IOXvZXsyslUoGp5QTeh15nMz6AiixPINDRFJ85kGgfEDizPmYbpG4MK1njRgL4c3GJ4054TWczDq97IE6uIlqdtgdYvGO/508/BYwDURnf3VReXvno5bdo1buGsPEqFQgz/cpihz6Qd/IdmBLH8bZqfyf3EA2OSnz/Dm0kD6Ah2T/3MPKEHNHPwjnzheNK+9ZoxMR6cRxwcqpnQaxtG0yhVNzvJoFX8PI9cOOlip9CybefuTO+RYwIy+Jmf+SzOEsdgYIgtvzbknhP9Gi/8Gb9DJ+NE5mf7uhOl6zIpqgS2vK4LxcBw2rb9x1Zsm/jiWHywTYTv6KtxxvJmuYS32FLm5CDP2GRMN57zuQNTxgO+Y5tJVuE72P8wXjNm7NmzJ08rYYCc27FjvMx5LuKkr+B83kGW4igzRs8RGcUmYHuobADHKzFfZ5s/uzx7flxaidwYf63j0wexrTDOOZmXPqmosB+A7OEHQgc+t4wjK/iPZ/YEHGGMyCOfOxC0LzR9M3TSemMsP9Nz2ynLH/PNZ/ilTvpbZ5B9/+R303liftpIEiQBWf6zrYZ3G79X0jqLMdY1/OQzXtvXt/8zfSds0L64WccYGWfQKWP8tAnW/2lPbNtsfy279iPxYWput47qQvvpM2G0/Zc6rqz9DvMdOp3JkeVsxhDTp7MOMy/bJvtRGztYSFuJGWP2Ge43X3r7f5JjwRLmS9yETCEnYH3G5DgBW5QxvuIf1fndbb+YFzLBT2hoXlnP8i4BNmMC88xr09/+HrRDtnkHnbYeY8emHTrT/2nnsXngq+UgY0sb6LttxdafJU+59Jm2sBnoLz5f5kLM+vJ5F5/ZrsIz9Irv0NuJY8wv37MoZ/8j7YDXicdZBE+yZOpb0ZMjNlciMX4KNnXaC/gOjud7jtvIuPqIir4gk6R78fL5sQOYLfvouO2OMQUfK31GhkiAIV8ZJ5WdtWBRO6PavybpizymDRKjyDJ2Ov1zxn7o4yIPZME+cNp0Unn6OviX8AefNM9xVApjz0+OMsh3VHVSqU5b6TNzdSI87Vv/f/u73+3jEEicoXu2I23P2/9A181PbB3H3fQCfO9ecAxgXbQ+wcOnz3unI31go6Y9t33IOc1JOEf3kjhMEjyLJ3X/S9mjI7fTvH1++fOfvy3ept/333+3eBMZSX937/bOA/udL14eFdR5Nok/jn6YuyZC49Ahlb2RkSRkUwme88rR61SCn+Gjcd02D7uVMSXBXjr01huXt995u8ZOMjOJeSr73T70JJlPXIUf5iT4Ge75M/slGa9jHfhin2/GPcYs6Lz9CO0oMp68YoejcyufkedCkxxJEjokARveZJyxe+yCwj8F98DatM1n+f2Qy5vVFpeXptI8x9j0Asi9y9tvvdNV1t99V/r444OHdddAMCX0RC/3Wf9Ld0jch24ffXT/cv/+h7Wgkp0DeTaYmyrwzMF+QdGqFtxuXHKsFvkQsC7fY7dZaM4CeJ2V/e13+wjS0MUnFoAX+cmZ4IVVy6bhS4G9xCZZFEhbGSvtEb9yTwA+h/XVv0NrfAuKjcBLFmkqyb1OCSjMXsfcTJ8m7aDH5ql1CQyyHIJl+BDQpNqYSXCMD0B1tsKD0UyDKGeez+8oDe3kWVeC4wwQ2MEAOy04SqwShAGcicXKA0DP5FghsVFDeU2AGZAT3GDQ7NAhoCgrQIXD4cCFeRncJ9DCUIOvjc50Jt2/QQrewAfGgYBkW7QdUsbv5+0gYzjznMGNfgzQBt7XLZBYsaG9FRrjizPB8ziTvULXl24YkM+Aes7JPLICmh5nPEaJkHfeZYz+nPE7mDlzEA3sDi54DyWGF8hiAN/O7uQlDpYdrSwbs3UpP03LmURhbvCXdiyvDnoAk6yg26mfugQvZrBk/XFfdvqh78QDeA5fjUfpB+PuRSw7ZoyFsf6H9O3KKMXJuhkH63AM14kRrwQ55n+OSZiORsZ/GN+uDgmWBfCfplJgOZPQGlqeOQrIA4YE4zVBHxmwDlkm+R6eQCs7amfGzf2hp8hr+mpH8+5eVHOwgPw4kLqW46NHjy/vYfiRG47ZKgO6qnWMrej0k1zs+/z5DsShbX4iF+hiPsMh99yhW34SKGFImcvETrCSftBrV2fgMFEVnHFM3bfOMT9oY34yXj+DrTIeUCWODSXArfEn2aFzpy1rtulpb8vVjaP648wmTlvv+RjL6ItAwoGwgyTrsnlkeoNtBAHGEdpFbkiCeweObRLygl6ARYm+nj55Wo4rY84zBMPpB9lPXyzspr1yqlewQzKe8TiQxGk3HtuuGSc6AEwC/HklwZmDdS3jsfxax2w7PQZoZ98KPbC+8U7awQ+EJ9ABHUFf4Q++h3EcXUSP076xCRyybcU2o5tntudMrye/eQ/cOZO/fIc9IsFg2WZ8OPTGB2gFL1m4BdvyfQJ/Kr/yOe+DVdCsLvZMgceqAIM3yCE6yfMErdDTdhhaQ2f4V3qaQolFPMvjtClTv6csGZ/ghenhz2xHz3y7LM7frMq+3uuDzqELyD40qJjgZtsLnucZjyvPI5vIFG3DB/7mWTBx+kWmIfrsYoVKhq7qWxZrTX9kc8pWxv/w4YNKDpAEx88Gh7AveTbBfgLw0MZFHVTJgpn4KtVfJdtvFKaQ+AWzJx/BIubI39ZfdBq/zbKBXcwzJDeJLzMWYkDzw/gHP/nMMmFe2Qfh87zreNGJQuOoi7Gm7e0LbbsS3PGscRHaREa44DuLqVPO0S/4CP6AJbTDXOBJ2g1vsfvYeGiS90nq8Z11b+N5XSDbF+1RiAZ+GIvoBzxnPPAy9Ep/JKjw4SJLl5e9WJC5JaEU+5jx53namXrIQm/eS1vpn8UEbFvkOZ+n7xjnZ0korWpc/FKOuAAnMv7ohouvOLYmfTl5H7rBh4yP6m37Gua5faKd3Im+L580fTMeYjjkjHN6SUylrehx+oJOsRH5L/Swv5Fnv/7tb/cO1NA47yKb2P6W4z5CIf+w8/aD6S9JN+IO4kF05bq966MveeZRzjseiXa/b0zmuZzTnONQMq4kEz/95POaf4494RxzbG3o9t1339exFmBHzgTPXWkZd3iV88BzTAULLx1355LuvuQwMpBkO4sL6BM+RdpJ4vXv//7vC3czpg/v3a9FhMiMzwRnbplXeA+ug7UZd+aFDc7P8DzvffjR/cunn31S48lnGW/OOMZftA3BJiUJDt6iW5ZLeA9tsYMTM+Eln9uG2U7YxwEP8z3667hqG10lwp13c191tNsqDGs797CS0ZH5PoP9g5KjuhRynRWO/bXu4TOEdvbXoF3O7CYZnaRvFk/C9/v3P6pK8G+++ab8sCSav/v+h7pjIEfVpC12jDgPlt/hT3Tyiy++uHz++Wf1X5LsToLb3mydvPT9DdlRZF/G+I3+IYd1Qey3TRt4EBzBjju+iCxz+XTsFLGmY8DII2ewZ565xBM/It+FllTPO29zJkP+DOwD67ARLMJXEnzhGpiYQpC8hx+cvh0f2+dClmw7sZ/TN0OeS07/+l/9i30cCgGIwcxJJwt3niHwI+nGylsazkDoiCS4nRcIgfF0cIPhIwme9ithtP7DKQGUrIgZE/3YacQxhVDTsTQw27CbidOZwXHyOGAATgmKb2NrZ9FOoEECJ8cgZZCxE4SRbb4dFRtnbZs28Cl8Q1Ec3AB2DlwBa+bD8253gh20dcLJTuJMWuLMnBlVPjOd6RuZNI8dMJp/U5YBHOQyf8NXjwMn0YDN7xhwjJCDCVbw0u507EgY9FgvtZULXZxjTl82LNtpXUnwADOAj4NI0mvKDPxl/O0M9D8bp4O3Xa1imWaO1ic7Mjw7ZZHnLRvQZsqSn4Eu8B/n1IboTBbRHes5Y7KO2WGFLsg6beBcwAcHedC0cJNqzATqbD2qLcadSigax4nPc5y5KuWxvnuMYCZ9MV9oYhmFF5Zh5ABZyjyYA21bpicu4RDnPbZFId/Idr7DPlRibpwHaZ5O4wl2mj8zqUbgk3ed7GExdOveStYm4CCwsMyeOW7Gk4k3mRN2iX7hg50W5gAmsY06f3cVzZ36j11OJESnswkvoat5S3/QCZ3NszOpRuILLGAenB+bNirATGWzLqdNf8iGk6AH7lwut+9cH+VhPYE2yBD6NWWO9iJb5iG2gYDscPa7itN9ncnslBtsO7KfcRGo56cxEh4ydvso1e86UiE6jG0ztkNT5A2eIBO2CcZcnqc/Eka218hy3iOYy/elc8+edXB4smU9Y8L2Qhuc8XyHrr4OL8FCnpttIL98jvzYjzQP7KMZZyxfYAW6OGXKugb/oDX4N30C0xu6Eixan42flgf8IOiJThN85FkSefmd5A3+RegD30gMMXZk8he/+EU5/wl88zwLZQ7G016S3/mO41DQfzBm2k9k1fhv2mKH8Qnru8UcH4cCbabPC0/5aftoucIHOMN/xmyaT3zdcny7k+ATq9EveJ/ni0+371QVoWXD9s8YBcbbxqDX+BzoPHJkX8Tjyu/s9qDv7Y+sRfIkw1k0ZBzW/0nTBw9+vPzhD3/Yic/YkQSwGUOCe47TyXv5O8kDglH6yZg4LxqeYAO7Out2YQqYQxDqOGniALps3prf4MSZr4xuIaeRw/wjGbV9KS/Eymahg7YVbgtepu/Sn7U72PYjfRKcQwv4jlxNuS97tM4Ed9yR59wH7SSBVomL5/19Y2UwuHcX5T0S0Gkv/eZ5dooyRvADrM1zTtxx/B72kp/wb8Z8xacsRCxZZPEEzMR2e3E7bSAD7FDKnEiAm4YbN+oM6j5qJHKZftImiV/kBWxNG9jqfMcOGXwr4ycyUsnvWzfqeIl85qNOoAP0vH//flX1Iiv5PPoU+kY/4HvGy3b9zDVt5r+MyXG0ccCxApgdn5R8BTxLGywGIJ+ZH9Xi0Cr9UoEaumXcLHDVAsMqZPjDH/+4/VUWGtBNkuZ5Pr/nvG1kNT+P5HSSmn3/RZKOxOe1ALkSlWCxbTj0hUZl1571sSPInP2zjTnatR99CL797ne/K95/8P4Hl5/85Ke7CvjHHx9uvEyb4UuOtPjmmz/UeDPnJLy5L6XPe75/+fDDe0WzPoLmbi+WrLFxXAVxdMZF3JnxZl6hQ+xzErORm1SCv3H3zUrI/vrXv7786ldflzyAq9hv5BJb5qJO6JQ53Ll79/LJp59cPv/is60X8QUy5swz7bB4mX6Ih3KedHYIgWXwBRtijDMehDfw0nyYz/Dc9CnAcd613eOds76nr4XO51LM/AemhU5JiIbemfdnn31WMht6J7lM7hE60G74ln8cD0KhS4/zxpYB2squg/hbn3/2xeXDD++X3P3N3/xNHcXy6PGTy+OFwcgv7Uem8dcjU/hgqaL+yU++uHz55ZeVUCehG7yzLGyfi6N66oLTLm6YsTlzA1+fPH5ySaFXdoShT2AhuIPfsPmZnT4cB8TRVytHkf7Ao2AvOMsOI+szsRo8hv+20fk9Yw3tOT894whP0jY5nBzFWTZp2fXQPLqfOXz++eelZ+A3vh6+Hb4J88Yns//B3P1Z0eVv/uf/4upMcBtGA6IDlzRiB5KV0DAYYmPU8yxboRgYQQGCBNjyLs8RyIQIdmgMtBYQCOCk9JkjhKIBEHbIeN4EM2MhIEEdDhXgaOedcfJZrUzrssgJMNDVDjJzYswOCtwW48qK53YypEB8bxrj1GRc04jxPMkTVvInL6xstAFPbOzSHjTL76Y9zpyDu+mo2YE2cBpY6Q9ZBZRQGMtz2p9BIkEr45wKjaJDX4yGV7JRdhwznFgcooyB+RN0Z5zIUcZFxWgbyjjIvc2Z/m3QAE8umKEizcaDxJcNnWVsG54VbGCg8zP/Doe+jSv/0N+pTzyD44B+uc9JS3iGfBpjGA+6aacduuGQW1881qk3U77OQBzZstyY59vR1kUkfI/e0K8dC+iw9bTyaet8urUNFZn1HM5+t/HFOYJe6CEyAp9soCad0Zk8A08mrfId505yzqR1D/7YZtBufoI7xm5jJb8bs5BB6EJAkr+dvCI5t/VsHfOUgMPJVfhhDJ7GceI3z6a/mRRB3+ac+JxxYdsIlmLU852rkAmM7JROPqGbtm8OvBmrA2TzEd7YhqS/aDzngluOcDbs5G4cvHVc3uxkNQ6idZoxGIvcZuZJwjBjxKnLPF6HA8YD2wnbZsszemL9JchEV6wjyIFtZPVJ8mI9kHctG9j9M9/Fdgte5id2ArnGRkHD9IvDx6IEmI9trqrNZ+1EwzdjCLmcywAAIABJREFUh+0a9KVCDtwyTZmHZe5MfowvjB/5Zxzm/zYkuriTeRoDwHTkjbawTW4H/mGTwRrLL7RAV0Pj/CMpPf0A5k0/jNH2EQxC/ukXnw/eerEwNOc95LN0cB0tmAqkOm/03r3yq9lKip5vfViLjD6/N3MiuNh2RsdSQFPr3vTxr2zxsvvYKeYOf/33me6c4bvpaqyf/OS5jA/9gPclv2sRzu0Zu+zPdRI858ge1ePIATI/9cOJGvx88By/2DIxcdaBKBVV1vOyCevCcewU2GlagD/IUp758ccf9tmdkY8kChIMR95JjIELCTpT1YUNRS5YjEVnroo/khy51Ulo2zjGYJvJ71MHp769zg/h87yPDcgcXcU3ZYY5gDfQGuwz7qTN0Br/eWIpvpRtNH4LiXiw4QxbS6eSgFo7EpAD8BOfJGMmyVCFXY8ed9XyorF9Kfvz0MS7xrywOvUkfxNbgCt+xn6t5azkP0Vuy6+lsAZa49eTbAXzwgNwBzte51+vs3p9jEPp8tMUR/RidnCOYwmcyMpYSIJnLvhK+ZzEVvpgATtjxG/IGGILX15e1DEGtIXsQguK9Kj+hW4Zd5Ju0BAfLeOhTxaQMhbjRsbgRW50Y9vXVQCDH8QCR97D10F+4HvGke9ZZCARHx889MMXB5vS55/X+ImxsTnoCbzsOPWtvfgCvnohlEtd0e+YBHxU+57IMeOn74wnSXA+Nw6An9iOI9Z7WclDKsE/vPdhJcHz/fff/3D5VsdA5N3wJdW8OUe8kslVbJKjGXt3fPh0794Hl1SHJ6ncCwNv1AWULArk56effrr5AObjl4cHidGT7E6FcJ/v/GHZlSTtfvGLX15+/euvS264QBD7jgwjG+TMQn8q+qvC/9atStR//uXn+2JUFjuSvEzFLL5h5oU9Sa7ASXBo7IVU+4LoNDyDn6+LN2jP+ArGYrPyDLaKduzvGmvQV+M6FzbmOBRwKzTpSu0/F02TVI4eOAkO5uDHGKM5IgmcbVt3s2gLvsV2ZtdBcODzz7+oc95zhMlf//VfV6L9ydNnlaBNJbjtP3iD7Kbt0CQ8TQX4z3/+s8tXX321F3Lw6fIcPs2OlW709RtlR/C5lt/DzgYv8lZM++Tp5dHDh2X7Mwbspe24aR77VDTSJdyHTh8Fe3kG3c334UH+4bPms4zJvtvkM76GbS1Yzb0RToKXTVkF1uF35pT+omNZnGDuYKFx334uGG5Mnn4PNLnxf/8v/+VLG2sb7JnY2C8pCZ7nM5l0RlCGUqJYbL/CASnjpMuknAS3Mjq5yBjNTJxXEoQYFIJfC6oDp0kYO/KeP33xvBNEGGonQ+xMn9GqtiKsFTe+x/H285MfZ8bCIOV3c1lFvpsJYdroc7T6DQIF+IYAA2CZd2hIEhX+OagHvKANtHQwDU8BatMfh9POnnngwGwGLpPGdngx4g5OGDf0bd5llaqTBU6gOchn/FdAouQbjmi+TzuRd/5jCxpzsgOAsXDiJG2gL+gRjjfPOwmecbbh6vPZACgUnsSfE1KANbyDHzizADPzJgB4kSqXofs8Y92wbMGHM6NqA2kj6M/dlp12JzAyfuQ97djIm4+HDvTlq+ge71jPPAYnkhwQZ2wzkCgduXt3L9pVqcu6mHGtNrYYrcq11rmb5awzB+QMWbHcm070D//4m59zfme4B315tvUxFzUduwL4DlqC9fkJ9jP2/PSCBM6xMR6MgHbGQveVd3HabUzBLfg2529MrcTQwjonUHAQaGsmC2d/0B0ZcSKKcZzhtmUR7Adn8xOdwx5m7Oj5dCRxpAlcGNOUcY+DNhgv44FG03Zy5MGZk3tgzbVsvHj5vBwvqg5D7zqS49mzfTmR9R/dBascQCFbrro6S2hO34T5QDtslZ166AKN0av8TWIBPLNMmV/IbvHrWS9MZtumbSeBI32nXyd1kAPbTOO1HXUnFdBr7FRokPec8Czsrkqr3m/iOaPrzBtZLvquBZCz5y1P2DhjJnO3Hk+spW9+zjYt85YV02rKP/TNT+sxbWG3Zl/8zXjhNcFD7C+FG7b58z3mbXryPHICL0m0I/vGAsto3gtf814CPKq/8jkJJez3lstlh1ietkwgi9g7y07G4CT8nJ91AaeRah3bAtOId4yJ9jcsX/aFoIExb9oJ6ILcl9ze7gvoJl3pE1/m6p2bx5mw0NBzRxen7BnLwZ/oNbSd2IEtJFkx4weSiNunSMW9qoanP4tOQYe8n+NQUpVItSiJsciKKxkzxviiqUyjP5JtyAF+rIPnXhC9cbm9di6d2T37ENAl9Cd5iUzbr4RWzAkdTPv5F/nPnPIfPoB1C9tnfwhZBqNmnIKeGvfxCTj/ecofvjm0hKfYR4+jfs9OXC0+Ws+RE+hQcVUqCx92dXe+tw/ud5nT7LfsjwoL4CXzgM5+HztiP8myXToBsbUjlo+QeS/Cgs3wIG1754CxmvEmefPw4aPSXXCO2Cb8YIHp+tiKjrGw76GZK8HhOboWW/jw8cP9DrgAPUhKZgz4L2mTHRvZVZHv8hz6GnlE3zLfvJcFJ/vXxJNn9rT8ovh5i3dpo3X54V4MMb3AtoyB+9Xwk9JPxpMxMH70J9/98ODB1REcaaOro9/aR7DAszt3+ghDsNsLLBkD9uewm0cluOma961j+RvcyJngM1a0jJpeYMnvf//N5be//W3R/OOPPrn87Gc/L9lIQvSPf+xjT+BRfk9iPLupj+K+JGX7KM/MKZXhyZNsn/WNu5cPPnivEm1pN/RIpXF+8jcYBl/TdsZEJfgH79+rOC7J+l/96teXjJmKWfQM/UZ2oDN4HJ5ED/J9/PB7H35w+fInX9YCR/oLn7msExrmp32fly+Pey6MsWC644FJdz9vHwye2M+BDtNGGY+tD9hUvrfPaPu5x5A7DNaFufk++JgFhvhEoVOSypHjLPgmWcpCFjEH/UH7zBvcJa7M4kjaYBE4bSUJHl3+9JNPL++91+d4/+3f/m31kcKSm+u4DstB2iUPiMyGh2n7yy+/uPzFX/z88rOf/azkJfMIP2OH2V2Cnav4qhaWshOncR1cZdGUPBl5OWLtH7//oRLG+ceOj7QPba98LXI4q0gWG2z7CkbbNwX/4Kt9q+3DqJqcvp3XQK7w0SnSqvFxP9zaKcJxYekveQYuDkZv0r9zDVN+855za/abwdTyC10JXk7nOgsM58AKbAGHYPnJKihEYnBMGAHFOQdQDLYmLMbfgTt9o4g4Xhg9f8/KAslDK8YMOBAOJ0HmPOnTiRySi3YYnQiaARLG+swpsoAWXevG4jZGGBQDyqQBtEifAXc7PMzFzp0NjVeNESIHRigfxsCrUBZujwlHzTTN2Ej02PHN7wjqUaGRBGWDOcHWDvi0Omae49gxN+jsAGwCNt95sQRaYljsKJpPDiQAQMaLUxbDxertdL4YC4rqBR8vECHDOJx53hVeHdy1ss+AouSgKi56Cxr6ZgNkXcNQ4OjzHVWC2Wq1g8Ylp/N9GzsCz5m0d8AaY08FG/Qzr8EQgxbylZ/oH3KCDNPWVV/ryJHQ0Dpg8IeGTlgjAxWMxTDr+BDoagDO1mHatzzaANBP/7y1E1aeZ9o++3fqNKykuhe00EnLnulkJ4g5WoZwsIwvlh2wNOPBGJn+1kmMnoMzcMq8AFPgLWc00tZMABtPbav2mAkSVWmfMaCz2CqSrtDbYzIG2JAaK5B7yxK0cEDj584cQeSJMToBDCa5wsj9ITv052AD2YOOphtjClYU/XXDO23m58Rt6PL8xbOip4/lmPI/bZx1wbrDHI1XYG35J69JEtlBP9Nn45LtBliAXPGudWfyaQe469xtkuDYaDAJbGfc+FSe25QN7G3GiB0OXflnfADPTZ98ti/FXA6pZdk2ALrj8Po7aGT8QnYoAMhYgonebo9jfKYHxjIwzHJh/8pjDo0IyGt+C1+h77RbGcNZoM34z3wK5h7ekIyAj5ZlYxr8Ng64bfvBbIuevIDOjDdt4Y+wnZsKSYIl873kh7Mz186ttEHilSDDvIN/PGffw3yxLswk+Jk+G2OYl205smseMhfzHlqgN8gUPjdYtAOvW71wwEK/2+JdbGm/c+eSNB9jm/40GJSf5rFtA9jnRQWeR28JVKMfJFGxgxkPyZt6j+NcTqr1bUeQDypRHz9+VElwZBbcYL74A/m8jwL4qHCFalL8SxbSGPvGhOq8E0im6+S15Qa6TlsP/bDxyAiyaZ8InKfSzMkbxoEcwXcvNthOIHfT/zKfk5zIf45DoaWPiyHexEdnDtVHFTLkGLzr4x6Q5zyL7kH38rUfPykepg0nBTIW5mH/zHTM+8TJVMUxXvy36VMag2wDzNOqNq0jA45jg3gP+5W5pA/wP/hkf9xzBRfTBnPMNv4kwdNHXy54bx9B48s7kVXbU/yXtOet8PTJs0mCf//Dd1VZa/5jM/gJr/ET8Ds5zgVZyfcZf/qJvORfxpekln1c8Mj+0xX2J3ZR0VLkgcKp/I7/x0IVcsd4PBfmypnm+Rs6PFjnF2ec8C1JuCRbLS+JQZxvSfteVMo82C2HTHAcysRI2wZwATnLjTNty7sAzfbUtGKs+SxHmySBGJn4+ONPLv/xf/Sf1PxSnfvNN//vPtIoY86cciZ4dhjAj4wzR56AaTdudF6lE+JvXd54843L/fv3KlGZfjOfVILnJ3kPdJFiifSTpGwWSZKYzlEyNy43a5xff/2bqkQnGYm/Dm5lHnkv/1j0Akc4Vuett9++fPTx/UqCp310LbxDf5AB21XmZv/roEOK5Y6LTPE9zQPssf1ldBc+5ztyBM6p2I+0zcK+gmF8h504sx2xh06Ch15JSDsJHhlORX6Sv1wyb6xnDvhnYHbG2fp92MH8nQWNyFqw6JNPPq0zwdPn3/3d31UftbsyFdGPH28fDXngaBrmEvngTPCf//ynl5///Od1kWrmER7meI/85HgrCmRTgHY7R6KsA+h2bLbyN5y6kfmyUBh780PtiugdYPEX2eUAzeFh0X4V4nL/iO0uPPHzjmts77BhedbJZvvZyAm+kRfakdFtn9Z9VCyyGjvAWYpJ6AP/K/R2vsn+79z9MnHmxl/95T8PIhTJCQgB8BLwNTA7gFawCCvVgHbqvL0rjIYIVlwMGUm99O+kEqAMAOH8AvqM145ufk97edeJfN7BSENE5jqdrQns02GG+IwR55Q+LTgYDWhya1VZ4uAgWNDGoAAoFZDUCtGqOssN5Md6fbOkVo+OqiiMEWDHWE0vHFKAIj+p4Mh7VGRgDNjeQxvTGaRPg6l5jhxAH/52EGiHyQbVTprB1+3bwT5z1M1HO9q8h7MN0ON82IGxs2MgN/DTDuceORFMMJeflhMHDYwdoNmysxJ4yH4vPPX2o6rZWef5ZbsURqkuzFqVxsia5bZoH4d3HTtE8AZvagtvOZu9Ql1nj67FCPrLu3aYAZo8m8Txlr26tC03w2eb4qXawkFlmw6gbF7YAXdggIEFS3iXZ5BPY8cODuoMx74IcFds62zR3WeSLllhfeutqvLO+1TxpH3mDk8ePn7UusmOiwRIK0HB+KBhHrlxo2ln/MWJnYZgOjc4UczPjuz8fQZU1lXo6J/GJcZnJ8oGmt0i+R78zfteqbWu0LbHMAMGB+t5buqi9Q19dXuFQVzSsgiHc88Y0yeLViQOwELrPJ/lfTtayCjzmXRELie+uQ0vpKJDlmtj87QN8JRg2AktZOWsLXSAZ6BlLYKvBCwBohcvjalbFm+27+D/aM8ykM8sk3aKGeN0XC3v5gv2hza8WGDHb44Xu3QmO9PHYT5ndrls1MvL5flKBOBf4HxlPOYbbTA/+G/cytjwK2z3WeCc45i8o78sZpC4OrOBHhfjRh6m/mCLaYfkHfaI81AtK+iC+4HeYED+ng46Y/E8+R39Qf8Kd5Ucp70zf8Z+EPrDOGiPo0Yyr/yXtqkSmn7a9KvOMAw8Ypxpa9KY+WNnnfDId8FOFhnyDMke+zDl23HEg44qS1+RG+wCdJxzsYwbk1+RLaqHxDfmfYYz/s66bZuBDhg7p33hGS8g5bMrn/ZmHy9Bwtdt2G5knIW1N47qOWgPjqddsIXvwGTjA/NjXCzMQPf8RFdYHLQNsfxXW2uRkcvy0H98OPOGhFnk4dGjh9t+uZI0zyA78UEzlsgXl+o5ZsO3xw7Z74q/l12G+7xOXZoMxnle1l0vjFt/z+TsDKcJavkJxnsBm/gkPHMgjp9le20sw9cCb7kEkXGCI2kztIr+ok/GaHQY3yT841IzYzhy73gJXXz88FElR9KGsT5jdLIJWwGW4iNCl2BY2icJTsLAuuO4CXuTfkgUQJf4w+W7385REp00JC4AHzMOqihDN87yRl94nrNk+TzzrrPrv//h8ujR40rYJClEdSRtpb28Q2IQ340xGj/Rv9CEWD7PpSDlx4d9rrdtiTHJvhh4yNEtYC55AvAUvyY0CO04sgr5AXegvfGwfYeXOwnOuNIXl71TVIBdRZcYh+0YckHlMXak6Pywq+DzHzYucyOZir/S+tILBfwHlqGv2EZ0K7kG+zXQLuOZPiO6d7N27rRtQh6glX06ns+OtiQ+cz5wJ5zvXX7+s78oHv/ud7+v/0iAYSOzsEJhWPfxsooDD/vaRWH5u5KF7+QixA8vP/3pV9s/zdEL4Bq2BhrC+yQdk4ysKvw33y76pRI8SfCcLT0XUpAVeNhH0PRZ8plDdCLzDn2S+P7si88uX3z5RZ2FDAbSpu2C7WiKB8+OQ8HvxscCM2jHbUw/k77tKzhHOHMx0MtxjX2kaQexhfbJgz05DgU7Gt7nWByS4D/5yU8Kk0O3LCCC39Y3xgF9O1fSsUr7rX3BIxgffqaCv5LgH39aCxtZ6MgFqCTBE/8nCQ7OkIhOGxQLhpYkwb/66idVCZ7x/vKXv6yxhrfBu8geuw4z7owzifk7ucT1eRfS8Y/YlD64T6Js0dNnlwe5HPP7LP48K3mkato4t+m8ipxCY+MIspE2vOOEMViGpo9OP/CWdq3TtH/lXyy8KSynAGQl/GmTtvKeF4mNycgvNgHbxDss6KVNJ9LLRv/b//E/f1m5mhuXy+3l7LRxDVDkHKXjkP16iArlnm3Rpwy3gA+DCVjCQAcBHqzBE8bzblbxAmhR7g2ka9Uy38HYBvq+FDKAF0ByQhSFaMImAOukCo7ItYPUfbYxQASOs5BxrNIXhiCkaAXMf2xpbwcSIM7KN4oejsNcz7nIumhbwHGJM3Jst+5jFMKJZawWfZpO42LMteqDgeMZ5pzV0uZDH77fQHXpLabLIBJc5JnM5W5WVFd1wBUQcsZQ9RmD2lulMKgcdt830/alBBzN0n/3Z9sgjkvP4IKdCWjpwGqCLUrpn24rlxfmVuj83PzkTLyq7ghtUkV98Ks51Iln5C98qoRmBaWtrG+9/VY5pN7Ol7GS2AaU89kEGHQCQPWFDj4iAt0qHSnaJqnaK744GZHJdtyPrVI2UDMAzPO5WA0nvoOddoIZl3nroHyj9qo8yN/M7XXyDv8KyBYAYqww1ulvOkkOMua46MvOI8+UY7+OCrAsbE3XkS+WGxKn+YxAKLKDfuKcf/v9d1cVZMikHQ+ebYe4dZfE+Ab0YNpJZZgD7aNKvw38G1mwUDLEwSWYmud20LaC71SlZOGknmcnihZA3SeGhAANHSBAYMHHhvBwahtrjM1Tt1mYuHKWq8L1uCyEZ1hE4TgH2i69WEfRENAhUw4wcGzncRgbt5ac2Elk7KEDiQbm7gSM20AXTSvkF3rlGbCCeRDo4hzbEc1nOGMZE2fbETihL9YN5Nk6h/2pMca+rIS2ZQH+eVF8L+TUay3DV/q05Gjaevp2AMXvc6zQnQTXFVa85szr3d/2IddVtFqIqjmvnSF1XA54oF1YVZ1ZtiATbJ0pPoPzN26Ws8gZhvCPRWQHd2D8DAzgB7zi71ewclX7cvnhYa/XsU7LZ+jLMNeRUD6bsY3lKztgIitetAIXbGfr94UFc04E0eAzAZGdZL+Pvu55rLaLrsjdGmvZDo66UkCQz0nEQOuz41wIxM9sP/KanxkzW70p5CCQCH28kGe7Z78VvQZbkduMARpbdtET7ED+xjnHpvMuiSgnFhx0tE9146pyE7trv7bJ+qoMTLtn2mw+Hg/Vb8jB1gntstoyvBZ/sW3h78YJ2Rh2PTI+dMU2kn545sCJvmganyrjwtdn7OjK/vwSH6wrsY/g887l9p3bHQPVkUI5suC4xPx19mDb6uU/u28w3IHbBsj1izEwOla2VxfaYrPQx8L8HFH4uM+RTiU4gX8CY45GicyyC9FVqq6QCk1JNJJ8tVyW31Y8u1l+CLoND5w0xxdGDzImkm75jCAUX9CyyPeWO/iZ99IvPgdyjZ7lO/MRO5t5UlwFH6bs5G/8OKpcoQNzzXhJgqdNfB6q1ZB1xvv82dO98G6bD59J1kKnjO3Rg4e7qo/n8MnBY+tZ3knb9InPwE6RvEtlYtrDT6CtKYNOFGw5WzRPNSb/0n6STekX2oK/6acqXhNHXVJFfuvy9NnTej60pY+yE89fXL7/4fvLt3/+ruiZpNMXX3xRSXB2TKStvJv3kqgCE41rTmox7nxGVWWezUXfz170eMEh/H9oU2efr7t4rB/IXslPLptedy9QvASu5Dmq4UvOV0FSne+vY1/xMwqT1xEhZbcWfudzxp7xxgZl/uhS5JyFJxLSyHbmknf4D9387ocsNDyq8UfXczZ6/iUJ/snHH1/eeffdHae3S9Q+XNEKn2PZ5cw7beS7bv+wJWA2WMf4oOfG4NvXiXbLovMJjCE/Hzx4WLKQ40/u3rl7+eSTzyr5/O/+3e8uX3/9dS2kQMOWk07oQ6vEs8nTYEdTzJWYPnqdxYskJe9/dK+qv1kcDHbyD5uC7uPrcFxD2/c36kzwVA77OJQ8ywWmaYdKXuQ6/eGvpxKZY9g+uHevqsC//PLzy4f37zePFo7WZcXaobFtUBUKJZna/CMWccwAT1lIdA7DfvrWjbWAgh2iLccnxihjD/SfviTYR9xBEa79hPiHzBEsyEIIZ4IniRzaZRxURYPh0aF8bpvDd+VnrsLdvJ+z4cHKJNhTCR55yI6p99/74PIP/9AXnSZBnkrwN9588/J4VR1HLzm6NjRIu5F7fKPg2k9/mirwn9bxOkmmR44jc/k7uIbfv7FsnAmOv9Z2KjtvOp8IznG0ThZSSciDAY5FiTE7ad47eLLIAG5n/HkmNOMCXOJv7Mzjx08qSQ/mI0PoA3KIrNjfdbxi2cTHIOdQsiRfirbxDZgT8oddQI4zVvwBeI3Mkn8JrtrHvPF//g//2UscalbKcF5oBIOMYnRQ87ISVmXU5bRtwV4rLmnbwkhwB+Dh2KMogK+dyU5ad5KSf9s5H8lS+stPJ1pwqO28I7j05QDP4zkAuZPE+c4Aw1gAA+jGXHCUcgYaWxA8FwO+jZDnaiec9sxcnDecMwdoGAjaBoSgz3Tk7XBDdxtFFMqOKM4dBhL6eA606/GYjntcL9qxjTLQV9qd/JwJUpwT5Nn9QTN4VAEm2/2WWMGTM9C2QSToIGglQUO/6SNj++DeB51giGO0Vr4tl9AMejDG/J3nneD0NjiSXXey2HOjnSgqjZEleG2QBTDMIzs6U6dMB74DCwhmtkythRnkjnkSTFjGAFcbYCouCnAVnJJkxFGYlcXWAYIO+BBasIhDQqF4sYO74xII095OIG0Z+wzoZwHrjVUhgc5an+yQ1LtVFd+GuWlJIrExdh9RsY4HCv7E+Ww+ZLElCxS9+NU6kp81g0rtdd9cFsTZ8ZGZdTlGLXL2IlQbLd9Ivc4zvzq//Eh0EkCCDcauiVfoj40XZ2calybmwVNozvs9LxYbj10PR/vP9qJp6HgY0V4JjtMaHYszHCc6yYQs/PCc5dh2AXuVfnBk40Tlb9s68Ng0wfZZr3gHnoWf8BBbAx9ZlKZiB92uLdgvri9lPPS/j0s65LgpTFstO3381E5yiN+tF/X/uw14shcGXz6v3RBgA/N0wD9lw46ScWcb+HGeNYldEu/hffkg7LIg4b4S1SzQe/zge8t598Ri7IHvxwKNx4gzFjzZAf269BvsyE/7Ov782p85Lg7C5nlstlXwOPTF3vE9OmG/AzxCRizHpjPvgsXGqKmD+a5s3gre0ZH8xA7Yv0IXprzzedn8teDCM/bvznSPaq/0mbGQIEmwSuDKHHohoC/Csp+Fv+fx8z02nTF6MYqFqLSHjBvHjVH5nbacSIM+TiTa9uJTtmw2XhEY2fdAJk3vwtFnuRALTL8Ogo2vV/irY49sM5kbvG3t77ZZqEAmmCs2AJtedNW9G54DNLdOHLLSuxiquIRjy3Z8sc7LXPJDUr0X6FMB2hV+U36QA/rLGIN/j5905Wzp7bpTBTtffEoybwWLqR63PbcvOv2kA3tbBqFJfodOMygsvktmrdszUbEDvap+73OlM55UqD188GBfspyL7hLwvff+e5c333hjBa+dXIu9+fHHfjY2J8cTNN0oXulioTqnMzir4xnNS/z3OWfLmWXDfjB2FZ1I/yTRiEGJSd1PyU/G9qJ/xjZQJNV0S3VuH7kAP9sWxUYHR9tW5eXGCRZRuvADvwzesZszY4f2xFnwvjBiFY9RQQ1eM/+05wAdHj970tXLXohnvsgZGA8+pC10j+pQkpRpl+Ib4yu+C/zzQgH6v21J9Ggd/YH89c6D3tXt2Kv0ovyIy07i5vvIZhJ7wer8O46VubMWeto34bxXEoKFcbdu1WVvGVc+B2/ADhKS6RuZynckh6BNCieyhk3hkO0dNATf05YLlmY8kfap2EWXHVOlbRJqjrt4dmLgPpZg4TBzZM4kwSl0SLIP+5P2iW2QnbyXxBrHx+TZ79Z9AYUPj3rHAecV5/iPVBkzz+i55ct2ILI8VDfaAAAgAElEQVSS/ji7vhNgx67zzI3kW9pgQQY53H7J7eM+GXAZXCUnBE1bJil+elpVwNH19957v878ztEjv/rlry4PH/Zda31RZ3jw5kqE97tdyNnUz9+90J1jI96ui4Lvf3S/jkPhclGKZOAXY0eX0JVOgj6+PE9y9I03LjlTvS/G/FVdgkhSsY9miW/YNqTbadvSmPK0ZDz2i2K3XN75+RefXT6vxaGPdvIT/+eIQ+S3Y1/W+efGH8cj9IveVH5tHYNMHqHyCgsXg2v5vN5bcefr8ncsCHkB0sduwHPbT+iMP1n0XR+i55HbVGMHT0Lr8C0/0UmS3DxfvooW5p03KHu/LsaMLL39di61vbXOmP9j6VDa//De/cuf/vzny2++/s3lu+++vTwufM9OdgpGfWwv2BN8bDlLMj2XYv7sZz+t35NMj/5kl0EW/LjIFrkqO1i+TgrrDl8TWpNnCh/AutCl7gF5/GQXa6C3haNrIQu72guV6w6ntQvByfM8x2I6OxXYoQL+YJvAImw0NK/PVxFmeOA8I/x3LHOFi4r7jjjzuFPA+Ee7eQ75zmfOX2PD8WXta2yf4n/7l//k5dzO7xVdqpwO5aVq+NJnoK3zGYkqATQTygYTIMJIYKwQBAcoBxEOocOg4HTxnj+HIHY0TVAIQbCBsuCUAXpWTvfHew6IMKi863lsxa8Fg+uL+xyg+HfTyW1Zse3UA8wOMHgP2jjQYZwoGLTicwP/pBN08RihKU4JtJnP4jQydqrQUGyc59QTAIp2sBmnDTR9OABibDh105nM36lyuHO7Kx2gmwMa/26DyOcdTLXSQePIXj7LmN95952dBMcg9jyTaOlki/u2gSAgyGd5jgo1HDU7HPVeDPwKDnBKiwbV1zKUK8jaSbG1e6DPo7yuzmcsu0prJcKojDxk8uBw18cXJTqA0q6RBvcEU7n8oYNcApHQI8aF2+gJ6tJS6OnKYhtP5MKO8JUhXQkTMCYJcHCgTivhWJfE6/lfXSbX2bFy6+v4oZ7RUSnaf4VeK89c/KSKIkFktkxZ96AlenRl9GqnQSdQ6z9V0x4OybHjpW67XwkGY0GB/Dq+6AobOZ/S1R1UXCYRpYXFHTAtJ43jddyeZdRGiPFPPDMdPG8Mfj47Km6PKpTa1bBEC51vG7SS9Kl6WAkMBzbbmVPlGnS3Q0DlTtr2WYzpsmXkqKTYurDazN8suCUJx2IVxvhwLpfsDBq3XnSCxHTDxoJFxk5jEY6FFx5Nd+aJfFhPZptzbh00SDf6gT1W7Hphy76E8cXlViVSdASTLnplPtOOTRtpPbH9qc+TGzupNsVebNklYbbm0bqsf6NivbGyd/BEr6neQrY4qgncePzo0d4+mb4JWhwMm/7M0bZ36/peeDouo2KOGXHh9pK5SvjVEWgrYEmyZ+EVRQiF1flsVbCCJ3m3dnpwgRrnquO7NcN3RXvJYdG8j3EiiKECqdqNHVuFCcgMcoM/ya6etIdeTnyG58y3HOk13vSD3FeQUzvtnle167d//nNfHvXBBxVgsCCdfipAVHEE3LfPUGNa48/z5pMTbiQbHJjj2+SnsZvf7VMxX/QFzITP7osxgFcEbrQ79RmaRT/Lxq1Kxbw/A11oSZDoYGBiN2NmnuBSJ5SOY7uc7Pc7m6eSHXY34ouEP6lEopqIJHsSAllEJmixzWD+Z/jqeTGWXuQ8djnueY6LVJGPK7upC4rLd7t5HG/kuOIMq2nPgfjWjZMKPtqAz/aR6/elhxVvrTteUo327OmTy/OV+AcHXQnLRXkZf7Zecy59gu/wLgmFvAet8TkdP8Vfe7YKf0wn2xvG+7rPJgbCh7zn+C/PocdU2CEf2yatQZRvsvzXLZ9L/jMnfEZwd/uA4/J4ZBX5qdgXG3jpLflOgrsCD9lkHineqES7zlNGv9E/J7vR8+dPG9eSZMj31jvHZfgc0Jk5keBNe/gyxAeWf8cbGQ/FNNg2ni38PEmCI2N74WhVEtY8yufvqlf4GNvIefV5l8sb6Q9/CV+MpDzz41gTEmrgqnclQUPwnMSwsbMWPeqYgfZRNs5ysf2Sm3xO0RJ+AWOEJxlT9KZizcR/qvTO+OsYlTt3ts7iO9XCLHGYfCrGYhclfVH8k/7BTJL14AqxJ5Wy4UuqT6mmTzucrZ7+I5+cQRw6/OSrry4f3b9f4y09udn2DPm3r5fxZO6cZU0SPONGHup87ZWYJCmJHDK/PnbgiLdf8XdG5bG/zxngqUZNPznyJMdj5DiUXCwL/3vxP/Nonyq06eRzjxO7mIW/9957t5Kdqcx96+2+LJMqV3AjP+1jMh4+r4Whh30J4suXN6oS/Be/+GUlw9Gvuli45O7Auz5pIef5dyFO+NbjzW7rG5Uo/eSTjy+ffvZpJUwz3n428UouUM2FzC9UmBCfbFW7L/8d2crPsyR4JUbrNIVe+HM8Ydw0dhbfb/ZFrugY/i7ygn3GP2GHU/mw3kXGzu8lHBQlls+9nmPRsXy+b7+tBbXwKJXaHM2bZ1hAzDzIldjnscxhS0KXxG+Rp/yLXtdug7t3a1dA/MosvNQFqN9+10nw58fiU3I4PvEgspliKnS2K8F/dsmRKFlgyeWaGVsWnvIddymCd6V7Jf/ZTXQsSGGb0EvsZz6vJPiPD0q3t2+lgmHkFBuZZxILZN453jUyF5rmc2xtdDf0ji5TrR7bFBpPX9H4a/+aoqj0yw6ayEcweJ90wT0Fy9diZ+70x/Dn0D38DWyj/b28yy6U1q/GUhawwSXaKt/nX//Lf/ISgAcA3TjKMBMYJVQh9loVYUsmCkHSbybAaQ+GmXGAu4V0QeYG5vkd43Kgg1OH0FSiZTiffh4FAeyYv/tCiPIZ44T4tE2A4++3ccv5oc+fVTbN4IQC2AG3Ez2dbAdgdl6ngzqNqwWUOQB8gN/k8Uxe0AerkBgeG848AwgSdNMOgZeDNBudfI48cHbY5JsDhKkU6Zt5AsAZq4M189hJcNMceaAv5MCyBu+pvgAMIvfIXa0O5yyytU1tB3xjyyv0ob/QAMPFWOAR9EW/vMV4nW5dU0GezGv6QQdtGAwKr6P51D33MWlm2fF3U3e23K+jZzYerAWCCbrWTcu8A2MwKG2b96U7axW1gFjZMdqdMm+9nIBv42U8SVtngYzpvWUr1UycjT4uISI5Q0DnIOTM+GQ8DnSM5/AOek5cf0XWS5du7aNV+N4yCs3O2rQM2gBb/9a2mu2YGi/QAeT30O3jcsTphIFH00huDF74QLCSn13N8WifK4juHkc0HWddoyMEH2mXKixsDPbO9HL/179f72yaDjY4a16D+U52IB8EidAKB8C8NX5OnJjyaX3Hnhir6vk1IeM1OGmdep1eQY/Z7ivvcmSQj2pZL2PHqM5DtYsnK+ntoGbilsfA0VHo0bTVJCJCc/sw6Bp2Af2HF7bHYDtOuudK0M2Y6rs4i2vxZ/pLlqc91gVuzP0I/HrMBBbIV9pAbvMz/2ZSqBzYdcQAwQ7tUKUN7hKEQ0NXaViWPXb7ENYD21kqEVMRlIAo7yS5l6CCqrnCd+0AyjPw3nQgUMkcqLh2wooxgFf4Lm4LW4+zbXw48yHxb6CBZfKVwPHly729NXRi7GAkuFj9rMSFEzIzIMWmz/nAA8s5WGbbS1U2Z0N7fjxvmS+cWTsHwBH7m/mdBW5krtt+fkkZlO0uY566BWbYzuUz08r+32FDUuV2/JtzMU3C4/rv1qE7h40Yxz+tF40v0PXMv7CdgjboCjiQ96ketu7W+c+paFxJOPibzzniJIE3RSYJevMffiNHWyCL+GXbr1wVi4UFwnlk3PNibnw2cQ2+2efw3E1vZIE5Q49pQ5Pwia5btkgSVqC/kp356TYtG7bR0NZzyXjv3OozwalSnph3FcdSba5jqLDX2FZXgu+xr2MKfTnnXtTjrPhV+RtaVvJqVdt2kq93jYLbLMwih+YV4zCmWM/RpTqjfh3RlDnYpkPnK/+iirv6DiljNknYvE9lYWjImbM+asYXO5LIQp+RY9rH17M/mWfRd/z+/KxE1a3eZQD/ZwxkXxZcAUP5GZqlvSSeut1jt3l+j77l2Xzn/EdkxJWqZ/pizOBd+AzWk1/ADto/dNIZXA3NqN7GDuZnns3PJOIy5qL7W2/V7kjujkqfJLDxxcOzJMzgZWPBgYFH0vfYgWvZCm3ix9gfZazwE77Z36SNHIcRHUmlNzT47rsfKgkOb1KZ/ehRqmJ7YSm60LtCbu0K+FRWJ/GdJDhFLDduHoUeHrMXUqf96Wr3rsB96823qpDrN7/5bVX85hgNFn3wnUKrJElZCCMpHz5nPPkJbepSxS8/r0R4vmOhyAse9lcK/9fxfdwBBqbjl6Hz1oHoRZLp+HDYyOn/YCcKT2/d2YlG7Hg+Z4xg9barq6DJeIsNxUdkrPb9wKLMmUrwyF/6ic+Xn2AeupB3KErEBoA19Ol4FV0LTZIAj18ZncgiROQ/vmYWWyoJ/ORp7VLL7xlPaFY2YvnFJOORxcjWV199VReuZrzsoojeIXfGoZ5vqsH7P/s1adt2Mu/lszoKJmN7dFzWCU3hJbwFA7IrLGNI/osxw9+8k+fTbnjBLkv7v/YlwV/buaLJ3btFm/h0aS88JO7GdgWHaCv94wObP8ZFzx/bWX2soh6wJH+TCOeehLSD7eZ4rp0z+t//+3+6k+BcrOEOPGGSDjtAXCvArgLH6WBbEQ4IQO4KPBswGwb6P8ZxffYUikKbdmJR+DyDMZsOFJ/zLIrjJLafAZBxIFBmQHE6hCi051FOxHJ2rOjQ104//dgQeDwWEp41Dfwec2euFjocb5JttAWfUSL6wxEyYNIvAHM2N8aOw2jHxtvUkIc8VxcQXm0fOlaozQ9kwIElc8Sxha8z6KiVx3Xe+ivAPVar+R6HAHqyVQSniKpQaJd55PZp9IHA2QBn4zB5z9+eJ0FnAeja7hIQqtP4VLVpmeLzKcvwjfHasMJv9D39WafsZDNO6xDybyCznltXb6wtRCT7d/Xh4sMZGBqnOgDv40QwLPl5tWK9tuhUImFt9TXt/buN09QnZJwxwUvT2El5G3Pe2TrMeJeAWQfsGIBnxp5J/4lPHlf4YtyYOOB267m17Y0K+DM6wcszPDrD3BlossvIFYHI+ZaDVdGZPo4Ecxs5cMoy7375fPKVKpv8zBxIghNA7aM3dCbilGF0gsQPMgHfp07bFkB7KjCMXdiUM3zIZyRlMneCGRYSMfzpywHctJOvsyWW86mn6AM8ZMzgTxJXM+A33lo3aGvaDmOcZbl4upLg1j37AU5GVL9sh1RCgn7nOG1Dj/sT2umEJvw0/iMDh9wcWzAJYOf7r7OpOJnmW+n8EuhnyykGX6fdcz+pt6kFrLWojDw4oLNTCz2MZ54TOgVe4+PlebY9n+kDMsIlY7b/ZzaZOUxfxYn5yHgCIS4BzHdsYy7dSfJrJSecJGAOXnQn4CaxYrvB77aBzCdtkXjCsZ7B/Jk/a0yYckGCJm0zLi46yrPoPQkp6zTHjtTZmmPXBtgMj5mPdc+6Of0P3q/xrovmzirAbMu3bK6KpLLKyx9n0SH9OyG5sUfpaY8VWzj9e/sj8MfySZCHPSnMyFEr2q5bx8moYpzxxgYW3SuReueS4wxJzoHTtqOb9tw1oEu2X5dkzTvGLhY0SSqkfWQdX6bOAX2YasBOgqcNxoFdCG2pCs1YU9HlXUtpI++7f2ysfZeG3uMidMtDfrdOW9ZoF755gQT5ZtzGdObhdq1L4CNHzq0NipfnL55vXy8iRDupoMyxMNl5mOrR3oEYjLix7/vpi9pXAmLJamKDnGudO1bCExb20HcSwcxl+1pld7p/+wymB9i77csqjEpihUpb+xG0w2IdMXTsf/gIPqTP9IOcTJ0BA/ExkVeSdCSNbD/7+IN15OLSERbg87yrMW9cjvgA3bUdQT54H7kkBiRpGHqThMGuzGKDzAU64gvCg3xOIqfOWH7Z5z9HB9gNYRsDNnkRBZpueVs7NPEX4QV8TXupKs6/jJ05ged53j4dcdfEZ2w1OoEc5e+0kZ+c2Zt5Mj5oCs85eibPk7SHv8hH/g49UvGaM6jffKvPXifhRtIqn5FMz9zwQ9nNW/HUOu4m87avhB7j9xCjgtUkEDNP5NK5BNvcJMFj+6PP/fnNy5PHnSClnxyT8g//8KdKTney+VFdgJhxhW5vvfXm5bPPPq1K4vgNkYskyW/dPvpHL5ER21RikPzkLOr0/c4779ZuxVyMyZngoUPaP+S67xdxTJp2UnWcM/GTeA3fwOWq1n3nzZ07yLPpyxW5+APY1b1TWL4rWGhZsq+VxKsLGZBJL8SB1c3rru5FprGFYBZYT78UOxl3oCnYjm/kceGLZG7hO5XgGVdkloW/vAsuQw/GlPYjH7SPHDJG/PmMPe3H50rCOgsP+Sz97ns26tibN+vYsTqC5OnTfdwIvjWfpd/wPmeXh7/hKxXXwaGWu+sd4427qQTPiRHXx9ygE2A4OF+LjI8eVyW4Y2LmCU7i/5ROr6PREn970cl+yMHbPiEAXti3cn4B3tNv+bPZibeS4F4wyHss+EY38mz6xveZfqH9QHTTCzn2ebDT4CGLHLSBrOCvl07827/8Z5UEj9B49dXBGk4tBNsBVFUw9pZ6hBoiEWykbYA175tYCKYdWQciACAXMBiccAwwQrRh59Tt8rufM8gxdyulnbPp0BxjO5wdG7kZ5BTxn+ZM8ON82ukoeU4IO8I3g5M5f8btYMf0BdjoE7rBU79ncCP4whHCICIDU0CRG2i3HT0pXMYK7RF85gcNa4vWOnPMAmye8M50KqfTZp7zTrW5LgbdAdgKIA2YljnzgPHjcOVnPmPr3jY82X6pywQqWb1WrgjSATgbWxwz+Jyf0MargpuvaXcdsdA8OJLCng+XZnCWB3LT8+xtyH3ZK1vRe/Gh6d5HuXR7HE/Audp9oWKCkSOA6V5qLg2j7byso0YSZFRFT7awsU0qQV0TelefTP6Zh/AhY6a028Yew3BlsFYlzVU/G8PqbJS91baPdjmOIeDi0e6jT4roxFlWbvsC1Sx6IFNX8sa2n6XcRVMlwa3T8MXBc17DeON4ghM8P50KOxt2/G1MrV/7mZUEp/Jv6oSxxbrudq37GB/ral1+ss53tV3Iexht4xpYFAbB15mAdFIau2Xsz/xw7nHyqMxgEbj18Ti3GV1E/4wJtG2+bOdvHLNkerR89K4iO/1gl2lq/nDGIsnAyDVBbD6Dbg7e4NWUDRyJV5IeKzGDjaMt+JI++a6Orkj1sLamM88zfDZ/7BTzjudqxy9n8vqf9cu2dvN8VchCR9tabJ1xv2nUR0d5ceXMjk8ZxwFnITR9EXBOH2K2N/WWd6/kOLZz4aoXhyyH8KjeWyt8jItgmQAOmcNXgh720xgXmES/2DhkhoAOm2R7FZrmeRIP6Cp2DzpO/tnXwr5Zlgj4SACxDbt4zH9KWtjO4p/m2WlPp0+HLlp/GEdoFl3M/KN3JMVtp6deXwmwdmvlHXiD/IcXCb5I0Dt5b1wr/OE/25WVhJvyD5bZbzvDdssWeFbHba0gPnMDdyZ2QyNs+r7lQpWa+IC2ST3W4/ixksGVoK6q8nFkzz7oVb5C+t4+66rKTIC4dbrOG+5FXicawSLGhW5sebnRFZ4zCZ7vTUtkuQssOnlM21Tql68YPV0yuo9KyCLnOlIq7eYSrtCHc76xUw8fPbo8+PHHCnx9jrj1JrxJkofgnCrcyGzG40S0FzWMP2DQZVUZlkyso6OQK98H1UflHRfGd3L5+b6AON/Vrpbszlw7/YpOa/v7ls11IS76Ai6VfuqOqfyODvMMSVNkMLIA/lABBt5NPMJGgDkZWwXRazEk4wN72OINthx08P0uxwWytnWv+GjPe1dE8IxqQft36B8Y66pQLtKzTbP/ZN3mGbc39XDL0KrehBZpB9+NmAfa5rssEHHO8THX3kho3w/6pV0ShBlXniFxS8IynyOnVIKHh1T3YWOTXCLRi8xEpllUePL0cS0AkfSkvzwLbmc8JBjBXDDZvEDXN98XXUK3JFbTTngIrtn/dpLJtmb65R7flsWVR6H9VK2mPTAsNPfCFlXZ0JKkPTYNHy7fJ/l678MPL2+//c6+PBufgcX80J3FOL5rX6Cr6/MPfxLsRA5tB9mtDF3AV6qg07afR4/zWapyM44kwbu/27V4lYsz8TVyTMi3335fZ3XnAswkwZN0zDzze+LE/E0i8s23cpb3cb4548L+lW+rs5XBiMyVo37yzrvvBGvv1JEXf/hDX+CYGBpb1Mm4ljF8BGxV5CYLKJHPyPaW+TfuXm7dOi4oRS6ss/gxdenpgwdFH2TGPi94XZjOcSNN3MobYGuDz/X+WsiF/hyN2W0eFyXP3As+AXkd/JPSm3XUjTHaWDh9DniR5zmig3OpsW3IXN5lLNFfdDvzDp+Mg+hb3sXfz3NJggczSh9W9X3eY4Egm7aTq6gjyXSUoO1uPodPkZ26YPP996sfjlEKj/HneHePr3yZPo4KjEEn0AvaZ+y1OF+7Evo/clHgPP4iNImPgS0HL/Msviw8Aa/gi2MM2uRZ+LDjlmWbOeaO/Av9fP997iZo3WQhFftEP+A72OLYEBnHJmfeeY8doRlXZMb/HIs5mX/jr//X/2pfjMktydzwnNTPoUhULKRqIuX6fWZr3W68Kj4ySIhBBj4dU6FG0MIEIC4/AU8bXpJ2KIQnMhnBhGEE7yBg/LwChHUEAYIGoa2QOLYbEFay1GPBScAps0OFc5cLUCbITib57xmcWNk8d/rM8xgt3nXAa+PEeJk3AofDAtCSdEHxvBDifh00Qy9oAJ1wOjEEfM6cUfIyaHXG8ZH4zXfmG7Rw8HJGOzsbzAHaBDwi84DFmbzMuZgnKC20bKegK0cwnhUY3OrPcapw2Ak+PO/0x7tzzvRDIIZxLvkal4BtMNoXcfRZv9Y1y/N0ypBZnoH28Pl1zjPAaSNBGwZcxsfPI0DqS0T4Z6eIscMDgz28gCbIHthjxzbV+fwzNkxdtL4ZO9AjvncwVTr4xt1twMwjdBN6tONx4Kh5lmcIGDDCyAarmNYb9MAVKsiucdXJOTsgdjyLlutcbG5qNm7hSE988jOWNfQLJ4Xniuc6+9u0og/jE9szucgKJ4CEOPjHQhT4hB4hw1R2WR9ZmSbQdDW4HZWMEbnL52nbzr/nYPlhLMhwX8h4nEuM/qF388LGfA4W40hwhqh1xQ7mmfxa5zNuJ9dsMyzv6FbaQ7+Rl9qCGT4unbWs0Rc8tPOZ7yZNeBd92nJSTnkHytM+TzlD5su5XwGHcR0Z8DihOefNo2/miWnpPvMMVQcZN+3b/jPvPTZd/jJ15qDRWhxc/omT4KYnzztgTxI85xVm0Z2t8Q5OTEPLK/qE840fZhubz2zfbNPnnLHzJDD8LDppxxr6MD6esRyBIdjQvM9RBTVedvus4xDShvF5BojoIHOE5xOL7euUf7LogA13scD0c+ywW3Zsix2wMl+S4Pmb9g9ZPQpPMJcsOCOr/mlfzPbnyhaNSnKPCf+Cc9lDA2QqP63PWwfW4rH1z4GV53/4A1nM7sTZ9C+hnXmIbQkfkFtoFblDTjZPOO9ZxyNM3DOtkM/gz8S+qR/GK5Lgnofn4xgIO5z2SWrhS4aWBKdVAZ4E+NqOHf2uOwLW9t+8n7knsCRBiR3FRlE9Z5uBDIMF8LXGUkURqejq4gd4xrP+DP2lT8/3dbbQupG2sL/oNFViXHaV58v/WVV0yKNtPfyEnrSFrcaeITPg1FVgvCocyk6sHWHYfujlhQT43NhwVM7xjGnMWAvL6lLb52WHwSrGD22JB6AN/l+eT/LLPp9xKLRKHyTKwW1ikbRH0n3yNjMoPdAuDtvrtIs/ks+Llk97HmmXWB9/M8/ksySZIsNUIJO0AOPgFQuL8Cg8y+8Zb97hjPs8n/klgZX2iUsiqdktkQR5VQO/lYrc6EWfqwwuzMUhdgVmPDs2WQuK0CifW96IddA7+OT38y6V++iO9c14AKZhZ4wz4WFokCQrc+3LzY/dkXkPGQmtoIt1l/nnuSQU33n33cs773YSFszB/oZGGTvzpN/2STuuxe9Ezz1m8LTosi7etR+a30mEgYX4l3mX36m+zQWUjXV3a4cgtqj9jD47u2OCLFo+LnlJsr79pk4u1lwunVOgOGtjvXZx0Lb507r+vGQrfWR8WUAIb548TkVuLwjh93Bxb3iU7rLDvY3cpY5Lfeftvtwb+So63bgUjidpf2YrkB0WYYlfMibbfTAZbMNPtE9V91ito1jqyN6V96MiHZ7gX80kuO3yGQ1ZDHcSHJ7yE9lkrq/kapbuc9RXX+7c447MYjfBiLQL9jAP5mz7njY4SoiFhCyYBV9sN8oO3O6+rhIUy1ehTRLwLDKBCZGJnOWODQqNg0VtUnU4W9nZPhvcfiR2xHELNqcw/sdeADEGOiZAd7F9ib2zy8n8ytjTBvEF7+DP7XeFh5kPCy/wIrTIIneNRTEbPEq7HJPVGNKLAvgNlgH6xG/B/7fvGDoQk/eCVuOz82SW+4nrN/6ff/PfvCxFWTdlH87i8+JNVUywJWpdHodSlNJycQtbH9cKkifFCjcrpJmkCWpjwGDtSNX2gJF45ns7HwQwDqZwznnfyuZAZzrCKDZtOfjACFwFCVzItCr7XnHUqxK8AXMagDNHknHb4DjRZ0fpP0Qb+IUwMzecgQgQbeOIYki96s53vDcdT9Ns8hgnhsTeHD9/bwdh3ViMQmKMcOav5aNXj81Dxub3UA6UJs4n2+bNE+ZncKc/nAFohrOB7OVvV6bFyN1dSo68kWwAsM4MAXLNfKlaRbntIOezCgB1AR965CAfGuHgIdPMc+qIAxd+N8+RccBt05ULYLgY82Sbtvm4jdLJ0fw4fIoAACAASURBVCfQgTHmJ8EospGxYfCQOxtFgsgdnHP29lg4mM4DfeIwTuxAZ6A/AJ0kOEGbnRV+N3ZVJde6yO51eIQBZG424jaEBHNTbnGq89O84l3LBTRKan5WgTvIRV8su26HuZqmvLPHtwJM9C3jYY7gHzzOuDlSKI4ktA5vbfzBq9ASvhmv0VfsE85fEk5sq8wYkkREp2cw450yGSeBpzHMspbfkVnbKHY4oXd8Z8ffModTBg47sEaXjXuTH9Yh47ux5cq2nxwHMmWmKvsSzK+LZu2kTeyx/PGd58z32Agcm3LUbh7Bq+0ZdEZOoFcSFyV7csKQVcZojIQHbA2dDiA8sTyjx1RoutoKXbGTaX/BfDKPTb/SW3YAXY5jE8xX2gSLih4Jil8c56OmfRY7kPcz2QDHPHfmcWY70jeV4MiT/TdwC2xGp+3QTxuSefBc2oSmxn3rGfoM3UKvkqnF/20bxy6ciaX4vXkeewJuTt0CT8CY9EeCCT/HC5f2hewj2bc8+7wTOI9rPgSx9lOMo06AT7tuu2Nbj+4Zayfm7blzbId2rpjXtoFpr75bF5yid7ZV6NHsL7FGEgDWD+Ojn8eWpZ9UqFMFhUxY1ndckwu4KxlxVN8zR2ORbWjJ5I2j6njaMfvDW++zILNiqomp0zYyvxRk1HE+q9o687APQhL8xx9+uHz/ww+XXNKb2CiyliqzBJaxEXW8wQcf9CV96zJwtl477opchi4Ei7a/0LD4eLvvuZnzMJ7ZJ9kyysW6vqQ2v69JWf658JdiBS71dFK1LmvkoqskbdaOMPCKfvEN8nnGReU09gWMySJCkuj0iQ6j96HHrX1pfC/OHHLU/rZpUufZc+H68i3BR5K5018rLKmESJ8HDJ3Tj21Ifie5mvFRUEHSFv8i37HVPryjItoYRTFB2ovfQwLTdgj7SaECY7P/whEl0CRHU1DJygWZbE/PvDLWVPMG15JoqgsJcx71m2/uQgLkNGPK+Nndlvknf0DyHX8wVZb5jqMM4GU+w+9PUqnisLVwgr6SaIdejBE/2j4cGJnPMqfQwT4odoMkDH4hdinfZ96hgRMy0w4Zn+EH44j+Z6wsJtg2p31kLe+h53mesdl3wTfOZ1U1/uabl3ffe38voCFXmWe+dxER7aWPHDWCnFmO8JmxlRlT2uDuGPsCeYak5plfBB2Q8SRhM9dK2F/WkVXrXOY+w7jlnjg7Y0z167PasdvHeDx99qTvn9COLPw53quYupKpvWuI3dEd+9/ctjlJ7ub77VrQah3pwrf6bF8S/7QK+0IbMJ+cRNqHVoU76yLz/EzbiRWy2xisqwt4b/Z3+cfiaH2/LgVFbpoXvZN7xqxZCAgdk6yNrxw7ivxUvooq8bpf52Yl8FMRnSQn9EHGwVXkEt8uGMIl6fh+6A50uB5r5wft5+U9ktXgH/EBiw3IN/FZ5kGeZhvS9Qv6m7bwG7CF4QWLY2kzfMl4oiOxz7b/4H/6JEbI+4zdeTXmjDxAL7fXi9p9JnhiUPThkP1jpxWYXPN82guP5JTwF+nDi4lrApUEZwEB+wLtHOOCV9gkxzRpK9ibsYRmLGrWrup1kTpzoB14HhuR/1i4x5+2LPA7/ONvZMz2dPsdy47O3AG6Zjkt/f+7f/1f72UIGwcADSUkkIG59RPHaP0EHB3sphNWWGIEICDOGYKLMcCIbOe7EnzXFdQoF0CKIAJoVh6Pl+/NRIhJWzb2NkIQGIZuBV/npeU9FHw69tVHhHsJtfvwWA0edswxKFYov8c4HbT5/ZkgmAJkI4kMpH0cDZxIgOMA9U4UEeRMo20DT8Dsqk3mAE09j4Av205of8oiIMf7/smc0wfjQAmYY/jBha6MhbkB8OkDXkNTnI18juLbMcgqYoxKvbeOQ7GDjSEGsAAF+GdlzpgdAKcfnOE8B+Bu47i2rO4ED1tGY4jX9uKiibbjzm3FNZ448xwFwpmQddzJAcwAUgLX0mMl+8qRXGucGMB8X4FxBVZZse/zBrnAjeNFoPM0XOgoDhz6ls/bUehVc2iNEx1+eRcKmOPLsWouq6qVudB/gqWZFGMO5TitLds7+FpHF0xccqCIDvbyY++oMcZYf/d4tcjB2OxEnBmKKwOr85Hz+UxGGT8T4FWVg/rMOAhqpu5iL/jcxovf51hrO3g5jNcXoU29zt/ofiecj8v70i9bNUPv6COGHWcWZ8nJERIMVL4kicCW2ubjsVU2fVrv0F/0jyQ4/MYpNL8dBB84f32xmmnHXNLGrH44wybrhgMJB9OWKY8d2+73kDl+IlsdFDT9K/gtWr28qgSfcg7twMtpp20nmMe0syTBp+Od8eVZguWN9ysJShXK9ANwdPFD+vuuEKMt+zPYATthjJUkOFUg4DjYDc5ZF8+wAbqZfruSInVLwl7ruvlatrIu200ivJN9tiFe8Jj4ytxJAuBvEBwyP+QFm449oh+OXLBdh+fIAlhpm++dDvgaVPHgZ1jHkBt4WPRdlbF1FANVv4sGoYV9IewqQTw6muewn/By6obxAH+SYAz/wEEDNJx8M/aha/RJtUz6Av+Qd+R5289lA/Ft3J9l1vpsHxK6gtFO1Gx/qbZOH9XA06/ywm98guLLWpTAPtj3nLai5GfZwTmeae+cJED+7fMhL9vOLpwo/Ei1FfZeVX9FGxK2y1epttfxcugiepzvkH1s6daZ2Cwlzm37iA+mvZ64CObMQDp26o9//GMlMJ8+fVL2IdvwSS5mC3aS4BRjkPw7kjod5JN4YeyhOf4TOpA2agu4trJb9s5s3bTz6DI8xX4wL+wzydQ8F5wiWYv8QY+KEW/3BbhJ2sQ/C29YPNgYUxWV68i1JY8lN2txET8yiw/e7r9ju6TYRlUoMjaxjb+fvTjuksBGshsR+kMf5Ojl88Zp8Ir3kBPsAc9nDJylym4wbGCegW7YJ8cLacu6HZnBzqFTNT5dKs248nmwrRJCb/Q9R+hAkn/xF6lop/q8q1k7oZVkye9///tqI9XHVYG8LmzlAjbGx1y9mGh/H/3O+b3pI7oQHy7zgV4H/XKfwbGrHfqbvvY7wCrkwL5D5kt8kd9JtGeczm1gI/GZ00bra19kaqz3eI0JxKvEiaFpkv5pi/7wcfOZ8w9gCbG7fQQn4dDf7KzIMSPvvf9+Jb0pLMmzLLhMzI1c5IztzCdjy7PgSuZkm7kxYR1xyveZW/5Vhe36Z7tkHwUs78rqF5e7d4JhwYk+0gR+3bjatXNc60uSLX5enRi3FkPb3rZdS7tUE4cGLFpQrQod82z7SUXptZCYXEOKRrvCl8Qo9MvJwcll4ftgl9MCmAju9lj66BSSdvadeAc7v230OuJ12nF8Cvs/+DvRn+gidDcu0+7mX3a53EwivHeimVfTl9l+x8pJ0NbE0I23Ko5lzrTPO/xEf6ZuEuOBS8wRe4JO4aOh68bKfJbnogf0R7xfR7KtPAN6SLxATOGFMN4nBrAtxM9Gxss+VjEnP69za9te6NjekqW6gPwoDLOM4qNDr+2T6ugy7IF5id+NnoLrjMGLBByTVDp59279V+NqENoLPo5rMp704dg2NMr4KNjJ8yxM5Gf+5jvjGXoB/oFv6Z4qdRZsiRWubMRf/at/sY7GbYEGVBEOJw5QJIjF9gZXW+GoODCZSXCCDw8EhxoBgvgtREdAQ/tWAgsyzoSdaMYLoOwEoc5dmETdSt/ZwA2QCGqff5czKPvLUvBnz3aSEAAoQKGNWjg4tnRPRx8QmcICbSb9GaOfx7AbRBAKPz/bQrhtuNIGQm0QpT2P3wAIjxg3AMBKVQBo01dBkp2SWmlcK7ehWUhYsni7b3req7LjFl3Gb6A1yOI8AR6c0c7nJLjsUEDf9B9lQjEx3nHkcBQz11Q4JBFesliA9bK2b5bcra0iJGahYSVgVb1mWtg5nQFBV069eqxCv3O7VoDRa9MEQ4ceWf7hjXWN77exXQmGw/GQHqyACRm00SdR4kQKsmOdhp7Q3k6Vkww8h06TLABHcFIDhpZL+sJZRF/pzw4ZwZn1h/Zx8FvuOnn66GmqDI6dCZOeV330PvPrBPxwBs/a+veNd+IBQY7fyZhwEKALelqOVSU5n19VBuRzB1DoDDrHOE1TsDHPGnfB0XI45Pxs27Lp1+dzgyWZQ7Y2kpjGXpGAwV7l+XyXaoZUjDF3y0meISkYG0WlQW9nbINONV3m4WQBcodNmTJ8hf86z9+ycLUNDoFbi2440PmYwDNjsX2DzmfYTT8ep7qoX8EV2wI/X3IwnN3QALtQWACfdByKxwXOUNFKsGJ6TV1EnjxGtr1Ox3vK4GG3t9ne07aTh5yAQ4eOHVulvWCLAzaDSnQI+aN/B4y2xczN8gwtJq1r4OO4GWjLvC1P8C5J8DY7LfdgLvprG3KGCTjnxoM8x1ZJ5ma5s72a/suUz+k/gD/4GgSE5i22CxrZfl3RT4lwGG+8tS0Cw9MfCxnMPRhTl4tyV8Va7IFvGQcJJGRpLr55AQodmzrosfMdn6V9ghESL5YlxsZCTy48Atfhu+3YtBnG2mlj4DF2P3q+A5tVPWcZJhDBF6/vVqBl3jEGxm4eVaXZSkh4bKYZWGG/g8/QLZKNyHnbjN5uWzbhRd/fggxNXUKnkOnOdLR/hizZ5mEbsBmpOsxF3xQJ2afurfcdL6R9dHJisHWQJEr6yedJgv/jP/7j2rnUlcwcFRAbEd+TQgyCfuxknqXyCiybdGMxh7El0YTOwl9oM2UK2YW+2BBjOp/xLHyyn8ViNnM3dhd/anHiqMS2jLg9sMW2Hpk2LoGrzKfGFr9jxYjIGOOwHTb9nqZgS/5GvqMqlXEhb9C0j6/qykpsa9qvytklcxkf/eRZV2HTbvAZvkA32sWWOkGTz1zhy6JI7QxYflnGkXHRLvjJwv8Vf593BWvGw9gTG+Wz+FfffPPN5Xe/+121lcviPv74430BHX40coMtc3XztHUZC+d8+7Jkxx15pqpg60LULrqxv2Fdn5hkPL7CKfEE+0+SxnaffqAr9tO2wPI28X++l7GyoGWZYtxeZOF3jmPIu8hb+bEvXlQl6E7WJ8H0xptFzyywEDflHXxm+/6N9093Usp4xpymr1Z6t/3E+JZd0JXPvTBgPhjbD8zugqHYiyTA85/jsOfPSc52THaMLfE4x4KGHi3XMxbO3IkH4tcFJ9mxAAanXTC68T/9tL9Vc7kcleI5tqVyXneOiwjB/swp40Nmu4L8Tp+7rRMQpj3kfdOnxvb02U7c5hnn2tJH6O0d6HkmWBI5ARenv4T93hi7Ctigm22D44dtG3Qsmp/FlqAzWxbZzbew1/bZfsr2d8eOVRLeaR+/znkHj9vV0/gH6JYTv8WfdY/TzZp/y2Dja8vCvkPiTvIua0fj8htrES6rIKsN7mSrfNOTp5XrKoxdd63hO5j2YDB6uG1LdGgVLE7/hPd5pxYVszhc+tNxNbla+9a0zQJucDw6kGfQWRZiLU/0c9joPtpu4iz2jNiWuLDouHZBWLZ5/yy2oC38B2xUxp6FV+wlNjNzwa5We//mv/1PX3ryOHQ2pjPxUasVCQ5WVWoNdhx54IQHWzU4r+jM8UNhXAl+OE6vX3FCQezEQAS+M0CHwHYE8l36LqchzqnmcVwC0+qfhGl9vxzYEqR1IV9VkUUZArprZb8cqRDZHtpyZqaBYPyex/zMxsGChTMJDQE+QG0KhwOI1ynN5AfPoQQzsGEMCKSdYYwXK6sR/Hw/g2n4toW6AKbP16pq2RiS/MeW6To76UVX9qzFhaJRnOPnfXa9z7cvejQReyujqsWQFZwugBA9wImO4hNQ5LvIDZ/lmQBnKnEShBSN1qpdORzrkh3ef7ycTfogCV58V6DZc2rAZeFpG5iqcOnLLpDzPO8EF3Mzz6YzaMfQcjdlEIfbBshtOTjE2NgwOrFiWbdMzgUIgzQLEJM/Tkoj/+krQEilMI4DjuRZ/5Zz5HDiCI4ONJ7fP1kGzToOiBvgi1/r2I1KhK/AHMeIdh3UM2aenY79lqXhQABB1ndoiK6aNy1vLy65hCvvcLmUgzI7J8Zc5oohBWNdTVE8XluRuQzMjmy+91zdb5zEOG1eJSYY2XqxErjGFBu+M0Ob9tiiFccmcjQXAeGN5Rz5dgLe8oxugcetp51Usu7wPXLL2PO8q7uwA8iXxwLtbXJ4btqJ+Qx/g80Zm2U744nDQxIlz9Vcgk/TyC07R/KOBQb8AuhjnjMPj3c7yLcSGBzHyuBMo9PW26Lbqpr2sGyj7BRf61lvke0gr7fO4qwTLGQOeQcc98IpGOyKKNprh7nl2tUOnjc8uOJtnOO6rPjVHROm1cbqFy/3tlzo48UfO9boPHxA5qxHYGsSbeE//huydi3XnZhCd2ZCgrkyBvqjTeM4/D78wHVOrS5tmrTrJef+Zx+Ev90Wc8wYw2cn+aePiAzwefjI5WQEyCyawWdjj2llHoMN01bkc3amYG/QJeaF3NaF1M+eFUbnn3lk/cp30Nm2GV2aWIlsbP9h6fqk7dkcaiCrOpf26R+ZAMc2LlXSsalj/9Yy7iAIOsIb+3Ak7vA1uYAp/I9Ni49Istf6SVtXcrLux4j/6eRinmWRwhhRi5Xr4vW0jayDDZmvK1zxb7At8CF0InnvuSaOSnD34EHOpG1fGhnxQlLkoea7qjRpgxjIC5KhHb4vizmHTB76ZJthe7KxZz2A/qMvzZve4m2+Y2PAWeiS9zn+bPpM269QstkyaIyx3mUsyKJ9UnDAP2s+VRDdfhntw0P7v3kWX+TJsyc7Yczc7L85eUkCJokr7CEJt/zt6mLaAlvwceEHyQpoi+5Cq4w/82cnH/LaunhcSLv961XZ/PbCFPpFr5ChjIv48umTTmgiN/mOo04is3/4wx+qGjoy+sUXX9RlgImTNr6sy1KZa9rCtk75Yl4cZcKCYZ5Drnk3cpedA8gi/MxPx0T0kc+NQbYjjI3v8RPy0/4lbcCf6dtYLm3XPQaS4HW0wKqQRB7Ra3zDfG45Y1E+9EXujyKPvjiQBYTCv0oG3768/U6fTw3tseX4S9gT9Jk4hPkaN1/B9/hvq/oautg/mXTwM2n3sIO9oJnEXyeY+0iQPNP6zVnfXe2NfOboD45AabzrC5N7blkg6R3NST67YM9n0EPnvAsWJMRvOepKcJJtTe9nl1s31+LLzfaN0D37WNAvY2FxsrHwSGpP+YS+1o0XdWRKaHAk+MGKyEFo0WeZ9/EdHNtiOwPWZSxnvunjZ886lzHuXbEuWWdqMXzlwRxPYHO8wO/vMy/79f5u+nH0l8853gU7SwFc/sbvoV0KdPM3SW94jz2GzsnXlJys43GsC8jxjCuR4Wlb8jmYGl4g35Hpruzu+MK5EOQfzEuflVPLvRBPmp/2EfN93kn7/F50W3kvLnzGp2HhK2MjBg1ehx4p7MyFoeljFpxljMYBcLCOjtEOPPQQ22kchpZTph2fQA9jgW0ztovvoz/ZIZefHJOauQYTGW/N/f/47/5pJcErCaPzGEtgWCVYRyeUAi8i2nD58gwE18nsEA1h43uv/Jko/3+T4AbIaVAcUOD0GGwxkvkMQLobYtQFE9fbPWGojbsNDkqFUNvhNzghhIzNzLai+J0Z7Pjd+RxtkIhhjjgLbNlgHFtQ16qLE+W0bQG0ElsxedZOKE48NE9fGRcJJq/+kJCEptAv7dnBSD9OoExANGDCKycxptOK0YTftMc7M8mKE8AZazgcGK2MO/NMsMVNz6yQpS8c+swhz3qlfQPgCmagu52x6YTCjzh3MUg4OsxztoHRsK5Zh2y0aNu0gc9uZ+od7eEc2IDZ4Ltf4wFjpgIz7eBsA5LQbcqgkyc2qmAP2zMxdtB2OiLTAT4cneuqI6+wo8vo5+Nnfa4an0NzjDB0qbYLT19cVYIba3CaGAd6BoiDP7xzpo+86+/ABfCPMRGQZ0EmGzC8nch9eX7oO7LBGJHz8CqfOQle8ryOmSEJjtNxNl7aTL854y+ruSQhwAzGcTY20w3sy1zhEUafiqLHj7sKCzwlqRnZgs8OqPOZAwX6gOb8bdyKo4reeX7GQnQs/eY/z41xICNn9sG4PHV8tsXfU1fha+YbfQpN2Oa8F43XRZ+W+bxHoilyhLOE7TeN6AOHDUzcPLjdl9nOhJKdzzyLTS9HbwXVZ7y3XT/G3BUdduaNgZZfaI7d3IGW/IcZOCKfGQ8Ylb6xzWnTfN6Yv85cn74Df3t+xbs6i/jl5WldDtVY5KIEZBKHHdyd9gBMIGHvy2ym07rpvoI8Ei7omOlqG2J8ZRweK5gw/TLb+Cu9Xwvd1qupW5Zz7I/tMXybYwfDMrc8nyR4fjLX/CTxyBzPeMbY4ANzm3Th0jpj/UxcbhuSy7lWpQ5VmF48tv1Ap+AhfhY+jfXftii+P0enTfp6TmCcj0ucfqd5svmxDlBzPAH9oJH9bfSWxNz0CcMbttsHr6gAevzkcS2UQJ+0Yxrw9+ZdFbMcx9KFfsgz7YNXO0CNzlbCtw+Fo334YFo7cLae5HPsTuhFGyzqp+9c/MZz3qWSOeTv9MOWYxLk6OrkCTgENh12tRN8Xf12JDnRHWMpsuM4hLGbl9Z705+EwFyAfkVWq8Ckk11dYbdN405O2Y9AVrZs1gJN7/LN+1QK5yiDPirh5S5QAJfaZ8q5wk938gy/kwA8x6Hg7zEv++7YifCuFhUfParL9JAB5DR/5z38TOQeu5O2bV/yOQsIxjeeB0P6eJvjHFyS0NAdmsV2xi+LzmTMGa9lM/OOPIVOmcePP+S8614gRX6wx+FRnuHM+vSZYz2oOv7/OLuXX82yLTvoJzIiMzJv5r0uI5fLz747/uugQwfouGMQggZyAzewAEtgxMMdhHg0EBJuIhpuAA13SmW5ynbVvZkRGa8MNOZav73HWfklloh7U+ec79t7Peaac8wx53rRx7ZjsmvcSn/bNu1qSDt6lbXnViy3JiUkwS9+uxNiZ2Ll5CRtI8YITj9q48nnWucbn07b6341F89z4sjohuRlno88830wJ/8sBDEhkv47ozfP9fd5PmPrfPPwuDnKY48rH4w70DfygQc9PqmjE13tR7y3lkzck5w+bz7BL8KX5jkrHtwrq7MYIae/zfFv96T33ihy8fTVprXadiWH1y4ckwLBtTU5dF9Wb0Iw+hEZRlZif9+lTvqzUmhrl0+e+/bb764JnNW+yGYlI08u0zmvyMPEUbA9+ts5pZZ/l3XJrO6CydgMrs24rgU9KevND2+esmMln+/lds9whv7RUeNF7z/WnSuwvfFcuy6esScRLR5tfk2/yKDjgJR95gnZEP+p383908+Ml1xLJoxhJT5DpuISxzuNfDZWedbPH7MAJBeV7l0lHQ+T2aMY6xHfErv2GI68dxL8XAme72Cr+zIiq2vHwtsfnx1rlWfJdu573IuuJm8iHt9neMNxvIKt59lw3CzGyPFqyWvhFImTOwcmbumYIjkEx4zxQyuvthaBye1oq7GkA8YfFp35hOZNzSHEA1aCp538Vcqyu/uyu3+8j0Oh6K1UXUkDHCWen3Mu0gIPRiPIQ9jTmP8/SfBVzzpztAnNSaCRDqDr+zM5QhkZFseQn1++vM/pavAmgx6oPI8wtiEY6A7K2gkiJ7/08+zX5TiuGc61Sq3HqNtF6RFIAaQtIbPNbc+oKhvJ0h8JK6SJcTf4niBGXqci5jkGFV2QYOrA0VlwZMrBGCNJkdMJtw4CCMbCoQqC9C3vnCSFLBtc2wFyxOQBMJpcAtv8DMH7gz/4g/nZK3AkUH4pCd5OvBO67WiRXP2lmzMr++VKrrOTmX3d2//aibX++Pwkeu14ZvfDrAC7z0wDUu3MOwhWbn/WgRJZ0w/gjjwHjDsgE9yxVysjOiAw9nTf33YfxLHR/XMleMtq2rydRvdz2rx3HaR/09ZMINXlVfqdleBsoW29HeSFt1u+djfArDOp0Prx6HdjMcRnkw6YTN5tp02Kjf+lT5nh36sExvHvZHCPq34pm2xTh6CRz+jAtgnWnKW+Z5Hh2Bm4nliZ8pMET0CgfHpwjlfLksy0jT1336MrOVdyJZH2efV7dT4nCttPAtokXqClXadM2Kkz/07b0dZLR/aKiNOXNPFsn9M2fieN7tVej+rzDl96+jttMYEZG5rPvLjP3GxMEcSnPr4HDnQfuz1kJiC+ffHLdfxYn9tfu6r08+IKLvDbqyHan2V8zvFbOP/8fPHT5zzS+bT3UeCn73CffuhXB+o96Wc1cfqZsnNx2yQg9oqmM+jEGfwcfc6y/B08w0p6jgBKiJHbSeJbznBZP9WlLZ0coT8Ibo9L435jEjk3f+v6m//BOfjak6FT1z7vV388x2c2j+k66J3ycafuW8o3nnneKhmyxaVaT049a/l0wCCIwz3OhHRjgXaTS8Z6zn/eSamU0Vh/6m3egxeNVWR52uaFO3U0RHPV06/B4WD7+KOy2eaTJ7bvbXrX8/p8cv8Tm3qMlh3fx5ZIdESH4zMu27/4TG2d3yvqrVZmo9lRmIsx8anTr56JtbTh/dsfZxKq9b/9UccgAnTjIlmVejoZ1UEgH5LEyrPAc8dh+UzSA2Y7wznvnvqVuti3uO3GqoWXp2/W746R6HHrX9dHN/K9z+kP+aQuOMjPnGWMTtYRIY5+mkmausfkmc/c3AS/pl8pO+3OcULh0vk39eUCvVpprw1+4kXpPz/w09Pze5JO/5D2RCcTC1mRmZXg7EnCTZzQeAXL6AtO0hNjbENS3k4F71rlb+V03jUml+1se408xG19drhJ0ZSVd8OZkiz54fs3Y2M5pztJk7RF3J/v8/df+St/ZVYU0g9tb/wj37Q9z1mlSs/ooZXyJh6NJ91OOav/P00SHD6TUepmU/hr85P2BetSwYUrdAoOnPj0iCf4DA/qSaIes8bgPJN/JrLJRPqu+wAAIABJREFUm700l0ibTKyYEMi7EqrNf9Rxc0Nn9z7NIsexha+/fnax7s3DbmzNqlgxHHvuyRS8F4ZNP/dWH2PU2Nk83jg0Xze+k6zfF1Vm90FP9CsPls7uk+s4XWcsL9aKd2VcHW/RmIDDRf/4/Y5pTgz7/Hmtuk2bkwRnc/DEhAz/ahzhkTGyW+PDhzXx1Dy/3+3yL53bvLff06dOdi6/TJ8X16TbzVHgMF84erbvWmj/zSZOLJmx3wnZ4GnnYvAmCVT63jEZm+d/1sTW2p2Jw9BNY0N/lZfYH9/Nd2y+jzA0vilbEpwOsdW1qvnT6PDJI5uTNAcxpu3jW8/164pd96kHTtYgC+POr/M5Vq2/C9/Yi8qUT0aZbMQFRi/2IsxMcpq0jwy93+Ma3M7Ra8HYHF/lmN+eiLcwqvWYfw4f70nRjl8iG9iOnzemwo/OJ9BrMqbb/m4cyji+efN2xswYpj6TCGT44v/63/+bfX75MoQUwjmosImYxGIESSEb5NpxEEreiRONs6QU3tFpSgXEGPgyyPtSKMIiGEI4hct5MJQmxk2MhpRPIfdMYpcNEDpAo7ANTvrdDtBnfnbgoN3dFr/77lEgyPEhYO1E8t7p6JGwTnJ3exhng6b+N9nv+rSTbPX5DM58r+zogJUzUURnCgGvtbLl/fyHHPV4CxzSpzNpDxwanICd2T76/Vy31ooKn1mt7iZy9bfe0l3GnfczLsv5ffvsOBSyahtpMg3cut2tq+f40cd+ZlY5vFrHBYyO7Tgg5O/W0WD3Bu+9omcOjjGLvm+tzkoY5GjNHu6zQHcyacpzHJCV67Ehs737grkl6ztpNWcr7gBlXa6ZIwvWWe8j27ookw5Edk3083ewxNiTBUcBNBt087xE+JClvXLC1rcrQL9Wsq6VWz+zyzkKaV1AkX6EAGb7oOT1OoJ3Xa73wjayOX9unyvZwdl1F0GWD6xjpdLm/DMBwC5P8snZdvtaDtGtxqoTl66x3WdVsgkyfIaTTy8mCWeSYLZp7X5uyFx9znjure/t9MdO6+KqDk7pKvmdOB57atu4A/3lODl1ZFoA3+/k95ModcCe39v52mae1V6xg8GgBD6bLHo+pPq+BX6dN5l+m7Czeg8JGR+zba9Jj4t5Tr9g5houtWx+yec0+WwSc5I18vGMttGT9neN60gGnEubL905Ek+ODBNQZdyz8mTOWJ3VAWNEC0d28nm2jM6upC/mHPc8P8movaxn/E/sbeOEsXUmubNb2686Kzn1zriPza7/5rgsqwl3uyYJ/vk+w5U/5Q8lKI0B+TT5VH7klLYi12n/Gczkb3gmmOwVFUh4ZPRh34/RQaexav1IvWE08QfZIhmfGkzJ6tfo7CRLs5PiV2tlUwc3F25c5xeuy5GHU3yZVVcZubVaRV8kW+ZMw/297b9nADs+dh9hph9tGz/jR08rWevz5keIvqD7wp2tH/ClA4612m2fVb0Ds7Sp7ezEoeZ68VEznns3iATrBGXZtbTv+7h4295mPriZ5KSJmX20W4KQZ3wtgUiO73r3bn5eyS2XL+/j1ab8Wk0XuWQVeOxDfwW0F77tu0FiW3h7Cvn69dfXObPwarC3zxHaxwTO/Td1JE/jzMU9alv67MT4ae2QsSLNWObv1Yv7X3Rj1hpX0hxeth97hJdzH090JYHV3jUT+VkphUu4mwV+NJ/CATOekV/GOv9Gx45zSrVhsPqrr2bVLL48i07evh2M+Rle7YUhbE8Cp5OR+GHK62R5JwDgeghEy8vvaYP2w2w28syHV8IYT2cPbNSukpSZfzAqCU9+YfHOOwGND4kTp087sZx3Zuv5nozJu2mrfmesJJ58DmPzXQfFCz+zwnLFrud/xpT+SOpErvhkysjf6Y+kO6zvpN4Zn5FX6+PnF/edT+TMrvDTxBZJLuTnjOm79xen+ebrZY+D+VvebOCK0fZ5rrMDFIbU7yY7VqwYfFuJnznKLNzpyy9ndd+b0dGFr3i2xFHsIknw+Auxu6S0yaQZw50E/5f/8l8+JSGZhEvO+872+cguF7jmGJT8lzr+xt/4G7NIiC5LhNBV3B9vz/eJqfIuPWGzeTbtzffGJuUGlz2zdH+t3rxzDuFj9/EZOCRuhCO3brM3HLD5nIVCjWXdHjwpP63e/vKrtZL+9Vevp12LK6+dW47wnF0JG0+DvYMF++xfej56PSHfi6e3P76dHEtW+g53+TLxyavx2ZFfsH5yOz+tncjanbLj28J756io+JNf/WoSXlaZi/9h3PIra+GjeKv5UfQN3nQ8lqMk8q8XOZEtLhFZ5LNOqrHXxed3zJjjLt+F42SyJLiUuGDJVez/aXZmWKqBT6z3b7xbvLR5nfHTNkk0nCxtjSw6R7YuyFwT0GkLzMnPpWPPFzEaw+gUX6+eyHbZ78I17Tm5Z+Pb4MQ+g7p5j9iODXVsFR348GEllDu/AtNMhqSNV95irwSfSeG98+7hyuX0C1/fC0c78Uw+aVcvFmm5dD6w+Qm5s63G2nzWOaz2WRlPenbx9q3D+c6C0dHlfZRqcJYtzE6CnJP1jKcsPGn/sC5IveONi/8kz7B3IM0isIlDPo5vnHgounqtLFpcqDmy35urhOenrZEJ/PQzsnDpqdXb+CObZp8XfsUv7128P3z//dMf/8mfjG785te/nh08fLJd9vwCW5m4ZnZffJyYLjpkIaM66KQk+OBVcSi6AYtPv972AL9xhtRvollMzncE1zomSx9e/D//6L8Ni7rOoBnw+eqra1WAgBzJkwTvRN6doFhJBR3gdPJOnG5vS2hgbIXqTt9B3s+T4GZmW/nVCzQkjPNMO7Y2oDEWK1z6cPk6h1kQw7DUCWgkBSUCL9B6cIZiKwFZNdHvz1oR1KlPiEuTbKS5AyBtzHtA5LmxLnLgH0UGgu0MAHTLr0G53+0+ITQu74kcnaM5CYm9ms7MbJ7nABFHOsYJvU+gGMeySdw4kq++ukjwlbDa5K91gYNkiJ5FUsxy6WeTG4kNx5tYFSFYz98hgDE2n+lD5JN/U+6e4V0XrCaRdl/aIjEL6AQPgHIAoVY7pf2dZPdeBxWLtKzLYdpBsLFTzvm7dYcNGW/O5xE4ecZ3J3C3HgL50Z0hqy8fHg/QJGiSDnWeu/4+Il3Idjvf3CqehMWjgOm0T3ZHn2HVI8zT71evFwFiv41v/TlnNOe5fr3O74yjEny2k2p76PFVJ5kin6ctagMd1J8bY5fDvRIkm3z3TDF9UAdZ5b12Nq07eWcI/vv3V9mXrn25JlwktVOeCYuMl++0YfR8/rt37aS9JtfSrl6llOdtJW3dbxxvAh58ip9KXzjulD/OfNtuyicjmDL6nVVPP74dkTiHEdlsfJFgmDJt5a6JBeScnjQhJFcy7bGjE3SubQ6W37aWZMHCovO9Uz9bz9V/+qgJoorw+Z5Oai8dXJeufrzuS4htJ3jJ2Y4pp5M92ixIaD/Ap3X5cCqy/fRhBR2NbWzKuHZAsHzRmtxPH+gJHTkT1vQ+dUgQ3VtZ1yq2O/DeFwfXZW7dbuPWeKze119/nfWF14QNTGocTZv519cJBnPs1sdlD7GBcC/Jnuin80CHsO4VJDjFI0xPP5wVCp+acDcvYSva3z9PbOj38IvGgfcfV4IKRkROxo5/M+ZXQjkrwmt3YmOk37ucfKZ8eta7uKIHVmfxo/QjP03eaxedvTjUYOA6XiH/BNzNC1J//o5MJW4zRnQIb+h3rALKZ+4lWUmCO0gTvOK/PYGc5JDFCHCHTWk7XYv+zSr7vZLvZ37skPfo9sd1JIgLo0z0iinwL3WdvgiG5XvjhVORf/rVASD7zve2r/Nbyk/C59RRti4IJhe+C6fGOwRefCF9a2xuXmb8jI07LeLvWpcaq7yjTHU3F4GH6m+Omef4ZT6ILTZvNcbs6Jl97UUE8bFWmFrpG56Lj+NkOAQ9z898F53WltSde3PyrKNaBuPqsnV+ktybv7SsOzne+qJeY4AbsE197hjglzi0uCTviFvp44mBjUX6YLzgWPqcXSTB5PCN8L8kF7J6us/1b2xO+2PvMw5vc7TYukAs7dGW1G3FnsSxld95NnWlzLQj7V4r5d4MtmUs807+rd1D4UCvx0/k3bQ356umLscKNa6mTUkCRq8lyVNOkt9/+Id/+PRP/sk/mbL/5t/8m09/9a/+1SsWTbKP7bVeZ1xTZ/oX2TQ+S4LSbzZvzPMuO4guh1t886u16Cqfy2FElq3788dx6e/pw2BV1xk/25coRy7wQZ/YSeTO30hKXhh7XQZvxfLNXW4+v1YtN4dNeewkSfDolTroUL6fCfB9eXLHT9OnfV533s+4hSOIY/W19Vm/8h2fKa5+FL9k/AaDXtwXdDbXsUqZ3Ngp3IKL7C1/B98XB1p+FRZKpklMdtxy+q013stfkimOAnfbT2mXSzBNkq3VpWsiz2f6op/Kyef8Oj01sXjrxDpCpXMBfDv50tczHoDf+bxlYhxh9CyO+DG2fj8HL8/EKP1dsryf1/72z9pz+bK5s2wln1s+sAjvk8TsCYcuq7FbjNBcJ2PSfW9fd/LB6cexar7HKeUEL2MPaQ9szgkyfSFzcz02wR5Hhjs3k5j1tuH7bh9+8/Lte2e4VQjGjH60nC9ZTj5pYQ5OzC/GXqKbwYRcTJx/zqy3BMGYkzt8jP2nzExk5ruZGNsXHcMs8tY3bRo7za6IHTc0f4aPt41nwdnKBZgQ7PJhAP8pRuwYLmWmXxL+M8n75s21gAZe2AkrPxcf8+L/3ivB25GuYHBt68p/Hch1gEoBER6N9W4Hj61QZp0ldpqQIDI+W4Z0n8G3gGSga8+QrcsPtJWBN6Fq48mbFA6oBGispHUgvT4AmrQLSAos2tGRASepPReA1o3S/V3LmTz91E5ybIfdTgIQnQTP+w3mXUd+1y9jbAwZdJNys3ISii2jbg/A0d4YlUTVJH/2KhuATx7trGY15V6hrTzOaZLCOwGOtFwgt0+5EvQ1aPh9As194V8/B0Babj5DXtL2GJAteGlnCEMbLdIWspvy9cU46WeTgJbZaQMNrsbvmT7u1SDKT1uMeeuoMSL//Owx7DL1R6IF2Tnb0qSi7bjJJJvodp3B+uhZVrR/9dWQCM6BE6eXxoMcyJD9cRb0WfsvOcylE88vTdO+R7bLfvXb3x18NkHI7199/frZKgAY0npMPtOPnz4/O79TYM3uuy5lac+pq4gPYtoEiS3rp7FXBltokiWxZOwaZ5vsGhf9aoLG7pq4wNIvX3/17DIPSfDgRePTRRJfrdVPfEee6UC0Z5wFjkhJO/ubKK8ES54dUvju3dgEZylp1GPROHHZ46uVvI2tCxwFz4hMy2v0dl/mS/7Gh+zOn/m+sbJ14Xy2ceLyQfv9R7jdvoN+dJ9hQ9sdG1Z+63n//gj3cmJH8wS+JT9PG++6T9/S+h1yLqiesf5iTZbAU+3ITwnt55M399nAaUP7tJMTtY9OX1NO/rE7qyN6knrGboHPs9XN5HAGD1Puvjw2K6gEJmlbyocTXWc+SxL89asvr4vV8qwESE/emljscWgfoe35Pp/f23TXJCQS2gmwHisyOjEcvsNudundfJ42z0rrT/d5fuknAi153mV0wMcXtX40hjd+5ndyoSOd0IZ9KZ+sW6fhWn6m3bAtz1x1zhnt60zQxh59hr0WDORnOEaeJx9lpT3sxOSLZBiZs5M8RzfzGTybAHtvR2V7LbPGA/rxMTub9o6pk1M3FvG5SYI/7UvK6C4O11z64nV78ql9jH6QZeNPfo8vmHbv1T/4Zdt9+11nVDrbfLU79nhPTqQMq4WMfZ5ZFzs+n2RoPCanbvMjOQnmUo8keOMlPU55Eiowli9lQz3exvNKONU5wGw54wDb6GH77Lav0etw5TdvrsnpvJskeP7LsRbaZXyMvckEONUcI74VZ04dEX4u5DtjLv6uMf/kztreHI7M4SOcO22EzM8YqO2AnNlZY1ljYPMw73f5aZOJBwnoBOCRbf5lJ4fENdnhP+xjFue8eTtJKJxH4gJPc5wKTiPWThkm+HuMGz9x/IWFryZxnFgnn4ePZVt8/nVCQ9tyrnlW5LJzPteCoj/6oz8aHfrrf/2vj97Q65VSulfP4xz5CeNTJnzOyunUk/7TPXL1bvul1JMk+Nff5JzmtaI8YyVJ1D6XHjTPSn+bB528cWHP2tnW/zr+Gh3fCx0kQPkReut7eNJ6fXIzsmUX/HPeTczp6Jo8B0MaG/iuriuTnJP425cmRo9MlIthtfnkoPwH28Rz6WT39YtXq03sRT9bxjAXNzPOnXdJ39l1Y5B+PvL/7aMab1f+6PlOEjJ+hO+r7OU32I+FOvCv8ajlnHI7kW9sOyfGpl483ZetksnlW89dubXoqicG4YNjZ1tnJj55Hy53Lz0+x7rlAJ+zY6Cx+hy7q7+zyOfFShrvM6nZRfutxrBfsofmpfldwrd9bnCR7dMJuJufONbYxF7cZDdSl0PWVhPnPacW/PT5+X1f3a624dHD2Z2zEuHkmJ8dE4hR4dn6Phh1J7XbP9EN+H4l0T/cCfBOhqf84KNdzikrWNqTYSdPFwsnjxW5JIGeo/Z+/d139x0CNYFw2sjoqF2P5ffSdvoLV5srk6WxyzPtw/HgfM4v8yN5N/iOV6S/SYLnnei+FeD0IGXk+0mC/+P/9b+cizEvsr5/P5WOY6DETQYbhChxdwTZM/PahtaBGED5ObF5vtWgv+/AgGC1jXG2clL27sdcCvpibZNlYNoC4NVDiKcjIC/9b5AY4Nkrfmdb7AN5twNtGXJwwOtUuNOJpL2Uh6NpwDlBRjutGEA+GJJ+kQMjbIdHsVuHGuza6QGlSQzvbWDeRypnJt/RHTX50G0nj0eEoMkjQCODpYu5lGYl2Xo82sG0fkhmITPqzk/OS9AkWQdwBwgzC751S3vIHcABgwa5BnL2Z/zpIaLhLMPW9Sbmp9OyDaWfaR0+7Z1tPScPz48NaR2ml/0Z/TgdoWcnyfB6rbTVriamyHtjT//OmSLinbhiz3sz0jTr7K8+N4GiN/kMKc/viJ3PtTl/f/vrdeN9k5/8LpGv/EuWn1dSg51oV8uwx6Pb13pKZmbUUx9SgHy3nmkfhyKYYGftuLttgkmOG4bbhtqBTONhB+76mPE2bmlPynAmGzItOAs5+DJnO+6jSuhw9zFlWSFp7E4S2gmYHotLRzbBznedGE+brdRix5dTf/E0s95xxAke0mb9QDxapycQma2I9/E+kmz5ef6DaY1nLtzRz/Z39KL9mHFr4tBYdv7eunL6t7blxpzT7pE+fhVpm5WlG+MlFvKsctuuPdc8g3z6eb6Sr3r5YpHPJr8wJDrjvGxYumxsBWgmzbptfm8MT38aN4xd6lG3YHTGP4nEWiGe9rffSb34Ub5LUPvb3/3uCuKj8wlcEqzO9vZs1cwlQF9+Oav3Jvme41/2BXb5Hkb1+LbfhO2nncAD7wukrHy+xnIvmHiUIIJ7/GLkwp+mXMS2sXGClD0R+nGf59d8oRPUxra5R8oVaLQ/PW2icVTfGnNSpmAhCaTIzHNkokxtyt/6RC+mzJ8WluT3Tgiz2X6WfabuTnLD2dTF/8CUX+JD+Zy822ZXvTcXPXlI6/oKaj49fdw7G9fCQTup/L4uKJvjL+bonqwCX1t8r+OIdjAIy+A+zkmv6GEHf5JPMIC8w6tmy/7nz9edM+kzXnTbdna+7N1Zewt3xwLqhCF4nXLSlp6cN278NpztIDdl4gWN0fwWn9o+SLl5fhZr7BXU+bxtwDFHcKpxPvJIAJt3+MK8a3dT6yG76/6zgfQ3Sdqshvv+d7+bgDH1ZCVvznbOSrH8S9mSpZJwifViM53kz1hIgMP68YObR89Og2NXFKxtOeIUfE3/3brFJmBE/m5sJ2v22rHeyZ35I+MIV9pP8Ukd78BWemEnmUm+H9++nZXg0bfIBgeK3FJHX8g3K7d/yN02a/dJxicY0ec+Sxa7fynlOrYm7ztur+OPkfG62W/akefnGIRvXl+cdfzQXhXZkyxkmLbkTHBySZmdEM9xKak/Kyr1c3TgaWG9xQc4EJ+feiOrJDfmMu4vXj69fbvuDGp+Itkx/nH7jivOePpp5GSFesaM/IwLfwhf4DH7p0PqTP/oUvDtm2/WHTXth9ikuBH36DrbB3k/5bYvpcd072fksD6Yiau9s6u5BT284sW9G+Z6ZhKDH+YoLv5FYpduhvue+Rr21jxfO63ej69wNKcz8zW5+VXbDzk2HsCC9tHNS40hbCFP8mvO2DLMSvCF1esOOj6jsbi5w328yn0PXnMl/T9/ptzIku3jPz6Xg1l9/mntcp+j09bOtsGVj/vy9hytMidnPD+aI++GH+ZondSfJGyO3nHckON0JjG9jwRMErz5riQpnW+5Ly6wOOscgbcn9aeecM06FqT11fifeEnWzdEfPdM8Xnt6TJa+rB0UsNsYw3V4BGOzUnnKOC4rJWs+Ns+z+89P0Y+VO6D7HePwSfz1HAezuZLxpit03KrlhZkrHs5EgwlkOt45ODJg67lX4kqI7/PSmxPARHJmIx17wD7822rp+JIcjRUM7uNL2zY7nlLO5NY2x8dXG5vOhRHaS07kkzabeIUzcA4W8Fvt65xVHp6SnWd5Jp85how/fPF//i9/f5LgnUxJBT2LByg5zgb6dnoArQMPz3J0Gk0RkDDK+wi4ljHdZ9+1w2qwpCyUH/gp24Cr4+p3VqtsRU97AELKEfRQjAGWnBW7CVsPXAeW17nJyyrW9tw6h7Lb0O1tYvfIERgLytTJLWPWoKV9ZPOsjTsATxm9EspMJecNgNpxkKlgpNuDHHSABkTSRs5U8NNJLKsgAv75foLnAEmc9nWm9T5rKiugkzCqZIoxXpsFttzr95UEXxfTzNmblcRoAAXEp+4oXx+1MYkvs03sgI6bCQzJDOCyI8GaRPmAXJ0z1meYmtzocxQv+ewzKa9zGHdSooO8dhgRB1ARXLBLNgPk6an36ZFkzy8RC3r8M1tznngFO4At9pFz7C7yWjsVUt6pV/Scs23MarKqjUNq9sWX+tn20H1pjPO5lQlICxmxl7Qvn/36z/3mcpL6chIJYzNl/7RWB/aKlh6HHscOxlq2bMjYWhGd5znAfNdEkdzZnECZo0R4W/b5zi6IvJe20U3n6MOLk7hwXHlH/17NMRhrZXc+SxkJthL8cIYCowlW93Eo3tG2HhvbfI1T2tEy1O8Tw9XTOjGJgLdvryBtiMDeeZG6rwmynz6NTeX7yCd1WAUlQGNrEnQZd0kKPlfypbEfGUdc2lfr1xlYwSlJ1V7ZaNwaz/v3JndkZSy05SRAp+9tAqyMC0tnK+K9nRu5S5lp701o71WX6icfz7Z/67aObXy6ySs9iVyc5UwOZJdz/q9gw3FVdc5s6sZX2u+RSSdbkHttgl0TOFSCoNuVvgju40voUJJP3/zqVzO5EhvNM7OK8O3ba7t4ZChplqPCQorTXitY6DZ/9wi3W+fyvCA2n6ds/YcXErSwHua2X6dLkuA9xqeM2tde/uppjSHCnM/ZUSdMchbnjz8uO02djrPooL313rjQ09hHPuukc8pPEio/g0lzd8O+EFY7OgkJ1xr3Ll/2aU1oRA/OycYei+bBeU7C0sQmzFGG52GWMYCv6Z+zG9NWbVt6fJ9/j4vAKvI2XpM4SmBdQHH6kh6b8VOf1v0h9KN/smMJYfGBVYx8FZyXBIczfFp4XlYo5XOXDaZd/F9j+TUW+6jD5kQd48Cj/JQQSDkmLNM3Ng/rmxfROYEhvcMLHdNyBYtbprCMvxKwRQfymSME857JWWWnfnw79eQSqxVMrztRImcJVTbieCO+k3/BK6KvSX5nFe9v/+zPBnPyXVbzJhGeFb2pK1gl6e786Dzr3GsxU8Y8bciz2jrjH12sM1bJBb+KHNNPsQ6daH+oza03dGY+y+rBnRxgszfur63Y8Lt1AUbB/Y5zmn/Rs+Z17QP1iW7k79H5HIezJ0wlyCO7jFnqTAAf3E+59/Ep9w4BYwq7hyO9erXO/H7z5trGzo7xjW5nYwZMHax/tVZjk3/aFJ2h86mT3JJQ+93v1nErHd/Afcl39sS3JK7PMXJ9VGbeIbscwRJ5RNd+78/93j7e6z5SBB6mTm1jd3QsOJdEYNqd9rKryP/k3caJHMXFF1/d59bCg5mseMrkztq10z609aPxGAaTk3f0OZ+rn06mn/ChdZ2+e5fNSIixbXXAef2iF2MbOSt8J9HzOdnk2cjOMX/aciYbG9/Tx3uMK3b7vDhd4yX9S3kSf/je2f+WVfPifg6H6zgj3z/6t2S5dBavSJIz9z0Zp3tcszhitd8RLDCEHYiFOkmHa+Q7R7hEB40FfJQE10dJcHHK+nwd/3InitcuhDNmWQuU7oUY6Q/OfutiytkJbZdY73EzuabvnSz9EBnsCeXmDc2NPb904k4aa4Ox0O7+vHW59aT7eMmoch2RS8d52g7D6eNwmdw/t+9yabmQdcqxK1lMMvr2cu0a82/Zaf5bOUGyvXB0J8FXn4KXd5xPL4Lrv/3tn83uguxaeXpauGsxRPsgOokjjD+a/+7Jr8aJ9W502ckZi8vnvbZXtiyHkfbCuDkya0+iO9quE/K4GN/IduPXCYtc4BJ84aM7XvUdnEk7HNXVGEs+kTWM6uPEMn4pP1zoL//lvzzPhNP88R//8ZUDHDv8P/6n/+xzBx9IE5KaFw0IwWkcQQEbwb0g6DbU+xIKoAw0msi0UzBAC3AWeW8CD+wFl4TMaAAh4RooBAgQz3vTobrgYW81zseCIACdzyRx5xytDR5TnvOd94q2ZwbfW6AfoLH2t2I2MJONpBYDNSaIoWTS6VjbYXRdSEvP2p+y6rFIuam7g78rwK8ziXzWukGnejUVckvHJmB78+ZaYe2iGBP34DP+AAAgAElEQVQPyIFVMUmOBz3yecbF+dkDOntsG5gGAPd5eP/8X/yLIVizSnsDWPeFMXeSrpPmOWMp9YSkZoUDEhuSPzNSdemQ236zTSQ6w3bWiotvntLPa2ZsX4TVZChl55/xz+8BGTLNT1tQGgTpYOtS6nY+Xve3baJVNJ8jluTftg7MARQnpowONq1ebXt9ZutzmeT61/aev+lI2zDHQ57a185VXWMD/4okePehnaj6yYidcZbIW+r47jfrLNd21OSvzGcYuklMxkTyq+33DNa9+xwjV7I79dKJyKKxvfEY8cxPwb3kbgeHaUeeQRw4pHzOCcFwSR4YbPzoBywmwxmjfakk3U9QmFWucbyINNufcnNJZe0SSf+0P3rBBq0s4lBb37SHXDsobr/kdwmatJuMOO8rKP5prfC0Sipt11+f0xFlJEmk7DzbAWjbUBN8Yw8HGofJnf2kDOe/0df25eTwiFz6Tln0mc71O9qunafuIpHwdPRinwEnOOnguXGjy0ofrFLjh3oi5uQSWX1LJk2e8tw1ebHPZ0Rm9fvU2dajtJXfyu8pj/7CodY3dQ/W7tXgcIpcPSMJ7tzV/J3EUvRKQjvlmJixCjPl0Im5L+P9h2eBNB3scYVJd/C3iDK9l0iU9O5gFZbgFd2P9jnPsLdWep72SN+1BUY4fqMnnuiEMoyHyY18btVr60S3Jb93/yNHmAZD8270LbKzIpduwlb2BCfxHTK4/MlPn59yZEC+N5nQnLYxSUBiVWPKMH7aKLkE32G/8Wu/mO+SxI8e5b3wlZX032fz70CSfNrH4xyTDNsXe7EpHKB9nbbjqzlutWWNm5x+in+hV+RGRs030j5yD3cfLN7bWzNOndjSVvKVxLeYgN6duiFO6WT688D+tpOWOXzUZ7tN2pfhEmTVmHH69GtRyN5WnL4154B/51nSwY+0XdwiqcE/4supT4IybRbciuHe/PDDnAWdFcswM/wWPpn4tQILLqbMrP7Nf2lDvrdd2Zbl1D2LMfYZ/lbk0af2G81HTxmfPI0NwmRybs7V/LJ9mXGDMdqYspprpH9svH+euNZYqE4/U0ewerBur6iP/DJ5QI9NqqcP1zmnubB8b3+HcydHCH+K7vFN2iGpffpoOkhmU94X+1LYndjOu1YH5/n2+5FNVoLjhGSd+q1CbRy7JgK/WGeQp70mIPHGlCUJnvhqrUS8sVifjW9sIMny6DBfuHAxsdJKyqZ/6Qc8T53iWbLCfy0UgrH0LOWnPbhzZnCSBG/8dGcZfYI/qbttXJnNs9qnNra2L2sbkHht3yOui2zhlrHJ83iUdxM75v4NfNQEgeTSOus9mLLiUON/+beOdWv1Z+RNF2ZMPu3Vt1unyMzk0Gnn+RsfafvhR05ZddvOXE/buTZdfqqOzTtjW9yUTnUMbuEQnWleoP7uowlQ/lp/TXKTw/CgfexI+4nGl9YZ+tW+tnEPr+p3Wof6946BmperOyvBXTT7CDtbTuv9rLBfi6U6ljvtwN/GsH138xnY1fHs6tfKTjffNr7kK5YdHNwXjTcnUU/7WIlbmHjGJJLr3qWn2bE8CyDdObhzgOSATycJboL5kvGxmrs5Bp3nj5IEzw6BnijOM2QBT/EmE6FsS5365V3cI/iYJPhMWO9jEeFGysg49NiNLu4+41li9PYPbdftb/GQ/EzZeHiewQngT743uTS5tK+/vnCZ/4tP+Et/6S9dFyjHv+Zor5x1Pseh/M//xX/4GWCmI2mkFUYURwIMMWRoeR4p40DSsXHue+ZeJ9oJCHB81op7OoX1971ysJ29dnMslMPqkrSh23Em0bR5zpjNDM1e4S2YipLZQqVdMWJnPqf9EsYcEIUDNjO4e4Z4lKsM4gSkfqedASDqpI1VhoiDwOUkQydQniTNGDBgBtDAD0jawQCOdoL9jrHJzzZg7aT0dIpTmjMI377dN2evLZyCRobWusbp5GfGSmD7COw9mzpzM3oIegLDvpQyOtIzZXkH0ZSIZoy2h6Z9ZskBwkWoTBvuFeAd5OcZq3skOJrQpC/KEaRzMBdp3cQOuF9nMR0ra7SZ4+jt39pEh+lI66DxfE707qMGkDXjqu3GtR05J8Fe6V6eeftuBRd0RlCmnG5rPpN0bEfGuTS+XLozZGc5pkeE4sSi/hsA5z3kLm3uLaajh999+ywJjoRakQWoff7F0zrjDKHS1667bbAJD3s1PpF/2tA2w0bhX8ryTAcMjQUdDJsIjV3mGcGBMc1n7KYdYpMYfTrJa9qvPcoVmHDSMK19g7FDBCSjZzJoH2dBJ2Hyo6SNAOdst7anPLbT7WjbmODkOFO260L8BCTXdzkOfifx+UTJ9dbhRwEHnGMPfCA91/7gUiczJU3SlsbTX8L/k9y0HrLfJkR01k/t1D9Bds7N10eYxr6US8ZwKe+uC4i+uhJBnWSiv/TkRQblwY6TvE9H6OM9totrwJU+okH5J+9IHeyN/WkzrKOvId7Zdmx8uq94VcqyZRyHOWWtDWQY2QnEptP7kiCTQYh6+7AmkngaOagvbepEnDFBYNuft1y6f+1P2j80PjSOscXp26u1gkvf8pkxbb3h19R16nOXYUJIwG/bJHnoU8oSsGQ82S/sTB0pQ0JMgoX+PcPsz4vQ5x976eCkbQFOJ2nIJtoPIv55X79P+1c2+wvXCfFPG7M19Lvv1gr35nvNTRq/+CmXsxq3ThY0vl/29/RigsA8nzLalvShJ49Sf/OIxtjmHY3Jc+boPsohXC662knwxsOLD2QCZPMxesF+tTW+LuXSFXFN892z7JPPiIPSVzwy9gezjE1+qt94Npee/m1OlJ+t9wL0TGyYrMmZyYmZ5piYjX/kTHYmz1L2GRQ3ZmXBxjqGYx2/FBmTUcYr/iX/8eN4KdvoHStzsdZ3300wKkYb+8oE1HGvAtnp+6VTtZioZcKPtz+32lUA3tjWv9MzdXW5+Z2ddNniLvJlO/z36YuUoy7JrsQ7s2Lt5cuRTepIkC6AV15jaxYCZNVj2nstBipbHh799u1gBxslv8gCBuW5jpFh3Wrj5zmGoXE374pD6C4syErwrKz84fsfBhPbX/Uu4+amY9NfLH1Of+kyDMCtU9f08+WrWVckPid7PpxOG1v+NLaQHVj8et7DV+0KTt1sNM9pJy4Ku/N3bCirC2Nfk1/4EN+7cI682DNO2346Y7HwPItL7qMf287b/9Kl4ZkPjqvlG2AHPxa5WGEf+dpVlLY4ti82OWP69PT0ux++n/6YQMlzVoCnr541PuTPp7f9tG9rTP/409pZ0L6GbfC77ZfwKfEW/9/+ru3VmLet8sN8CHnCWNzUbsnms3RLHzuZTJ/YhPJbDu0vPK+Nt36uY9esBL+4fY71ydEmO5fGbtM+bbx8WiV/tQNm8BfNkYydMvHdLq9l2Lj+al9yeuVN7KwKv6kLspOcDSYE45II18fmcGTfY+Kz9kNw88T5fj+rsR89l2fkcNj+jOfc0XMnzdlv+9g8R1/T7o+f7vtw4G/vFlO/snIUikVbbcfGKOPo2Ex2e3KMLpOu053BzEyYfLzvOYBBfDB95KPTn5YjOfM1YuhMuuK8ubNiOP8+fi7PirnpkDh3/MqHdf9NFpfmb30Up9CBtkk4kZ/02/Npu3Z3zJG6U68YFxbizWlDvsuOqkxc5vf0KZOrWREeXvziH/ydf/uzQU4B+d0stMI5jBjjXAKRc39+SgfvxqaRiE0EzFEhgIKSdlwNFpf2bqUEPo5B6cFvh67tl9Jt4I6ggDnAlHAwsHknK3DXf99cl+xYZZW2S8IamDiFXAojmOS8zewZoDbGAdu9vcCKYwbhJ1kAbKCT8m5Z3DOwnNqMSR0b0aBAwVq25NhBIufqO4rEKCmf75GMHhO/9zvt6DqIADKCK0ab9g4h2ts3ZxJmA247jPzOUTLs/JQ4kIDQx/6bg0kS3GWdVqKkXSY1yBUxAqIAAmGjixKb+dsFNDlH6XLoO+jSZ8BjhU4TxSYVTarIrVdM5CxY4zFl7zOxenyBi/GIDDoJfgW5dUzFI/1scG6n+Mi2U0cH2Oqgn02SgG+SQ1kF3Hp2EqK2j7SRfaZ833Uwqs3tSDLh1bbRjr/JAZts+XTbOFQYkPpHX361bqHnaFJOMCWYaDWUYHSIyvv7ItBuuwCcPugD2XmWXqiPfZBdj390J3XmM6SL3iOFXX7Gxha+9CHPIPZnuY0T5NRyNxbKh9mzpfTFiwkCrRpC2JvA0idlKq8TB0hLntH/fDYOvALFXxpzZdOnbr8y+BHjPc5/J+vYmCCKbSCinPZ8/3L5WxOBym9fZmzbdo2Tn03eUh/ym+8d05Rn+OQmW92/DrzaN7MVOs0fCbBb/4zJicGtu8HbHHtkPNu+2tflHYSfT/J3npNMYh/qJI8vnu5jcLSLH2cr9GTpxprMybPw0Y4reA0fWud81z4q3wuEU/al17MN8z1xjN77J1HFLiUpZizm8q39L6/s8yDz3ZDRDyvh8TqTxvu8z7TdEUWdGGyyiV+0bbV+0RVJAH3t8RCgSnJKKHSwZozoJv1qu2wOxE6yU6T1oHW0A3bPd0JAmxsn+3fcUfK1dfTSobrISNIc10hd79+/mzNqYW7LC++cOp9WAgMewKTIDsZNkLUTBHwbHGobJydjRqfbxzZWpfysevln/+yfjU7+/u///j4aYO1gwM06wD99+ozfPi9/dH9Wg9kKHH+6E/LhEF9EQZeSfv16LWKgi+0jcOXIsX1l++z2Fc2VLw64d/ul3NTRmEy3u18J0qe/tUiAfhkL45w6yEcbldV8g23BQwFenoEfc9HgN78aGzUR2f6wF+7kHZNXjYf677PIhg3Ed0qw5/uU0Rww/ch/kh35yW7Ze+SQ37VvxmTLNceh2E2gfelnkoEJMPNs+LR4z8rvfN4J2bWidF0sz1bFRDmeMGW6EJYMJLHpvba3bhgz/CbjpJ7w8Xy+dj+sxQ/PE753IqRtqzli8wLYr4y8I5YQvLf/bKzjP3DerASfRWevXs3iKnErPTYeEst5P3uXk0Alv5PrTAy1V5jjPDAGJplgi38wbo4LEdtka/5Xr9dCpJSDN8JwvnL08nMSy59mZZ2JKMmhvN9tZbujb5/XBNHyY0mOriRT/k45Ett5Z2xujjx4fuxI8wdJ6+iGpEwScN//8P287zPjkHIlWmJDYkhtyirNjE/+NvlOt1LWyO/7H8YHtB2xN8fVWHmt3C4Pj7H4qmO+xuf2HXyJevBeshs92Zehpvz0gR2mbscSXbs6Xr58+tM/+9OnH968uZ5N2Y6YiW7gJZfdVsKz8RtONf747NPnO06jk81B+S397jjRc7hEc838rg78xvfNK9g0rnb7o3v3mDGK3iwdX/jQPDhHYDzifY3N/LN+5mdzIjqYsi1SaD+TBPjwgdjFnkB/+XItPMt/zvdWjnP9438zURYfl0mW1ce122Swdt2O8bNji2DSuih0PzMrktdqbjr18lWOSlqJeL6uecu0be+0Gzye3Q9rQvm0v5Yr/3Py+JYTWTZvvvXoXtiWd+BCflqkaLyvo4lNot/s+trB3fqFS869O3tywri9/vr107f7AuGlK2uCcmH1PtZ3T3qtvtwYJp8UHrnwL2N1y5out+63L+okOFwWb+Td4BP5tE8iaz6WXsKePCuPNViayeo95hLOi9+8u9pLFyyaCT/86vXraS4/g9eaoDe2food2A5bj1y0FSb1pBXe3Tigv2mnRPicFrFz3OEz+e/Ff/V3/p3PST5lJiEOL+S2Z6ERQ8E6I48RNaBMUF+EugNUjrjBCVi3ETTJ0/lFWJaTbKUEushoE2rOHPkBPgyjt7ZOEvL166ev9i2uecbMW97rGbL0z5arPNfESyBFiS5gqoP3gcN1VvUOgLtvTa71UeB2vV8z2ZdRb4f0LPDaR3w0iJA3B2VsuhzjmPeAWweUgOzR2FFGKwwio/RDAuVySBnPvQ0XmZygZa9OmKSzGce9taMDcY6gZUKOHbyoF3CkPwExyYEhLnVOd+uV/qlLgol8ZhX53jIdPcrzbqRNGzID+iyIO1Yl5rt2fsb5dkYraFY/4OoxHtLt0oy9xYwT6bq9S7+6jrZFjq6dDGev/wLB1iV6dOoaO0YQL+dQl8N5N2fSJRAyjmdbmoTkd/LLT/qbd5t8nUQos7K5xOPsX/nA24FtB8mZnu1J2XBRQDB92StojENkLQkgMJAEHwe1b4JmK6duN7nrdl5kqC7bNRkn0GiMTj969lbSLfLqcTLeLeN83yshG9PPIFpSFxZqf49rj1GOP8ozfeYg3MnRRSFR+pNJn0fkki6exJq+sS1jqIz83RjCFhoHBFR3UHXfQn5hzT7Lnh7oO9meyazxlzsJ3tiKjJiME3h2APQIo4wVf20SL+UhHD6DBScpYruXrHcy1eeCRXW1PZz+2N/k00Hw+JXjaIVHvl8ioAkaP5+2k1FjjjZNHz+ucdJeOtI/G48SYJjQQvSa9zSeti6zSXig7/QlbXZx3LuQ3b0S49RVeoZz8KVJgDeOab9xlLRoDoaf+E4bPUM/I9vWg+YBdC7tZI9tT/AjPyNjK0qjZ8YJMYYRyoLTp0yb/M7vk1C9L1nLe3Av9bg4rZ/pALd914lDuKyf9KR5qnZKXlr1bVWcwAPOGjM+ki3lkta28zwneUom6ZeJBAEm/gIHtM14klfepSPNGfTNFtCMVVbEJCl7Yp+xNWbta9iY/rLNk5Oe9mZ3k0Rm60HrYspv7CW/9kW96yvvTuI4vm/rZ0/wsqVzUcPoQBJq+6xyfiw/TVRph/ZJbNLvO3Hy/Mg2PqZlIiBMGZKw+Yy+sBM2RKfFKHSGbnabUmZinExuwHn2ARtwELZqArv9vbY0zpN7ZBsZJgkuIUhH098sCIrfjl1Ex2ZV86tXM/mabch4cfqBr8Fzsje9Jwkef5U24V14hzYbe7LDS3vxUt5NG5LkS2I2Y8am4G4n2tqufN8Yxc5O/XcMjeM8upz2O+wQPnguC36yYjJyCqbwaz0mMHzau1ccJzFlgiVyMNmdPkoYNHcgq7Qj5UUu+ZcyJK6b30zfX96TBZ3woltkcfmWL16NjkQW/D77P1es698kGvdq6MabtDNtiy708Tlf7Muu9fHS083FO9ly+55PT7/7fl3qypbJX9Ixz1op2BNIkU046NxFsyfrrAbPO2PfP757yp0U5AE/yCCyzsTjr38dmX++5J1EXOLdjAf8EwOMb0heoo4TwSWb6zU3ap0hSwsBE6u6CC7f0be0Lf/lSM7EX1mENHcBfP/9tSuH7mQskjy3kwN3aL8BA0++cnGM3Adf58azae/5iS/SO31rH85OTx5lbNkcTviI7y45LT3HK1q/8XZ65rkVP6/kePs0eNscWb18vr6RUeqQIObHF99al2Ce8XbKVkbHBc1JH+EVXvDzmOT5ReKPxu7q4/CvdUfbTEbGJjYXn2T3zkN1Hfk8NK7xmq8hm5Ob4bjNq/Dq5nTt59YJuPf56GQX+dmtxPfOHXNzMe/612NkTH3e+iqGZrPyN3x7l7ULXli49evkljAKT1j69vx4kW5byw2WZ5IkOJK/cW9+/kyCn7qY9rAfuYHm1/qZWZHBjL0TN7KLXPk9vibt46+zwyu4gtfizhZ+3j5gnfbB98mN8L/GI++nTu87RSHli09Om0+74HV8pPvM8nxwbna2/Xd/9299noPVQxICuFuhBxqyCmYfbp6GzNkzznKiPAtDniWk0jnJgBMMKBRH0QrdA2JglsEvgt/kBJlgsJxBBBjFzHvpIKfiszyPYKa8AZ+sDN2Xp2iDdiFqHGgGIAZFmSXMHyUIrjZvI7uc1HEUQ4POaXAdbHRw8kiOLZOW+yPA0Rb9a7D3GcfcCZy8h+QzqJP8AwqJcCCuzadDA475OYa9t5zZSgvQOXZt6PcYH8NBuoCxtpq4yIy3dmWW1RhwKurstuaZ9IkzSVnRu7VF//WsJKRTeSarPARMc+74BujWrSYxnHUnjLyjH6cMA+b0jG1yIO306LX3ewzbeXJGZN1yAXycy1mPMpXRiel2KMo+ic84tL3ijMM7daz75H16Ch+M4elwRu4vvpgtPWf/rg/ql3bMp+NlawKUbmdWL/o+Mklwk+eseL5wYNf1arZFLsIDxHvc6WLbd8vuHLOfOeJdT5OIDtRPItXtgz/5jJM866abfl46vwMHuNV6dsl/b9lM+c6pz3cSGnN+fhLVc2nqukQzfklZZEZu+tIy8F3X37q6CO3aVt/l8VESGPEV/rUsZ6yCXXulJF1oGbNRNu5seu1sbJBw46fSp/ZrdOX0G3lOoMb/wpeuv4m6/rT+pRxnf+b3k+S3rFt3JIwRon6uV4Ek6M1OnDwXGUk4I3E9hqcdIGin/bWsjc2nDyvAzHc9mU1uaW/0LP8kid68+WEdkbVleRO1dRlRJ7Pg4Gk/6ufPUoZj1ZwJ3sl1OJqfKV9b2HVW/CQZ1Zyp8ZTOnvbVbW+S6AJnSSDP8du4ju/zee8ioDMCQskTfbJqseVyjcn2te0DBX6Cwfx94ermllah0etMWCQR1MlSvKU53LK33Cez7Pv877LHWvGdz9TDluGf1cb0g321f20cyefzzMtXcyZ4ytXO/JT8lDyWtE35kQfb6MUE7bse+S34TH/IM23HmZKMaT5tPLS3fQr7byzwvEQImfUCGuU3985nxqz1nA7yHfS15S8JA8vG5vdYzaXjOzYhk5TJxpU73+WIn5146lWqzf16jIx981njL2CDn3mWPbSN4i1pO0xSRycYU45key8kgjsCv9STZ7Od95/+0386eMV/8hfdpo6P0obGn9YXMpwk3J5kmIBxrxi2WlVwLPiPbiVxhuMEY5IgT8KM74Ld9GKNeS4bWz5mjnHZF+HSU5yDPvaEH0yHH9pGx9KGBL4SAVaQRy6Ou2k/pw7va6d20/FuQ0+W5nkciO9rvkBv9WlikR9/HH3487/3e1eygC3QmW5H+Gv+zsrjJJyd8x9ZZ0V++nPuEsZBrYLLOLkXwKr+yKT97vxeCUv6ThZkHt0YLHgR7vHlfcTkjnfmEuitS7Ozd++OvWODn54yMUx/o3f5J7lCly+8mYvl7gVHfAa594RByhp7ev/j5ee1m4/Le9oCC2BxxktCh43ALvY3fuKnrORd5+8bY2OQeiLrv/gX/+J1IaxxY594UNqW38WYYlj6CIfSFgmd8IleRIJnsGN2Hj1x4WraGJuUTEo+41fffjs7WCM/u1ZTX97JfxmP6E8umMtxWpkwsEOUT7Mykx3hR809Xrx87ofx7sagk//ROfZw+iYy5yvgrvFoDnnGUHDGURpdFs6Cn6l/Yek96ey59j/dh/ZhZ7Lb2GpH48dq60+zaGJ0dK8GT/9whyQaHQk28f/e5Zty4FV8XT5nw+rQ13UR6JrkwWOecck90XwvFny6k+B1XGTkzU7bHtcFn/d9StqWZ8UKzWnU3TGRtvaYwknjfSbByTayc3JD9DvvjW2l7Xv3E7ymj+ozpq1bj/wq3PLc9fy+76EnWVp/yVsecdnMmhTrNrVvIp98z5fk/Hj8Xf8iZwuf+JCWc++il58IbuX92DIsonvBlj/3m9/Md8tfryOW+jJz74Rjjb/dZ4kb67yHI518XX9xqo4j8n76ArfZUefKmncrCx+x+LAXOsgFvvgf/tN/b45DoRwELAhg+JxFB35TaVYyPq3Vl1lh6RyxaFfIjeDUe500osQJENYWymUUDSZ5JgGPQQRIN/lft+PeYLZm9BZRWOei5XfbDfM+sjQXbr5Y20PGmWfLyE5UdtDexiqgbkKlvQ183d4x0lbqDVBt5Lch34GaPraydBB3y+CekXwGXjXD5VnG5GeT87Ps06kYLwChTOAqqLnAd5/JjtQDMA4PGLZzG53aY3aVv8ek5ZC2SBgwGsc1IE7TnpeZqVyXLaZsxm7b1+hCXVSJsAtkTmcWo9IPOqAdZtfTTiA2ZyG9ebNmmfflrsa9CWWPP5v5OcjfujHf7YseG8g5KjIGEieIpr4u39+nMzrBk65zeMpoouIzgfvZj9O+L5ISvNgzy3GcCGfGjY6c9bSzunQ8NyGP292OpM7UnGtwHyRD2m60188mP8YWsUsfm+QMXn25JiaQaWcH2qLaRGHITHS0VvG3LjQ5bJBXhvY0VtC9JM7cR2AcF56u7XRwrZ0qu2rcVhcniyyxX/2Hte3ke7xObAruRiY/fH9vVfVuj/kzUrzvVXhEUhCq1knkRDJE8N62p69IEx/0SLdhkDZd47bXFDSBMyZdrn4NZuZs+mO3TuuBMePQydszrZ89huwGYUCYJSzyefvZrlP7rHCgJ8Y4hCdBtOBTUEs3WwcacyKL9pnvZuL9wwRjVtMFixNwnbtjBK6PbJ2ttN5MWz8/XZfF5P2eYMnfaWewPHVGR9bK3i+nbwlSIxNyg6FWWaSs1Je/XeDaia+zTfnbBEpWW12X89WFY+TO/9DbweW9HdeYtd/3GTxq+fcECOKeeno3Cn02fq37sIc/p4f6BxfIh14hr5FRY9bpS9oG8UOBv5UxHz59HNllfPK8VaiSx81rGrdPTM53rfP5vv1wTz7kO0FJ42y2FH/4sBLZfJtkQmTVSRA2denQy1dPb9+8nfbjSfxK6wsZwgXHXEjACiJa370Pnxvr9Ut5+bkS7esYveZ4z3D22OpOXi1vz/uuY4OMI75Fj/wNg89JmDxHbo2jSZQmUI/dJama902Szm7Cvar74hGbZ/GDHXOwvYl39i6+yOhOyq2dBifWNhbnd5yXPDo4PyceG78fcbq2A36K/hmfyFMCPL+nvvDdJMGDV72SmJ772fyF72778Bk7l6SfyQsru7bOk70AEiYbe7zQYiFHkkg2N5Y3jpmYoBuS8K0rkV2vfoa57b+NA1yPzOz6dBRdxiMyi6ytmGvdaQ58cddYbPwAACAASURBVKm60wfWNmawx7Tl9KcnbuZvcUgWyqStv/8X/sKMafrXsQc7eIZdP61Yhp/nvwT4Etu2j/Ox+ZmVvn/yx398rZJPOaefu+31p6cf3y0fieeSE5y+8HEWcvx0baGnU1eSfE8yitX43qx6TOyf1cjZOZC6813ObMXnUsfowT5yxbElchQ9yQIf+wzgH398OzkKtkdn8z7MSR24jDaKW5WJL8NbupgkeFZ5033tdR43+duh3lgB7yXJ8JKOd4x12h+bzz+7JlNHzrbNM0lMJzku4Zd66Hfkpz0pJ22JbdLbJASTBE97TL6lTTkuIJNs2W0SPflrf+2vTSI8xyClrm6/upr3Ni4Mhr64fc4jm+sxOjGqE4lto8bT880T8SryJEtjesdXK1fVMQ3efsaBq6z74sETb/nD7kvaC9M6F4WXkcVzv752LDXf0Me0waRDfm8cHs64TxngT1IPn9WcPitwta1xVHntry5cm9xeJvDvs8n5z+Ti2t+vBOrHpxeFMy3jtnF29dz33/f60LXmIjfnW+PRciRbcbj3L7zLUXQ1ed7jxtbZqrJTfvOrtlPtJ6c5U2Yv4OLjceWOH9kIPA83ax506+jNp40PbpMjVfklmM7X8mHth1Jm4xxOo2/82OKKH4ZjJQHuyK5eEOCZ5i4zLuFhe5FT7+4yHvynOEH7HEnV+RJyT7vgW/P95qLkCJ/zPKzL+6lXXaN//9t//XeuizEVJMDjwJBVzruDHEcxXM5wA8kox6uX+zKLlXx8++PbOd8ogeAoRxo0WyvW+UZxVMtocmbOOluwjsycVPKt5EBona+zdjneRyTkd1ub45wDWoRGSJxogsx12UjOHFtgwbE2KFFGggQmPRgUro1HJyZw2jNDI+udxLzOCS/wIs8e3JSZWT1J4jYOxtwKxVDagDvQ6bYCwHx2BgScD/ACLmew1cQIWe7VGR2MtKNMm8n0Ash9VEqAZHRpn4FnsiQ6QkY5XzZlzLaQHRBNm7f+qSvPIO8/vPlh3Q68nYxkIUdobMnO3010Ul4bsj4w0iT36PncELzPr1zTNmunxTUedYHqtH3rR56bG3ZjFxW0zkpSK5rdxLtlBswboFuPp89bF8mwnV2Tiib0TQbb0fbvXU47pdPxIQ49NuOcXn+1+puV0XsyZPqzZTXjs2WJEIyzebC7Ytq+V2cMNpiIyBKX4wicq6yaHGhHlXZaeZTfe0XUaf/f/vreKZJyM55v376ZlU4wqjEk+MNB098us0kdueWzXlVAjoJGttnltY1fjrpuekdIenKn8STfs+smG3SrSUAwN6svOxjh7Bs3Mj6/++1vr/NcO3C38s/5zCOjnTi8diTVuCO4ElQhiS5SlLA0M9x22ySBvIyPZGTLqxNLl0/MhOo+uqh1PW0a3D4utxk93pO3HPxNgtZKgMZt49CY3smTJi3n2Oc7SQj9aIL4zFdtfUCYezI4zzlbkp41meo2I7L5nm7ThXz34/t3VyK9k+AJulqvG8PoH78t2ZR6054OuGcMfgre3xfltc9pe7/9+hfXVuA820mO/G2Va/Qq788Ezg8//OzojyGhX7xc/se2y5p8z32dfKWxNwY9+XAFIhsfGpdhPP+FiPbY6xd91KfUKRELZ2B7BzBswfu/5AuaU3jm5BPGjNzhR9eXPhj7K9lWSfA8a4WgJIu6HwWwdLD9E73vQIEewff0AXdM+Rlv8mLLEk353kpnONJ4zT6+fLnOj5Wc60TXc9y8dwNlZWeSDZO8+v77+S/vt2+AvXDIysXTz/R4S+70hfOnP2/7aLsh7+YTHZTyk5GpRB8OlOdwQONO9vDtAr76Jc/mXYlgHG642A40TWzjkt5pm7nwaa/+DGeQmJJUX0H888BbGc0B+crIHUapW5Cd965k/eaxxv3UQ/ps8geWwXgxGDnk+Tzr+AmTMf8q/o/vsZfTjwtk6W0kEb0l38ZgY4kTd915H95Hxi5+b1y4gn8Ln7avZFPp00xW1EXFAlvcm241RkkG5JnYbt6J3JxTns8z2Zqyyf20F3pOZ69kQy4h2/4ctpMlvPGzsbU/S9lsIzw8/5JgyHi6jwtWt08beU2Mcyd0jaf2alt+dhI8SdO0IZfjJqHpojB+iPzy9+JbScAt3gLrerzp2zWhNyvU1y7r2ERk0/jb+NI+KxfN5bm0TxI8PjWJXRys/funj/eRJpIk+sC28nz0LQmbhc2Jte7k1aO4Hd+hn/xxc0rclO5lbCZh/CGTKV9fybHUf323V8rDhJm8DTfp413D5fdxCTgW3gRbJX+s1HSmfmSVMU19Gbfe2ZJ2mjzWHjKLvJ3lP8nxjx8n9mqsy7sZ/0xIJBGe8Y8/+oM/+INZDY63wQpxb/uOtonxj/nfcPi5kvDZ7ujWkdN3N9dtvqEuvKfray7P3/DRJ+edIz52gswzuEz725tT3Xe5NOfy++nH+AZ5Jf7pUR0zBhZy7AUrcyb4vsgRVg0/Db/cR6FNTHss8ILX+WmcRn4uhMzM0ounycNl0SouMjsP49sSK++uamtOF2cDkVna2/G8sUpZ4vgkwbOz/+Rp/Ch59fiR+zkezSGf+6/V/rZhuaxzvFd+aB3l0roDT9lwc+D2Cad+nnwJP0quIrmczitpX8ojt47Hcj74JevNG3AMeCSmIt85N76OWWy/8IgD4RH5CbNNzjTPF5OmD3N/wD6yi29RtklNEzYjj52jwtvSb/widZz5CzLs+KrtCS9IefekyzqF5LRvPibtOjl6xr4nRl78o3/4H3/WkR5ks4HdWIqBmIySboLaQu9GAXPEVeMNqqTWKONe/cmQVznxYOtQ/5Xoure3Dun6KavR10U9c+lNgpJsudpbAZI0HiIxg7LenSP/50zqPSv5eW23T2IVWDQgAucGX+33HaW/QKTAKO1CptpYGDl5MZSuR/nGyLg08URgXPYDlLotjxSlHUKDcisY5404LEKShOxKQs+a2y8i9w1wAdJZpZCE2ft1Vlpm+5+yNXVferLfy3gAmQHVmUBZF5RJgM4ExejBmnlssueCFFudZ8ZqVnhlax7AzSUNu6UvVtuHbL7LRSYr4JzdDEt9LmNaq4/uixaW/EMKc/P5upgmerQuqEkda3aYYef5EO2UkR0S651VZuvM+vsOulaZQHNdMDG3m+/zwZa8kODdxpksureZdflN+AA3gGiA4aTbGTUQI2Otj61f3tPHM7hqIGYD64b7dRbU9Dlj5pKs7fwf2V73o4O5Hi9tvya6ZuXtPl99SMAtLw6ldbHL7QSV/vVMqL6ywxyHYraR3GzJlVjrwClbmdp5pByrBtL/DoyRBuWcqwryrHExJmQoSND2tG1I+Z7dFnBJTOS7npVFqJKMIV+6Kiji6PJsfnchUOpS74Vd+9KQNz/8cB234NiFtCUkO0Td1t3Bnn2mv3GF05LVwUcrv5wnmTY4/6sTmb1aEeYhd1YFISx0xASwpITg4v3HFVDbYtbEsIlL+70P79bRSu0jJQbaJ5xkkP103+mb9pFH2snOBcZtwydBYltnHSeOSDTQmdSRZ9L//ExdGUsBap6zIirPBn/PBIcAvn1pJyfoad4fXN13kKgrY4uHjN96+eVgi2QF+44eRr6wOmXls+C7ZHoT+XzfiRWyliBgr82ffNZbDocoZgXunlCTPG2ZqxeWTJvrUkx6xb7yvQm59N04maQwjnQobc+7qTs6DnckMxw70hyC/HplXLevfQM96AkKxFdbuk3GyxjgG/Alu2rYZH5K8hpL76uvbQmBp+/5CcPyu3f6J93Fs6ywNTGYeiXiInc2SCebU+GSE3B98XKOQ5F46wSad0xkCIyyhT5nyaaOTA4Fd+k4mTen0N981/6LXtCNFXCtBQMnHz2xoX0bu0k5cKOD37RFwDM2vi+DNn7e4SPyuVU6ebd554lL+iCAIe9rFbigvlZ2wabmBcNzEgTtxCsMoUc9fmTsffI7V2k3R+5xhWfd704UkV3HEu3rG1d6lW8+t12ZTeJv7Y/PseSH2p80b8vv8AA+XsdjHsfN+J6dNm/Ew5vHdLIVdogJc+by+ILtC5t34AomqGBd+83mmumj1bL8kfbwz3lGEK+N7Lh5WWNtJykaM9tXsd+2t/ZZdDZ15NnhhJ8+zTmrEv7amvrSXpcyZhW7iY8P71civnkwXc0z/CoMi+zCodLuTJrkvyQznbWdNkpwWziQsCRxW3NjdQb/4Cd/P/H301qpfMdhaxKCzjce09MkwfUxPC3/cLjmymnHjNmnNZHmiA62JU+RuvigJG2+++7bdRb/F3z8utg98g63bN/VfDm/4wdsUtyUd/DafJYLDHNBXNsbfWm+jkviYT2pwL/wUflpUiTvOYtb3/BTzyz+smJyY9j8KLJrv5Vxiw7kX3zL24zphKL7qIh9UWvKiJ46SsWdaNGd8Ws7cdz+t31S+96p7IuFMeQDd9nRL/kj9n7FWMeFhs23ldW43xhLp433wo8Va3uXb3xU1npuvd32n7/ZpN/7GX4wssrvzYf07/I/E//KTaxELbl2X9Tvu/xNto1f3jdm6skzOfsf7vXnsLfbOb/v3Ih2sAv6p458Pz4uOy42N9XPxq62u5af8Wiu4Xvfdb/XsXd33qbtFSamn9NOR9Me46At3aceN/y5ZUxm3aZrrOy8rkRt61RzMH4lebLmPz3ufDjucOHMXgCKR6UstvKIS+U9O1rtEDFu+k6X8n4mW4IruT+xMYr/F3OnztG7HaPFp3csJY4Sv8AobaWH+kVW4lkYanFBx0t4gDFMmThofu/V6CYDJxmeleANMIKqJnoNdIybgahYGd2QdlAGu5MXBldgwikAxtXBdTaZ1RmIhHoYOmdmpo1j/1nipY4DGIEu5J/l/lPmJMmfg9kp3AYkzzYZbJBqIJIMB8LAxUC2U6HMAi3yjaxuY8nNxfds6shzr7zLM8CWzBA+8m7jiuzJqh1AOzTj+eHjWskvcKaYPd5NAoAj5dRf75EdeWT2LNsEc1mr23VbBwUjjFUiyqWU3a4GgtQvybGSaesolPxrEswQe+Wvs49CBlJmB0953wo+s+MCoNQXopvAa27Y3YmbtpcGRQBz1jFka0/osL0pYyYObud9Ou3WT8CJSEXeCGueo39NBNqxBQSNFT08daUdoPFOPYK1vMdGlZWfkxDKOa87+a2PxuUC163/AmYrXJvMCjxORzV6N7sKvljHINV2fbJVjn7kHeRfgAtbOjHGtgYr9s6WNekTh/s0+hz+kImcL7/8ap8fvyZWZiJvn/uW+vVZP5BGzpj+t30bD9jJbmFNJgMluLIi/d27NUPqMzeAN55knEK+U3YfLZXJp/TtTpqvW79ne9w+4gNLDH5nlcHcVF59HMKQc3pzxMCskl64tlZgZqv+klXsqY/c+Dzs83Pdlr5W2yI3GUcrv2yfj46k/S4JyvNWiLOBsVOOuy5XgR/siC+gCwKkrGz+6su17errr0MUVmC5nPW6YT7thgMpJ0kx4/TMT2w8ucdmyYZPZnPtN9IeBCllSrAKiukB8mHs2tcNId67k/hi9q/fTZanvh2MZ3Ix3yXozPmYaWuCqxwxEvlLyg6mzmW+61KurGBYOLbJ68xUP92T27NzaiWhoy+OTktSEc6njbNt+11kvbZXr7P/1wSoAIffXmOeyaK1U0FSIrbI1htvGlONl/GIvsIzE0pkmnIFt8ZmcGtPyF/noqxp+evCXjvErMDJRHD+LTxYtpd2rjFP0mBNKKQ+x750srTHXjvYRp6LbUgMSFbRRxMXKXuO9trbsQUDytZnmA+rIi96y0470NGvPNeBCv8YXbE9dCarEwyGt9Wkr7pif5mQdlHT6PDHddFQ5DZn9geD5ozKda5l9OnmXWs7dLAw3CC6CYOi0yk77yLQWTSRXWhXYLUn95M8asyeBQJfrMQX39u2GxngdB3czMqbb7+9jt4hR8/Aev0/A0SrmvEqY7Nk3pd63avytqbNj8gND8lPySqYuNqc/9YRMWmH8+bZh/FNf7VPwi9/Rw+ToDP++MjJCaPnYoDmP9PQjVurzc+PeuLP0rbhmzsYHWyOzczk+6u5gC7tiiQm0Rrctsp74+lMKGYyN9w0spEM2JPeCxv34oudWIwerTauBRZffrUv5c7ujs/ZqZYjy5K8CmYtnMsZyfGH0+bh9JFrkqCxwbfX2ZhpI33CBcgbluPY7KX9Ta/G5J/wzGcxzz56wxgP100i8dWXg9VzKdde9GNRjAUm8e+pc2Tzci1moT/xi1lUktXQ4eF8C1wXKzY37TjLeONM+JI4IDIxWTA2sHUgCy/sVFttuVfrWTG8cGNxt/Rp/EF4xz57dfzoPr969DqTkYkn3q+V6+0nYYExSbuCIfGPee+7b79t07wm6qKjmfhKWVklHbmkrOXX1g4r2BGdVS8fj5uM/PfqN4sMspI32DKye/VyHR+2fcryh+/nwsrhaXvCOfXn37pra43XmpzJAoe1Zf7ND2+uXX3R1xwTknryb7VnrcrPyulZYPH005SXfybsrXamNzj4xKfvFqfi7yLL+MPULxGb8rLzMrq2JntXYjyJ6oy9mGH567Vgis51MtoxTM2BcDoLNIzJP//n/+JZsgeXHIyu1bT5mx/IM4vvLt9tFTceET2OjqRfkWGwFT/JT6svcZXIJf/yrDO7g3Fwd9559+O6uPTpxdOf/9f+/NjwXCi7L+yOTabfeTZyi98Lh1+L2tLOL56+/fa7aWvaI55dx4NkYcLyp4tzDRptiN6X3+27KFxMTDZzrFUd32qnM7yihwvuFyGC7d0/Y3XxhzqZ4Made7fVlP/0YtYZBIsvf7E55HA/CW+/TLfuhWgTf2/e6mdznPXZncg+OTSs1Vex3IqF7zaxB7EHHuB9P8NRxL7tR/O+dxs7ZxHjxua183yt1J/jNP23TzBY9/9lAeCK3zJOYvZ1ZnkmmfcOyPDVjFXiqlqhzReJYxr8Zmz5kpqUWP1Zi+aWj7P6txcVrs/Exx0TT1ywcVmfZkfGsdCRXPhBdjw+b3OEjsU6LtIP+qm+9sFiiWeAv3UZB/ycnIAdbsextc3lrzGOXLYvSP+VwzfoU9tO2mHFdXyMfCGsJS/tHLlWvmCVtThidOWHH76/cD14Sm+ZjHhCzkQsJtfBJrIQVoySOuTg+AbfWQwjXlk68XyhqYnmTPryoXne4iX5hhf//d/721cSnJA0VKJpgPzBTEYaREkuotNHPDy4dbWTWxSCY9Gx1CdIWMQmCd1ForSxgU/wFAPn4ARfKdOsgX50gmvB121IQeJWtEfv5DMKqD1NzoCN/nkWaHWw4tlp03EMxhhxyBaZ7pm1UfK9vZ48zWyFXKQ7Q5Z2sEjh1JW/8z2nsJIC6+wfQQjCdjqfJZuf4tmfnW3ZQenIcIB0BSQhlENod9Tfq8aXA1rPzs6cgOysql7HXtyr9bfT2TN9jEpQexm+SYE5ametLJ7jM1y6WIR9VjpssGn9beJHRiEc58om5AMJt7ruBOFFXBcRHb1uG3l+3s/CnGtl9HqebG/QW+fKOlLFUUAAS/vpHzs1drZB02OOHxAJJlpPgZXPlPnM2R9HkjTpYIdpQ3Qdodbmr15Lju1Vl3ulmhX2y/HegaMV5ALby/FsMByAvvTq3iUSyjOJlLn0d+0saHt/JAt9bAIBI9lfA3D0IHZkJY4yG9caQxIE3pvr9uoCM9W11Sx9dWN86rsmDGyD2gQizzifT5Lr7Y/vru3JnHj6LsHceKYvGaN8H/wUqNBtToeuDV7McT/rJuxZkbNxBTG9MP3aipdkZ+HEvlglZUnqdlJSIJ3jJDoR1EREwJm+mZjKT3KAi75DEE489zm9av+nHxwyzJzx2ReB0CvtWUn+D/O9410i17afrktitcsxUfMswbZJPpxo0oJUX0S2kvzLfu9buVt/s3Vxkhobv13MM6Tky+xqWficMZrnnl48vcm5m58/TwD29euvJyEgGfH6q9fLt3z8MN99k+C3dgac/qn90mlnAt0800lw+I9Yr/483yGTz9hw9DltyHg0jjdWNklfvnNN9OSfVVWp1+rXWXG2V+Kw+ZMXLbtfq7etqDN2Ji6MG9uiA+2Loq8w1ARj/nZpd5IYyjUxZLVY/k5S7de//u663EZZnbRP/fnbZVuRmQkmeoZLXPi7A43UQda2W9rC3T4EjrS9pd3GNj/VG1mPDubCna2HymLvqbNtGtaxnSsAqiNhJB1+5me3n1Afv7gSaPcWzDOwab73yB6f2VrtwoF1voeBLS+/d2KmZXiWrU98nMCsbewcD3wm+kKnUke26TYflGRLu/mH6F/Gz1jpfz5jW41L0S0rUtsPd+Lw5zxmHX94jUF4oljDNlz38IR/7hXvZOMSY/FN5NyTP5JsaQ+sz8/obz6LPjeW8Ot0j4zzrNjjHJdF8+5kDp2dd3KB6qe1iEUf+YzLn2eV/du3w48lok6dvPpbq+PwqOYkfKlxMXawLJ+nPfR+Jce+2rK5Vx4bkyT6w8tn0qaOo7va4zi7xCE7PnAMpT7Qm/7Z/aGzbO2clOaL9SnlfMyO1M1R1dO2Cxs6TjO2EgZ8fU/WGMtpU3QGV92JCckYehHZRYf+5E/+ZDjTHMlTFzHjjvkpCZpVy4NTk5BfMUHKTT9TlnPhYVk+lwT48d27iZ1nUjDb0F+9momnb7/7buof7N84JO4Siw8GPT2NDxj9z4KIH38cvzE8Pgn9JLfnrqSPc7/Lux/fDfdOuZnI+82vfzPBSj5PEjZy+ubrdUROPmdPEjAn5+JjYHnKSQIuXCMTn0s3P10Tmm/evpmz8ufy05/CJdfkAa4O+9grXZBsdkRS2iEZ5J3IXZI+Y2IiIfWxqbab6Ebbcfsn+CB/gTs6Rii+NuXCJmOaevJOxjw/e7FEvnMhbJ7/8cNaGND2seTy00pi75XzeWbt3M5ExTqOAfZZMcrPmBjP+/gNrgFL2R1uJbeQesiS3DM2jY+Xbc4pAHdk9Mj3nb6x4xLx7Ikpp79bqy6yMnuhTfs4+HP6+HXL2+KXd1/XRb/L567d5au8/d8cs7XyGCfvwWvpDt+UBYeDKeHbueNsLuV8NTmCK8m726Ad15GRe7dTczN60Dw3vxvH7mc+x79PPvsIN5XTMrnw+0XiQxeUp/n3kTiV711eO/8/jnyC892XRxiON3bbO76A1YMpiTd3TGDMyaXfz3eT29k+L7m3YF7nMi5+sycgMvRzskHu3jp2LUxdOx+1NGJNJJu8mDPUtx6Kt/mmtgGYlu+yUMaY5G8TbWKMxlQ+DU/LM+y95cMPkk1wtOPb0cHNrYL74yf2rqZp7wzsyhEvfFmLd5Qrhrzw0UKFnV9Nm/H8tGH6mcnovRsz5Qw2xn85MjcLCWqhZO7j++3vfjfv5t6N11mQlXzGmzVZG9764h/8R//WZ51cxnvfsv5LikfJm1hTyAWG+xiTY7vIqcDqA7y/lAT/9ClnRb6aVTeEoW3AVRBkhV/+FhwqV7vv2ct1u/yLpxXQzL+5fOPnxxNISkigewZ55TCBGwAmT0pwygCoKRdo9Dg0qLRCdaAwILUv+snzVlZoH5BLP8iuA5M7WbNWl+dfE8h2HHOueWbQr1nfe3Ki2/9LfW9daflNnXuGL4mSgIgjasZw9tEZJirI4kryzEqvNcsbGaR9IUnGVpCpb0nfOEKGfLr9nfQ06w7oyUYfm+CeyVIk51GQ0vVdDmPLvp34ktNKWnVy5nbSzx346cgvGe2k41lvO5R2BK0HALnbSS+AZ39Hv0xyCa6QK3qdukeX4uRzDmQmefZqR/Vf9rkroKMnMWpy8axNAdgQlDj2WQG2Ei36pM/eb0wkb+ORZxrM+52UE2JshUc7qlPvR6cRlR0wdX8RyA5SOfnGamRIYqQTqAKHOKtXs1JyrRg+AwKBBsdDNnk+zyLGbC7fC7iUF0ec4DfttvWIM06/OhgwNkgf22SHcW75hwxe+vr0+SmX5XW5bSdtj415lxw2CeeAT/wx7mRKTnA675EznDlJH91sH8BPCSBS3hlI/5LuNmkm667be2yk8bsDDDLXfu0m2/l8r/hgoynrTAoNtu5VdiF4795/eHq3L9oTsAnwJCPY6cgxF8HWjiZ9ybNIT+OrMZXEpUfdxiaJN/Ytcn/iWf6OXAZ3agV9Y1fLiE3y0frWiYJzUmX8cV3oLEhcY7kCaau1Uy57vvH8vsDWuHrOimDjKcGbYFiyZq3o2pO/tTo27RI4x0Ztkybvtuu8D0vyu1WEZK3+0wekrNiNsUSyTTg0r4CtdKAxkv2eWJrPbbOHT8YTbhlj+MFuyCr9UUY4I36GqBsHOtLB47K3FezSr8YzWNo6BG/O9jXO4Bb0WlII11QePYSdxtR4N89oDqb80+691zgANySpF9Yvv2fCqZPggi0JkzxDL+AFDE4/yMHK8dahUybs2RiyrbYpmHf6Ynal/Hl3VoDd1n76+uZXzaPYVvrdekFWEsPwYnxlkm91V0vrRNeLU9Bb9pNn8o6+4lJjizlqsI4WSJsi/76Ho8dg/b76TQfoqkSZ+EA755094XDqSdoiYWiXYJ6f3Rg7EOfXYUbzzPa9n/cdP6mjx7XxW7t9T7fZft6lm2yosebT5+eTV2zWz0fxrjHiryN3fKwTRLDq9ZdrgoDfzLN0ULtTVsrJWc5JQk8Sc5+XS24dE+f7JK29n3OxW55Jav7pn/7p2JT4N7/n87lHYJLfnyZxY3Iy5bl0d5Lge1KG3Bpr0hcTgVciOon1PRk+3GbveMsuCSsLY9tJguOCZyJaf/L54ldpx51/aHzFOyPPSeLuNuFjfFVklfIcl9JnqDdf6LFujLRIoRPLfBPcIavITd9MinsW38s7ktJ8qZjDGNKRyAC/Tzv0FRe2qIZN2JXFzypvEnavX8/4/O7ND8PfcCtybO6TNi5f8zzvQf4m4JqHcnq5cQAAIABJREFUkJP+kpc+tN22b53Jkc3t592dDEwgnsmzWcRYkzLN8xvDG2Oba9HJ5lHtm5uzXJ/ndp4Xa4dKx4NJxKa9jXuNp7BhdgTtBRcnb9XOLMj46nWO51sru8//Wm6t63FUcAa/4xOah00b7Y7bnT/l1djK37Svy2eNm57hy0/87Xij/RoZ3Jx27zTbOTZ+/JEvXEC0/uOiH8mrx7fHpycTyDE/e1wu+e7dBw99RfEc9mEn/xWzb7vJ+yd/Me5zMsOON/S35dOxOw6TleCS4OyIz1FP/532zKkJtbO9c5jt78WksDfYkMVK+thca3be7GR/2vH1199cxyi2fefduTdk38UQPLr5w1pw23mQxinx4shkGeRaQLf5A2zGFegwvcXLtTufB4thZeRkIUJ8UZ4PbsY/JAEeX/XiP/nb//rIPjbUAKASnWnCQOk08AKDWnHQ5JHC5icCz4B0VlAo6SBoWBdaPu1tpyvZ2iCB9KS8XrWU534pCa4Nowh7G6LZdUnwUwEE/ZzUSaAM7Ek6fX4CFsDt5MpJxrzT8lV+G/g8t4Pua8VCrfQGAu0I89lNJte2BsTAeBkjMr8Ac5+hZSvwSVR7vE8Au8Chtrq0kxq5ZBtbEpR1tMtpRGvC8HYm2thBbsYKGUg7JJ3GkPbZ0/ncWDxzgHWWbJ6XBLRyVh/bSIFN6xc98l0HPg04ZMCh95g3aPZzxqNXgp+2eLaz9bDHWXDSdg+U57u9pY/tnwHRBeB1eSdnfe7E8G4H+0HAyO2rr7+embwkOhPgNYCfdeY7zkCwdcpZu4bQ7QsxP7x7t0jhrOxcAcCJb41fEinnOLTeckAtB+3l6Diaxr61hWzNBHv3ERGhF3RLm41nJ2/Y+ZXg29vUrBAwxsbcOLEPJLodDJy2SonzMgaTPM3k27s1Q+4iLLLjvJT5SC97rFNGxsbFPqk3zi0rjhPQkUPk0sFoE73WF3baZEX/H9nXSaCMScrsAGr0auMUItu6QI/oZ8qRLCGbC1e3UDox2/5XOxtfT73ryY1OJsDHbnv3iRxnW90ey062NY6njLwLW79/8/YpCYa2tbZDPvMizQkuastmv9dBYJPLyKEvFoTV+tj13X7rXnWDJ3SSpBP2HaA3RrfMW3fO50/yffqVHovwLfqc8vNu/gnuvbvkn8B4JcmN9al/xlySeY5Y+oVb71NG2o5fmeBI/c1Jmizn88ZZeEbmbcvGMp/RH0SarQja80z79fabreN5Bs7wwwmWZ9fBPmrHCvXmZ81n2KjkRNri2ZUAuPlPj3/rFZks3Ng7kyrBCaNhR/ty4yz524kB2NDPwKZOOglGTw7a/dT2tgvjRf7Gun1c+3WBRGSbwEHyJnqorG5Xy7QDGLgGZwRceT5lS9jyP2dMIDnUug8P9eXkBD12nlEuXcvK0Z0L/lmCo/0U/86W2Cn8Y/N0r++DMPbN101endjQPIGt5RmTzMrPZ603cxnW3r3JpiPTnljoWGnFAWsVMVzLZ/xnxs6EEJsbv/G0dmblP/hBlvx83jVZlZXi/I36HyVAL38Qf7MHpGUDj7RRHOPz0xe3j3qk29m92tyKPHGos41sEAZkHBI0S8zh9ikHHv3q63V8Wz5z1iqbbx+Qd7OSd44J2MkhtgVrYZ6Jyfw9PjEbceui+PiNXF6YfxkHye3Un/auBRCvnrIi3IRk2pg2Ow5MH3EYHDL10GV4zYcaD/jz8cP78etJMKR/OZJD8r6xUDl53zhJ8NGJtP2R7005nQzuZBBOkjLzzOwgevvjHOWR8h2t1/Vrl2RJ3jU5KpkuSd/xijbAxpSZ8czn/Ak94afwf+W3/0tfTV6ZSISfweC0y1082pHvjRf+Bpv42N/+sO6RoKPdB7ub81nqXsf2QcZ7RTR7a86l33BHHxt/lZV24hmJ65z9Lt5gt/BH0v/yyXuBUHNh+orHNN85/Vv7wpOrrPHPPWbhRdk1lJ33azFGkvJ2dSgfRtCbS5528R8LSbUl526vNQkrZ6FvxrgnQGDn0rsvr7PhHUEDr/mn5kojo1oZ3v09xwbuNV+ZGHzvtMvvjUnNU6ITcI3/0pfmGcbW8TEw7eRmjY1LTPeC3NbJZ7Fz7SJmW41f+HLLgP/EpZxZjXs15sAEPOTZDv7aMdD1dNxo7B2xxqfC7vzsnRfDPUaur8YvdF+NuTGDeyPzOrrmwuI9Od58qWUTeeN5EtjGgJ07QjR2ms9yDFLnBtrmehGEuG3p51qV3j6t4xg8fPB/r7TPAlhto3P0Bj8gG7Kke5GTExvSJjiYz03wWwHueMcXf+/f/TfmYkzkr4mBQXxEqCkGYtSG2MT0JKlAw+dN7AAMY70DsXX+UBRjhLkD7hFmztPdiaQ8n2MVsv06wplVE/ucthDfddzGi9kaNu1ACPfqLH+nTVZcnAFKkygDAYwoaCtHAw3gbgIjKYRstJIz/gavlnOTPmfyjQPesyjGLX3gyHqlRzs3StRARllPsphD2nPuk2QO4t6ERF8bwLS9CWr355LLXDaZy6TWGaiTMDnOenRT8tRjS8l+xrmh46j3rDJA07/U5XeOVJCjv50EFMgLTE5HaywQuybw9FNfGwTbPsiqf5JVv0Pf6NmS9b0dpoOctrMe40dybx28nNd1vMhNjvrdHtNHnze5FEhp/9WnnAU+Z/nmzMyv1ljXuVgdjLScW04NshxZO6cBzzkI9enp8xwxtM8tq9lpONjyS1tPXDrle8o4pBNBOG2n+8LWR39tH5qLSu4jc2wHnLbV5SJG4yJUe8WZBOY673YFvAsb9qWSxzaudrSwjj2YIIDxjYl06Rmm7RWusdc53zAzwknuS7DZ8nvtulnHbvSM/8hkT6TEKc5RDDkL88O6QGkutP28zpBnrwhCfp5jr52tz/QvsqGTHH+TC2PVeMXm+ie9Fzgqq8klPGg7bj9xBnPk+jOCe5Cvxg/6lHcEzukf+TQZQSb42Lx76XkSMLb/7clCkzR5L5NU6ceVBP/hzZznn3+P9KLJ17Rxn2H3yDemPwLivNftOpMKzVtavrdMbsxK30yKO+aht/ZJ6imzx97veab1qQmm+pE1GNETAPBoneu9djM075IE9y7/Y2WhcWy8MX7GM98tf/N8cqg5R9rNTugdjuC59n3dpwtvjmMOTp/EtgZ/6mzJlK9s+tK4oz/0/vTXVmJGRwTeeV9ynD23LTQXaZtUx8lRGkO00ThJ1CeZ2P1qve+6jSUuBm+vAL8mP8lGHeQugUD/Go/a/k9+5bnGFu1pP3T67cgj8nQOLex0FJA6+QPJHjJis82v0v9OgktKSRh5l/52Xzv+6LHSDrzFOJ+cqbF9+IgL2o8J+7ZZPK/tw/ft81K2JLXjfpovaHtkIWmaMtvv6AcbJLfYfb6TXNaW1odcqu1fypRgi/9lk7Dm5qH3mdWD53ulliSU8fN+/PFcWr6P3moO1n4GPicJDuvghcUpKfP0hfksu/TahtSFp3cc1ljL1vSNfT3yz7mr5bbffYFXTX6d48ZG6JwkOJ5hF03qdsfCt9/kTpB13FeSsIJvnKptJ8niIWbb3sQY9CttPfnuYMTLtWLWWKddOVpFsiKcKWMpyRkO+frr17MiHAc4/aW4dmLonQRjA9oAs9hmJyjCX+fuhk+fruR/kvFpC3tUR8qzMCa/09ueRErC9+RyxkEf4JSEVvOetC3yzxnlSW5mfNIeCeaJN3bCko/iQ/Q/9WSM8rm20J+UjeebSEgS3OrsxtnIMXoqsW+SKs/YYZxy076e2E39qTcXWKZNkUnztsgTV4Iv+kXfchxKyiGblnHamzalfd988/U1IUjOjbVtN2kTu099qSuTHfT+xP2Uw1dkQs0Y9KI0+th2P+OzwW3tpukjRtZ51HfwsO9x2zsJ7jOj77Ojr3O7Z9xXgm4dt7ryDPBV/2C0o7bmeMB9L8nlaxyLdpxH3Dxxzp1+Svkfd3v3ERE76Z5OTl3HzuSRbS7UztF579ZxlrmYMHaceGh0ch8P8bP6jiNSmjM2T8eHmoOJrTLGjT/qYM+t42f5dMfns4buwc5E+gMbltNagz4r8Ssunvd3GVO+Yxv37+Nr951GF7dbTmzVvS5CmTG0mrsnDJoTwYRnPqEX+c7RNjtydRHk3k1zyWm3JfX15EnXY1HZJf/hx+so4OYFFhqcciWHrARnYx2nNCcUn8L1tNOqafqcn+J9F+KuyZjcS/DdtSACp6JL0dG010IcerPu31inM/hMm3zO5yRXR8fzTMqEd6cPusa3cteRa94JZs8OqPfvr6Mq1ZU+4UP894u//x/8m6NyFJqDSqPzGbBLQxvMAPSc6/XgfLuLmdUvbTwG+DTIk+Q6Z25tk1oDHcDK5+2kV0CapMaa1ZTsvRMk64IkQr3OGq4L8sZxvFyrHSI0ikdBu/2d0OsBaVLWQVIr4wn4LYsmb+prWXYb1plU9yWekkfOxEHAO8BtuQi6BNmnkiIJSDFFShI8/c+EQwcLiK7kQPf5choPzvjS/wHCfXHOSoI/PwNe/R1kOhubHtHjDjJsR3GOOoPUTkkaST+OoRMhTeL1C9Ho9zj2PEP+Pb75vMf/HOP/L6cjeXAS/ctrHAkyxI193sC0ZqN7TPrZtknPkUnb+qnT3RdOZILOfbZob9eHL+odYputZ/sCIuTH991nIK8M9mo8W+4tzzk3a47c2SuC9iRY25zxaUeF/F8O/TjmoEEdbiC+HbydNnDZ27E9Tl/pcuvPmRBovFGe9ziqfP5pyN4iegIPZEf/vXfiVsYt30l25HuBOQc2ba4zwC9nWGe7mXy8+rPvX5h7Y6ygyEVh+0IqRyONLnGm4/SeT/g0uTIWp9Nt3T/l2zJtbEHITx/VeEx2KbNly1+2ncGJ2wctEqUM+CboQgx7/Pt3/ehgkQ22f+L0jd853o3z4yv2OaUuWUTUZtfC9o0Chbz79t37SZJoz+UnNh6diYdsfW9f07+nPHic8pqk90Rk5NaJD1icd24OcWMcXtOryPIsTJIk7/Fq/G+d4Q8fJU3YGPw/k+DrMrp7Nxu8EcQa88Yf+tYJDHojkd8yt+U2n0kQ0BETR20P2tMYiwiTB8xgH3k2ZcM0ZfRP5bVNnhzw5HunLnvXuEqedMLvlDkyDM8a99oXNk/JM43vjb3tVzoJzi80ZsAA/TKOLffG1ytg2rwIN9AWbT+5DwxRfuv96dvZN12gk233PW7qbN1act+X2O5gsOWqHa0vLYP0P/VbiZrv0g7YBK9ij/Q2skm5ZN4yab2BtY3Lp6/uviYR0/p/6mBPQsAf44SDGefUKfko8Zw+pl+pU/yU5yTBBZWZVLAyO23wjrLtOszfcCvtcPTC6N+HVQ/MtLqe/8XD1J1LsekOfkC/Z9HIPsrDZ6N3T/vC5OO+J/Wq2zEYK3l/n3mesmDXya8ue5+cxkp6NE8ybuyzMbltmS+AW7D5Wey2Fz8Zw8bhti+233honOmv8+HpL384l4d9tVaCm7DDL7re1DcrexNnvn8/ydPIqHVP8rLxwiWdudOB70pZOQ5Fcp59myzJooq5rP1IrODR6Zux14/83f0/MStlkdmFL7PgbG2h15ZeVQoDGy9TN7n0zqzmQHS4ua7fUxdfS29Mzs/OwR/ezKWZK9G7tvMrz/hrPxvL5473aPvvyb48m/73RPos0ni7Lq7N+NsdkP6lLTnfPeWdk+8pJzrSxxilfAmbrATP981p02arMjtZ2biXz99/Wru+/Adn6V/6dE9krd1NjYdwsjncxP57oiTlpE4TgDCYrjUnnH7WETIu4XTh8bL/xY/wuTnvdybS91nCFbcmSTr293El+R0p9Oysq7X2ei1+2heSP7sjbJLa90WLzdtxnsaZ5iftb07e2Dx9fbfyVy5tT5uuRGxOI8jlyvuOKvXhF3gWm6SHxqQ5QvSmOVOPvXLptLFlS+0X9PPE25TRvOf08fm+J6XchTarm/EGye25VHGfPb/vSzNO3bb2tT7XrjN2a5nBN5yK7tPJ09c8kk/7fbHuyR3yd+d9yLFtpnXI+MBPPmT6OZPl7yYGa9vBezuR3f773dt1Zx0/ws/GTu9+rlXmfCSfRr/okXZnoi+YBQ9zHApZNk9tvt1Y1Ef/0Dm6K7Zun5RoOAvf+vQGvDbvp134D27I7/MdKT9tjm+d875fvJgJOlzKZcP5PM/OJcH/8O/+rUGdU+CpBIlrY5NUnmB5B5GPiO8ZUOhskyFOy3cnyV2D51xPh6tnu30+C8HMec9rVo8wIlwO7LlS51yaBaSLUK1bbs24pExn/nA4ebYTu+2EfomYI3LtSMgWqUHsAU07jgYfcmkC8khml/wruE4inLIbS4rbxI2zaefXiqk/zwK+z0+T9Jjzu/bFYvm+V7ogre0MyKGJ7ek8JMLP5MGcHbYvMzAm2kQmo4/XzfWvrjOymhC7SHOc99b7duqAIHW0XnYA08QAEeE8exYu73NCJzkAAsBcH5TdpJwsG1Sf28pOHO5KmoC0/IFh6+Yj0uKd1js607YuWDiDhn4//ci7kZMt0KmTTnp3dmzkMqXcZr6TnGf5dLTH83RoCBQ7emY7WWWdibJNCucst9q+1g695db9aV3rsc272sUJhpBEbzJuzg7schuf2v5O7Gh7fJSwbVxqe6KTywHdxx/RAzpI5zgSCUFjJAkOY/P9verr9bXah6MzBqNbmXgYjH5++UqTnL4ZvvW6se4mHvexGz6jw5Gzz1pm0YUmfmdymfyU0/X2GNGlxoXWDeRPMMPXGRN+hUNn19rXAVeT7falp874jk8xKUlP9O3EE2PZffa7QDj6kHKaWKY+PvRq9/YH9InN4wjawlaf9oTM6e8jD4HyaQ9wOe/kGXXQUQS3fcsEHRuDUzd/3r7MimKrKJSHE7Xse/WTVXbdR+NLD5DmTn6so+fWKg92mLr0p5MRfG8wxDgIGui5VWUm7Ed3XSBcqy/oE50bX7qT2IgmudLPbiP9ojd5Fp9pn6Av3m07pF+NUe2rHnEBOoPwmwjhG8hWOTCvkyhpc/6mG4/svG27ib4xoA8rEF0TPq2DxpKdqaP9fNvuyRMa8x/5CO+yPXiq/2fw3n6dTUncWCTSZer/OZYCj7VKcnFndXc72fj5fY9T6xx52Z0hMaS+DmDzWeTe/uz2ByuZfvoCHOPkN6Mnc8TifSh4c4TmHMaezPNcJxgbU/O5BL5EWMo6E14ShGdAnrok9NiVOCbl9IIc25SHb3xYRxhEH5OISsIsq0nhXo/fqnsdvwZH23/R+xMj+kzwtmeywBscg7H4wm1l7deaPz2z/T35fY5jxwz6dPoNPillW436aAFT+vEoKWScTww48Y//0G6BtZh4yvm44q78kxiBFcacbs6kwYcPE7DnktOU6xLivBsfIz6AXaNzn9ZqWr4i37l8mK6qf/xFjrF5uVbvZqzyzyo4bZRQT1n8XONxc7u8z1fwf+uivo/TD/JI+yNvPoouts/Uv3wGK3GWjrH57Gdx6N5hdCYHm3+9ffP2Orqq9bttXr3iSv1rnxvbkWBsn4RvGeM8EztIWSak8gwflLIbq9XNLti68VMO/tO21Enw9q29uvOLL7OC89vrWICO98W4S1/vSeD2f/kd/9BWWLeOUFnxne/yE1bDR3o04xpMfP36AofZrbqTo61jMD8TOPreydX24XwJu+w4gC7lZ+dW2vd9+rR8Wo+FtkR3u10wqOtv3w07O8a4MS11rFMIYAu+qe7G43wXu44ce0I0f7NTusTmTl5xYk7rEdk0xyFDeKMfOKL+NebRF3IX9/AxXUbH6+RCJ32nPe1/G5v56NZT8oTRJgBxDjmejhO6rzC5+VtzGZM+zfsaa89xE0O1n9c/deDf2jiTcHN0yLoYk57kOf3JZ3YAGfs5wnn7ERPRZCMmSfw/x0rvyQa423I1psYjZdmRs/zSOjqWDRjX2DvOQgdWuTfXgH99nwN7JDuUIbsdGvvlVSwyYBMn56SzfL/jTiIvu6P6Eum0ac4E/x//83//SoJTpJ7V6IY22PgcmDQpPQl9K9uZGKDQjwBoBVz/L2Nv0mtpkpzpnRtzZI0sVhWrOGjBDTf8tQIECRC0ECBIgkShJUGbXqghsFtqQb1rTd1LAlw0izV0ZlZGZEwZwmtmj/vzeZwoKKoS995zvs8HcxteMzc3b4DX/cRxCxDvbIHUy+RzAuN7keOocGSBm3RbYfc8uhZUnqlFmCMpCYQXc3Fja44K6gK7ZBUXGJ4aeT4qY8NqZsmYouhzaQilAYp+o0nJZj6Zy4JFPd9SQmT8znGLem6CeUsZ6kZoFC2CgcPvdVmMqNvTbVgN+JNVGhq9eNkZ94CFE3jasFtxwawoYfqxIUB59HomYyYZfp1R0oCkj3lhGPP9s7lYow0GR+nzDDzTtzZHIVS9adW+dVYsitS8TxAcg4jjASDI2PMPkIaxgOYnLaD9CfKhzemA5X0rNq+dFc69fryO95xFvof/mDf8TAAcJw1eYb1OoE4fvB+a4AwSDDZ9yrB896EC4Ll5vo+m7Gxf5s443S76Bx7/3Bzq+77P+/ZkLkDh1AEG0KDfes304Bn0DA6PwQW8nh3JGLZ7tRfvrYPpZh0KnaEZTj90MIgBIH0KKLYDCJ+iC1nXONAB7jhg8PgJ0PI5c+OYKeDg3lpBS4wm47UBNr1PUAtP1zPzP4ADdFrOmDa24EsH9wxSAXam45KryVK3vJ+AlTHDl9ARp4/MIuSFsa6f45QzzlNOt63agVNstHnVOsSyyFw+J/8OqGVu8HSC1PxLewTaLGsOAH74+HFtPDMWdvzdzmU8us383vhODFEXFNXJp7nscS5BrjmkZu3jttsR8j7iWvmeS2d6DfJ7wFDoG/7leC6fmd/4HTpAf0Bp5mmaY9PyE8CKo9x8/7HG5/FYF6C/auNIR3Qzly4It3khv9fx6ZcvqvYpgd/KMpq6+egn+NgY5R4P3cNxzO/kLUC837Ec24nAPp662wFOxpg2bP/NH6bvuTYEDbM2leExGyYZZwIDn8MgrIVpy7PmhYutvuXCoy7tU+NOgHg2dxjv0iWP+j4K7HTwR1/J3f/y3ikD0NE4O5+lz77srZNUwC04RKddyXPUYKWmbCUvPH9WY0KOV8Bi+Ix1usz/ceMnjo6jx81HJ41xqE6HBT+AfpknTps3kgjKwUO2d9AY/Z/vHHz0s6czbrvugA2f37NTyD+OGQEgkkHSN4H90C6092Whp6NJe/RvJxwZyPzzj1qW4W8CXW+/fbOCjuH/X/ziF5X55ExecHLbzL6w1hshzOWUY3gy/k/rlGtmPtifdQEnNp37RM75n32Ri8+hTHDzFfxkrLmERaeo8hxBeXjAgZDiUdUEhx+trz73u3U1+ifthc7hFcpo5LP2K64nq+0TYGPzWezNm6kznp9pKyUxMraMPZlszqTO53UZ6od9wecpVw6Ggd/qdOUEQBygN33QuQ6s3sNHtIkvgr/Sd3x0jfqMgUzm0Cu8lvrgWR8CyfCn+7DNR1aZHzREtuEr7GXmlfmEpg48NS5oX/AMylpvee1PW5n3oFWeI8M7tOI75pnvyUR08JIgHL5yaGRfpXhnSvOgUziJ13GQln9sWeiQNslyNH1yKiC8U2v6/Nntxz/+cdGeoHdojg5IGwTZwriUqcoc8zlBrWXLxubUJszU/sfvzxywwfY/mFto9O79hyr3uOInU16vTziQNJY1m43K3GES33AudW3ebxyITsj6toxeTzj7pLyxAvIMzRqTtVax/ckcvvjeFyuLPDY+ZSfQAXkWHRi8VmX+Jts8vqV1TJfwDcZOSabETHYCVvq9YsjGb+mHzS1K7rCJir5jU6vWIKe13u/NpNMHNPZzPOfEgdg/ft7Dqtbr0MFBcGwKuhr8XLEwJZ6hd6AJcpjyxVQ0SF+Wc9bIbad95BY75FgjdsR4MxE45n7iJvQSfL+w36OHilOQmY2uYR3cXr1bdz50iSmeOXVZ4bo5LVV+04f3JR9gCmTefZItjU1+/7Y3TSP3+Yw2MwavxYmBjDsZF7TixFne6bjNrsyA/s9PTtewdlvPdqINaxdezvjQhXyOnBDXpAIE2BF7wv1gnJBxaSc2ddM2epOs7/TrMlO5kJq7Typb/G//5j9aQXDAzGkstrJoRzkLwI67AYBBIwRB+VjxoEQs/Cg0MwROetXImUC4nSADSBQYjMbfBskG/AjWEnQdwcGhOI2h5wcwt1MHnRyIYvc9bYZW9IsisDE3U5z0sINohW7lmc8TRET47XzbOSGga8NvI0ffrNkVIKQmbI7FPq46c4AZK6ATTDNGBNBKEIGFF6x0Srnqkoa0y4482TYOgrtOXvokYM56WAEHrMZoJRCOEs9cPA/TwVkCdlQQVDtU9/jba2awhxIy/c3r8Jf51QoI42860pd/eg1pyzLKs3Y24HdADrt9zBVAb2NvZw4+yNjs0Nm4GkynVuc3ual4ldpqx2uB+eMy1Xbq3q/MVHiIoB36YbUxYaR8/mRAisdueljWGS/6qN6fTTDLGO8QDCWo5p1b6MyzDZo6uNC3kQPkuo53G7l28GKE0BFdD60DEj2/8HIHiZuX+tkpg7YCb5Y95oNjQV0/9IMdHvgTGnHsKuPiKGStN5XSpuPMpzabVNrIPB3niTpu9cy0wc9ihQETQRTV3jjkWXv4hzbRWQZyACTkDn10OnnLVgUcDShhLS1z0CB9olcNOpxRT6DQ674AV4JjsyGDzLttz+mk/wnaPrFnKq9gfczvrD3yjo6sQEJl37RmovSMbUEWGT1Zm7O6xA2wm3e9mQ7foe+sD/2Z7ftpG/0cv5960TqBy76xO36frNjIJnrfWcbMlzW2fjYuIAgOdjJvYxsuztCcymAs5sUFtGftjFcMXuGRfE/QAuC/9cre1IDP852dH8ZKe57jvc/gdZ47+erkcdPO/O1+HbBuRGfmAAAgAElEQVS4R7v0ZfwJvdKXcSp6KOuZdsClyD7rdPIQc2B8HufSB05rXQ3sWufmU9PEmOsefvWzJ2YwPvSYT7vkzVjbW9MmNMk/dBlZZZYheNptGKcYZ3gMPGPcdvK05Y95YrfRQ8YUHgs0tHwhV8gobcFL8Eva5PeM85RH3vc6eM3BD/meDUnT9aITJyBr+Ur/ziDzvIwtT8xku2I/gCBfnq+N6jiVv/+mnN/8nXX95S9/uQKp4F2eb1p0AJXgDbrhtDvo1cwxQSjzJ/jKgUzkcdvka7b9vfbz2bLTKyWoudIY2/x0zw7SDj4ZvO7Elep/EitOXWpMZBxtG3DKdb4joQP+K9vztkszeN38PfyV+VVgbzKM8zNtcuoOx59ACPOu995M+YfBoNgX86nXq/DlLXXde6MYnQpPowcsH6wL63biDXho6bU6Yf1d8SR0pxxM1iVB8OBEysl4XvRhPUewnrWxXGHHkGnjrQQ1jPM6GNlBcH9uPGKegjb40AvnTIA68/VFl9T0zvjQq5wATX/GofCE7YVtOXySMeRZAl1pG5ngZz5L2/i8+Z2Nk9CA71MOJRsrBLuN/057/eLF8xUEJ0gEbbEzrHvplgQep0whY0QG79n7YMVbzuLWfUwdJGZDtUujOAjeSYyVjFjJA1MOpdaxOSXfJw7RAWXK4IXm4fFrssCVf3cZQjZ1zRtgSGT8tL/oBfTSaatPfeX19pibN3YiZrfTyZ7w65s3366yO6wxgUXrOzYychLF47L85vcTX1/0xJFgAe+e8ztxH/ETguBsxG1dip+D/ol+70zhXvOU6MiadaJj4cCpoc74mBO255yX7YvtKe8bi6EDdxrqLils+48N9GfZSAWXI9/W9SceShi8L7vsZFHWwFiAz4putYn4bp9W1wlW9HXaIc5ZNJ5M8Cr/9OrV2qyGjx0EDx3BSXzPOlnn5zM2XIhhEgSH/y0H6NCrndylcdK2T8ZDC/MqpWqJqaRN7EDaZdMR/cZJZXCaA+4ZPxdkRpdTtSLP5KRO+kVmHv7Xf/Kf1MWYKDcatLDA1Fn8DJAjxFk81/jDieFdK54TMKJYYE4TEQahvQgGC+S289kJLDGuXlALCAD+BPhVu2jKJBj87DF0cIq/GbedBsYCs7KICMCpPKwcmb9/olw8ZguZDWyB2QTBB4RkLIDg/G4lsBZfl1ad/V6YU5cRNADpG4jPy3IMZkwXlIkzR6AjThBA1nxRQGBKruTdtONMG4AK757AHvDP91ZW1X8yxCe7hbX3uDxeB8HNgyhIxn1+x86j6X/OHfr4GcvLyTc8Z0fKNRjdHuM62zCdbeRZ97TNO3ZYma+fMwh3wOI0CHmHMRe/6iby8FLAzpvU06tOtiN08i8AK++jqE8aQj/roJLxgI4BW9Rg87NeR8s64JOxnEFw8z5AHGCI4UbxnwY7R1VPvuEZsjecuXWuqd+1HBuMJeuPzFJn4eV5QEPAcnQ7ATXzyMmPvJPPAWMVxNYGRgVL5xLjpTvJljDTAVjtCOs4NRmwleWr9gKqy0BHNyTIM5uMCsVXL4C42mlWXdPSj3G4j0s7Ao4SnMdoo8e9kw8NbTctlydIM48t+Y9jSmme2QDoIH+D1QVO6jLn3giuuXB5qC6NqY2C+a/kajYTKqA9ARrLGzyD7Baf3W4raOPxW4bWGGazpsfZGy/5Hccs62I7SBsriHRkv1h+uAiZS1XzXWSXeZz6vPTBzPfqLE+9waExz+T5bIJmTBUYGECUckyFhbB3chpq/bRBM4y1jgFaJvMc63U6RD3PuWw3WYNzI3w9NxfiFvALPSnHpov0kFf4D4zQJVD2JXdBxmfQz3qndPpcpsuFT8vRqJNX7YB2flUPuv7mPgSOMKuOb63LXGYFD5b8zbOj1tuxHUxSY5zATGGLkUXwWJ4Ff2KroW3oA4+ldmidwMhx/ykfEYeiLt7V6TZjVDbY4Nuav8bPHJbsUi+19Fqyx+Kq9b8qq6dEDWQX+S67p7YXj4+cr2Bw4ao5jchFXGyMmv+yDlzGNfRlPqVr5zJx5ob+LUcj9OZk2ZM+ZdflDHbdVeuKbRM/XC6jYv5roxJe1sXOtVZDm9IBo7N82TnyDD5A/y09NzoRPij/44svik6Zn4PACd6kn3KIwjtHXXwyELEJxijM084/n0Eb6zTGS3/Ye8+H320/z++tsy5m8dh8iXOc+sb5l3eC9X/3m9/WkV5OnCUIniCdnV1wczvvXdLmpLntAPNYur5sZPOG57OCCQffc4+T8enmoT7NyQYpzwSXGZ9Db6/PuS6sYdkHXeiYz0mWsY8QaUUXGIeCRf0seg5as5nN5060KL01ujo6tQIf0WtTFgW+dXBo+a3I/9ge+AQ9lTb4nTG/rbru19IuvEcgABkqOz/rF/10BmwybvCN53QP76Gj8h30Zo7p5/27txUEd4ISej7ZyOFLspkJYJRNEHaBT1jbU6bAGfhjXvf0RaLZaqdOj3EKZ/vBzAH+On0mfGSyL8FLmW8C+tFBZLuTlW2/xPgYu+t5nnNe+HiyOJHfpQtnE4/ErjxP+SPWLbRNlmPGDH3//ddflV0Mndjkz9jwm8CvnRneZQPyX/wN5kV2NwFx5klSSmyheWP5hoNpNnYKpujzuKfPuLAutgzd1+mhl5NzS3aOjU30w6nH+dtrbZ+J3xm3dTA+m/mDtTt1tdfUOJn1x6dGh3oDm2fAyT2mJHnlDrwd/4If0Xne6ATTUebTPgfjP2lx9nvPHnqe6EO3g64jCH7q7mx8nHEFbwyCYaFPZcHPaUbzheMHjBteYA0ta8zFWNNrXHccDYAz3jl135p//NQjboH+ov97PBDb5s/tTzE/5uFyKOYhb1iCKcEdZR/efyjdmiB4+TVzh0CwgXURNIwsl86eyhheA/QoiSR81xtOvYl6sS+K40AP6Bn+LZ9qYrX2ly2DYMO0//3vfW+N32uRd53Ai92+t17gI9YOHQnNOElXvPG//4//aQXB0xAR+BDGO2Q23hgdUs772R0gRplb4ZxCdBo+gxkMPm1yuyjMjVHEcGMUMeanQJnhzgXydzDWUqQKeHt+S+gm0FC3y44zgnNXuzlT5D5CUwEz3ay+5jhOpsHinnc76FmTckC5CRfHS85dCdgAUQBm6HEvCJ6+CHLBmNAOQbXjfgLPyk7llmYHqnRZoAEM/GFjC/N+qiybU3C640Cx0110mOzCBEoT8FoOyQS2ymDNuq0bgCeoQYDBhiEXJRZPDBBDsFEalRU5DilK+3PGxOtmvvLOOAoEHqqjLwOCAdcADNbA410BpFEqKLR1dEzBLisGGzorHvq80GQAh0HKpzL5qRPFmvMsPMUY0QGAz3zu4PqTuTijsgVqG39nm2IokFGPFzD8OSNmI5qskMjhM+pijXFi3T1Gg1LkAn7DyNwbT9pgN9b0ZcwGaivoMJb4nEP+JnuPmlanPjt1r/uxHCfgnyD4PlbI3Qg7CB6dTl1T1tG6GzogA9Ao/SynZup/n4aeuRosp21ApkHCPaNm2nQwvHUim7Jpi3pjHjvPmRa0bx5nLq2APt5yeSP8Cc8yVjbiMhc7YTa0AC9k7wRtFVIcp/R8z2tqvWAAl2dMU2h5gm/b1lO/w8/Yg3xfmdHjvFsGoP85hh5HZ1kh85SDYXz0i94rPaYajNhw+GrJxQRKzXceB+A731s/bxnbF7pZP7H+0Da0s27lWeZ/6vY8bzm2U3bymcE/v2fTADBn20tWNxllOLw4o2zC4KAbwBKM2Mdld/ksbBjz5n2CPpZjnjXYRT/mOdslgDZr4nWC301r/85ao0MtHzh95mU7OdbX9J12nOHMHJFRNrRPzJE+8tnJ19Yhnhefu7ayZTT0ow9k0nYC3jKPn3YdvoYv0ZnYsnt2xfrT73m+YAv41/jGMhAesg7eNmCXt7Be87iMo722Xl/rlYt9ZrNKZS7g8cwDbBv9klNL0Jr7KbhzBH2ATjIGZfO6NncGK56253N223JeuBHcfyTH8B18ii0wlvZa2EmF1rZ30IjnWKvM+zf/+Ovb7373u7J9CTL+6Z/+6Sp/w/rmeWOtKgc4AW38Jft+BHzXeB/vsjnWvyc22PhJm2Xj93heYBDkvPh9HGz6NI7kXWh28jpyZqztIDj0Y8vqlFf8ICdUWI+ftgVMa70HfwY3gBcYL++jz+0zk/3mPjYd28Fiw2Bls73bGxLIFfr0tEvFs1OuqXxVJQEYB8Er0AKdw1hO3o8cERyFH9+++XZd8knAFRlL4DhJFpwgJKBqOWJdmdOpu+w/gfvzjk9bWG7KblepqetpIp5xNuXJU1kPyhpBi/QfjIzuifyR7R6ddE+nh57GEfCebTL8xBgyN68rv6f/jAmcG3lPCcPQNbyR8fzqV7+qMVGi4Hdffbnu7IG/saXIHz728+fPSofkv7yffvLP9edJRqtNMW0CW78jjyeWSAC8Lr5UUNA4Fl642J45LQnf8jxzyOfuB3pj46yjThznv3n+5EHLouU6a8FYLHvxMc9SntaZp73DHmErzCs1x9vetLQ9sw7L7yWfuR+iyn4qMCMC3MNilu+THmCVU897ow1MyBqgC1ifpmdnvN/HUV1PHh9o0eHh463ywXURqu0nc4nM2Y85bXf+Bhujj9ELHytGt0vReZ6n/NV3syHDHRk8z7qcvFL80kUcV9NeA685dCvbkFrauqjdz3l++RxMlCC4dUOeC21SGsk09MYL623ez1rkvcu9AuOn5g5G1spyG70C3yLD/fN6yW4+S//RLe57yfTg8B//6Ef1DDo+vESpRwjJhgvyxLPGUmnX8oWc5plkg3PnxsP/8T/9Z514Obu7aZTgHC/ZeUXB+ZgMRPbETobg7zMDAEED9NjZ4bsclcnndtZ75/LFCqLg0OUdHB7GbRBq584KB0N0z/FiTAicBQ8Q6Z1tO6npA2fgVJzQ8h4ASRsGW9CWRWZMrBHChRHI+wYNdsYZP8/iiMMH0OD8yfcdCE/W1j6ihDFiLqwXAgJAdVa8QY55iJIQaTOXaFBOIs8ATuzAe+1QCgAJxuV1LZol6/FJH/03KEj7AFLmEkHiMxTG6byfBgR+R2nkJ2sA/Z1lYKMGODFQgp4ofNrCePQFsa3QTznkc/MMMsFGCYrWPHDSDHlBrjBqNk70nWfsYHlM0AJFGwWXTL4EwusSn9TyV90w+NNgkfagh/WGx8Dcax0eP6ms4ZfRGzkydxxh5tlz3ozXitbGyHpk66zehOI72jTfoPPezVFAjDRrmJ8EwaPrMObMD5n3ungOtFfPVeWfHcSwM8S80OmM6+Qj5gCPmA9KVuom90/5zzoemfdPaHnKikEGxi664VFq087aoVcyVrKAGL9lwYEot+s5QsfaHMtpF/0zr2OHMgeM+j27Ad8wnovuTqZDANrc1p33TXfmi75hvU5nwM5zZcU/e7YAJUDolD2AIeuOzkzbL551ENy8cvLbhTAVQG7HH2cR5/hzwR2y3SsjdeTctgA6gElOm30FWq330APY1KL94+30mxcIAN1b33u6A76wXH6Oh7aN7MQC26bmkWTddtDddOXZ8BMBqXtBcNt3yx+6Bnt7e9h1FC1X6TPPXDIhlIl3f8xXpwq9Yr1v+qKD0E8nFrQjgFzaRhmvMR7atyy5Xew8GIuNqjyPXEA7bAUyXXhg+PDUpafTsXTLx81b1ovGEvdsKfNANk4ZYUyn7rNMeEysxdKPU/v2dAagz9n+vbFDD9pmbcJT57/1nU8JjFzD+zxjnQL/M24Hz00jY21+jy0kuxE8mO/YRDrXkD5KdybjeO7jsV60fmfd+Mx8Yl1wfn5PP5y8hv62nvAzppF5HrqzruHvV998c/vNr39T2Z+R5wTEEgTnAik7gNA7mze2j2A0cCB6+EKDubPFOhYeNO7a+OzKJSdtwdjwWen5I1vOuuPeOp20z99ggfQOXzjgnKPstIU8QKPMm+A8/Ir9PnGQ8QzjZOOAS5+9vqwZuIFnq5/B7CmHkjXF5tEuOj5jWTz/Lj5K+173cBTru/D+7XZ7+qxPy508jb3E18g79nWwHcyZlTXuQS4TvElCGMEY+CXzTOA446dEIH4gfGS5sC0wP6bvNScFx862bN9T8tI1wZmbbQx8e2JzcFHGw3fwS96npBrvp9/TL0X3LGwpPjXet4wwR3xY8ECeoQ/GD98TWHKGd8aaIDglwhgba87YKG+bIDh3pKQ97tHIup32tdYled1z4WrGCIZF19jHaF2W+Hff48a6Qxd0ge1A0ec4JWB8Zox8YoETe5j+5mnzNfSlD3QH68vagzHSPzQ9+em0k7a7pwy6PduXJBs+fryzbm0Xmd9FT7z/cHsonXINPkJb6O6xnXr0tOf3dG/mat5lnT0P29wuc3K944tx885p927l412D4F5Tfs975jf4yjQ27kOf1BwSnr4TAz/xyqJXTqfrLpd79PyEXpl3LVy34nGZ9xdmmXsQSXw9Mat1VNornJtyaG+7TjmbcvBmXfw4fgg623ElYwxsDToSumIHu2xN/5c2eR6dg123fCdBM3PARuQ761sqd9T8xyf6wfe/v+4wsM9M3/lJib/0mTlnnt988+qW8kEZV56x3kq/aQu+zYZh/i7f8v/8Z//VxwVk5jgqwo+yZIHq0o+ZRGo1QxwIaUaGkXxU8mJIpxbuUg6T6RxCLCd5MpwrhpOMWWUwkGHNEVOI1QZrakQdx8W7HhO16gBEXVOnL9Hsf1YEdmpsgA1cvegohIuwze67HRb3cRqLk575+xwHSsZCb4fGAPMUPkDSPWHPZ1ZqNlZrXGPQuibxVlRbWLr20Wn4ET6MpcHwRaGMQ4oB9LxMixOc5jlnW8Crp9ADPCtw96iD4KcCMPBhvKYpJTVqbLPbz7Hyous41gn0cAqA2sfQ5bxwdYi2jorXu3NcmaO9CxSq/b5xOkG0rhNdu5sPfUS766NhSHv3HoPdR86j0Bqg1FrOxVisZQWkK2jzvkqV1K5m/39qNe8yDCXLc2lJH7dOIKodT5exaN7oNgHzvJc5kwl+yuPJi/ACa2f5POUr88mmRwVE5lRB9Enq2/Oej5cDJDLu0Aj61gmZ2URhfNTlhn5cLJg+vWmRMaHIbdxSc7NOKnBaRMfgy2FKPaznz0su17x0EqRq5kVvjgND+YHSt8jnx96PhoYG9Xkvhgw5sy5dSvGTy1umdttk65aMJYO4LvTbAeQay2AA9D9lDML/ZVM4TTP8Hr5EV5asUHpgfu9NkuZXO28Y7QsQGT0UXqy7JaZ2ILUMW1a7lnpdkIPs1hpfeRsdBb+hI04HACcMsJ3ncKgYY20WPEqWwtMKOkdOut0+Bkl9+K5t2PId+jJfjDobaemDrHhvbGUOXLIDEO2LhQJMup5+ZwbOPQ/PcmHew9Rh7HWscgbzWZUoGJ4qvVK6pe1qfZ7Nr8kkp5zJOmlzOda6y2Q0QOoLtVpeaotjsg5aZjsQ3gCK9bWzi06FXzO2x0/28W87C8jQuY4FyOcyym67s8jWydwK1Gxd2XajgVTTnBrEfToOWTsxR7e5sQhjs3wvWZmgpoFj2oaPDFS3/PcdA7Z/tr0cm+SSMuy9sY/7O50209jvWv9e7Llw1TnvzwXBGbudLdbYuh1eSLvWBWSCph2CY3a4zjmBAfyTNTTObR5vvmDdrausg0wDO22sn/s6++A75OqeowdfnQ6h14H3GSu233J04ijj2YsNvucxzmme0+lknc1TxpunjTFGs3w7kAZN2NTAEcNfoY1zDS74N7pq7I15xzztdTONK6N2HLUl29qsX3TfRNuBx8FL1feUo0GZcPIRO2dMjZ5njXEmS4a/+eb2u9/+bpVASLbtn/3Zn60sUMsWc23z1nauZaZrJudZ1sq+RWGsSXg5g+BZB9ax9O3Cq7tefr6HN9AVeyx7Uz6s5X6tr/y8+ey0A3bQsbf2ZSk7l34yFgcFsNEuN3Dy9JWG7fewLumvaJh5THCa5y3n4PfVVvm1Xdom5biCBcAT+Zv7VLhcvQLpb/oEqYMVyHXmtLIDOUkVnP9kcLVOvbLeGTd9Zly0m7lhe80f6FpwRo2p8OPD7cXz59U/mXYEGhIEJ7Casa7AbsY2mYaWB2x70YkSSoMv2s/YFX2XLptkzYyH+EDR77YvdAPzI0e2G40x2i4jd07ay3xLHpQoCOYiII7/id1BFUDrtE1yVfqyrjK/gckzpgRz3Ddrz6YKMkZGNzyWd7/59nXNicRGdBuym7+5DPPp0+Y9NhPTDmPlPWxo/KaPodWTrk9MQqIDYcj7tuFZt+iZ9kf5HLk35mAt8GVObAE9rRtOHc7fpz0MLeF326fQyZtm0AxdYRtl27Mw/XRofHLqkBNrWUecc4lP8vRpJ88hD+BCfl6wbILg48Pcw8MXWz5+EeMzn558SB/GbhvT7gRaxmT/oNvqrHmvj/1Px8path/6XrBV/rLfJLO49e7G4r4QFT7tfuuvFbA98WMFwYsBrolbdUqXzyZ6Tdzj/ZTjNO6Gb91+6eNpm3iA6WpbC//jP/X9Xk0v7As0RR/zXXj09atXt9evXhfvsslIEkh+onOQ67TBRqzbt21CN8F3vd6tu2wr8KHYdOYEUOvJ9o3QNfuUat+nweZbvi8bOTGM2BDkyzQ7g+D5O/3G1nz55Zd1EoaLZCnZnXaxXejJzAXfp9r/t//iv/voyaNgrfSKGb/rCxFLeT086qxNAmwT5fgE3IiBYO4wU5iMQF0+5wgJGVIsuJUoAddimGNXhfYAGxBuCV7FTFrx1qLP3zB7i8q1pAvPwth2uK0MDBoQhiyq3zuNAXRCEGBEMz1MYDDA/Pw+Y0Ep2WmEDnx2CpSVm9tmvMsQqSZ4r00SS683v1+Vz7U+LUZkBVbH+AO2PA6M3uIll/hQfVHmsmgxmypnEDwAq7KMKzOwQY6DgbWJosBHGfcYkgRhEsSlDm+138c54CWva613Lgl533UTOwi968zDczZE8AiKxM4P64qxKEM4mffcUF3drBu1Pz12V7Kl46gG45bvU279HoYN0Gin0HxbeuGo+W05PPswMDE/rwD4ncvIzjYsL3aWT4O75HICjmT/2/imLfOnDRrvM19ogvz62Rrjh23wm25xWtph4ugmYLKMqdZw3cBcN6l3gN6G4FNA0ga8ndFdPqWBQgdQTyMdni8gmEtnK+s3mVNdwgmndtc/HnbOBuIcbTMvoscrcD2ONOtiveM5WNfc0xsXftBm2nIYRoiwKeV4fsexwb5lvjT6OFBsfp4AtA31PhqObFJSib+3zuhgNJtztRYdwajb5ZFZ3mP+tYH05u26rG/Zj2wQrRvm43jtTLUrMLzdXrx4eXv2ojdCcAAJyrBxbFtQQfPY5wp49Bi9WYN96bF2SZPWNWy0yF7OhBqsdXu9qbXbRXZOxwYZsa3r9wig9w5924IdlE9faStgJnWek8mGSoA/7BgYlC8997FBGHbsxAfWxfX72AGP2XwL/1hv59kGZ8mEilPb/NRja1qx6cDaFcAnCSDWZDYOcXbICOSC0mfPn7VzRn3XqmXYOoaEgdJJ6Iw55pnAR06/bKzWdI+Ne//u/e3du7dTto1NU44Wd+ZOlaIbvJVgWeYI7cMn0RfV/pkZ8q7LaTQ+7KEWv7RLMtmO0UtcakX98Q6e5dnm5ThPvTHkwEyNRRuZ25a1DOXZt2/f3N7lePBsPIYHnj1LSbWNTbDJoTu2G/23HPORI/irN5l7TOZ52wbzej63Yw3PMR/6yXMEOgLmaQMHAacl8yHYCF/nWYA+tLAOst3nffjasuGkBHjdOGvbPZzQ1leVdDLBrLJf7HoO3sYWjbq4nHgph2/d0dGBusY5LUeN9+eEG5lUPclRXWxWtv7lojX7EIyPWv/BZeS8OCgMzS94dDbuwm9XJxEHtcdxH99EX3JiYF9WvYe/v6NkwwpWTYmV4s2ybbfKlg7/xYHLhZjhkxx3TjmUzDeZ4L/4xZ+UrehNxKn3fowv/cPPDvydfsLScwqCmzZgGHgYh5d6o8nKit3LWCohYt27xCb3BAEjT4Wb90Y0wTj3YVzXY92luLAXlpfTv4it/e5j8xQOfQcGUh+1sRPBTOQobNaXuO2gd/jMPl5vOI5eUX3wE5Pe45G0m36zoZHny95NwgMntfI3lxtWICG6++3bkaM+ARdaUIYs73Wd/PjrlU/ZunSUAnKc/kLH0ICSF3nEGdBn0AVexzbn7wrgv31bGyo5ZZkx/vrXv67Ps37hS7LYmVPxwiT4GJeVTVNiFXrMvgTPnP6w6WvfbAe6avSfbKJv3c0lhZ20k/r71LS1HxW6xnaGbt///g9uL1++qEzEfA7Ph28ItkLvjC/j6iBSbzp5Y8m6O+9mDdNvNrfyM8/ab8j8s/YV9J9SdtzpwwnSZK56UyR9ZNyUb4Hnvvhe6oY3Hi08U7ipsYPUOcsxQc2H28PU4s878ZnDm33J5aPCbM+e9snEokESrGbexlLYrr2esWedoNXt6l4QJRdgLxkU+sE6ylit7dD2iU8/jv69DuhE23S+566L0KfeVbJOY53tE2AfSYpLG+BeNlqsY1o/t5ljDI0fd3mNhYMVQCR2wc/lxzXr1xq4Djapn8a5/h1Zs80wDU0f09M0XDEd9M/EAPNnxf7q4Y6XgIXtHxDf65/7DqLg6ujtwrPv3005xsWi6xf4C5u3/K+JCeIngqUZ++KHwerwQCVxDQZnY6Q2GcMHwS2paR6bEbuQhIlRvO7feo51x7+NpIBV6BOe9uYwOuHrr76+ffXll4N7OxucU01ps0pczl2OlEnKvWXRV9hk1pRAc2ibzOq0BT34zvjTfmrm0cHw2NGM4U3pqwS88136zE/K1mHjsaVcDr1wmkp3eZzouoynsNDYzm33ekOabHFzBPNkrKHTw7/5F39TmeANDCbFPZenlOHsIB7/7HQ6OERlqdMAACAASURBVIcRYcEqKDGZSBAQwaqFniAjitBg3k6IHQvG6F032jwZCia3IJqZTpDb3LuBjh2T0+FFGRDMgpgcXQII+j3TClp6DHxmY8n7p2I3QDAopA0DiiXsx3Hne8aCdpfzp+x1FF2PqS+v8oV3KOPTETzn6iAjwmOesvLlgizzj+n0qaprR8QZIMyf3WzWgXGw8+S1Mn8Z+ABgAh7MbxhWaAAYt6II/fz9khNdgLcDJw1S2BgymEsbGE7zQQOGnclzypzlgHFw6QE8dxrgU+4/p1S89igY6Mx3XqvTEVh/6wQGMbI/RCf0QRRhO4rXo1PmPfiAupPrkr0DbNsJPIMhtHEGBzzGpePe7VIHxVsDjvIs+gGDWJU3JkAEH9K35df9mpeYt/WJ9bnbyOdndgNODrxl/srvJziClxk/P9GL1uWm5z0e9GcGU7SVMdmRNK9aFyA7J8iBnolQX05uaFPPejb0Me1NU8uhaY6NfKxsB3QC+hAb4bnU3CdDyzvr5gHWDt2TGuIJoFrWT4fR65WxPQmwHGKZF1hv+JcgW2VxHxtQtu+2E/yOM239zpgNjLfsd2CBf9Ad3oN+yEpn7CWAuR1YeJx+0Lfo5rT19t2bdr5UBojfcVDRBQVaB9h6vvyO82md1m0TBN9ZYgQ9PcaiPac9nvaz1lHwWj5DRpElwF6eyWe20V7vvEsgM/Uha/05STRrivxCcwdjrb9t48CGDohAD+s/5nD2wXj5nnnx0/SmPeu7Dmq/Ldkke5Pj3w5MYnvTHryELjmxEJ/z0+1Yl9l2o6+QeQfZzPsnr9jJZa7OzKMPxp3MltAqgSm3e9Laa+8+WXd4PHNzYOvkH88x/cIz8Jrl8x6PwOfQB0eN4Ac6FZ1zPn/RS1NO61wP2wpouPhNNTdtx871Wjp8EiEsf+bREwsRpK8TV8dJGHTVuTaeo20lv8M75rU4h2x25WecQvBxnVYdXUa5iTiocQATCM9zybb9+c9/Xk6mbQc6C10I/9p2e10j5/mHDOWkmvH62TZztb4xjuB542/b8qL9JAkwVuv+0y4zVmwlcpMxk2FM//BerU9tGm5fl6w237WA/mROvA8WgmahMfxnm1BBGpUp8TO2nbW+7zpwE91GGSvqfmMH8n4+S53m+mx4IvdOYQ8IguaZyFzaSgC6g+OdFPChgkWNS0/MFjpQbi/fE6iGnuhp29G0Ebpl/FWjurK7u9xg/qZED217XqFD6Ygpu8Zl5cjQPdlB12GXTqzAu8ZexXdj93rf+VoucskWm2sKkOY7b4igOywXmT/1s/NsZWW+fl30T9/oQcaceYWWBIazNvAANhbdlv4yhtAvfeTzrLP5G94Bu2U8rAlB8O8eGk+APdMP42ZcBMgePdkJM8jqGWheOnNo9nhO12IrWJeMl/FgB0ofJ4lEm7bY7DwDTkYnlh16HKy0a7rblsD/0BkeMZZCR6DfbWvMbxdcN4kJy0cTflw25bg7C55FxqGT/QbjHuR7b1AE2zYmZoz9rgLpiuMwXttm5krf50/z//qOch3qlzGgoz0Xf2eZ4HP/vPQ/iR7nmIxhrli2k40Wv43tZQ5ea3RpNjhXxFkdnX6h/zYPuK/wmfkInsydD9AcPnac6OSDxDr3LPaGBrJnnVq8U3HYySOQvjr5goB0nbr56qtbAuEEgdFFjAX/0ptyCVRj08CO8B0yz4XbDn5z7w7Pwu+Wsw6Ev6nN+9CaTPC0l+/YhKMt/NnYtponumX8Jb7np+1/MFB0LviEuBZ607YOWtumV8LR//vP/9s5jbczoVGqdJaGvGjn4ttAwVRWKjBXnjuVEYAMgTPYwmCjIA1ALYxmXkDwaexZJDO3FWIDzGt5jx6Tjw9uhZSsqOx8Z0y9M9yXWSQg2dkIAcwNHltZdFZU06d/dv8cv6JkRR+xZpxk2917j2NF0+oc5d9te37nGkEzFBmMwfqwxrRxpfH9THCvM3yQnzhhdmzNH+YBxlngYMoqAAysxHmOd+FPjAr043sb9d7l3mVQGOvJX1by0AVZYK6so9tgbCgXK0bAjufM2FEoJ0i10IcGBjT0z+WY0MpyeK71vWc8P9PU8mQeOgGl1wO6nTrg7PeiK2aQJXO9Xz2ysvWSnQjaPnUTINj8utYjmYfe2Btw4zW8jEkX/iIPNqDoFBvmct6e9M3LpxGt+dfufu/m83dfXLSNK++eNLUsAhjN5/DJPT2JHNopRCYIbuV9ZBVnkD4tu9bH0MXBmhNkXHXH9VgctD/1k/9mPgbAeY9+7s0Xvig+mVqV9/jPIDXtsINuOWUsvA/QzxjYDH365Okq12UePEEOAKrsU7JupiY4tLeBdo3bytJPRqActQ08JlNQJXVqrMl8qcoiU+ZFpx1YQ9rACa8yZ+OQmK9Zw3MtoJNpZDqfOqPf7ww+63Xsfr7PmuyMBG6Wb/tssGUZg5fdZkCxgw3WWTh+6ad0XE5dZEzHpZeW4VN2em7bcTxlDFpxpD10TcbI46mfmfftxODkMmbmlHa5pArguHFFY7PQbGGcyhrfxym9Bl4nryUBAescZB9dQEaJ7Tw04dn8DN8SuMbJ9zs4g6ct5W/02ALH794tRz7rxTiM6awzWYfzM3jj1E9eB/SZA/7YW9MGvjl1fNrO+PI5xz+NaWmDNlljaBwQT1DzL/7iLxZ+BK8wVuQEvZt+HVhFfnBA2JjJuAjApy10FTQ37R38apzbR2uNGZ10gC5AtnC+zGcEZEKTtE/AfdndZK4em1a2z+bfpZ9UAxV5Mo5lTkUTdOQnpxs/3WBbcjMlEjwueOvEG8yDdxmj6ZbvkPE877WiveijHHPmnovgBcpSsYblAH/9dWWCp70kaPzsZz+rzZP0By3w55AvNpKW7huHP3+TpZVnCc6mDF6y7U5Zt+5CfxCku2eT0RHI38K5E+CH36ChbQ44hzbQDcgr36MfkCfkrHTFnNaExgTPziCvbdHpF7GuBPagaT3HRups1lrneS2gK2NjvmmLGqlpL2ufsfmi6QrM5tTUBEQJ4Gdc2AbaX8HY2tR4uH3z6tWqO87c0XPoEfA+8gOvpH1wT75j/shzy1buu/hYWdFfffXVKlfH2CjrsfTwXC7oILh1BX6I7QSyw6Zo/kaHoM+sL/qkb2fq90mDjSGsu22/8nvmFVrnd5KooA32ZQWPR9Z4J+uaMfMeupPNigoOP31WY4J+yCi2PO+QoY9tz3jOjHpjEtY076LvEwQ/YyrIObK6sNPjnSUN7ZEzY8FlB+t0dZcWIZmg5aArJ1dpn9xRw2nk4KUqVbvL50ETbCZ6hP5dPsXzQJ6wIfY/7Hcbf9vX4POF0UZYbQeh+6mPavwTkC4dNic4q63BqPSF3q9T5TP34lNdjv72XQf/5qjc8muqfOOcEl626DjVY5pYRxqr2BYx76WbFIviM/9kre59Z/2GjJ7YCozWpwD22qMD+Hn2+V0dl7z+s7xCV2xh3RtYmwjb11l6ZuKXpglylp/3bLn5wzQ7K8Kd8/CzZWfm9OOJExfeObBOb9b16Tdj8mUrhyT4nVUP++uvb68ma5tLwrFxtk/WlZT+5HuwKvKUvqPD8znljiKj1NlmbPfwDzGExDGhM3g432Uc6DbsStGNZGwFwdGhrB12KX9nbH3iqcuD5TNwMfQxf7EG8CQY7OFf/7P/8iMdlJGbOq0GCiwAIHA5deOs8n4Jd6/uhbFOY2Nm9C5KngO8oNwBBiirC7gdoWLngL4BF2YcAzbaMDDlYkEEwkJikLKU2pTWwODUjsIodxwPQIMN7CnIp/POO3ZavHjun9+XQFGzcLIqvC4WVjMGxsbg4wTup6Kqiw5a3XwS6LPaQiFkLusmVtWFhcYIHv3AB6zT5RjtGBkyO3szoo9blfClrEMujklZk9lt4NhSAZM8n9pnj+fSwqqBvTc6vP4obYJIrE3GQ/3otQbUhqxj8PtfBTjrqP++kIijUd7B/qxSnPp3dZlTlPkoxwqaTl99bOp68/vKWtKOJryWn4DtNtxTIzLzipM4gWKvH3JZpSBmeosvB2Kynja6F2I4A+vYEarjYzMH89Yyoqopds84ns4Kz6DHygDU3HoDpP5l3vPT9P/EIA+Naq1nPWpcrv04PJG2X77cpwXQOzZK6KVqY+bFyYfTeC0ZUP1J5ARevejfI1vtNMqsWd6BDhkPlxmmTQLBgHmcDAxmeMdHhyvwr8AeTmXZgztZuNCX9k5wwlo4CEhQDb2Yd5F7aMx78BF/V62SI5vDOs7OCrvo4ScyxdIO/IXBxdjybpya81b2E7RfdMvwUY6MsvOOfsGZyhxxHPtC0D4iGhmto4BV0z4bph3ALb02R21LvIpHr5lpmQsgJDQA6DOv1J7PeHx3gPGB19P8Z3lbdFcdefrp9/dG8MkfgBns0rbRHQRnHe7xFTy9+OZhH3E33yB/C9fMfSMBYXZu6MOO5mlTCYLDy7aj/A4/Fr+OHk8wPMc/y0GeUjABpqmHlzUlAJLMujwbcJvxJEiVvgqEjgPDlmG+r5ryAwgt68YK0BbQaB0DfxgbARbTd/gLW2Dd4vVCZxtznWMxHeEdf8Ya0paxlDGjdQl6kfGSgc06o+/oh7laT5121HjttBHoB+OWPJMgZP5VmYDJ2CRATd9gVPRH1jv/ZZ1/85vf1Pr+9V//delZ5AyMaX5yEBka4aAwP+yyNxWQB9PAdhv9eq4ra158q80J1sl98a6DM7YbBNgI8F8CEp/6wL1xPPcZtH7blto4gXYYK/RiveoOhs+cBmoZopzRbLSOn4GtNn9jr01rf3bafeNtvjP+LZ08QbhkeFEahyA4cskYEnDMpknWInb5pz/96dIR2HICbNjl0AEnMe3Ai1mP2JtknqYf7NC3KblwBMGRGdtlcCXlUJyBavqYf2tMYzmNh+Fl+32mF3OBngSA0kbkjzVE7koXJRg6Jw1sK5iL9ZD1peUKXZnPrIeqn5yg/q6dfHSOZSr0oG4pwT/Gn76ZU74jo40g+AVzJcj68FDz5BJU5o+uIBAYmqWUT+zUlxPUgN/CB5wasG5Dbhhbnss/9Gp+5rM8l3HmuZRBiUAmmy8bM5kn/bB5lpIuZJyXLpp7RqyP6TuJZZxwPfVr2nPQBl7GBl+wyARXjJmx5/l5b53yLLyfeYLB8jzzDZ3BvUXjYKbJ6qdd+JnPWfPS+Y+zJnszzBsi+TzvUEYGPZufOe2RdtkEAAuAR1nHhUMm8G+MjJyymQz/P+giccuHsZt5Gyx6bmSaB/MdvkHRulKbu/RFnut7pm63F7GZxI2oQpDEwWSC40dMObiyyfGHsvlAyawqv9YbtPCmy5MUXZo4l/bK75p2y+ZNwN53GSlrcRKYSD+cEkiKH2yLNMlOUyZs6ZNJTqm5x+ZzIa5OIzS+n3uAqhzbLoNSel93BrWem/hCleAIpveF7O0r9OWUE5eb+RI3IIjvscNHyIdlCkz0OUx32qge8x5Xy+l4SxjyKdWCmz85HDtRZg+g14BkNsUMuUjzUp5q+GLFLVQrnPsEm1+7vGProrJWkxSr01+R+SkBfSm56WS6fnVFRLxxfdINXWeMSRDcsQXoCU7K89TgD8ZMADyXY+ZUGKVBjNtsh43JulRj80Xic+g29EtwRfRM7Ex0YHQPJ5I4aYLORV9gJzqG0Js7jnGilzpO0nZ6VSUYOSIRCf1qX8DYDBuAbmdTL39nDug84x9oiU2vjeK//Sf/8UeMuXclARwOgJyLxiBLMQ5jnkrYgDTfedd21VTS5TIJGMYJLKMwO4oslEEyhvM0Ys1/qvs47Ljqp85uA2B9Xfp1yb7el1rZQEMnwIrnGqLCCBhEjJcZgXf+/zgydjYxLKdjwVgWeHj7bjnBBp6fKGcdjwYwnWt1KsAFEkcR7Hzd3boBC0oXoMx4rAy8jnZAUmu0LkiYQM66lGiywwtgzSWHMH/xbwzC+97M6R01zTx12nzDrY7o1FHJ4Q2ArgEsl17WOk+wuLMfdq1xyweGmiPwCN3nnM97BohxVFA6WYTaeCklSb1MBcEZM98Djs2Dl/rNBIIVhHbAvS5Fmo2xBGss69XXDNxkXnziDY/pB/k0b8IzvaZP1qV88A+BMeaGHBrYWnc5qON3WK9Vh4zsoDvrbiPCxTweuwM83GqM3nnxPA5B8xO8D/Am6IFjAd3YtLDT7PX2OhqInjJ6Bgnh6dOR4G9Ao7MroWV+YoCs8zAq8Du6iXHZOVzA6whCWxdgmE5dCw3tlPGMZfN0tk+6vX/3dgU3GaPtBobcgZ307Qwg94Ge97gf3bokkQPa0B49zhoukJg+JgieNjHweS9OZH4SeAQYA/54PuMi6GVnpNZkgqE4F6wTdAUsZNxlb+dyzaqdetRAtd06dRX0Mz8ggwZw8NztpqxlbdJBV9oxP/Uprb2RaB2T301b1u3R4+1kejyZr4Mk1d9cxll5PWMboQHr6CDNHmNnt5yY4B4t8lxt9t25KBsdFznEaSZIGB6AH8xfxh/IGfPib3AOcszm5+m4wkPWLdAB/qU8B0EIaGp+sKze01/oN8shsohOBSeyycU40G0XuzxeE7wMVgyw5nRDObdjP+1wnDx0Dy+d7zpYwfvIPbiPIDjH6cE1xhUOPOZ9xhunhhrPf/VXf3U5yu53jKPhA+ZmHANdnGHq0y7LOVe5ANuUU0+eMgFvmHbYvYwn4+RSv4yFYH/WsuzxlOtBJ93DXid2vYdLT+x1+irYuQqEhxd0utW413Z96XkCdqMTz7a3XuuRmsetG2zfmBNtmX7cWfLtlLQo/ToXLkJ/3gs9ydgKLX/yk5/Uhnb6Yl6n3Ul7VXJvkgFoM3+TCY6OLF6ZC4vvyZ+D4LRLqSKc1KJHMhqp/6qADzTJZh/6Lu2gY8iEh7dZe//E4TW/wYMOglcd1zsJI/Z/kJdlQ+aEhTd8rKc+8U3nJJMxKvQNPbJpgS5nU4Ya4Ok7401AIv8hCwR5CY7HRyYI7lMn0DtjIlhaa3+7VX3r33/zTfFF9BOyBw7tzMBrSUH0GlgD/RM6570OFL+tMigJgsc+v32TIPhXJeecZAMvWt5r/SgTOcJgbHfqfsscaxH6EGQ1P9sugn286YWNRLdXJvNkpSMrBIU4up+xOeiSvo330lbehW8z3lO38lnpvApK7jtp4Cn7PAk4JfhEmxkTteEdUEf/5F1j8/I5Z01PTMVGGHSu7x92qRz8H+Zo7GjfqC9t33dnWVfX/IOJOfET/1VZudAr46d+r/ED798mgIteNV6w/fG4TkwCT5x6Fx2Zz5mr8expexaP3smgZnzu4+IjzGYqeJUNYTa3TfPGR7tSgNfYsoCeQzfnJ+sB5mEM8NhpY0/7deKJe/jO2AmaGCvcG++978++em5daeByf4vwif0CaJmNACo53PM9PId7vGEMAF67Z6+TCc46gVmMta3DsOmmhfmQdTSOblvfiUvEiswX4HQ2L4MXqwTTt10b+wyChwfwEekHXyA6H/tFwkbGl8/Sd3BF+osOyn+xG75zAExlW4wOiv5PG9nIPGPI8Gh0K5uNRSuSplRqyLoFXMB84Hl8J+KA/H1iCOxo5oE+Kz36P/83/+ElCE6wDtDBBDASLDxKwxmAVh4wxhmUsSDwuwXBwsxADTRO0GglczKglZHB+0VRr4B5g1crCI/PghdaGAgZHKJIoWMWAsYCdBrQ8TwOI+8ZcFhALRC8Y2FK5h87l1Zu9GnBZE7Q9x4gv6cwapdsMir+kHIxYIcxT4VrfoCmyeSudZ1MgaJv/lNmd112mV3mqS2XOb+dgBDPrjkr0FvZwON8BZivXeY7GbTwMzx/AgF4j+eYm+eI/Ky5zWWHrKl51krXijjt26Dx3R7PvqWevmn/NHhWKh7nOQ7LJP1hrO8p+hNkwPPmLT9jWlV7c+wr8yw51Hqcc7DMA+Jw7DNGr5PHUSB8LmiCb00n3st4oDd6D16yrBmwWr4SUPN6E2AMX2KAAN6cNiDz1mN3EMmg+h6Y+EMgyW2e8pe/0w+Z4BtUdDYc46VP5nz+jb6iPdsC8/o9gGU9xPisY/O+A03QhbE6e9sAJWMqg/n+3Tq5cbZzAhnGip607JsPT+AfvZtscIIHBrbwgvkreic8W5cXToCOvkIDZ4IVr1JKbI7nRjeGZ3Dyl0xS+3QyZLJenOzIM8wPZ4l1X4ESOSrIyD2eMX1YD9b81D2syQ7ctf10MA4+I4ACrXEseny7TJjlmnl5vKUzn15vpUdvwMPoirJNk5tyngryOFhzeLjXs0Gj9bP1HH0tnT22yMCxfp/geNphTQmShCYrWyJrKFtYtJ5AhzEXjj52l/GRSc6awDdpP/8clETX0VbGQcAJuvAd/ANf2DZ+Tk8SFIGuAOI87+CGcRzrzpqzhuidvJd/0PDUm6ddY7ynjrQjCe3yjINq8Dm0ZM5kZzogga5Clk65zTzgkQTK8twf/dEfTbm9jSHt5HourLNphewQhM4z56VJXif0MD9pnzW2zOW9fI4MW+/jCKU/Apu+7M/BOvq3PWZN0mbZ1cEDyMg9/GH7TFuf6IPRs8GAbN7fs/+2ZSUPU0LFNtptWz8iF/kenXbKlLG9/SPo3Zmij0uumWvsS7Jsz0Sl0LIvuepSNblEzyUyrBuNuRibx44eI6Bo3WW+hz+YK3LB38ig7R3zMFY2ZqJPfhIMpgwU+vJcW2SPttAprKv1U4LgwZmWV8aFfKIDwWf523LPehGgsM/UdduvF8Qj03kvskcmuHVcnHLGwXNsFhVGGHyGzQxf7JOwfQrW+DdjDh+k3XwevyjB6mT0Rxckw9iyzjpBQ3gCHZwxsaHHWEJDjqLzXII3qVUe/ZV+I/ME3NOHg9eFGWYzGKxvXzjvnXbjtEeWMcchLu/NxhUnd70emQNjRGYIqmadMmdKAGT8BHbglYw374Ve8AOBXWNFY9Ja58oybU42ZnLsA/xIxmfaiyywEZ13z0A2QR/r7ZRDgW6sq/GKsfR3ty5Fh6xh97D5BOB4pjLB5zJDv2f9TF85gf3oSa95JWdMCZnQjXVA128M8bgFagLCbQ8+PbXdtCadqI8I9Qm9zoBuejjTd6duURYCXkoJks4C3tUMbI+W3GTtLtWelW+nE75ts/alyEufD/4t+RwZ38luSazo5IqeS4/XutrjI+ENPVU0V5yD9bQesy2/Zy/hcXjHuprnbbtPm3yOt/m+/ZhZkJ2fOJjYNrxWc7Ky9xqGFvm4eRQ7s7FuJ8nkb9bpxBeeh3W39QJyeGLkGvcEjpHbRZ86ZdRz9EbPZc5DOI+B8Zqm0aN9+XrXJQdb4Vuid7AVwQWvX3UwnHIorG90BPTAlsEPlKRMH+AK26Gc6Il8JgCOHsq74Df0DxdfQouNBz6sE2fGWR0c7xP5YKFap4lFcKLDNM77nPDg3gV0NT4ANgDey/fIVz7DTpGksuTKQXCAjh0aGCEDLg5URh9Gy0CaxURIYagytBFpjp4c2dqlqFpbrSBY1/Jq4bcw1u+zc2BjbkCDIbCBL+Y7LsVpZnmoCz3cB+1amLfy78XD8FnwoAmCiSPEu1ZeZm4HvFgHGNnj8higtR1eZ7J5LaAH8zmNFs+eCveimNYlf1O3UReVWZF6jhbis88TjC6avXvfgUxl6DKOM4hour1NvbyjFjOnZqFhvT8Z3DGwXXqj+RJBpS+UxblmNkb36OoA2RLk6cOgHFBBeRQHWS6OZ9WZ7kzwtHeRrao71YryVOotU/l+n4woGYkjMEbWxuuunI0SRrFdeKpKXDdI+eT0MrWLP1cSg9ug0QPjnJxBcOZ60plxALIBgHYweQdZLvopO33VclM9KvTK0m2Vfd9MshS5ThgsmtXN1RO8zw3RCkIiA5aR00izwYMusd7y+OEB+Mpyy1j4zPzMGKwjbbROPWrdg86g7/y0UTv1JuCZtbMzzJp4XZnLPZ3r8SJ3nkt+d8AL/ZB+0NHffejMKeZke8U4TjnIs9ar1oOng1Pt3XY9T4x01X4cJwknkDnGIc9zBMHRNYw7zzPfFYCYixHZ8eZZQI4dmuK/OdaftnnHNgvno2z7ZqS2rZKTzznJjI+xmyfvOYE7CJ6jsLtUCevizYB8hiw0HulMcHjRttP62HyZguinnKE/P+FNDmjqHoDT9pnPoUlfPLbrfxq4MVZ4fmEhNnPnSKd5L+9DO+iR763XTl48dUXNTcdE07/1Bnxi/BbwnH6cFedAT/rweNA1px7w+ljWPWbkzxuNedZBkjxDQMs6zphhg+3OYLyn2+At+MC2HDoj6/xtjAFwzvv0h8NgPGN8kXcsG9CE9tFZJ+3gndCd909saVtiuXNbnleeT1ZoHJWMm8AVx+nv2Za8Q9vMmflBf3SPA9oOHJ54DbseGcj8CPKYX2rOKvt18s89Hc1nq6Sb/IrTrixdMCdXmdNpq+2YFY9O0kSXnmpHm36t86wfjCFPm53voIPbwq6Wj8SRf0rE5WLDKT9DoA0+JGCaMSX4SXAA+TYugDfMO+hS86ztKPoHfeC5L/rPBgsOLvYGOpx8jIxYj8Bb+ewMJhr7whe2kfdwETLBesY3qDsZxgE3P7Em1tnondOuYcsvftcEDx9XZuy1VBt6LevEhZUO1Jx2275jNjjyL4GI9Ft1qqPPD/0IRqD98EEyiSvbtC7T/K6C4cHLCYLbvsK31rP5nQ2sjD/jyHN5P/okYyR7sHT14ORkqaNjCJJgc+3TsLkUcI1MhQ4+KXn6Sqc9hm/hm7z/iX6fsoXeyERuCNRnPgRGLFPpnwBQ6EsQHNlNf9RhZxOKuUJL46CMbSXp1Mmz6+WZtIt+DB1DD7K/875PKLBJjgyRWYxcFP8rWc32Cl1omf/w8Ro8dBCctcA2tH1+2n5kC806FV3rQcb3YBzGHd9z3a3Qgnyx87ZvK5iouthtO1sHO0BcGylzaWGwYu5g2/50Atrt6W+Z7+B4i6HyeQAAIABJREFUDSGI92NvKkR2o3rBnJGZzLHKX4zd6Pm1L7naUEkMeNDydNquPOONK3S1ddMfsn/I7Gn32VSgvY25d01/dA88QGAaXnC/Fzw9E7LtsN/CHJHTZSfkS1jXnHqH93pNbpVouWMXi5orYa5Lk2St9j16ZWdIaqnAagfMT93Rc+yY5MW3Z0NlxTR6jYsvOS0vjLH9gMUK4rF9qvTeSfm8ccYrokczrvTlttdaaXM960gC2LevXq9NVtrElhl3otcju83jPTLrDPTQl19+WW1G/3gzM5/lmU6ueHn7/ve/d8EzyHDmwQlzZ6ODI1gX9Dg2jSA4eg3dgy/NRjLYk7bR1fAkmN3z5DPz+MO/+qf/+UcCQwZ5BKsXcFT97bXnpssBluLTTs+Z3YgRYCewlHJv7VxA5RLGgEVd8lBCoxrG92o1lTKeI5aXwObm0YuzBOgu5adSKTAQxOJ1G1wWEaOVZzDkgKosAIuynGAFajFMAC3A4hnYYB0ciELZEuypvhTwvKeg85kdyT+kqE8lvBQvu7G6aMQKDeHlJ995rqajAW4J4Lv3VeOosujHKeL5coznIg6ExHRAaa/lnotRzjHEsZm0jaXkeAYhXgp+1Srryz6SGVQKnqxLSgewW4vSV0bz+TzjRAGcxy+pI0798SqH0ldFXzIkFsiqUzRc7tS7kqsW+uzWF09X0LqpA3hhN7+Dwr0ZUOVkJtORMVapkgR4KR0EH6MHpp+Lk1Qh+g4QF30LcMwm1mRFlMpgF1X6QCJ72aAyf0U5czTTIJt3T0Nihd/6p2vUmdepN1cyN04N9ee6FnvXluR7LuNo2U2Ga2fuQV/0WT//qWEEWOIYWgfcM4SnHNH+PVBhGUSnnSCmgWVvPKUtgk+RS2eXIIOhd/HI1Lo36AHEnfqMtk8wks8JwqZvnOe8n/VEX/ETnQuN/pCOqb4KnF5rghtsmSYnAEWv25FJ/zhKaQdapcxSXY45pUxioKnZyZgDHrAPafvbt33xEuvnuUDrjM/OkQOD0UPcEcC6lV477tbgO/M+/Xq9Sp9WssO+jNaA3utsoGE5tc0xv+Dod3tdu9obydg3Z3TBY70Ob2/vk9GvWvArA230LjxRfJlLROuinH2BKmNgPazv68G5yd1yhI1BXwOosBFk7DBX1tIyhm6hjf2udAHBv9GDi75zDwTrYN7ljoiLjtAmacoYOFMamQqN8w9ezJjDm/m3sNORCcUcPC/sAp8xDtOIzwCfyDj9IH/Wv9YR5i3rvYURx0E57b5pjC5i3cFhpy7y2jEnaISOAtd5HYz1kCvjNet/5nkGePwev7MmzJs2GT9rCF+jJ8wP+T1BL2oKo9N8suBeUND6OvPLM8ayzBkZXvqHS9C0kWZ8x/P5yb+FFygrNF+spBnJxnqH5JjJvPJ6WDd9QlfGRR/H/UW2K+iaOtKfExqfCYKfvGi9gm1fbU1wyLaF9YXGYD+c7mp/yqGw9gRUY2ewOXkupwfgdwfJoBs2FV5atJ8gLnS0/eF0TG3UTyIRAaDQpGqrTl3RtB/Hl8x/dEF+ctoh9048Z3N4NgSoRwovo3dNS+ZOcM4Yw7JhrGAbkoCWT16ZBp533gfboOPAZowBPsYBr6BTSi3WvR0dgMu7Z2CTskfoZes9O+vo4tRlTV+cLgn9a97CHpkjtCXbPIGL/FfB27rYtBMz0k6C49ZZ1pXWxwSx816OxjOOvM/80RMd9Lzek+M1hM9ov+g198iQuHTPnhgL2y4bt1l+4An4rU5NTekl9D+bEnkmcyQIHllKYJ+58V3GlU0AdCZ6Nzo19MxPNpGt65F5++esU3yt4KDT5jCvjC2ZmPmXDY0EeKCPZcQ2jaCqcRrlUNDPZFOy5tiKolux1c48tR+Avcrzi94PrRdZZ/QNNtP6nbZyMSZ6HfkrfT2n4cx/+b6w6J3LysFDxlTgdHC5M0P57mzfY/TGHbLI5sZlnaj53411EwqCc2qzkjidICb/r8qMFk7t0xPoW/v51KyuS9snIXTRauIa1D1feGLutTllIn/btlWN7vG1HX+zHc204A/kHPqd9sPy6GdK7kWfWjf8srS/7jVTGh33dczi2IZbf/A5tHF87RwDetb61jYR3WI9ddrxFSvUaQnoT7v2FdnEgUdO2qKD/W6XQvtQcSZ4HPny3Fkb7Mmb113T2xdF8gzrjk3Bb6IcU5eZbJ8vNCRB4re//W21lxJr0fmRD2dWx7/Fx7XvBV6MPeCksU/RnFgdPZm510aUygZ5DUikIAhOm2BJ9CTzOPkG+rNGq7zVv/5f/ut1MaaDGqfSgOmtRFi8e84JE7WSyiAwAgb2BmJ2VHmXnQMzsIG+FVl+B3R7DGbAi0EeUHwvCE67ZkboQNDSIMvfGWQAypmHaWvAbqb1/AzEmBvGj/6XYzeOPErbNMPALYU7GYAGQV5nz/+qPAiWdMDUjHpvjby+Htf5edF5giM54hHlX3PPru6UDXA22rmDlwsj2A3um4L7n8e3DG9Aam5rnsAy4zKAYHysZX6adrxjGrCG5hl4mvGYLxmPAQcBSQwxfXqMlqtJxr7uHB61Z013G4j8fo8HGQPGL+OjXi3AnvF5HU8H9OQhG6Pzd8vxPSNr4MPvrnV6jsfGxTywgPs47IzZvGJ6EbCxkbWCpW0Mwbev3ygLYQMJrzWGDd6KPsFg8Jl3iR1YYv3OTBAc3M/JI7yd+fIuWWMOrJge9wIrece0sP6wXj/53XM2cAFI5ye1ztIOR7sw2mQm5TsAv3e9PT90Zo0nMYQ7QXs/j+Nq24GzhFFH57ZTkwB9B4dKdnOHwW3fWJ13HAzIfDNm5CjfJ4AQPWUnKc+xPhwNZxx5zvJFpjn6hzkgG6wd64NuynMc/0UW1rqlHpxqW/L9qasZB+AanjM+wBmijAb2/+3bDs6aT1kLHBc7dw3wk4n1bdkD5MQ6wrphyUoqC8o5YY6AKQP82psjg+RO5soZoEA/kFGBbXf2VPrzP8Z46iVoCQ2sn22PPRds0WlPq+1xXhL0AdBat3rtvPFmO2ba2qaZl1hf1gyblD49V8/HWJE1Pu2RaXYPXywbbmdkEhjQgfeeMY+cNhsby5rZfvMdNppnbAfBzh67x+Df0e/WrZYb1jTfo8dYp/ztACpyiR5n3J5rAihZK4N/ai2bFzwGjmizYZLvGM+px2nXNDR+RUfm+8g9pRVOnqz3uXz6kMGLIKk+aAVIJgMU+TltM/Oi/aLvcWGzbZVxRPHr3PviQBC4CV6wDDMO5JW1x7bk7xND0V71TcBjaFAylxMnypqNc5ogWYJz2JaMIQ4rYzozccEnto2spefj9a05fLiWSTBOYkMYPJC+qR2adqxjcVapzbntwdvaEMY2wuvmuWCBBGLzXRxy6k2HpgSikQtsL6W1+DzlQEheME/C1w6us9a2e6eNge7Y5bJzKrVz8kGex5bjgKMz6Q/9GjpmPFnjPIveDD7KBkICZ+k384COoVc+C62o44q8ffvmbfk6lEa6h3XNC2kzbVOrOcHh8Fw+h07eGOzj++9LrtAD6cObsKZl2Yw5lXtPtlkT5Mr+Dnyc98A8YHTGVMH/1KVNeUQlotn2QmMwZ2QppVzyLnwWOqad3NNAaZ7QJDxIzW7KlRFEz5zh5XxHdr7t3ONHHeQKTekPuWE8Wft8n36yoYGMWq6wzdDHPkPJz2Q/Z67IHTEDfrKmT571ZXKsve3dii8oKS06KfcfpYRIkhrAleA91tvrVIkbl3jn/sP8sfRxYgKD46yjMh/kmo1A4zt8BuTDfgI8Zftz4lvzmO1b6dYKIHcGvDGb8Z759Z5dsvzdw6htK/qE5j3dYNqiV7CrJ+6wPYQH6ZNNhtMWg0E8Nto5ZdPye7fvSQizroPPjF+XfMyGWjLB+ewcH2u96FhB3H1a23rUa3RP13iO/t76uz6fbHBvcsInnpv7rvI/d+6b85jwR3bS5+32Yu71wK+wzEMzdFzuYcAeUO4OnjUuNfbumFSX3MGOYZPwraPzMqZcts1pFGQtMh69tDZndXIXeY8ngi23jNIntMu4iH/U5vidLPjQK8+F9wj8ozvpL5uZxKjwL+EfbBL2IX2TRf/w//yLv1mZ+lagp5NwKok06kmYKVHMKE4HcFgc72aeA7XhOxnYDEtbpxDyzBL0Ueyn4JXAzq5e1YI6Lm87wf69caYPlJSdJQxMaArtPBcrJn9/gkbeB7RZAD3Pei9HJpNhoyOlADeeRUkBZFgrPj8VJkrmQuNRzhV0VhD8noLJZ+mLGm+m12mw4adcbPl41qUC4ASaJsN/rcscffG62lE5QehFOT1u5+bhyb7Uw4bFa0Kb/PRaQB+UIHMgsJV5c6Mua1BykYx37YJaQeV3r1vGgrxUG1V2Ywd4OpN6B/uXMTluqT8VL/2w9ga1p8PHnJFpr515x0DgBBmnQTuBgsHCSY/TKFsPwFPwgd+FjugK+oSmyKyB0ck3yIrHexpLG8HcbJ/gWB1tunXWK+u9srsqgLPL0tBHxhUa23kA4DMX1iAK/9wEIAh00sf8/Kkx7MCKnX9kzCAFumCYoQHt8azlyDzgtTCoPoPgaS+OA5d8EEy242r5sM5kHddYOPY2NdaYY8YFr36O1871xubxOca3nKlHvTFAUMAyhezmPQKHZR/mosdTZ+W7zJk6bIB9B4/Sfr4nQyhtmIdPO2K9mzFk1zyfOUjK5bsBBA7MmwcsN6a17YD5AYAD7ZrP+sQEPGB9ZV1imUq2wrffvi524vQH/Mg6Wm7Lrn3cF2kComqtpm605al+f9+XHlsWF8jWfSHWo30Uc9fvo31owGa56W9clHd5x3Q++dP6zzbnxBH13YBIMsHRCayd5fYMzKF3GJOD5JZZxnfqWj63jJhPWCv0i/GF+QG9zHOnLIKDGL/tr+28cabbML/md+ho+3UPE3m+0JG1RU5PPApNTucJnctYTqx1z46dDjHzh8b5aT2btrEfzMene/jMfeed6JrwLgGZ9IuzduJO633oxzjRkS4bwHHaT+R+8Aqnpe6NzTRvGW/3xceNPR7s/kVXT6DStLSd8npUW/Of5dwyZJ1YY1IZx/M55gQvnjxQumXmxLHg4p+cSNNlngl05rhyMoUzDwJpyQRHZgl6wRPw6ed42Hxq+8k9Q+Yr8zw2FZntsgKdCW1dBV1P36M2g2cFT5lL2+HB8EyC4GmXo9kE23Da0R9pgwBe+l/4vUpxXjNdrYeQoRP/MQ/rGDAQMk8AMBl8XGqGbofeGUfGSrZeNtK5jNK8iJ7I2OmHvrlkMCdl09aZ7Z/ng50IKtDnl1//vrAiF21bb5x6jHViTthLsA3zCl2QifZp3q9LEAk+sjZ51sHRem9OdVsvwi/IFLyCzincNKVIwVPwed4lQJLxlE4v2Wn/yXS1nGZ98nxkitN6BJ7TV2QsAWn6y7sZl+kZeufdYNb8TJskKVBffPFkVWVtp41ATsYGnmejIvRmLTMe63bmx5yMTaFPyeucWGW8ZIKzlmwg5fsXX7xYmAxZPumPbUUnffHyi5onQSfzl7HFstO3XWoL2Tv9PtvPyEf4BNlmXPgCniu6w2PPZ+hH9LL1H3bfmAE6g5v4ecEGCmxab1qHnJjFNsZ6Dl70+Dbdr0Fwt0Ff2Gt0i+nAXLF/9iWLpoNrQ2PsMWtle298cM7DMmvaLtyncrNeCzD5vffZrLRuYo1sb81DyWY2zVlb5uVxm8fuzc18brxjXZLP4T/bcWhdshl7cGRYYy+xU5GfjLtwUZ36eX77Yu6JcKD3xF0EwQuzv99l5pBpnrd9hoezwWJ8hf1B50SP/frXv64xxVfkAmZwYD778Y9/vMp00a59Mk7iQqf8RG5Nu4yjdN7z5ysD/vSX0u+pv8l857u0Ac/ymdceO448r1M5//c/JwjeOynASTOTJ3YCKCsPMyRMAXExrEuJKeX9csxujsWUI5cMsKkNfa/usK9CYLKL8SlXMYHtLmPQTjE1TysAXnWClS0sZWAQZ8d3CfeRrcICZyHY8Wf3/FQcp/Ny9mWGx2BaqHudGmQ2Ru8jkw6CN57ugAPrmceol5Xsdysg2r/20yP3dxyZ5yiIjZifOxUNfRVPRGhzo29qdU19aOqLlLAM6C9HwLdPr7rk361j+y6L0233MaMa9zH24t/K7Hl0+zDlOWi/guJD0HUEdEBXAgrJdiiAr9IkyzFSaZBau8lMA/i43n19P8QpRVR1undpoN6M2bvMdWlkNh44eeXSIqvsRpca4cIV+MlGpEufTVbRrD0BgNAlt7yjHBN0amDbt8tTPL2Oso1MrXpddfEHg4tj2hsyGLIyWkX3XX6klJyy9wwAzDeex8lb6BsM6wmUDFrgBachNO1zGqDr+u72+2lyFGoMqv+mRIZF8y4j06U3Xr/py4wcELDTC83LgQmYfvpsyeFy2KZelx2R03AAbAF6vGv62Xk4wR9ynWdsOPk8fZ8Awnrp1ImnXjyN9smTaRvHAkCEA5+MnDgAeYegJ+1jQwxWbV/8eR8tf/9J1oZ1GvTy+POZDTvrR9uf2MRbO1IYWOZGO8yLNovf67jn1s3MIW37aCmOX+2mT/A4cvzyxcvbF9/7ong45T9sQ6qtlB35rsER40nbGUtKJOR3jpRB/9KBRyCNdUwbdljp77RdDjwaaG1+yLo3gKzsh6Nd1gPd2nQJSHy96pKGPgaT9GMecxCcdcj3OPXQpNY2dM2G9Ti49wLhpzOV97PhxZqyMYheYvOXrPtyPN/NZa2DRda4HvW4Ck9h12eTDDm8yLVKkVHSqfTXlLsq4H3ccwFtrPOhR+iZz9ED0BM9ZkBtbHi1H31Zdd7xM3ZcvT7mK3QQvIrdJJhyOpQOsp38Z72ETj+d0zJpBFB1CTPrYV3A77alZdPm+GY+h5cB1sjyqVs8DutHxmOasMGZtpw5av18OrnwinH3qffhY+QOfrX+IcAW3QtfWMZsW60L8ztrdbFzT5+WfgIXW0+uNdI9IvDyJzZj6oRSYi36s7DenTuGTFNoVrQ4fAPLldd48Qcldz6TJJM2CS6Yr2w7T13Jc9Yp6LN6T9i11kk1aEPX2MYEhXNkmc3RjCFBcE4Q3SuHUvpFyREnjWyvStdX5uOtdCM8zvoSiINOxjzIR2iDHjed4UmwVZ2ImmA+mAAeo3xHgomMP235qDUnFyxfp4xXicApV3LKd541jrROgT/N12wWEqQunPY0Fwc/LlqxuYx+RY9l3ailbfln7fOZA7aMidM1pRcfP77l/iNklPVG76Z9METppg8fbr///TddRnI2J7xW1gPmB/S2dTrztZzX2MtPetd1oWfNsSUETrJhT2Z5BTByh1M214KDcxnsJDkxHusty6VlBtnLu33PSNMFfyL8m/u+8j0nltB31pH5ndMxGSMlpLLRlIzIzJsgPhmEGRPtpm2CUukfOQqdCWTBryUP76fu/5FNjNwk8zLvZlyZI4F++sjPPOvTHsaW8FPKoUBP9AG8Dv7jpMGzF8+WTbTNNl4yzz58fKggGEHwjCeyyoYndLZ96Esu9+Wb7bO2N3wtyzl2pMY/l1QOE7BJurB4M+34aO0Dr9IKSnigxC93LiDX+HalE3B1Z4PG5Sutv8z/rPVFp6lMm/EIbVj/sM7wLPq5MsEnu7nK+1Vd8/4XutFf2q/Nprfvbu/ev1tJcnV6KD439xVMMmHxCVnT0btKENp97/cYq/lr0c7xgKOs8XovvvPg/YoLcrfPlErtCqkfu9Z37FyNed81tmIOWpPSX2y0ros1J2ZIrWvGUwaVWNlxQeeKog1dCaAsOvcJUeKQ8RPApqEB1Qcc78xny8ZGFypYfmJTMGTkleSAF8+f3V6+eFEjQIcis/iC/Kx+33fMy3rP/HluGnac8tOSpti82I/ovV/96ld1MoZECPgz8v3Hf/zHt5///OcVIMdeGRMWbcr/mJjr4MLwdOJMtrfotwTByz4NT6GTwYymO1gSXYs9w8+2zjHfYsPT/5K3BMFRbM20zZAYMhOWmklh0NwMXLfeTg3qVfdmGIa6dgSmUMrLsA4Ds1jNp9fMgbWQqcEbSZlgGmn8FXgaYEpGd0141V5iPtR428fYm0ljsOmTYETmvsNcfSSls73Rs3byK1g2wpagctMwAZEGje289I6/lVue3TcAO8bmEFtR5ZJV0YCjA57tKHR8sgFr1xMqBhjFUgY3jDiB8KWwR9FUHWgCoxUMnIsAi0kIUO8gYQdu5gJAZYHXjvsEEq3gEYYFno7dOtZ9OQkjAE9qbTow6cwgeMIBEJgZnoXnAMwG/dXm3Nb8LnT5mMtyEvzttfPaojzYNc9Y2W2yYDE394NM9djO7RrWO3T99ObotunXgHbzyqeKuvc+pu7xGMemadOOyxpXLcHhGAxL+IVxRzkx/63APgwvxRgwla4rzoUhDXZ2cHxfUjV1syfrueUEA9cXWmQjJIGhzopvB4D5h2frHerijmEqsMyFm7PLjLHIetY6jjFdwexxnvtCUG7edl307mfL8FUfZX69VtuYgr3I5mHT6fWA4AVYZFhRwhi/CmTPJRXwGQrcgGQbldZT/m7zSwcW7eDggAKaDW6Rr8iL+0YWLE+W03Y4dvarx4t+AQD7OTt39AHIt31IGwCCvBOji47lJ2NP38i7P8vnFZSsYGPXLeV704s1OtvNuD/Xx/lO6+EHXczz6TUo55pUG7W5IrkZfXqCCWhfIFjzJROJewKwHNC81jU0GJlg3mR4QqPL+k1dcOsv61f4Jz957976mw+gF/1n0hEJb7zAD+ezBOYie3Fw8w+nn6Aza3Wuf8r9e2znGsOjOPGhr3EEY2oeS4D47WXMeb9OfExdTNuJ/J73sRd5tpzubP7OBXfRN9kEQ7bPdWc+CRK0TW++Kh00JR3IhF2bt6UvH24P0qO2mYwjP9H1OPJpG1mC7vRnu0DwgEBP2kdOWRvLPXQkqHs6hcyfvtMnugJ9ezoP8JI3Hq7r1Zs/YNm0QxaceQw9egZWmO+pz5AL5kzghgAhfTqo5bEbnKMT4MNTL5nmBMGhjTEWY0E2WUfW6ZRZry19wCPML+8S9MEJSfAHXnHAiqBlPgMzQXdv1OIouq+LLr3NnSs6L+/kgVOnFI9NELxqyo6Ot931etXnawN/YxN4LF9jW70WywkX4/AOuodAIXPzvDyerQP7U563c+aLMRl/IX3VL89aJCicAB0lHLKWyc6qkhnPn68NKfSK5ePUs9blrF09H5rOeiDTjJXnGCObePk79Enw8WlKd+giVNsN0z2nomKrkGdjcYJq4JT8zLvZoHG5iXbutz5lnEuHBL+/bNogI8gOehFeR+8ZZ1mPRh7Rf8hE9f8ogcsdBLdsZjxkKqMn4DloCI8j32TmEaisE2LPn69NCXQIc08f4QtwYK3JbNbmJ3opz6fPPJe+vOkObfITerJueR78hx7BNmVujx/1Rlcyp6mTDU7JcfUESUPT4LvXU14l/hfBXOQI7HnaIdtsZNVyf8o7mZvUsDfPseZpB72VfjOG8FZoRDIGtMhn2Hn7oPCL+QoZo5Y4+rT4qPzxtpvG2ejIPMulch6zsXraZ/OAdk4M9CZB0ZFHB5HQ++GrBL1qLg87U9PtnkHwFdN5/+H2/NnzGkNomJ9cwpz285n9ilqnSjq8BsJPWbOcFXZVnX3kJWNgY8i6C/toPGLdDP3YrEYnsu4Zs7Nv2XxIexc/Y+Ijl4D6xMM8n+JHJactu6Bfas0qDlMWYYULSD4zT3uu4NniuUnyzPelR6fcIDiqYncqNTY91dg6CJ7kjMZL5mXbe+MR4zLGd9EHunvuaWJTD10KjaSXKoU0JW2WjZsElern8Y6rmR/gZduHbVMHY+vCR9PINu/UA/fmY15DLpNxbZrYttwruZmQSd2hNkmZ5k/kPj8J+PZdD9lQ7Xt78L3QK6GfcXfRbi7N5gQK5e8yZniZclYZe58wflK2KBnf0dMnhove+81vflPfk3DEXKOXgjP+5E/+pILhlEoxlty06wQsdC3zZ16sZ+l/NmkVBEd/lG1R6S/bS58Egi/OmAB2A/5mfGVD/q+/TRB814FqhvquwEVeiDELMfOvj173wjx7/qwD4dSt08BrZ4JgrIKeGJsowVyO4vIjGHGcEYxtniX7Lc9jLPN8al6WQ/n+XafZP+4gXk00Tg+XNtw+9i7Z1FGrxeSG+JGMOI4QjkXP8zGGed4XCYVJ62ZkBQIMigEWfGYDyzwRXAdsO8gWI7Fr9YRmL19+scDImze56XsffQfI4Gwwps4A78xEO2QEUq/KYWeHsNFRyjRZepU5zu3fc8lhdhHvXJzlHdoTPBIAgPmjAFHQpeTmFu8F0jAMuhDiBLgIkHfwYXYDdua6afNxOU8fo3hnZ6qA+7NnK2MAxQH/53vGzFi2At4XjnoM7by+q8ArAdZ+BzNElv1157UDRVx0ec1aYz5L9j5md/V9J2vPunTA4fHtuw+9i55ne0ePzJy+bKOOrMwa98ZMeHBnc8UiNz8+vj26Pe7d6InxAbiK1rpUtoIw3A4+NOu+eoMmegOQFBnubNR3BQoN4sJ/yHvGmc2kUyYjixlzDDhGuABhgNOjuS1+MtObP+fW8ETIdJIivyZ7oGvP76O8KMuMGzCIwdjyvcde4Gx2u4vXo4pmU62MRFuElUUYHZVxpgZ++M07m+4PubGewaifit06Bn2anwRLMRRkxuR9B1kAhsiQgZHXjhvXF2ha9SBjF5oXHfhgXAD2zKXW7Bbdm/X7WE4UPFxBycfRPb2b3pki/ft17hu4kZEPL4Te4S30DTrAgM26CtpwCW0FHnSRS811sm2tQx8/bNDPWnlXOnMiGAE9IzMLzJGBMnMz7S9j0vFuBy+3LuhNgQXaCPqM4k+7OAUOnLIZlzp81p2Ljlx+O+WpTtBIho/BZW8Q7w05y5JBiEG+gep4sJi1AAAgAElEQVTJ31nH/AvfAgqhZQOwBOZt997fIubolNZjvnG+t5Azx/zXQZ8O7lvHckFRZMR1F/uZztLCScI2s+mEvWAuD3NaK20BSLG15ic7Z+hK6wB4ifVBBuvzOu51vXAVfmCc2LL8xObbboHVWl93cAlsRVtgC+wLjjPHO0vnrDtX9uam6dvfd33PzS977Myz+YpN4/7egWfmQ9CnMqNyTPTOhiE8WnL/kKBHy27sSzbM6Md4Y290tq6JTsj7BIORGfCc5Zd1g144AnawjSPg6TqFNfJLcJB3rVvSPrrc+o01zGes8RULTuZV1a2cbDtlx8cpyRyDOd++6zrvdgCNYVl7goP5Dkzq7M/0Dz/bkUE+nk6pPdrGFlxsu8qC1CW7kxUXO0piTjn347dAz1wOGHmfbexJdmkdYBu6dWn7QvCQcSTjrYshh77waq1z/B9dwgk2I5BNycK11kmSyc10HLOvU3g5zbOPqZNYxLqSDf7ll/++7HfomswsLj/EKT11yamH79EanVj9f+zNCTu5+R6n27rFWIEyZjjuyIv5pmmVDINdWgN5cVvWsdgwaijHUefUmMd42pXI7A9/9IPy6dJGdHn+IYfWKbYr6D5sDgG4zD/tELAs2YwsqfY3vJP2eq594ojMwlMGsCmxx7zDaS0CdXVpGidPhxGxM1kLym/ks+XPjT8BvszGav6lbfj3ydNnfVkeiUhT8qPG1MelFz6dhy4nfsq/mUsk//Ef/7GyCTOGxA1C8wRIXVs2meCF68YXpBwI4w7fuAQcz5lfl/woKcM6soL72pyDt6Bl65XGiPEhmv77gmjWD32eti3nBPZi1xeumgSdPJv1IHZgO9qlyvYdLxtz9SV1Cf7mZIHLURlbYUPxEeq7wTa2JW/fv7tsfMAnBOTDD5GfwjZv39yePusSWCW7hWsm2VH4kVPclRVbvlx8yo8lB2SCE9gLXfv+nKYbOBhMhrxat+I3lH1PEP/2cY0JmhJTMU4xJoWHvLlCsP7cUDZNsp45YZM6y6EnJQfzDEkb+f39uz6VeeJjrzF+HwmJPoVsuUc/g3GwOe1f9T/rsuUfkUE/dOXz4sk51cj8CzNP4sRqNO1ONjNYCsyGrWc+4Bxky22YBtgN1rtkInb5dqvTKxkbmDPfEbsBf3P3W/w+8zvrjPyyZl5zlya0zUZeM6Z7MuTvobMx29r0mnKJ9G2aFO48LtmudZsgOFUTOtEuscoulQKuq5NWs7n7vDYsdkA/Y4bGFSz/9k0lD0Lj8OE3v/996f3IIKfBsMv5maB2/kvffcrkySoxls/TLjKIn5PP8zunXKBT2oicJxM89cITCIdP8CFaLzemZJz4pcwHHQAuKJokfnsk2KEb83zWgqA9fiB+lNeX+VjOmB+8Bh5/+Lf/8n+YTPA4gWQ9Z0eoneEosRWYnEHGaXj+4nk9E0OWgTOhU0BjHMxYS3lPsBqhoSRE/T1goS8b+1iZohASsA9gwQga/FtAGA/MRv8IMUL/+OnOYrGDGeOdfwCRJayTye6/7STSDwtuZvDiXwVngqOTBYzR38GqOH4dCEgQvg1IH8mmzEkLeZiPAGoz4wb529nJZzFgLcAdKEWw8x1Ha/rozWSAT13bKHQyfqGld3gJOiEUa/eqHJF9eWnmgJKHRvm7eCBBz1yQOc4gdFj9jUJhdxFHDF7IBkmCrGuNh3/r+4fePQ11CIIXXefG8jA3N4LjuJ1OBTV01222O1W7eb4CVjmuMjuss/FS7Ux28zYgrRzrkqcBZiu7etUA75mX866s5Rz7TxA8/+q26WQDT82n8AEB4ihIjEBnKHaQmEzyPrrCf99VAKnW8dGT29Mnz27Pn77s4Nr7DjT1dBs0I8ddq7w/Ni9RXiXja4X5uC8GVPYrjslqaxwMLl9AVsgoZDcfJWlgCLBwUKIPk/QpltRwJqDbjjMZ9S0vrY+aznXJ6sc4S3t31vomgKN3cDtD+qadXdYqYwt/Zu4YaDI90lfko2oSvu66x9kk5IZo6LROWwzv4FAxbyATgYrSkXEkJnhXu++q1Yne5qeDBk3bXisuaKHmWgNc6lvvI5R92qAD/C3UXRonP4tfs7nA5s6Uc6rAU+m7BpRzpKD0UoLgCYrXGnCvwzqMQEBsbyjBH5GHZRc4qaOySCUnKcU0tgkn0PwTu+U1Ru7Q9zb23e82+N1+B0es69Fz6C9sGvbGdpJ3z2fTLmA+64VM510HJcNbZCMjA7aVbUN6E9v/6njfgBf0bp3emNMedXqqsnk6oNyboR/WplcdRV1HUNEPvXEWTB9+rHZvlG8h46Of7aB5BwCadgRIm8YAq/BN27wOHEHnrE8H4gK2uw2c0+LBCrb0yYDZy+gjLiU8HWiFTsgu48Hxgp41j4eHApV5hqAKz3t9oXP4nw2vrB3JBqWzVX6IvsEAbKwDBPO3x4muXf087gtOWcOlqWe9wVsAwxrrnPLCAYKnaiw6IYAshFrrmOgcVV3f5QLTONG6RJfL02pDeJyGXmeO/XbGfclh/leyv8vXtO5+XDqldVtvfOa51h3ZcOyLiPbJpO2osjHBaaSSsSm7ZpvTNGmM0puvHUwnQTnflw0a3EugyfZobUKNE4ADgI7NO7Frzg60HKaPV7//fTmzKwg2p6Kst/NO+B2eY73t2KHHsl5k5r5/26ULaMs6Fp6Al7bu7eQSyghi99MnNWu9+VCX801GZQKGr16/XgE3EmAupRAn69g8uXS6MqnQja0ve62xq0XDnLqYJJy2tdkYal0VOYlfUTwyOtsnSrEB0K8CPsHc4dPZWOf0Th9z7oz5BI84ep7PgjvTR9f13gHN2mQZB7F4YWxsxpIN+oy19HIwVe7GGT+pdI4uLIa/Xr/u2p3Ym+j96CPuoUGPoANx1uGThR3GgXfgsfRoasPP/SYE5AgiUXYD/JWfyED6IfOXzGBwNLKGvattieFteC3fEQANDag1jN6rwHMldey6ysjPPf+q+eB2+/4PulwDfIoDncBBaEZ2Keuf9iuQOqdx2Fgrfn71amWkI0etR+cC2LdvVqCs5sWGq8pTFn9Pvf2FmwarYG/Qw2kjmLDvkmm7ic+0MVzzK/PDBg0c68zv6OaXL8uH7PVqmWl5bzyAjDXdSXa7VbCleK0CalPSg0S42WAPbf7hH/6hTimknfjQ+S8lRvJfaFl8Nr4dSSHOfs66EIxBZ2LLsTHGS7bJbDBTfqWS2uaUwS6T2bgSP61K/uS0V8U7Ri6fPFmlPcqXnDIr0fuUfSEDNw6lNxDg8cwTvyCfhZ7p99s339bGIvxec5pM3djG169elY1MWYTomWAG9FyVj2FTilOyg/+IcyD3+L/wCfwM9gjdUvM8c3v9+tW6i4bvvQG0dOJkYdOmcbM3AmzPWCvwDONz7Ijn8yzBrtCJC13x+6CZfbsLZpvT89gONlfAWjy7adK+d9aGIDgbfNzpBe5iQ+/d+7frzpnMxZvDacuxiu4vBmhnN2euHr9jVvBO8NsunDrU0Qn/0guUm1C8p+adDPqHR72Z8eJ52bzSAfMdiWyFGxJjE1YkOeb0QWpe0T8qWUG964oHiIcJ9jbGiv3rTcfQFeyT8RAEB+9DB+tCaAW9Tlx94hR4jfnaV4PH+rPNobTBJ7ZpS8/Ups8k2SrTHZ52v/b9YvPZQIFXwOvwU97tuEjfNZC5YmctZ/md7G7iXZH5bNxEjgmCOxs8zyWgnYRmfLOK302sKP2kTTb0rLvs+4DL4O/gjNjNbLwzbnzKbqPxC9iSdcTGEg9Z7U45Iq8RmCJzpC45J508Hm9kn3oB/cTz/A1+ffg3/9t/v1iBMiBpZO9etqEAxGfgX3zxsgb07kN2GDpd3spypK3x6FH3hwUth8s1K+9csFhKd2oJ4QA5aMpk+AyCXWpvWbhVswgFCRiMYYkBZKccYSSLhQwXHCmAFuCTHbfMmZ2jjMeKxEJiR2Mbcy7R60DxDmZRu3tnBNuxN6BF8G2A9u8dqGEtKxgwWSy5gzm/k3ERjAPQbgU1GZqTyVsAbLKUfEy7Aw0T0J0gEOsSh4LsJgMZmJHPwhtxcMODXAADgLaxQPnAUwBaB0kj3Ncs/sloyU7bBMEDNgh4Wog5CgeQcQAxY00/7BTTp+neIMv0bucdGudZaBxJQSmsDZvvuiSNg1sN5uc42RwTS9CvHLVHvUny+vWbVQ4na5eAUAdZdtmXH/3ohwqg9XGogLL377PpMJsqtUGSI55Pb88mCP72bde0dRAGnqtxKiPcF/tVeaC6DPR9OxXPuoZeaMQlgJlXHKtNk6YxtEUhI3socQd6AMoANhyJGm8F0ZL91scvy7lTHcKUO+jMhc4ISSC2APQ41F2WYx+ZtnMCP+SzLyYoZuOFnmBcGI1yduM8yhABVDFYrDlyYiUOoEN2zgBJ5tJZHgFtc+BushjR24wFPYQjnL8raLBo1Dog/NQB1oC9nDjoXftn47x3RuXmU3RjaJeswshkbTQ8fnKLpmPuyUQp/VAXQz5bNfi/90Wfxin+is6hdiy3iE8gtpzm2cQJPUpXVMmJpxV4gH/QRwAv6ICOZ/PNwAzaG9wA4rrGZwclATKsC/wYWWjadb1I9AzgyM4B38MrrHfeIVgKaMNZxFEEAKS//E7Qo9Z2ApX5nd19ZAd5zkYFWZQFbNfpl940qtMaDzuztMb2OEB6n6RCT3740PxWerA24yi7k0wVHMDefI+j3bz29Pa97/XJp7ZVrT9TCgW+arnvjJKWkT6CDQ1aFpIxHjnPf326J5tYAbG3W7Iup5DYnIapTf8rKm49S2BgTjZU3xV8ZfOmL+rMv4BMLsaC/077n8BW+D98sOnUmzZpBz5Ap+Lw2TZTV5bgJ3bItThDgDiQDiSlPzZNkFnbYeQcPQBOMC/boYDX81loDy9brzsA0GvVQe/+fE6bJYAwGcCVdTxB3cwnuKMdyn2RDw5C9HXTuTfxK4Be2U27nIrnmXkA9uHrHETOeMm6y5y6nEH4rdc5/WRcYYXU4P/+D75/+/Ef/VFlOCKj1i0bXzWOs32ER1mLc2Pf+OG3v/518VMcnNaZvUFU2C8nMnKZ++DNfJ/nyJLBrma9sUOXQN0EuzJWMnZDH+TI+gh+qLI8k1BhxzNjYCMAOkSOf/rTP67AYnjw7//+72t8BMQyLmiBA1MZc7o8GFwPHmDNwO79d99jgi4Gc4cPGn/1Rlh4ogLTs0mX8bEBgb8D/yK7Swbn0qlKyKlNibd1krBo/OL57fnzFxWw4kRd1SkPL1acsCbVJ+4mCHGbTdric+nH2NWMK8HjH//wR7WJlH/gP45br8y0D++HP7682Fs2V07dgR2Gfsi1ncbwT5xpghMV/B+HmY0GMkd5D76i1AcYNwHPyEjGm6xgdBGYrHHOk9uTp89rcyZB7YyZE3H2tcBCaYuAVWievx2wonQacwT/1M93b+rSMevA0CRO/C9/+cvKasMuh+7wpwMTzAFdkjm0nuoNb2zmaY/YHEAfrWDa29Tw3XVmaSc/sxbQgrUsvRGa6c4ZZNXYJOPMu8gD8goOfTFB8E6wSNDs09OmyDV6J7Vqoxfjk0UnZgyUDfE6hK+z3uGTjCnPhCcJKLKJ36XadvIAwRX8ONtAB8Bsg1hnniWQQxsnbfr57QcT9LfpJxGosVtvTJEpfsV12UTMWjy6ffzQtiVrlvmD+zJX+APclZ9vUlptfA2wF35d6EDQJ+/Cw2SOg8mtz/GF4DP8ZHxJ25Xy3efy9Ywla9UyuUunsPGDrIGRweG297S9/PxJAMGunDbOuDt0wj6lHeITrGNfnro3ss0j6HfwMbIVfRUZtwzznf2Sq4y2XbVvkL58CXufwu+STR8+Bu/vuu7QG36zXxma1UbsBMGxO8hM5NRyz1gJgsMX3U7/h80itkG/bFR6vcEojp1A57STf8STkCfkzXggujz2HNuNDoN/WVfiVuhSTgWnzfYb218EJ/E844QfGCNrBh3Sj/UBc4fP4Avs5rK7Q5RNw0m8UhIfWIcxImPV58SvvA48z0/LcNP7WtXBvAo9bBvA1PBD5l5xsLkDgjWknfSX9/E7InNZJ2iPHjH2bZvQmCm/+78z1gQf4yfaf2Xd2NTgFEj6aszWiT3YbvROxps+Tz6JHQweMg1sv/Fl2QQAH2KDMw7wEnLMWmHDkAs+Lzr+q3/6XySmMOB6Z4ZgQAMaAMf5LALQ6fR9LD3A0goTY8txrapfzeWUIwRFUB/nUhYbglSMPMdBKihaRKWcwjWjEcPExAgyLvCoy2AQNAsSzm/VJy7Hp4+4nfU8vbvugGWDuc4WyLsEXgEcGC0WCCaAkaFPZbpVss2uTd2L1xlxGAyUBwuLwLo9GNtC2kqlndVlZJKpXNmFXQftBz/8wdQTbEOMAiITI44Qn6+SKMcGBrfaMy7GWbWf1TdKFLoyfi7jybPfvHpVoIvgj5WSlRvKJw5E/stcMBQJZhN4WLROLuKMO6cAyELA6AUc5ZhpHLf8Z0eS3/PsT37ykzoWkiMh6ZcNGNa8wcn1WB/PZPzs9qU/O2Uc7QnwydEssiLyE8NV/J4LPsdpj5f+5s23ty+//GqMRG9eJHDd9OsNAED906ctRyu78kOUU9fmDvjbSvzR7fYhmUkdyMKJAZhfZEkXz8YJSl/s3EW+8k4CCaFVwE34imOSUaL5286UAQAGGvkBDKPYMBwo3fRlupWx/i7ZWRNEkCPRxqaDRgH6aSsyQUZtxp7ALIrcDkc+S5/sVP7s5z9fNCpnnEwZ6UGMSyn5ZFsNWEaHsGuecRn4IdfMPT/RjaFDdLOBv8FxdHXppmSVqBQHfWM4MSCVgTibiL3WDcCyDq9f5yhwB1Pr+bedLZexAn6hf8ZFgI5d53xWMvfyZQUVXr3qI82hfQLhFQD4+LFqj/3pL39RPFJgKv1XKZsd1IZ/ydqMc9HlUx6qFl3Zg3FS0y/gM/PLfNBtoQ0bX69+/03xArTBsGNjAFoJfCZoEB6PDHNEG7qHHgEl8HXazz+ACgEFNnvQCQSG0KGAVGxgxkOGS/pGnxO8CN0IgBlcAmoja2w4ZU5pI22nzFldGqxSFvsOjgTx31dWSd6vwFeOqMWZm43zCig+60BDdFf+VfDkQzL7ukRFNtooYWZHLnNKm2SLMZczGIZeP8E79pXNjJzw+dlPf1q16374wx90MHWyxxPQqvsz6nh63w0BDoBeYBnsV8aBrmMdIgNZh6x3Mt84Bo5uNL9Ue3V5F3Tomn0EfcMTOJvMGUcOPkob4TnK1FneCESWnpx7TBzIqQDKnAY6bTPBG/QJ479nYwHPyDVjzE/jK+hF4NlOSuvK2+3Nt70ZEp7J899++6ZkELnMzwowzr/Icex25p9283cHdCZbcS5gtlMKPkwTkbfwIPgumyE5XtrBVLIrexMvdhU5j34KjX704x+WzQ9P/fRnPy25Bg9krGBOnDTbr26zMaydXjtVzDPP/urf/buaZ4IUDoLbBqSdrHHmlUsSwUlg2GTqkLGLfWr8/fH26ptv6r3orOAXykQwdn4uBy/O65zMCX1tC7ELWQcyJhNUjB7KmP7u7/6u5kKWMrggbXO5Ghc8ZW1wqNIuOBF+cxD1+fMus5Bn2ISq4NrY/rLNkfvHj8ruRSe1Lt0JAZYF5gyNaz3fDUbOqQbw/bsOdIX3qE1dfDYnDLmLofB8yUWfYigem2B6+VhVYxRaxqY9qmDsf/Dnf3H745/8pMa67Ps4l+jwfJ7LgpPBCU3wOfBHwJSWY3C2HWVOG+Rn7FnJVgVcs3H4pDAKNI185jk2Wgm6g7NDl7QdumRtMyYwIHQlcFJY5UnbkR/+6EclG8HbvtwRv4eAcOGGuTiMYG94O3YjfWI3TKda14/JTJvj6CrvkvH/+Z//+e0v//IvV1ZbxscYwMt8lnbTHzbyDHhlDuB69CE6H72KHmDjBwyJXLFeuZwsdoXgf2GrZ+1rkg2MPgYrsvHgmtxgwhydLz1dmzadDVnrOhc2N7be5eU4/Zhx/eiHP6h3v/76q9vXX315e/HseelAZDl6ChvM+rLxgt/hWEH6ryzn8QmX/6cTNvhKYH8H3LDL6B5wa57BP29c/2Yl02zfoDeXms5Ng/TRdwntknzQ1hi77ZxLGibJ4nZ7/eqbsl1Za3AjiUAEvErmorPjd6dWsOoXnzgjc0879N3j3fW04TuCP447gBdXPGai/OhseDhzzrr1ONo+5Z/x5/YXuzwW9hRbh91HzkPvrG2y2MHW8HPeJwGABEMHAb2WLbNz8fEYRvgAO4l9xd/+/9h6kx49rzRN7w0GyQiSwUHiIIkUKSkzJeVQWd1ZVZ1V2YYXhhcNdxswbC9sA+UGbMOADS+8NOC1N/4J/g3+N7VudDsnzZzHiCAZxnXf53rfw0gFIAXj+97hDM95hvuZIleX6vT8GHWqvM0ej4w71ov/4Lms4WmsRDk9yzrnThDHMjIN1TXeyTCbmstXvuwuNBJVLsOnake9DM343Hds2Ckb+fS6SE+sHT/u92m9Z9Z9PIPqKQKM6loGYain8HvWT3VkCYKzz7x/1hOir00Zx5375pB2TWc6cozuJfdIW/O5O61/M76Zb87Yhnu84j1T3X/xKx1fyv/TZ8W9WHka9syaobqVq1X/m8+va6DMl17n385R+nf+taEauKP+o5wTp1oDtgamyjO4Vr6nneJ5YS7qUZXNF1dePdO58oox6LBwPxgDMkU7QptYfEL60OlXvbYz/gu5N+zC2e7F7kefP60nqx87jhmH5dnaQDMIPo//tEyd5Ub2/v/9f/6vkxLumSieRGEhRCtsCsCwWS66CmqIOE97N+omzC7AN/Xs3o085jkAmw5wnZxAzqgdZW2rKDHjeoExD71CfWaGHoJ50eeDJZHPBp7MOQdjlIaQCK0H7sF23MxDY5XPPIhukkYfz1YJ0Iuxgc81tBxrN/5thDDRILNHT1C8EU9VGjBeVHglOjdXwlfhnA9ev7NW+AaIFwS/mJp5RPozbgVilP1RJ4yIDQU3++875vqVgn6n9yYgOIcr6eqtr6rgnoUVEQYoa3xG+p2eH/eSffag8DyVeeZWGr60RuexVtbI00MfQ25422nIg1cM8MeIZI11jCoEFEr5fBDdQ84CRiZRJBjFGMemoZT5bamwzMF10zCRwRWoKJAqnRitkMjZl68iLH8sMoS5NP27IA7jBYhxPYmCLLPdwFTmqeHWem6lh0STR7CXbrfMkLfLm+M3y5ujKmFzCRSFsQw96zQyAVRKNUr4m/XGECYSnbFfunSwXL/+/nLlytWRLnk5dKHSLw3N4IqNXGRu8xlXoHU+NWRY+wB+I33+zA7pxqMy6FDquL7XNvomEeO7Zka0lEcVpZabUUC6z/Iexv3e+++vSo2KvedcxSOa9yhXwvukI6KSmD8pzhijjIsoxYDIo3yNSofKD8+M4rksWUOFkopAvz9KZOjLF12POiRaDkmBrVLtGia68OnT0H8BY4zbRtA9eUKviEYa83zOylHApDbnunzlSng3CjaAZyItL7yrmPKsgytXV/nSfT9c3oxoAeTHRx9+uHz55RfLBx9+kNT683v7ObtGfLu+OnIbzd8IznYbp6Y45Xx6tlTCWXN4KPfPnwdIefY8ABHnjT2H98n7Z4WHf3PemCOOJ9ZNBxznT+VWxxy0wVrKs3hvlXDOQSMsGI/G67uKVPdJ5Yb74DWcJeUNz1UemaKmjBBIkO9y/mclh3kHHNw7n/JQ0rOKDlGKiUh4hYF3Pu9W4QJZpsmVEatERu7v1wkZBWvHJlw9kwGfaYI7HG3KYA0UgUWdEDomVV75LT+dndWMme+MimBd79y5s9y7d2+5efPGcnDpYqLBwzdGCZ7yrYJmys/592kjgnV0Dyr7alTxb84roAX0EF43NaZRF8ApI2+aI8d4hk3DXHvPo+uiU8MoOxVA5QbzVS7iHPU5M++c+ZXnXENBJbnyqHpdsihGFLwycPsNfzwX4BowDiAb3YFzrVEtOMlcK1MaHRO+ccw+ttZ0Aw5wnFS3YR5cU52sZXTms/riJaWjtrNjyi/gTtJ1J8ej/FLaZ16cj/a42VmePXnW8mvD6G5ZtwLinAfWHaARJynjvHrt6nL79kfLvXufBDwGxKxM3LK2pH17gUgj6mbSlb/dl1kf/P7bb7MWAivuo/JMvZR7uA6wjM/MTGC9kStGh+us4VwBOD998iRyhnW2yZF6J/cIdmpsQlPQA2sSWUgk/4hmZGwaaEavs75GA0uzGnd5/9On4ePwMCMeKdPCGPjMeUATjJl3CD4KpMBnLl++EnrhHTRzSlO+0V8jujllyM7upnQjtGovo9mInnWy2QCPDXLUyKVLRFidO5fauTw/dsIoPxKehW4w9A4czu1xUhkkL28VpoKkiZRNs/WCXQAlvOfa1avLp598uty5fTvyROAOnUF9S5AVeam+JOirUSsIrS6vfIBeVlB0lDAxuILf8DGuZU7MmT03I1N9XV3bPWF+OnTVYeUh0rS8UyCUz7u3R+mjcvXatYCJDx89XJ4/x6m8lZCDVwRIf8O4LkRGMQbtUp7Z3kk40qprM4cZoNk9W+f5JtuM9j5Zbt++s3zxxefLjRs3lwsXKIuA7tiGYcyH52tL8FvbcLa55jPt+W/gxJlVB9WO1bZCD22Jk61sF8907OjynGuuzziSLt8mYtKs+p9n5OqVqzmX/E3jQvQu7MqU7En5jJ1k1JH52YbPryO/Cy5UL+xP6zyzpsz3Rnjd2eXRowfL40ePlgt7+8utWzd7tkYAgfJnlR8jOEzbW1s59vOoUxy9YkQ6KouUlwZUKAu5XzyiGMUGSM/2lLLNtVFGIps6FhtDN8taMCP3Jeu58nvmBTO/CP4xguuQ6TjXUwpyAuYiv0ZpSxsPCnzzO2dw6ECOd9Y91N+V/+150qBCeb90w2fzGgRvuwoAACAASURBVIpPzLJfW8p5wZ+5D+cp41TmndY7f8y+8jN/82zWyr3keQZpuGfSBue4QFxr86tvMFZ5g/fEThnAtViUNh30OgP02oM4Z5QTteU2kHj+96wPoLvMeIzfMTbtKflX+NnInAc36XvLWzZ7b2QahteO4NKl2R3MDfmmg8OazGIpq22JzTIyJGcAcNbzZ91ZXMv75fGr/JjAyBkDO72G6ijysNnm8X3SknvqNdKnNLvpNVswrLQrjcqreYa0p72i3aXu73vnc6CupyNAGvJvn++eKut0KDkOz5u8aubnWfMBgjsGz+rMCzY+U57eZ26R66suNZwF7qXyQNnsM+d3cY1YH3Rk1onzc/zK2/LH4oXaBrHxzp9frl17L/TeLOZG57tu0poyR7tK+4456gAvLlDsis9SAu8idhY64pZZMdvP7pe8SzvSrDgzw3k/704QmyVWRzbdTA9eo94x05NnwT2VfqXBnN3/+//4HxMJzh8o9CjN/LdFJ2wAOAu6RtDopZoMjrwApj+ivz3UgoYYMnymUpuBpHxGgXaZoQSejR5GgAaam+YCzYdGAlQpdGM9DC7AZqBs9WtRkFMbeHgqq1TVkOcdMuzUaHz1alWMZpBB5QWFYDbo3UTnyFxkQlznQQBUAmDY39uPQTwL/jLSDcSBICVurmWMvvM0E/tLITbk/hD0gsMcsIODOkIwKj2QjCMe+VHTOIKV/R8NorLPo77zemjXpo5bSnzrKzYa/MdAcBUnQHAiS1WsbKigcq9B6cHS287f7NssfFUONBCiSCaSZG9EBrWMiM4KDyRz1PsmGOYh2zzIOzHyiAQHCLdTrsJYo52zFMNzrJH0OCsHs4e/wlaloiC4xnDqRo/I+AieRMo1upvnP3r8aPnzn/+cSF3ej2Ew1z5G2EPL165dHQy1kcQtA9JmIIAUe3vWv6YRw9Hy+uj18ua4GRLQqAqeSqY0nXp5w2igLiAGqfvm2bp4cCmRmawT0T83b94McAowwX8AmTJgz+x8hmM8TwJhpm+ZveNiveyAnDG+oVZaDSgzTVTEiPZznTEO4IvsXUHMgwI38by2Pt8W3VVnBz+CmqaOKWgUSIxbxUxPL9GhKEU3xjowTsCJJ48fRzev4TIyF8aee1YSUUC0yyghkPRUDKpR216jmfmsRuFIQS0ftFxPI0Csfdroud0YYA8ePAwAhAHR6BRAoWZnsIZ6ZoGreCbnK7zz9ZgrDWYCjLYeYgz4UZMb4Et+VXlBzdR6+Pn7ow8+WL788svlo48+zFm7dNB9MC1/WC8D9NLj3AZoMTDSHLY1LBWEPFdFSCVO/iA4/vTxk4BAgjaunYqwxpGOPAxHxqUDLg6E4Txg3jYrWR0yw3nK+3mHQBBrEYfCyPjYDPbKCWkGwEcnnIDIrODzTubEHGbQQZ45KyC8U7kapTslRLrXfPfiBdGG/PcqvMhyFnkfxvje+WTs3L//YG2+UuebpUNaAkOFMPu8VA9o6aXNAVhlutGf0AKAevk5DqiWOemZAuioA1SnpSl+3ZsaLzjZcLhde+/a8sFNMnZwuF0e9FBAalOomxE3Gwizsu+ZU0HvGHs/97DWRlFC/+xLALnRfV1njHoCe6Gzkr00OmiWc7MBNiujcwrtbJBKl9EFUjZja7Y360zsW0rDNFc18xbgWmU4IHBKV41eEuO6RG/s7Q8gZm95/ORx5s1eWCLENWSO9tZQv4JnMBZohiyn7j/yZgPxIyttmD0U+ZyVia8ZcVanPZkjS8Adrmv5lNZ59ezWIOj7WGveCf87PiSaqqWy6kwjeqkhvJ1/ATCyVPju4sX9yPtPPrm33LnzcWSpQOMMmsz7WN2h0YbyHPUBz+2sxPPdD999N3SQ0rqGgAC1RiP3Q2fwG2gTXgOvLHj/MmvtGVsNvp0z2RdkNHNDxunE93lG2690P2rhAvwGkBjO14BtA7iG//E85AZz3R8RuqxuwPzo2aXJZ0+fZi3iOASQGVGb6t78nnm1eqjyusZP5RHzZj7IzYePHuVdntPUbt89E6APELwRewYpbA247GkT43dgGKGdEVkO+GoZt5evyFo6zt/wbtZkBbhS9q17HRoYmbYFpCj1VydEQJxd6Km0uOqze3vLrZu3AoI3i6UZdRnSFDnb2s9krjWoRPtp5qdzRKe8TTnIPkEf6qY8W54FzSTwBccszo4RtCIv4/ygqxk9qM0lTXK/vM26yQJycSRdrf7JfU+ePltg+xcvXRrOjJb1seRVHC7Rhwk+aKZZgz/eLWuhPo2uMlSZAWLW8aquUPDxbPge+hw/ALx3791b3n/v/WTDAjbj7GCNdNq5XvzWFi4v77MFMjTyGbe18is/CzjMoC90YGkTQW3W0PU0gl77jvcmZRyn0yhD2usbVMTcOE/Najxay5Bwf7PxaltAn6+OKJlS8Bv7F3pW/vKejW/gNLySgITu2asEJ+2fP5/P1YmiB46SotCi9vdsD8lLMtfBy+17cNqJI4BhtKBgXmhmlH5yjMpJ32UUtfb1u7y9mdX+5N6z5SHNwG3WgPZ61nyENPKb8XDtDMS8TTBWS67BjyyDoMwtb6ccYANyCEhpZsJmL5mNJB2pJ5TW9t6xuWbZchoodK/l9fIh8Rj5BHQSm/HRo4Fx4IguxlA62AIc+Vu+wufV3bbx+5ln3nn5PMfA94Lgp7OoorNMoFfoYTimeb50JtjPPHS8KhvznjfVqfmed3lW+cz9U7ZsOlFtQn48fwYWVZ/YMvEDUO68O1b58rwvMwgdzOJ1dUTGVad/QULWRH3JMeQdKTW4OVAdm/QoTapHzvToeGcnkrag75rH5/XqJ47Dc8W7fI8O6Plc15b8S6Bbuz161sC9lBGnswQc16x/O8d5b+Yx+l5pVToRC2SM6gGeE3W0GQSf588zZkxBXhiaH9mt8vjZPpjl7obxVGarg27v3spPuQ+u57zWM3/jXdp/OoLUIX0uY3T8nnfXRPnI+zgL8HsDRKVxx+A96g+1uer4FyNzPdXLzHiez6I9JbnWYC3GMb+HvxOAOvRK7PViUu+WGOVvruX9/rhvp2nxNA2d3i/t3/Cn//N/+a9z8gFxGqF5dQDh19YIOBStdwyoUbw9QmMo9jkAljgZDeg8yB4eFKkwdqJzX77sIY9AbwQEk89BH0SDoH1KV9OnT9/xgMC0EYJMACUMZi6hC8h40NzEmRm7QPNmIIjtSIsyLbMMqDNStPkMxsj7jaadn+E8NVAlDpm3m+o9fO4zVWISBb63RcLo0Wxk8FZ+wNRA1kuPLmOdhZhMSYLZ3ltAKM0uhyeWeeHJRiG7dHBpgOGNqNb7ZNPFgPNTKQmev5a/GWUIfLeKxAo6va5yoWNEgSagnxIGSYsu4EKDEJm7NCgjkLmw/6Y/zQdfBjoD7oyV8Z+fQPAzNHrlEI66vfPYGRdjqdF89h2jgf2zOQBAOEYk52eOKirzftcTKJOamV7HukUXuN+hqVFHWYPFtcyzR6QTyhfRR3j1//jHP60gOLSRM5X6vK3BGGfH5UZfGQlehnZYo20XRa+R4Kwn5/b1EWnBLV+ik0HhoAEWRWmKevr666+zXrNTgnMPOBma2gVgPljef7+lZPg3vy11IQinEuN6zSD4LLDcbw0waEuPaQyQ1F8ErDyfusbey/UYPE8ePxlRvY9XgQ0IjnMD8KyloTAgAH9Hvdf2dFojD3nPwwcPEy145fKV0O6Tp0+aAnimjiqdTuzBhf0LiXCWto3EgwdpSDBOwVOFPc/hHEB//FsDSKNLfliQlrImW58B11FFVsPM/YyQpCzGWUDwRwE0eE4cdCPFEfrEM07EFvMBrAQQYH+ZC2egykp5ksApNEW0UQ2eN2kiKpDICWgZnjOro+zWjetJUybiiDq8OEtUIDuPkQUxSg28Y+imkVnrOlqGSWVenshYPVcqCUTLE+kkCK5CrfIlz1SpKx2VnjwfggkBOgY4KI+S94Vvjn002lmedjqtlnHymc2eAHsYL7Q5KwzhbaOUF/NSVrlm7jHnQiW0AF9lc+rajlr4nj/22OjqVy8LIrEG7jMlbQCYoJNGvw8gcSH1taW3OqaL2VvkCMsFTfve1u4u2Nj1beo697m+KkDseWg6hnbrLc5KjUpY+N4AP1g3QCUiw6GlXE9E8jAyoiThaxrzihyZjF/lmEZajJeUCNic2EZ2s8ampLMeAkdRdodTRiBFPWU22uVLKuLl03UiMGf4n+ddnifAJI1qHMzKoDSv46DnstFl8hiuL+jUGqd87/sdFzzm4ACdq9HrOGSIWOReDc3IkfHsOXDBxsk6uJkPxr88gfsKTi9pCjk2fwWYdHhUXlFXvcA7a1PnWh3Dvltdw1qeBawafVvgPUQylmYGwXM6S19UAxuR4tLgtWtXltu3byfLAEDcsg/SiTqL+9Zo8RqJXiOt+8zTIPjD+/cHn9wi87mfs6ijTH7B+1hn/rZZkXKBsbE33Md4wkPPtzkgZ1Z9l+vmNG0BdA3hWa+d9W2ebZkTnSBGEwtoMzejwXkedGMEHPeqp/AOARTWRdkkXWoAMbdeR1+PlodgHkSC8+5nox4xa52G0Gd3ox/BjyiJduaMvS6qc9lvgF0veAcYVD5X0KilEtBv4lyBTwxgKI5nnj+VDwxAOxwwLT3W+uU05rX5dWT+mepaou7MN3rlxUvLB7dupUwH5VESSDM5tAQMj46a0i9YOhvUyoI10mqcC8EXm2UJwrjP74AFIwIOR4ABBdwPDQmEM5bT2ZKzHj7LFw1eHTW8+9HjJ8vhUctocZ/OOMF5x8/erFFh6FzDfpLXMe7YMYOHqYPUJmzGiY6o2Sjmc/ROxgQtqsdHN3j1Yg120BaQF3hWPMeOQzsrkfSXLmU/DZyRnt0/aCRp4FMzPYNvBMJnnS98deQxlk6b2SQf4FrOkmWfGGPoc8gPg2sCPJPdNZwoL181Ght5ptzRucJ73nvv2vLxx3cCVPBz9OpVHCSVz1vEOLrxLNdneaC+47hxrgZDGGfMdWX//JE3CoSzbtAtfMuSYMp+da/1+avDtABu/7NZ+eYcpjxi9e5G6j5/ge4NMFl6abmM9itpcEDB1EbNW6KkEf0Bq89VrqLPoqfEmcpcR5Pvyqk6+dk356ic1T5QJrMu2qfz2ZTOXDd+SyvqE1zjWRQwE/CC1tUrDTRQBhnhqf7lPcyfMVj6iO/NqNIOnPENQSrXn/nOJRUc7yq/B8jGe4INEBA1+Kx6nU4k7tW25N+uDSWmZjkmlmMQjmdN3ah2RPUg9VrewfMKFhakdi1zlsgMTuACjWNHSchR1oexCIJ67vKOk63nlc+SD3jm1OeiayXYcD0KfxEl7VjV/91/9TTBztm5JhjrHs3jm3UmaWbmSyuON2SU+FX5av/z3c6H+3tdHSezjSlfch+8Xz4x/57XxXnLb+f75vf6bnUV5/TuWP/SyeB1c/BQZNhhy4huvLT0Iji78ZitbOgcpMV85rPq2fB5/j3vK9e7V/wW3xMD8nnqf/ZhmM8t96mPS5cN2tjqjYsFyI/cR69Xn5W3et64XjtS56BrYull521lBcZjJpXPTdbgKGPMGs/nQhlnhtcayDFkpniG+3p6n52T+6OO5HN2/tf/5j+lIlaI1zREIg8QeCgDBclM+/Xfb1fDAxA837/TXdb6dwV5w5xGtALvYYJEeOMFd3MygKl5GdcYlWktQRgeDPTB/fuJ9kDooGQQTcq9CPZEWVoDfESuZCOHwaex6PvGqe2vCOQ3aw1o0gDdZCLJiOSCORI9w1gAi/msoPCZgGxRYF4NRX58xzPDqI5tuNfUNDcvTD1KSAETACUEFPsBYRnNZD1D1ltwj+fK8D0wM8OYGbtEUkZhbbEeWL08MCvmRbQcSiHKrjVaCxa2FqJgZwhrSrNhHdsNeGMQM5O27qOfqWitgmYYIaxHhOqpRgo6Flg71oG1E3hWCdYbprHPWFRgI8xQHknjHil4/J1yKOf3AnCmjmNqN9YIe/b8WVJC+UxD0+ZwSQG51LIE+e9SDTpSENk7FJ0aUQW8XJes01Biy9g2IdxrGqmMcaYRoVKs0m3T6RZe2omR9+jhw+Wrr74uuDSYTWrejcgkFbp67ewc3fTxN2/xvI1SBTR0qNkeuqUcCspFI6+qDEpnM2MPLxjzxBiFZhV2zIuzkfVPOmQBeQHAREPfuB4lUw+/QlPwg3cKgsvoVaQcj3SgMSHIybqhiFBHNAJyrDnXaUCjXFsDvspTGydhBDQii3kXXGsTUIRU95J9DLBw/0HGj2HFOQUg0mHHWAUpdaCwBvAUrlVgcz3/meVh5gfrq6GskStNMSfGOgt5BAdAtrxDZ45ArL99n3+nWezZ3QAKAK58TlYB+6+xQYYAz9aITKr4iBCRRmbDVGVH5QmaJRpJsIH1Zu8xTzR29vfOJQr81q0PlvdHJ2qijxwDv/E2e87KVwASRsf2RAqfjXxSAVTAMx6dptAIa8DzKBPw9EmjsWclQIE98y7+XeWxNKAzY+a1PEcFRsHrGFQMVXQ0XgSUdUxDo9A9oDf7TKM5xt9yDG0QBg3zYxZR+PXh4erAk+64FrBIA9W0OpV7I3Y1iACOoKMoWDtkbXXdmONZSvXs7y3Hr98E5LKec5vPNhIV2msN8TpG4rgYDrY4h0aUGus3j4XzxrrMn6kQbYrW1tjHvVLG55o3r5fHjx4mau7DDz9cPvnkk9ATgFJrVjbVrnqIgdHvApV8pwEg2MfasibwVTNzdLpxraCeylzP1euFiDGVXH6rqEtH8j3XXuPL57kevFNA0HOljJmNXg0j6VHg+7RxKu3Kj8s3HmZucZqOZr+8s44YGp0VNIWWcHiqQzIX9Tqfyz7jKJHPNDunkSXIuvLqfg+PyXoj+6ndPDKdZpCY5wsWGI3auQJaN7qOtdU4MHJGnUD5lXNpEMYI4lh7oY6sA3tkeGbRO/f2zoa/A4ITrYuexLOMHtOILmhSJwZ69my0SMPMRb7M9xo4z59ScmoDwFlL6Ii5zE27fY7P8H7eaSkmPkPG8HxkBHqKkdfZm9FEbzsLjXQ0kox/c77V09RfBCGYp7TrngeAHlFHzBF64iwzToIG+DfXqOs6d41axmLE52kwje9KS6xvo+oCqD56tHz19deh28qGNuRG30u0NnpQzJ13MyQ8JxpIpwEB7gtfOVUTHZsj+zsih3lf6BSDd0QzUU4lvPcCjbV3lteDd4aHjlJ0PENHSfjhufPL1ZFliB0WHWmqY70BEuzdi3cAQehB3UB+KQ3ynUEtltBhH/jhczPY+Ju1xxlMcADvNrPJeu3MCVrifspAsT6WY9tkfA1/ZafrjG3BnGL7xFH6JjJkBpsE1eRv7nnsF/TTAYILKCnfPfuORYdyHLDpn1N5XNtKpxggaO1W5AT0GX5Kd4WRMZsPhq3Db4OPLKvGnJ0n3zO/ORLcgB9+Q+MBmLAxp+ZkAd5HCT8DIQT9qh/tLed2zwaMdq1OgxA8W8DA88k1Ped1PFPxRHsXPvwojSz/svwLe8440X+pUQ/oh82LjUeDzgKrb7IW2IzYC9orfKe8ce2cd5wZRh0P+eo+s4aCWe6TAQSWp4QX6QyWx/J7C9IoOMX7tFnMRsMZJS9Hh+UeyjGyLsixH+7fj3NAu0IQkXXQqaCMrfzeiUPA7PkZKGK82qPSTvUwAmqqRzFHx8166TSOTTZwFfYReuZvHaCsOdcLbsu7BH20kbUP1EW0K5QnOpvqGG50snJMYEuaZRysK8FWjFMbRtBah/8sX0/rGtzP2LRtlOM6NebsktjjE54w2/LqGNLGqp8ftVxRgb6CiAaPyCuYozSAziCgymfajVyjo0DalC6hXex+y6oxFs+pPEV+EpxnlN9Rl5R/z8FOpwFpZJbAneOWHk7reNqfs+w8LcvmMzXjELxXGmf+ruP8jlmfm/mgz5EX8Y6Z/jqnLdvKe7XV+d45xZ4Ydi+/+Zn1Jencd8367jxvnyG+5jtmoNd7tzXaeqPNtDDzrdDLCPB1r9xP90eZNcsBrz1tn7gG8zvmfXEe0pP06uesg8FxyhYDV3QAW1pQvmu5kpQUG5iotMh7tP/nfZ3XQ71CG4a5ofv+GF2iR2tfcz08W3nC2RfL4Hcc6leu5LxhTHve1Ct5r5mJs27D2VdnlW+p/yhHTq+vgYZrcOZ/96/+5kSGABPXe/2zn/0sQDiHXIbGdQJKlM3QCDMNELBsPgDZ9AEMuLiAESzMWs/mdRXlEOOIIuUZKgNcx+Qvj7qBbDKKLp+x0SweG8uEeQfEcBpo8PCfPhzZhCEouSeGFUDiqImXNLXR2MwIRJ5PuQmut46r78scSRschr3GuJENKMUoHm6i30vAGMkoRaSWKuDKBDV+GpnFe1BMqZ3HfuhVYT4BP4cnUobEWm7vaOqva1IFQm/nEBiDud+4fiO1eFEIYwSfsXTG6yj5GvBhKEOR49+C4Cq/HkDoQ0HMWszg7nxYkqY46jen8dVwBjA/xiuoyj0ccjMBrFkkSKhCD7Hz47vD0Hd3Y5Sj7ABmShszKMNnrBtG/qzEq3QZXanBFKV2ZA2gsBDpi4LoeGZBlnUaUXYbsNPDvwkfyglsjMkzJFNKIzdS7HKeXi7HQ0H64fsfVhACA7GMusp8DEDKU+zX4EFx5SzHS75L1IA1clsqQ2Z48hpH15YW5t5r7HhmcSyoDFRYNZrT88l5w4teg3k/Y+m8jnKe7t27G4U7KcbDSFFpUnDNKaKzYFCoyAcch86DAE07u8vFC+VdRmbAS1DqAAk4+9CUZ5Q1Kp/ZT9kW1moeFw1SAqSMuonM+btvvl331hRtn8d44zgJkNQGgpx5nII4CGZFgH9D6/yYRietoVRhCFJrO/xzRM0SWY7iGD79qtkdcaS8fsMdU7ohtP1qjWaZBUboeO8cpSOXh48ex6ny/PmzRH+m3vcBTSrPpC44ZwMyxHF26eByG1eOslkoikTLQhP2dlgVmRElnrimEa1Sg+fcsktJKkDdp0/Dq65RzuLatTjlAAQ+HFHhPX+7g+fNvQ6QKU2b4nuMNeTOfH6kG3kU514jCt6KM0kQXPBNhccUMs8h39u3QdBKxcXIyFkxVmFT0dPwYHzKYpUp9t9of2hJeui6n6yp8joNoPWZr0hDgn8YhJw1aF6jnXs0SnAGasiqNPbcjQZSiR5o+n1kfUrvnA/QpPEewklpCZyGNbptfFgAYzeXVF418pF957vyaEuQFZjQoFdh1Tjkuhq6gMl1dqhwsh9v3hznTJFJRhQnzpO7dz9ePvvss5SwINqyUe9NAcYBuHNma7iqYqf8ZJ04rys/O0TWNrLT/dLglRdJMzoRyG5CpkEX6k/MQeVVfUZ9RMWUPeC9yBUdHvJmz5QyZZUz9OBI2aHKCXgBawgfR2errK7uhcGFg5p/c66gAfaZGxkTvIpIGNLdcWbgMMaZSBYP9PTdd9+Hnzhf9UD5FfeZbQfoXR7eLDvGKwieMhU7oxTZq8OUN9mJXK1TUMOI+fBMrkVf4rynwWl0m63Bu+NJBPCctThFLgEqNYjJSKY6Q6CN9LXJujW7IfrHfgEP1gmaAjS7e/duahVbbkV9Rt3w7FkAstGYeESZzWukDjDrKU9Hw7KAogFJC1AIgrOGOmD4fM4m8NkCAVwH3fCMyJ2Uj6kjQfrxO35Dk3NGJM9PavmIKI+MpEHuwaU1ICZ8Byc5kc0jYyoyd0QwB7R6dZj33/rgVmQP66x+Fmf0cARrmDNXs8mY0xwNBF3WmGutY+YXEPyrr5KRJD/Puuydz6bmnB63ybN8mN/+p1xQP97AXICSk/Q0sYeAjXTRW5B7BEuwlitgjxMuzeBJIT6bQAs4IzZC9cKWQ2GunOuWiON8vklAjaVk0G/5HhuossbU9AaKMB72w8h95ZJ11V1LdTbPXLLWhtOfewTvNKATaEPfDLLn0JdHOrR6L2vF3LkXA5e9Zk8EzuSBGszqtcxBoCsy+TX2CY0CLZ1o3efKQzPtmim5pdVHzCRF3PJ8W8CJQB/3t98FUZ3vZr6wHk2Jr67geLF50fVwWuzuVo7NwGzshxHIwedzpou6KmvA+rehd2WYtrM0LP9lGqwhe6nzjHsYn45V5TpZwpzdlIycUt95lu8TqJwdVo65sqF2LvwY3QwZTe8XnQWWDonDiOzgkcmWSL3hOOacM4b0ERqZNchweKV6Q/XirReL67sCT8O+Zo+0r5Tt0qPPYH/YwydPHocPyfeco3oTclXMYpOLgMwXhoxvlG5Aw92CpDbJpa/LDz98n7UgAtkxzbxB+1NalD9QnCflQkcpQtYHup1toWRPp69O5Zn3sm51KG/OPL6jlBvvIxOfMajvqmNGTp/iidw3n+VZt9QOYk11hKnblG81uEkcQVtE3tqz1jWD37D24kXV9cqru6aNAN7k3zZf7XjG4LMcB+OFjrk/uiBOqqErihnN+8FaSGN+TvjWPD/GJobAHATYPGPV/bZGqeISXOsY5anSLntNoJv2Ie8+bV+UO/V9855FBxsZh8rl9UwMLMx7pX/3lTVXZq+0N5V65Hr/m230TY755P6WL8SGnDKNPE+OfysTt4Wmu97ydZ886zV97hTOPnCP0+PxHuXu/KzTAKtjdvwzPTgP7QDXlfXnP/dRXuT7SgPvlqqTf8xjQ1d0fV2bef6zLqF+MdOZ7xOgn3djvpfr4igc56BysIGr6orMx0xTzrbj4J5ZV5x5kKBydZQtG14dM7jIyOB0zbRLnYf28CzrZgeOOiz6jXgkcwOfs0wd7+F+5V0CsC9VlwQ/nM9OegKM8sSMQXvEddCG5x5pZbU7pixn8TnOtOuVvfzHf/0vTkz7KZOrgkLaMGmeG/BTz3Nr0NVo9tBIPG7COwdratYkEVJXR0Yjc0CgquBpuOihOHz5KqknHCaMSOppYfDo7WMcejNPM4aVnWMB+AAAIABJREFUsGlEsbOBQC5SGtgMQe97SaVEEU2kwah7yiYBxLBBgGXMNYJ0pJ+HqEbtXr7LXMbfAQZHHecoPqcYXTZu1FIHOAIUY756RDDyUEhePKfJw0kMiTTh+v67KHiJ0BxK3NPnz0I/AIw9RC030BpxrXFXxro1+kO5sL5xyxEUpEQYEeUUOrh1swQ6MgN4R+rqjR9AbQ8xBOu6Kxiyl4ejduHUUXgGoVSe4ig5bAoS81Kx5hlJQRr1tBAggJcKIoYyCwmJfjYwZe4tUlJgQEDHxpLsOTUqmT/Xk3kggA69QKtGSHkGfAb7TnQm64XzgLWOsT4EDOsyM2KVBOu9y9gLfrxeKD/AvpliuDoRRn1x7IamBz4ODXHts2fPR/mJpguntEpqXG+NVQKCjwh2jC/qwHP2iXwxjaV1wqmjTdpuo5NmIStTnpkmRmyzFGiUBkMtjaScwqgrHQB8fy9rDKOEOdaZsx/H2507t7OGrPFsOM0KxSykPYfzXujNlx5CW0mFJ2qjtakx7niv0c7UNBZg57wzHpRnftjXDz64NRxfZeCkTKIsG3XMPRi3NFpjn6vAdn4axvzNvGyCl/N4UodSat+PyLIaGDgMun6NOq2BjQKmEFeY5swORx60gyJPOSnOC+96/fpk2dvfOpK7rrOCofAMfwIAOrMsz56/CKiAsYxxAT+4fHAl4CVGA2uHAolCSFmMBc8/jWbhX4BblDU6fNVsgkGzqedNXeCRlZFMBfjpajSxN28Xmt/RJLPPa+kXvMX3Pv44JVIAoGh2xZpWiSEqqSmsq7IaI3Yrc3FasZE/aWSyz6nj/Ox5zrzrq0EUoGaUqqkR3Z+CsHWkKo+4Z86iUZHxjEtXRixqWMi3nEPWcopAY1xzxM2sULIWyYYaNGuUmM9SqeIaaYgxC+6Gv58UaIPmNL6QMcwRvozRrByB/6SOJhkjlLoKMG09zTpfudZ63SmLg1NiKCyV/3ONuFFHNzJyS/M2LbkK9VY7ms/nep+WR0m2xsnbANQAvmk4vbu73L794fLzn3+ZxnPQE+UE1DvevDkKCO6+yqsFovlbvSfnB7n9+m3OmQCCBuhsfAqAUGYnTvph6GkMaRC51jNAznfcbwQtYCvv4NwJvHt/9bdG5BJ71EyVNutK+YYRFRs9jHWfan4DuMF7cFaht0QRHT1bpCGzzzDmL+xfjNOLkk+MA6cMPL/zr0FRI6D5RClxN5rVMm9km+sJHdahwT61Nmci/iglk8axRv1igJRXCELUyVp+GLob6evSu2tcZ8m7Ro5jNLpH2dbz1N4YzYWqtiB4gFw4M2qCMhbKovz1X/91HHSCvoLg27kjwqoguLqC37FvGruMSXn/7MmTzHXmy6yv9OSzlIWCAfIsjTDr1KsHFYhpNKfXqJfqmNXRojGW9R0RzfSqILsJOojhQlQP+gqyi/T40aPGmuHpazEcm4yVa2icnHcyBqLvoHGaFb94sTah3qJXW1Kte7xFxseBHAC0wA3rgaz95ttvV6dSglcuXGhm39DBAMEhodlekY+ry2jw9bzvBqglWrmRxACI2A0EU5xJJir78uAhDeZO1jJz0FXkzVqTHRCsAG8bOB8nCwG9K42xb3+Q4ITocE9w3G0BIJRE+fCDDypXJ9CUEnbqwZyZyqLq8HNwDDzFsoHyN3Ufy52t+vvIjInx/Aqn3W72zPPBumm86syHXhiHjpRZ3/W52kzc4/ngM0oYgXVRHFOdUp4r+CxQWZuw9avrWKtTjnWDJ9SuPAxN8FnPC9lm2ESW72jgxaojjAh7ZSxjYD9u3ry+XL16OfLK88F36hDSimPVsHYN0Lv4jx/lqcCCv9HLE/QzylzZDF17cwbPBUDOn9tLSRT1E9fSvjrsO2NSL+K+Om4m/jcyNuGZrA+8tiXPAFOqR9XRB3jczEfs0v29OmLRwxDFXcfKbxwG6MOCJvIt+RK/lZ/hUejgUw1mdSd54GkezlrMfQp01umEYJ2ZO7YDv9XtoAv0l9TjH6Bpa4BbqmEnUfDffvtds59wUr7ZmmJqo4b3jP42bZ5ZXU97l/WaMQHpA7nJWIy2Dc+N476AFryN/daJqe6g82u2s8xc84yzx2ZydD3Yz+p2Os1zxkb/EeYiLSsbtZHQpWYQzOtmcE5d0zPgOHiHtul8Vma9U54qHXPvvKcCXGYy5r3BGZr1ja0/g2h8z/08J0Fcg7/TqFQe53znSGdl3kxfRoPLA5SpPGcGT6VlMBmbmjJuZYlrrW4jr1ZuJTOEZw6AX13MXlrIh/RCOVV+TeBRfXreR9/PZ56vWReY9YFZ3s+2fPTEKTBAeSjtaSuoq/i981O3mj/3npas3EqlzHxBeqr9Vj44r6Gf+/z5OfOYeO+qzw2wWNos//vLTODOxVKW8sY6/uwNUEegaNHOshO7vk0fbYYq7XQNWzWDe0a7ndXZ5Rq7N6dlpHNwzc3eOu0oERyHFtB3zIjxPu2Z+UzONFzbsLZqxyn/bkWA2P/jP9fd8zB/Lg2qM84OIR01yB2ewbViK9KyOgO/+QwbJHjY0F8Yp9eov+uQVe/gGoOMZ3ksLc1znGnZsYcG/of/4j86cePYtETOjVR+hCoguLXSylgsc0FjhBKIwP1fEOpQ7jOQ4fkS6EwkT2q1tU7Q7M1jwnzXlMI3YRgytSwkHvCdnUZGjCLpAYkG+GwHLe7xQM3Iv1E1LEoEtiD4EMizB30mHiJ+EK5GinsgNTz1MCsEZKi822dKdDOTkbH0UG1eEBnCxYsYGTRVaK1yFSZSEDkEekaYLwA+ygVE0ojpNmRCMM6HCcMx0V2jeVcNinrtZ+IG9Aow+fGdNlvao8THaMg4QKAQ+TAyo4THiCxTY33XaIZRd469FQj2gOgUKVjJ/pcuAAxMeVDJ9rDxN6UaGhG01eYS2HNdZ2YoYFAPMxxw84ZyvZ3YWQ9APz+TDhhfmcgWmaYwVghBJziRACwSYTei7jyQMsN3x7cpiHzO+4jEe/G8gDKKnsqKYynIQZrxo0TiFZBC+cUwoNxOvZY9p0uUWGmScWEUYCgQ3Vx6QbCPmpcRGgME51yd2U0jnE2wlU5nwwgjGEW6/7XmcBW6egFRLql/vQud7Z5dLly6WAPu/oNE5NMgCgD8pz/9LI4X6FOewnMcu+voWVKpkgkKBBp5o5GQSEGA12W3kWpjvKzfgwf3c77qEDoThgytIywwqrgex4bOgiqBVZTPnqtDibUM7zqso2mOcDNVnYgpfhrZUjATwJUoG3mVSqA8zbPEfXEgjPR65z8rpNzD9TwXhZFrDy4TZXZ12b9wKWcRZdJUdO5VCOqQiWJDpBqlfN68idMPkIvIlA8oS/L+9dxPJHhrTzZ9dQfH326jSQSENVgrRFvDPrVVx7l7PTUoxaiKkB21vInkDbAVAP11hCPlUT775NPlN7/5Tc4YfOzwqGDtFnGwNTLimTxHrjrTDv82qtu15rOkfb/sOqoEM0/5GPvG/DgzzKvGZmsnm9bKc7lnOwP15EdJTUTQuxEb0I1KghksesvdZ5UawU95KPvFu1tPv03y1sixES2kLFEhlFepIGsQASpk70d9Qz5n31vO5NxyfDTKgAxZC1958vR5ZGidGY0uxZiuwl7Q6p2oA3gCvEqQdlKQ5Sn8VhmdFd+mVm7OvJmXKlP7wgLWGLM5L8mmOkqd3V/96pfLL37xi+XywaWWuhrNvY9fv1qWnZbL8sxp3GhUqmDmHRhhL14l0tzyNcpO6WZ2XuqIa536ZhlplKs7zEajBo2ONPYA5w/rYTqy+yqN5OwNR7qN/qTR2UHMZxqPOnSlL0EMeS9jgu+okHIfNHHt2vUEFnBeBNJYFmheGTwrz8tuDvjqWNoME+VTeRvvxcF2/+GD5cmzFwXlh2KcfRn6x6r0jwaf6A3QVBwtoxSdsjR0TTZMzl3pVL1XHlgFf5RaGCXj1qy5AdYGGNojiygEEPlF3ebf/e53iQhnjd17dQXeee7cANRP1c2UZt13xqJhQ01w6Vs6LKjXqNKZdwuOCjRV7rePgCmx6o6Mj4gm+Qb3qKf5GddKIxpdHFrAL94NCK48YuyMif+gP7O4pDv2Ux1M0Gc2AHm3UYSUx7JWMNfqEJjl3jxHM1RYd6Ohv//hh9zHe62nnSyEEfixnOBcq0TY5EFpUH1mM7Chk53UrEYWaVwxzszr7NlmZ7x5HT0GPkjZlWSRsoYD5Oz5pElmywcGRCcwZ/SBITPl7r3b0SHQj589fZbrBG/SiPXevfztuWTOBLc8ffokZRxMNVYXZp0889hwNtlkL5R9nFv+sxxO9KMhm6KT08h02cl8ZuObvYb3WPKD5+l8VT+RtuXf0eeH3DQqrLoGGUUY5ZtOqZ5+2vhWR0rpy1cvW6KL0lajZw80bwaD9l/PH8E0ZK80sIKxMh7Xap4zc0OWYvd8fPd29FLBQcFl14k1nqPaZnC9OuF+lkHwyjXxHBPQRN8jnsc+fPPNN7kWHQB+wnXazPJ4IphxsPA3729pqRcjm6Cl4uS/jo81Ys7V11pmqo0pG23+dDwD20EZzH4zjuqpz5eTUZv6vWvXlvfff2/ttVK9G6C1mUIzCO65lY51xEWfx5YdYN/sGHR/wqdGZKLZL5YCMUiLa4x0hB653vJB1UPqRAUEz9k9bg8KMtMErLGPfvjh/vLHP/4xGQ3IKOQNP6telAy1RpPqaOf7ru/ZZBvOzl/tFXVx1kQ7Vv0NH6u8rPS51W/X6e1cDMpB31358aAr5QDrxv6KT3AdNCTQOOtK0hK/N7uyYJR6h7TqGZQnzjqK51G9Zw44m7ETwTPHrt6pTsEeSqvFIka5WHomDAeo/R4YM9fE1jo+XoOK3Ksol4O3O64Zm5EfzbiAOqVzdq7yIZ4jveRcX7gQ57jnzGdyv1iGTg2fyXkzS0N+Ky93LMrtnKHJNnP8M1+c11f9wP1zLed5e43nWxnsHs66rrrVPC7nKD1pb/O5fFG6Un/e7tnKpDg2z/cM0muryw82ObzJasc/YxHqK+67NCrdnZYnGzC/NUPddKyC2T9GA8hzgjCtAtFrmqHEfmD32H+iDda3UjCeI+fvmDcdpHardqKOf3EM75MnskaWhbIkl/smzUmDnid5Yte3DnPugd7greqK8u31HA6Q1zWRbuUprSpwZS3/JY8zIM25Oj+dcnMgR8aOrB4ylfmu+tYIyFLmmTHL/sIrWSPpcraJxGZ9jnYtzzZIIDXBnQigmEAIg4OpMzE8qzDjTrLlAWyMUGPaZhNVnFMaQ+3UWKDhdQjY8KYGGAMC0JbB+FmiBweYkwNGLeIR/ch7BbQB6S0bolI2H3ANA97jfQjdeC5GZ+0ACYn2brqOiL6bzH0aEtQTRZmcjRu97R5oD7+HrmCmTby29IOZyWxKfVM6AT+dD8t48ULLvQA66fHk+QgFgS4FR+sfEv15MBTD1lzSQGgzqUYyQwQQz/37P4x02x6I2ThH+abuJYbe1WuA4ERXbOVQVmEzInRCxENxiYI7jLa8f4C57K/AHdcozFbAAFDJqJDBFJgvB56x20iJtQIMsEYhY3ctVfRnelBh4j1EHKGwcc+lg4PQNuvRiLbWqjSKA4V9Vl5VhmbmJU3yDtYKWvnpT3+6XLh4IUC785URzkyEZ1cxa1onP9bhxRgCUDYVTIW4wpdz9nb5/vv7y5+/+nqhxkAjK2psVCno+WEQW0rgaBA0ItxQrJKOQkmLSyMt79wGVGZAI6JJBWkWcqthMhreCtqXl3QcRkqy1lHsX6O87EdooPzjVSci3UhNyqLMBp/7Ka+Qbvh8VvQ1xlT49RLGM5lorgqqOtcK2sP8nz6la3ezRXivAp69tq7f9RujJmL2qKBrQJELRnKc79k5KigsYMa7BcShJcYo2JO1ODyKQ0+FVBqukdusG9OHfa4KjErXDOQwfv6GZspnaORyPrU3mY/zM61UwTQbdtAsADX7BAjOOcNweO/a+zEQbYhpVC73HmPMIsCmJl7SvcqQ7wpJISuiQCiMU1epAGRqrRewyr5l/8jCOLP85NNPl7/7u78LIAgvePnq+SZDADDTLHFEHyT6kzI4PcEqbI6r0U+NbOaz8tkn2RPWiXVnDyyTY9QNvIF1EOiBZ4eXXLoU5xnPhF+51nqy5fsqOq5LUpMHsKWAF3hUPjPGmecwHxU3swsEpFQWjLqTp/ssfgsSaChkDwcI7nsq1+RLKCm7a4pbHR3L8uJlG696D2cPHgAPky5tSFVF5cwCR7LhkXvBd14/75O8l+9nI0seyu9ZWXefAcChhT3KM7zFIXsUUOxvfvOb5YsvPs/+ASI18uDMcnT8cnl7Mhw6w4n77jpsfTzyDiIiXxbEkD6UDbPT22eEZ4fHVNGVp6uw85n383z5Gvexf9AWjlWuN3uG96jor0YJIDFnagDO8koV09nYcd1410yrp40/vlNZLj8ic2gv5bXYbyP0uA9aFLwRFEoPFFIg39CQraV0asQ1QylK6T59KpqtwvMAwZ8+f5lSE85Rmq/MbOSd//m8ADzDmOdZKr6MzWulnQDjw5nbfUAH1Bgpv4CXOP/UB09D1QKmzJM9+fu///sADon0P5VS3oaY1ZOVCe6JNM09PA++YYkKIsGdryAac1GXYz6zYaSB4m9lpc/mPnUZnNrcaz1ugyFmp8xspLUe0hJnLWvCs6r7V2dUVmlcKLt5nnsl0GNqugDCrD8AJgMWqCfpeHRO6nPKfWSbPQoEw9Dh0O94N1H6ABYApgYNEAl+5kzBJMY081H+7Xl8hwftEBHYwAl4ZJp6jkawRAXyk0weMsNGVlayKegVMeikhnXrigKgCJSzp5cvX1pu3rqeuvExEF8dhr9wltBN0Sfvfvzxqh8yNgJbmp3xPDW5oRtlBOtl6Sz+jf1GQFP7PDU4iDkg15FTs3zwjEQe4gxN9k+NTNeLZ7CPyBf+rROEcQn2zbJ+5qOse7KtRi3ytwG/zyyv32wN5Hvuaku4D7Psil1xRCmPRr0aCKT9Iv9RtnH2mtnXEhLep5Na+jJgCdsSEPzuvTtbucCpJr/jmzMnPKPSD+uiDaoeOsvyGO/PW9qD97MXlNpkbIwLp8XM3zwnZB9xfvlOUJ/zx1nWjpn1QgEH+WDpuDXVY2sE5H6ZIJXTeqSgXWyiYTvCA2gUTxYIOnDnBN0ej0zS6lHSiMCnaywdxdk8SkPotPIssibwEp0IyFfo1GAgng3t8eO6y+8sXVq7shHwbbpaW4jntrdP5QpljswGjb4NTxhZaNo5wQmGA5Pf6t+xpdPYluCayhr1aK+TT7IOfFfbngzH2gjyR/tKmQEDTaNLKqNbtqflrLQnBEIFk5mHDmmeDQ1p68+2m4BR9PDhiMCW8Zy6D56fgnmVebPOwHxYM9d+tsV+TPd3rrMcVBbPNvuq+yDjRnCegB9zVvbyPINGnMsJjseh6+cf49/upfs4ny3rxcuz1MXUlRy3MgMZhS4TDGsOABxOGfaYcbGXoXtL0Ey8Ulkjncw2ruUjkbubrHs3+EN7RfpS55nn5fzVDeU/7qNnUn3PtXHNpBOvc6y+Qx1BGlIXd61dvzaQ7Y/80Wf0PBqw1yxS+Nn8M9PlvJ+e4Xm/5z2c6dxrNjnSkq/SumOVt3c9i6HIOwm00Lnp3qqrFLtr5mvXodl2UceniOsN75szWrdIeddFWat9Kh24XtCd2ZliZ7NN5B5rx3If69oSKu2BpeONz9Gb1CG0B8Skfkz/Zt2kfd8hj+s61DYxI4rxzzTL/e5V9ncElNkA/Md4rvaRe8D9MwjO+2Yad/+1oXSycJ/2zs7/9F/+xye+TMYDKEazFS6ECX/66aeJujNlh+8FDUoAmwdjcJw1qlGQO++IENoAVMHuRK0NsCalMI6PUvIjUbppDvh67Ywuw+U9KtOMW2MHIcnk6jltWhj32Im+Rr0AYdOFjUhLSv9oICLRekA0DrhXRwHfzalIGgQyaBac7+cDIENkwz3APg9B000uI1CYJi38rdHBW81lCBbFm/kKDMeTPyK3jHKAEKrcGXlW5Yz/WC+iYFnDmVEicLmfkh7sPUr41WtXEx2bgzaYR5jmVMg+iuvkTa53rGmqAZxGKv3cSFUQPKDAqG1EJDjPnaNeBfXcAxUKgRHGIoPw3yqhrnW8atRkZH0H3YYmhkEUsHQoBR5y95BnMtbZkFbZ9j7uAZyj7ixgOCC4JWRmJX4WNtYTVrlQ6WcvHz54tDaHkiZkBJxBuroTNffg4aPl1SvGvjF1DhARcXGMnxRUUZgN1aBKz4KxdT4G0sWL+9njZgVgKDdqrCVqRlOdAaC5phpVKZHxhOZZCIGtxhrfN9qAVPtGpkdpClNsJC3vuXjpQmr1fvnl58unn9bhxA/Xasj79+kzNTN/HU9Gjwj2pr7rKA0DAC4A36ik5/kuUU9nAbssI9TzhhAvM7+YcbZ+XqM/UkIoqZD1qNJ8M8J+RNOR5i1zBujkp1E4A8BJiZamOc9GLH8bXcdaKMRUDmYFmDXi+y0DZBM4GDevXh2nRApzs5kiRrTgLWMxbVM6fLtDlO+T1ATn96WLRH9ei4MNh1wB9aapR3EBCE2zp82haASwtC/d1aB7E14FneKUZP3Yl2YbFQQ/O2py5vqs7cly987t5de//qvli8+/WG7cvBG+pvedPfH9LbsCrVE7uG/WkPQMGVnUEkBtmkVkbzz+IzKH/cdAtQwKz6jT6GA1hrgXeQZN08ATmcJ6MpYYCmY9BfgfP6M3QQAjU8xHuip8rwYacrO9K/j3GvE2yllE7o0GnvkOMG00eUaZ4NykzMX4T6U99DIiAlMSbBh5jK68qX0TYuwlarufUUqIuVbx7txgOa/onD6MREFwGzpnn0f2Q4y+AYILSspvNTxUeDcFekTRA9QSIcQzcI5Xu8w4Wec+u5HCKf/xpgor405T6mVJU8zf/ou/C8ABCF5jvaD0m7co3jV2Z0VaPiedsyZ5F2Dg00bWQTOmZa/O3PQIaaaZtbfhCRo7Xu+7ZkWNuaurRJZhbO/vhyfyDHiKOpjfRc6PKGGaGGuw+HzlmcaACqmKrDWENfA1jCLTR5kVSbdNTltSKgb4YQMXzLYJPziu4xHeSK+Cs3vnlpejnND27reRUZTQaH+DEaX68mVkyctDgJVmbEV2jdrm0Fb1pjadQsampEqipwquWFtwNtAy/pGn2jLg6C9bo/CRHLYC4dAQPwBoyqBE8O0WkOAzQHDKocBX4RVz8EXlUstfQGfqWeoNrLVl/dQnBXvoS6BuJTgHf7K0gjQikAKNmdmmYaYBwnuMGA0AiFN8BEKYEcj+MV7Hzxi9hz2+sLe/6uHqpuqu0grv0XDSENZQ5jszZTSI5AvhdTm3DeKIHBxGUaLeB/+XJ6Qxe0C0gtPyDMZMOZRmXO0ks4znkfEBn0MHOXxFxGN7ogiyqYOqN876RvXd6ubwGkDwNAmlxAFRiqOmdHg+8v1kiTw36pvz2XJEBF20STmAGXoWGSrs6ZUrB8uNm+8vL160lFqA8rdvM0b0MvRvyqHMZxkbjf/YIw1Ynbo8w2g19gPnH/Q510tmDnEYDIcGa2uAjzTFnB8/aENT7UPBTXSBlpRqQ1LBKfUHQTflrnxVe8TrC4DT22YDEeQ5pw3nGaiwPrt9Z7TrIvMGIJE9T/NNbMxlObh8OTIkjU7TU2XTw7RVmCfBP2nI/cGNkf1X0BT64pyUjRR8533y/DmiVVuEMeskEsRVRz06bCAYYAxZrUQj16bbyxhYq0QaD/0wdHpI76jq8oIVAhrsh7TrO5K19/Tpmg2HngufxHEtuHOE7jMCAdgnnkGQCrw7usmrw+XosNknaYZ47drywa2bmX+aF6YE3U4ySXmvmSrqK+rt8qxEKGKDjsj8OTs4YxtlS4i6JKAOJ4+9meytxRj5N72dVuCDOvWjf1j5Do6V9gyxKa50EodWAk2aidLAvzPLeRrqvm2WT3ROnNZTBpM8S7pGBh0fvQqvViZDW/Ju9mbNpBtlg5rl0ebh6luWLLJpXFP+0bds/H68nBu9h8K3oMfRQDpBP5QQI6CHII7hhEDHIfuWPWvvDBy4u2u2ikF/5dsbruN+sQ/S+mqvJJChOpNroF4wX+v5155V5mu/n36eehF7KQCI3gzhcq2ONu0e3qUzxKCiyIFhA6u3aYvaE2SuYCBItrvbKO2OqYE52vRMs+ewjlNsqMqq9nuA/mM7jvJx6ELYVfBa7EXkQbXn9tBJMMLIOG4g8XDyWxIkwRLV2VOOd3LoK6eYO2NyLQQFXfNZh5uxLOXkrN967ax3a0/P++r3rrt4l/urPj/vu3qBILg2groB796cPHXKze/x79l+nL+fdXNpz89O/z3Ta2mxfHfGZdSbZhk28y6rV/Asnb3z/ezHxotG6UaCFQdN555hO/A7mA7/nSoXwxwZAz9inq6rcoXvBHXhEToO5OmOe96v2KKHhwHB+dGO5dlGgjMmf3yne83nYmCsgUEuof0REBHdP/ZubUJoU11r1nu1b5hP7NMhf8RzeUbuH45CHX8John4Kc9Tps7OBbFMzzfjnIP+tHlCI//2P//diXVbJEiYIQyHQZL29POf/3z57LOfrHWkK2S34wGBS9yWwshkRyRjogyG4ZyXjgOsFyMgY8oU1DPCYhgtNDoWNTpwpF244PNhYAF4J88yQkEQnLkIVgv+upk5DCMyFeFD1IjXylj0/lELkXFJ/Lw/dfgwUkf6jmsYxWHUA3a8ifwY0eYBN4axvRkNBd4wLFGscxDj2UjV0zBQo4SS9gQI/uJFGPPVK1dTZzEHZtTMpO5yBM5ZgBDT1Bq90yZieIZa41ZhBi0AAAqsEz1ChBNKOLUPz52v8pV9GgZi9v5UR1eBKBUi0x/TrM96qgPo99AkVW94AOMEQaEZkSa8Y46uk3HL6By/h5Z36AGXUhliIVTMAAAgAElEQVS3EfYYM6EpUppGp+gAFHYsH8zC6CIB6HgChwOBMalsCzJx3eeff7789Cc/WT748MPUSk595ZEJMSvxMuuO+XSN/QLu93+4H5Db9E0NlYLKR8vzRNdTT/NwefL4aQyJ1M5PJBFROa1pDV21CZANMGwG1cijvX1S51qTcgPAieptrSZSIV++IO0SRbhRHqljNrIKmB+Cn87qjU4s8M14OZuhFxogrY24WhqjawDYTlTL+eXSwYXlZz/76fLZZ5/GAeM5nT2SK3Mc0XPShmdK4WA0rpFzZhekhtdxmef33/+Q9Y0h+Lq1ZgW5IGsiRVUEU5f68qVErLdub8tD1bpoxCDXXr5wkHGzRkay+czUTKSepREEAL6jQZypS9Iaa1OguWmNPK81uFuSyvXVAON7jSAdYKHPUT+TtNA4jM7W+dASRo1yxOgy44XnR8Giyed33y1fff1Nzs3Vq9dSF/29995fvvu+GRM8D8qKog6YNJoTMv/S9O4K+q5nIDXv3qZGcJpe4GhJxgAgOGULGk0TPgTQRf01lFIMkrdvlg9u3Ug5iy+/+GL56PaHWXecC8ihpIsOwxY6BQDneU1hLYhWnl/A+/GjR6HpNHQCYKJmL4DuiB7SUci664STHqBrI68CMj17FoD48uU2MKvx0ui2lhZq5Gv3t/wfI6fyZPNgV4lpw8eWE9lA2TZLspRGIxkK5DYyanOo7qx9FSpT4NeVyRhIKF446Cz3U4UfZa2ZUTGw4+QpKAkIzhwPLl2O8dwziIxrWTSccYyBeTd76vnqzG1N1i0zYpeyTJY0GdQRwJwzQYmA0VMihoM9FEbkpEaIMkjFe+OfNXqbhld6Tz3UgP5nkp3z29/+XZrvJirwbY08DFmiuWYQ/DSYowIn8MB9Tx49yj4/fwZvpGQOfLnlz+AvNFklAwp5jkHPfhtxVTqwnFxrZxv14bxqDO4s50dGjY5M6BfQ0+uQM/C35y+eL69evCywMvbRLDpBnPBjU1hHgADvBdTiP+RbGq+NsnQx0oicWI1EnACNahNkqHFWR6fzV9FkH+g/gSx6NlIX49Aj4y0ZF82kMX00pQ5evkhk4vOXAE7NcMqPDVqn6H+en6bd9lYZetV6y9oQczwgXyh7dpaT+OLQr1qqgrUhEyX8aJStIFKXjLxec7Ls4SQ+dzaR0Xfv3QsvohE2c1Y/1hiqbgAP2spbCIpB69E7R/CFjlvk0ddffZXz2qCIGletue+/W/6lfK0GduTOcNII8nOfem91hhdrqY3w7xEZO+tMjAt+BzAX/XCAqm/z7mZBoT8is42qLM/fIgVrgBQw0bCagVGjceVb5TmNzI58xDGJE2lE8Ps78o+oaprSUjLuxcuUnTMK6c9//mq5/+BhxvLRR7dDt8lUGOWZoNGz5/aiWwIMVXc5bLbR0FfQeVISYaxrGouPjD106UePH+d5rB/0wjuIILUuPv1Tzg6wiIjPlnai8HUjZtlPaA1Qix/srA8/vLU8e/Y05/rSxUvNfDqLDfZ+Aipu3byxyn51nGSyPWtjb+aITRDwZDgjWBNAMADwgNYDFIMOHj56FGAR2Wn5B0E8eR86wvfffpu1sfRJ5X6DJsgebDBB66HbZNi6qJ5B9U5pQdunOjh8jHrSzZqt3GzWBtepW6s7ywjiXBzZFZbiCuB40HNY3ecovDnOgcPyuACz0VtbDsRMEPg396FDsd537ny0XLt2JTq8fFdbRZvOSHL1ce3mWQ6r62kLucY1/N/Eccn9X3/9zfKnP1GS48naJL4ybMtsKZrWYA35q2fbCGEN/+rcBbdfvGzmRnWw6lJp9JqmpK+y9vwnwE+mT6Pmq95CB6/gyUevUhccEPzTTz6JrpPsh0TWVd6y1tipvLslOd+NMBawx9Y25d/9WnnbCHzhfubxpz/9KbxIupj5SEDFAdYyP9ZDQBNZ1uCylpVBrzuXps6NDEdPefTo8fL0WdenQGczO9xTVgAdVXulQS80/22mZBpNYxMNR571vhkrNlNLBbRUXdf3JDYVuhzjwEEDX4cXpSTlbiNQzaJtwBiOhuq3OJQFhGLXH7UeP46+AEIjK1GHa7JsLzfTOTx690xkGXTdAIdiAuAF2h6zvSroJU/gGVwnkLrZlFvTSW0IzzDX+2xBcMfn/Treqo9tTaDN2FaXVs9ohhbOTPTYBkKu+MmoC973l/dKW5ZCKx+pHiBNwte0u6SrjrPBUXV6nY2zM8GTY++b0dayf8k6ev1muX7j+nJwqRm+8KrMf+j0peOCaHMlBTakYy0QLp9h7bX5tH+hc+ak4w064/rYeAPfcK+i+Uw1v2fweMYkxPEqy7febuoyK843ytM5rlVPH2BuVvadhp1iEOU/AtLhVb14YAEFjovvbA2rCzENV8Kwf90/HRc+c36v4xA4Vv6or5YnbnW8vX57d8eaMnnpI9YMKnUqPuPfru+8zpFx8Onj0h77w39iV2KWM26ROYy68HkW+MCUhYJcX0FwSkqnB8PrVt8Ydd2liRVjGHvi+eX7YiJgvC2d3LLJ1euiZ9pzbuh6ni/GVCypP3VuNPNaueM1fGeUtoD3jHnN9Ki9xHWU3IteNWVuMmZsbcYh3qE9pgNVPsIzjPLmep5lIPScqSmOsvPf/+t/OGlU77vh+ChqPAggChD8Jz/5LEzA5iIFsksYZS5b5JEROHonZMwR2tNmsUBsRsDPwwoyjDcNBCbJJPBmumAsoqC0BgNEOYNkM5P1cEYADsPJEipsVgD6kYKp50VFJkoFKX8XLkQpMSqG71UwmEMBmy68igjj5J0opitoMrpHy5g8PBr2PRyDKcfAqHFYY6bEZ0oQ753LoaDcIlRp4KPAmT0jbVjSKOcCclsTDyMZ6ml9GaIxFUsQnIiapJ/FyBnK6Sh6H+Y0geA2OWVNWAP3KVHgA+SehaICysg4U2+5H+BARVgAWwErs3PfZscCS+Z+zAxZQRhGMyKP8v2ILPJZGDaJIBn13B0vhrbzW5XMKXqc+QK0EAn+4UcfNXJ+nC1pWEHioRXAkTmWCVWBJRLcchx87npGQRuRTRhoXH///sPlRUADxt5obIAHx57I8ERMsi+e2TLP1OP+mJqURLxZD68COl72t2+Ww1GuYTZgojwNhZK1+va779dU/c6vpQZaNqNKY436kQkR4KwAKE1fLl+5lJrgn3xyL0aWc/ZM874YeUPYqzzPgoT9ZH0SAfPkyVp2oLWoOZcolEsccw8ePBxn6lnWrJH0W2dmlM/SDIAlGReXlstXKDVE1ABzAjQskNVz8XbZ323dSc4tziDokPcyHpUGaF0PJmPlGjNtVD7kIcwHPiwIzvfMF37EXuiIyXkZkUlGgSkIicAE9OQ93XtrOBOJSVR7S7nwTL6rEnoSAJx6oxi6V69dC6hw48bN5dvvv4uxlsj60Ugk9b53G1nFTxyDOCeH0OSXtN+z93Z5s3Cetvr6AQgCEvB594GoOq7hXj67detGosA//eRemldBz3ESRZk/s5w7W/7UaAqet5WMEDyV58BPbSjGPjeadWQqDBCVNbT8F3Nz33gGNEopm+zHM0rq1PAzMkWlaFPAe95mmaEhPdh8eGRk4ogaUrbwWwdsMlpGGqrPMgtg9ZjjCHtzUj4x5FyiZodya3OR+QwhJxpNOxr0JFOk91QeXQw4Cs2GPkfmEs44rmG/yBJoWp2ldwqOsyel2UaWMxdphfVLSjRnJunFy3BO913Hr4mk7fMxUqGHKls2rqnyPP9UzuEcr0MBm+Pzn/10+Yd/+PtEXp7fO5fGq64fzQ6p26viNBsTKkyslWA/nz15+jg08/wpKYYvBmhZJZNxA0jrwJSH/ZiyrixTXxHgSOPAt0Qe1+koYOP10Eh6gFy4kLVMtMPLlwVI0tyseoTjVgcK+AT4+aqNgZHNRJkn/Xo4pVQyXWON1Ea+0vi253ymcd7DfdKnug961P7+pThN+IH2wm9evIwCLr8JbRnFmcjQLS2WsiirMRSjqTpM+C7GxghomJ1Gpw2cWRdY1zwtTgDBnQwl/Shbs9VuPiAD6CJN4nAILAEx1E3v3v14+eLLz6OkM/fy+Dq6lF/8hragX75Xx+V5psG73sotgJ/s5aDR6lkFweQhGiueRw0HwSX5Fb+hv5yl0dPAmoiWpuD7RA4OZ1qA0ocPc0+zSs6u+nnnMwxunJ30cRiG96rXBIjYzqkGUEGBk8yNz3T+yufmlOLIESLhhlPRCDllHfouQKdlFQChv0p97KehDcoBnDu/Xx0g+m+zaiiZ4zwZj4CX+7emOqMPxD81ynYRtTQaT0PjZ+AvAcH34zyKPYFTm0bJAcE1+GvMAmTFznlNgADNBssbA4J/cCv3w6M5z8gB1vzmzRtxgr93rfRVu6H668vD8hfOMPtIrXbXlOcyD0t0sbcBxcfZQ/YBLNpsLnYJfVNGjyTWD7vscQDuRmdyL9fzbOjdbBqeBSBkBGcdqvaMGr0wpubwM9jCdCjXhhP9NM9hLp4V7cnSRMHhc6OEZ/cPXjgcn0PG4shPkMgojxMQHLkzShytIMwJ4MbTjJnz+OGtD1IK5Qog+P7eGpWnnGIPlRPKtu5rM0WVHdKWepgA+ArKAUQfF7Bn7zjz2HWsM6V8tHUEPtBhE2g2gEj5uaC74LCAR85i+GMjAOkZhWzSeU0UfkCFjAHQ4mVAmJ6NZieSrYAQOjwki7bAyfX331vge2263nJz8DecN4Dq0BXP1QblOeXVtZPVPU4DQfKI6JKr/H6z/OEPf8i6KGsEVXjmDFZyBtPPZ0TOA7Szp8xXu50G8RcvHgSwvH//wfKnP/85wTA49wGY93FUjyw3Acc08YyO36azyGLt0jrw63jKflCCjSyPM5QWfZneI9gNrFOzcADi0ferJ87YhDyU39tZb3+Uk9fHkUHom5xr5hXH3nBsqn+yJpYIERAzq9E9UFf0vMVptteAFn9mUMt9UXd0bOpYjlv9ZQaw/Ey70TF4z8rjp0bznqk5W47rtXdcM/EWv2uQSSP/ORO8S52keuCmM878SRBcvq9OHNk39oLfll41a0IMQPrmOcpYGxGL83ittmrA793yxuolf1muMQ6YQXPulTTJ/BgnfzNPs5oEAF1n7f8ZQ1NGe57UJ2a+rK3qOs3fue/q794/PweakR/N75EOZl3M9ZsxHcfr+vmMWcd3TNXPq3vVabHppuKI0oM6mXThexyPz5fGC/AWx+DsImd5hjyG69Tp3xkbADKBbAMEhxche1wTxqnMWPVyeOS5s+9k7/J8xzbLlpz/EbSFbuGezjLH7BbPo+dKm5bP1RWVMeIJ8/lw7eY12mwvHQUGWG4OFwPrpAX3p/r+VkqJOUrXabqMc4EgMbCTyV7lnvTsGs7y4IlTgCnjE/cTSI9eMxwJBvfO+7Tzj//ZP1SzpilmGgxt9YvxSt669cHy5ZdfJhLYtKxs/qjdijJilBsDzCRHxHMmlnpyGGakiLQchwNKxBvfA76SjjRSkppO3Vpp/MDABYhmDzu1OF0MCIz3ZuGGgWLIfBTkoTzC5KlllsgNGklSm2549RJVkIYhZ5e98xWkRA8QmZG0L0CSw1eJLCg0UKUth3qkRCr0ZViNMKnhh3KVqMbhxe8ha1mIpLLGvtk8k5tnH6OqYJdRrayRCmwFXgXj8fAilujHwSX9fHS75jUqbzoxIDhTjdgr1piINQQ3IDhpeURGXDq4NOrtNrIFQDMMZCi7OayjJImMewbBIXKiXjkQCpmZwTKnND0F3CBdEeBl1FFbAaqx3h54nsV8BLcEmzzQGu6zYE/d7DkFZThzVqE/BGXGOCLoQ7cjCqsGc5seOQ8VIuZIDfVPPv0kSixKuiD4zEBmpWKbS6OmKiwbufDo4eNVgedzni8ojjGGAVHaeL18/wOprZTfKcCLghuaGE3uuM6910Dvupxkrz+++/GIRECZG/WyMBbCsAqCq7hI97PwxQj54f6DRCVhlHU9C4Qn0ldv9oh0bbZDlRXWb2//3HLt2sHy05/+JAq2oALjnw0O1tx9Py10FZTQM8LK1HKNFs5ZGjlydl+/iRLceoNPkiZtOZmCjQXunKtNRAHBiSKq174pVcwlqfkoym9bfoj/UISIwmItGI/Mn/GF3kdUn/UNeZ/gIO/lOj5LGYRRC5i5G2Euv9HIgk/Bt4z6iONoCMj9ETGhwT8c2DGod89UceA73tv7zwRQoE4lxtHly1eS3fDBBx8uDx8/SjOhx2tZlPOJjjFymH0AuEjJmxENndIow+MfvpHY260RV3lJ5UMzgEiF2k2ZhBiVAVnPLndufxSZdOvWzeXK5YN8lj2KVxpxVp4MYJJSBEdNc/V8V2GqkW6GCmuqII6D5HUbzMpb5owQjS7W3CZwyV4azlGdtAp8hbDKkkqQ45FXzuMKaDOyPaAHa8JzLTQjyKpCKSjEmZGfp7nwKP+zKd6b81PwXeU8YMPRYbvTj3IuyEYcGzSxbRT6+VVBY17lkTTge5695pl10LbZGnR76+bNOJPpb0CpAoBN6G3vQht4BfgZfDyK4gAbeXec5GSgvMTZXKf4/h7ROHUsuWbDD/tOdJJrExkbfk395jvL3//2Xyw3blxfLh1cXE6GIzdROSfoLwXlLMMVWbQdlPzb9zJ3IuzSU+DJ0+y/gCVzROZS21fnrfvuM5QBMwDOPs9gT2j4TcuhSCc5W1OqJPsd3WJE4ScrYtRoNzpI4Ir9EZTnehVe5qLRxp5o5EgbrqVKO+cY4M85uSYaXKaXx7ExdLL9CwcBH513DPRROktDE5AGMAIg7uULwKs6VyJ3MufRYOlM/608gmYTuT50ktmA18hxDq73Ko9tyBf21Ehvyi7BrggcCFh5Dj5E+RV0w2abVE+ibMGHy6/+6lehqcqZguD8W/nRdzWbQv1HBwF7wtrzHetn0ACAGDouDizPb9jbMH6khzhbhq6sPmwWnLLVaxgPcxCIYlz0fOCdlk5hLLOxVJCrmQoGqSi3NP58JnNY15m2jyPVGzpSJ+N7bYF1b6das3yncabxpcxTT+VzHDZo4e0t0dr0yHsctwCfArVkLQBaCPDEyTfA0hhbI7jA/WJdXTfBlnMj8wEZBgSNzcL73g5nIdGl6PZx8DPXnd1ldzhMhmJfnWrUT67egHzrGjGXDz+4Wf0v8m9Zjo+qPxCAQjmTSxcJaChNrfIKB+dxG2ShdwGksrfoHMxB2cHeGoUmUANvxYbgPs+CvE4w++gl83wR/iOflv/wHPh77KjhAAakNQpc2pj5m/SnoR46OoHnUsprL+MQROLf8iijv8pPCkBgn148uJR7ai9SQrPGM8+P3E3t9K12OOMN0DWeQZBC5PkxZ6gp4qzTzes30hRTEHw+D3GUDx6pY1M5MYMNnmeuP237yhfg7do66KHoWgQd8D5sbmlys9nOBJRGF5J21Stm8Ce205Bjqal8vgAi+i40gg5MDfaexTqH5rJmBfHbJJGsBngX9Hh0TPbD2YDgZFPpcIe2kZ9EiDNmGzerd3nO1VMsk8L50kHBswQZtdc8m6xLegft7kYn8Mzwt/xCPmoGOPuK3hF6H6XumC/Rw+f30G93ovv/8U9/XsgeefZ8BIDtFW+A56VUHDKfbI5EUQtY1uE+Kk0ub8kUGbYC4De0iZxgXYicBxTXfku/mwD8lSfum98re2dgLVlyR6/CA8w+NLpRXAA6k1+yBuqm6Cc80+C/yLDhKFC+x+lA8MhwVsjP1WGVoe7LrE9qg3gG/G6mRwFF+Yxy0DnOOjDvkl4Yn/R9WsfgWV6n3WeABfqhwUfa6J4l3znrBbyfPTfIxPfqtOK3vEFdnHGJZ/FMeYHAtHsx8+viMI0cTobHKDtqWY7Znu19DeQQkFa+z3qoPFtdaLYv5FucBX9m3cj9mNfk9Bjm++brPdvb2tdumLEB91V5pd4gf573cH7e6T1aBz/+wbW+VwyJtT19nhyPdHyahk7TtfOb5+S7qwK1F0dlN06jZipt15QvNKewv9eSzkOvUG/UlpvpMtn158+tgSDqH/O5mflFQfBijO47Y5MG1bu0k2YbRL7LZ3zvXkFjcfAPvdvzOPPy0/Qiz1L/k4YMIpXm3CufJW7hfjJPxiFmxXk0cIR3wvvtYVJs9Wi1jbiH57O+OoI8n+X758M70aU8kxnXv/03vztxQoA8idB41QgNmCaRFD/72c8CggqCF8hppEyVFGo/NjUzwnowdoR7hNzoPG0EnQchHuaB0vMdnkwYts0o+Tf3syh4B2Kk7W3lJZK2vnTzEJ5MiIVJ/clzVW5mJumBIEWF1B/GSirU48eP4iHnWoxwFCUFBgrD7NFm7IyLdwp2ZP1Gp3gFgUpP6hoOBkoUwsyYZaI1Lwr8Ei3J82R8PdStYTcrgsyNsbFWCkUYPwZkjMjhkJDYyihbn4foZISySlpTKhqB71wlJIAma4JfvnK5aWEjZacd7kdDtMH8ZhCc5wuCs2bWC0WBmyNvpL95zQBxQ7gjLSIG8zCOZkY8r5WGEtfOB2cWdqbJRSgMA20WGvO1syD0sM4CQoNfUJbfABCA3x/fvRtQGWcLtRxMTZ8ZiYyhvzcvGvNj/qkJ/vDRWl9PwChrGWcAOn9rYqLof/c9qcuARU0LA/DFmWEkTT3kNfCMUKqBsiSt8eO7d6K8lS6OkybX6NrdhTTow1cv1+/TXHJ4QE1l5+8nT9tsCdpsWYIqKqRX4lhingBtRDBgsKjc40gDWH7/+tXlZz/7SWr2cgZl6Aoxrp+NVQ0sje0YkaNLOgCnZSwYW2vONjVSEJwIEIHw4yNA056/1EPcRYndOkUXBKf50EHKxADhpu7VgsOmSk3S5k7OrtHC7GWjV/ufSr3CjXcxH57Ld9C4PMIoCMaMkcxvo5blBSpung/3V+MkBhs1rEnpHanm4bXDWdJ3keZVZ2MA6OGwA9Cm4SpgDCAnIOjNW7eW27fvLM9ePF++/fa75Ztvvwt9pebg3v7w2lYliOBNA8QqRwJg7lnTvlp+QyEdIDulLJoOx/9XoAuedmZZPvv0k+U3v/nNcuMGzZnayDVCLW9LjFxB7iicgIhbXcNZcQq9PnkSfi7fzllecDLU4SjdKZRn5Y1rs84D1Gl5mQ3okoevBu/gyTp0ebZ8cOY7zF2vOPOwVrPguw4Uxq9BI79Oo9A0O76/vGCPyWBIymgbWitv+a2SrgIiCJ662icnMTppGLt/4eJy7b33ImfOnDmbkiXyQ+iVtHr4AfR/cHAl9+JU4nl3P74XYx7ao7QTEV299lyeg/yFpqFPouqhrYMrgKWN7q98frw8fvp4ef78WeiThow4q2cjseGaW53KdxVkFKOzMeIpKfA3f/Ob5e69jwNanhvp9KzB2zfU/yxIeFqZU864T+H1OO8P6anxoHU4Kd2wRmqWh6vTsBbKJBUwxqh+4m/OoABylNPQ/Nn8lp5OG1w8B/1HMAp9K5FpI8qYNaOsET88n/Hq6PKZ7IcgWcC9EemiEeWZNUChDbirQylTdSJJp9CGYBG8gQg85JVKdozBOOiNpGmtcxumwXOePa1eFlBmRHZtzrQ6WCOvomc1O0ogajaU3LdZXqz0k8CDJhJkn0djXcuhtLZhG5qyfhepDz7SLLmeLJ1//pt/tty+/VHmQsp6+dnWOLJ8Y0ubXfWmYXwYlc390BUGygyCqzOjI+JsgW+xJtznejNfMyvZEyN/+TfP5B7G22yvc6vjRB1XB6oAqGdoNVwBb7T2pqa8fB+wzOATI3PeFKyFRuQ3/ls5pgEWoH0Ae6wBz7J+taCoDlrfB73igAPgQi+FrqDtr776JvoF70LvgPdUV1LHahCDP+rh6nb2GFDfAqiEdtc9i8wepd2QMwMcQ75FzyZy7KTRuim4Nxy6EbIj67YgRpus8m/KJVhjOXWOX7wMvwJohH9CY8g6M255Zhzh6etxGH7PPjJ/1o1MRI1a+I5guOuvUxcezz2ei5mWGBdOPABj1tqAAvkE+4BNw165RwE7Xm/9jjRq1XN4prpJIpLR6amhvkdgUpvImSXHHJtlOHo3Uc5rNXTZ2/3l/H7fbWBIS6sAWnavCQpChkH7rAfOAer05ixTnur8+Tr+Uz6lJb3iYLl8JZmR712/up6X6OXDDuHfAoXySIEHaX62f3SE1g4rnwmPAIgewSnoqsjHr776KmP44osvVqfrDIRRGm7uLSEwpi6tjrICPynB+TbOZfS++w8e5L05O6M0X3spk9nVTOLSQzOv9s/vJaoZm+D1m+OC4NffXy4MG5oIyWbvvY6dzhyhlcrqlmZQpsp/jFo1UpBrdcJFNxg8Rb6N/DKwht88R0ePAKUgOu+Dtnj2hYsXQ6N1jPTEI4PIIjLbllIo3377feynlEIdOhPR2thA1usNP5zLSowSeyn5dLKVEbAcShoon8Vh0XIKnrH8PRy60IgZKYLazNkmpwLZ6LCHcUZVFrJenFubYHIva8z16hfwcwAf9FufOdvF2kzhuzjZzzVT1v1y79SFZh1VO2He21nP9Tl8r27t98rdWX9TVvsZfwtormdlYA3y4dOfl+5xioJzNHCm9l4zLaSTGZjV7mCMp4MfZl1Pe211LK0lPpv9wbXaKZ4/xjePdZXho8wDGY84191PeLsAsjzChp3KydPOtJmXuO/uF7+1JXWSizm4duqgrLWfMU7BQ7+fcYvT++ffruUMgnvuiylsToN5XdR9Xb95TuogyuqZPv5Sl+sBF7dRblTWbgETPtP9nVSad/7p82f65WyDY9XOqw5h+cWVv7S+S3uC2Mdm4GPMdXa2iCHxW9nwmneIq50qL+PazHuVckkjQFMa03nDmhoQh5xzLRj/jEH4fq5Xjhkk5RilcfEy15HvlZuz3eQz3TOea3Az4zBAh+d61mc6Z3wzv+J+q3HwnQ6AyKiRUaPcCGa1Zglv/em2wOKtFst30CYAACAASURBVP3O//xf/Sdkma7KMYKMGnMMHKFEJDAKFUBohWzLKaA0BKQIcbfmpoqBzDNNk0Zq91xKhIEikTIgDKnhzRX8VjAiSPGAysyIMmAMpvKEyQBSvT1ZG4bxdw7TiLaWaGbCt2QA99PwzRIjHCFAy+vvvz8aWZxP00gMMxkMYyd6nChHFt7maCx4Ct6PKGNBDBRwi+kjTJlrQchNCS9jagSNhjzXFLw8CmiNYkktR4g9Ctvr4+X7775PHbBGN1zI+wMFER0cptwoE4VPia21v+opKQDHexgORAtxzcyFKHBK4VDig8aYaZSSGrEVLDI+y9wwfxtj8hyebXpvFNg0BWoZGohYg5U9U5mL4yB1eevVkal5iGdh6wFkPtArz+Q9azrrJDjng4eiPQuAGbDKF0Zkj9Rso3ZRjNpsr0wrDIJxDqEIreA4AsT95NNP3ymHYnMVhfC7gn9Tkiq4GyF5/4cHP1oOpfTYBmBEyz18+CTKbevvjlqxOzBcjGQYRmstOmecID2nBRs5Ux9+RCdx0rX7WYQyhu+okQrdpdHHskSxqkFSDxvCWoHw9NmztXY9YCLnNmnWlw4SXaKR38iKRkKQNkiJkdt3yDz5PJHgAgMVOBvTUhGQThXQMmf2BJpDWRYEh84BzqqU1TvLmnz156+SClnFmlRTIi4BwTjLrQlb5l/hhbMAg5Ua6hixpDULgjcSfGe5cHZ/9Q7L91RIZkVlFq5GcvK9NG80MGOXZ2lYcBZSx3wYGioxKl4Kkxi1AyylXrdnD2OI+SWqYafRW4Kk8ljWw0jwp09b21AQ/OXhq+Wbb75NBA2AQwR7SjI0sp/3h5/kfFQ5IVL8HeULQSVgzTkdUXKpEhqeSCpuz4VN0gCSKGnxu9/9LiAmgBR0473Ye63B2vTz1l6t4enPDEBhRCSVe5zlguBVnFkjDV2+D69Ms8OW7oIOEzkynH2zA1Blg7GrUEZGDIetdYA9C41wqyKtItHz9GZ1yOr4mJWZOeJTIxi6ABAhOjl9AfaaEm+Ui8+djQj+rWKR5nrLEmCFsgI4P27cvLm8f/16o+qGYyUG4TB4dVZfvEi20JnlxfPWRWyT4J/EyGJMv//9H2pophFlm4fidId2MGppwn0p0f2AE220G6faD98v3//wQ/gO9Cq/kW/378pUld9NyW2tWpx4GO///J/9dRxt8DuyXDQU3r49bhTw1PBpNkpOGwpxJr14lnlRDiU0NDLdVoX2qCXRkgY9ooXm/VU51+jj7LAmGrXM6DwRklOGlYqeTjXmbHSS9xY8b514nkV0oXvEWJiLIKnjEpzS+SY98b3Gk1HKRF0DgvO5UWWMi+8BnHQS8DsA3EivhxVsTtmWxYhT0sbo8D/K4ewA6L6II0edaCf6zGjKNfoNKEtTp/4UCD4bZ9LCPBd1Qs57Ph8NUgEayoMAfkZJpTdbo25S0qEb9ornAlD+7d/+Zrnz8Z38jbO0fHhLUTVmUH1pHhv/lrZ0JLBnv//97xMJbs1DaCpAyZNmOOm4UB/iGey/GUcCKIKUgiHq00YHW3rJtZyNQ8crL52bns96GHSgI06eFx3upM42wRKNE3R8P5OXamxxP0CuDZx1CoU3j7O5OgBGLWPCDHgmsvzPX30VvbnA78U2rxxZSDNQ4ftmY0mDTCCujhwij9ugL3pfQxrarDPlQ+rsRfc22IEAnzS3HPXom7Lbhpgj5CW/BcHRK25/9GHmDQ8ha4YIr3x+myaNHy3vv3ctMlFZRBkY9H/5fXj+06fRP+lLM+saGt7wDM8pc4GOOK/yUfVyZdYhEfVndsIr4ox8/DigIvuAPNK5+o5O/nqr581YDQDQMGcsXG+9UCLBKZVUZ8XJAMGJtq6TWV2X86ojhOyvAKlnWmaujjuyN5oN7Dsph4IjFRnCWHC0Jgo5JSsAdxs4ZQ8ADf+Di2RG3llu3rq+1gSHxnmGtp30ztpJw/yWlwuCa/gL4KvPRlhRZudt5T5A77/7d/8uvJqz+ctf/vIdJ2ltyzaDTtDV0BWMNOdvdTj5dW0ZAhGOExWNTG3U/pvl5atGgIeGk01BFH2B/uovBdH2RtNy1oigBZx8guDq4DiQkeOA4PyYbeQ45G88V4cM9KcjhOfonGN9WGP3gnmhn0OnfCcf0wEjnbMfOvC06SkTev3GjbGOAH3NFKCEZHsbnFmOX79NsBEZJPd/+CG6i44jQfDVjhacGphJ5090fu3izDdBYuiR/M0eFzRjHswpTtQRfML98mmzXFg/5sG1lhxKaRWy4UYmCDTLeWdddFoIJAVfGaAuuI1lE3VyyoO5j3vivGTtUiO/4LO26TqnSQeQ/4gVbDqYGMama89Ywkor2s1m5w+nqWs0g+8zMKpONcupmYeH1EePAUusRQ4ny6EArNc4wlkeq+/MtpR8TZmovqONJriubFKfq53Zs3Qa2HYdwFLaIm7rGcF7/BEX0r51LGIP2hjyJR0T1T3Kg9VtoZfTus/8HnlJM9jejXCfbe95LO6H81GfUp7Oum1xwq1Ur/Nc12KUUjv9LNd9vn7GTTbwdAuoVc54j/sun5jfMZmFOaP+92N6YtZ7BKkq18XtZpuy8r1lgwXDlRvo8/ZC2Bpmk5Wz1aw/BnOZQPuZ9rRvnEvod/RTEj+b6YO1EmxWdmof8SzXcga6vV/MQRrXfvV8zLaWupzP8x2e31V3fVZ9hR+zH+d9kQ6lM2mZMRk8I/4jCA4OC69UvmpfyadmXZvvoIdZdu/8b//tvxqnrooDUS8IEA4oghhPIoYp0a0wyzZU3B3F2tsMAIPLOowhygE2qdADGhuhgmLcwZImtB9vfA3eNpJSYViNrVF71PtYMBYP4aARwmSNQpHJzRN3U2XwXMv3ActGd3WAO57NM3m2yp1CmvG56TIU5qqXhTlpXHjgFWYCHdYE1rvhRlfotJQCJQhkXryTe0nfCvg+mncECB/RXYwPEDydn1MOpiVVjHLWGJNA2LsAoOcbDVwlqA14JFQZA+8gCoWa8GQDEAlex0edD6cjwWU6MwjOe1G6ENY5hKMesQJfwVcgdJTLAWxKih41E7eakjJ5hQtrotLJ2s8guOUl3gGrR7QBa8JezEJXQT4zP+mXa400UYHnvQpQfs8AAo4jMid+8rOfNvoXQ2g0DmD9f8zDvhr6Q9kQBP/+ux+i/OnJZY8Es1kHdGKAqpSmePw0IB0KAHuKI4goTuilDct67pCz1vbnPKeh4B4ptO+XNs7V2ZQI9tHENOWPlpOsMT/WZWKNWgKjujnzYwysFyAaKe0Ao5wpwDSyGnAUYLwlSjzlkwDGXywXLu0t9+7dWX7xiy+Xe/furqCdjNXzsjpLhtBizxSGKgQ6XqA7jfzcvzMaogKCv3y1/PGPf4oySeTqubNENpKi2MgxHE9EraesUjy4e4kCx1C9eIlIcZQXIpkb1dWu4m+Xi+fa/IJxCfh4Dlg7FWz20qhL0xet5c29zFMewPNU8LkWmmMPBHCtAcg6WCpDwZuGkpRrGmVSuNeMgdAikaajBBDv1VsKb/j6m28TmcT1AJyA4JTIOjw+Cs0RDY4x3vWniWVLsQR4oR8Ajq4VCMFJV8UwnC78qgbCCkSMSDlMidZi2xqSBMQ7syy/+MXPl3/5L/9lmxvuEeU2mvQl4rt0GsFajr221fsx5cdIOAU9600GBU2j+LeGVQD90eMB2tK5kf0a6VfwKuUQ18ojVF7z7GRFtMcE//GdwIPyR4PL/VNemb4mMK8xAD1puDjOyJznAGiAd1t3e9PLVBRULBirY47MOHmbJrfQ14UL1QOuXnsvvIY9lR7RE3C+qux37Do5D5effPbTRLRBG6Te/4f/8B/SVI7oTZyxpkWjGMIjOFtRvvZa7iTA1g8/LN98+83yhz/+sXVBT+oQU06GV6VMxlwjfPP+Q0eC4DdvXF9+/eu/Wr744vPlw49upXldzxXKJCBbDdlZkVLZ73tqtLDOia59+jjlJACLuIcoXZVwnnv2TCPa7Q0yO+pU/uQVvlceHzAiGSwFa5KiPaJ9eYfj4ZmC4AIYSZcf2UV8BgjEXquTyG+grTh3Bm3yTOUe4/MdroE8iXOMU8txKBegUevBQjs8l30lkyBNWEnDH0BR6GQ0I8yxH88kulPap6wFUYtR0oeBWBlNXVaA6NI+jjZB8Fmpno0TDcPThnVkwuh1UhnRtNedHevNk1UF36pDlDR3mipy7vibhtJ/+3d/m7IovIO1TXRk6Mka/G2EJS/YjM4aq/4nQMk6EwkOPbWsUx3u0BHNVvlcPiA9GjjBmeEzQSTe6dnWcGatBUAckyCA/HjlybVuq/uN+Uizyl4NKt/J2SCKH2cJRopGEtfLa/m3YAL81GhZPgcYMvtJvZDxsOYaMNBuahuPvhTM+7vvvl/+8Ic/JrMTmXhw0F45CBPLgqk/uiaeaedfHblN4gqCY5Qiz5umC81SC7x8D7p8uxyNpsc4b2LAtpX9CoLXRmoASJtJ1XaaI8Ep85U+KOkv8Twg+NlzuwnKQZ+kZnjpqjKTs/Xk2dPoAfBFZBnnD1vt7t27K+0Jjmp36OxkPa0lriOLtTASO9Hd1OR/+yY2l4EF2Bv8sF/q0LyDf0cnP64R7z6rm0hP7rngLfrBmTPn1tqfRpVH/x9BMN67BhfphNrpeOUpAOrsC2eQ/1h1ZJbBEMwjWbDojOiqh4dZP/RbnFuxpQhuunhp+fSze2m8jW4MvTvH2ZZ6x+E/ZL7rzT1c63rOdOz5xzBAP4f2OO//9E//tHzzzTehg1/96leZP985//B0ehWg0wGojNrQPNsx+ludAN5G0BL9glZHepqQEhRjHfaRkTcCAND9Vhmfd9aJg02ALCUA4epo9hi7LLXujxNZrwNUGRrZMvpZQCPICiOWtWXkD8o+7hGEYT+0wdT9tfnVH2bQSPuEfb0ynGlmnfIe+IV9lATFnz17kaxGHBDgFZQ/wqZuD6PhfBsBZc1UGsEZI3Dt7JlG0kYX2wVoaa3atzTeTunY2kbsFxkdrTNfLIX1EMuQFzF//mPunB/O/VFkQeU+66htw3src3ZXB7o0gPMM3qpckp7UE+V1nBkwgYDh48x5fuWL6rbqC9qk7t1sQwtA1T6sjuX36prqSbO+k7N3QNm9Br+JKVQENUBBGSDOop5d/f5Mm5YOPU0sI5bA1I9u/rfXeib9LYa07v/ISp2d/tp38p/T9yq3lbvaqcVlAOfbrwbZ6vwcTxy3Y97K21k2b9dteoU6TmVW5Ss//q0+4rpoE802h+vumD1bM0DpvGZda9ar5uf771kXc23lEfN++d1pPWR+l/StDeQ8Tu+rsl4caNa5xRVc4/le12led+41M9nn8X5/Zjt2Xtf09UmFjdoIs3PPs6BMr9G7BURK/zNtbOtSZ1uiwIfs8TnOhd8GhM640fy8eS9XGT5VUxAgd63dZ9eAOcxnZ14PPpcX8NvzIt+ZvxPfM6BVbFWez/rN1USYsxgh50obRt4RfJeAq+FUlK74O87d4Nnnlp3//R//TUDwRq0Qjfsqhi/eXmpAG52FEqZQ6sYPgOwtnu82sVgJEwNlRMAxcEucwIxJ07WuIODBaYaiAqQgTb0bamE/e97GU8fHa6MX7vUQNRp1RMBODThk2KL/ljlh8VW6AbqIstboM2oiCzSUOcEq1or5a/Sz+FGMR6d4F9dDwLUo59aeZYwKEw2fKlItpYCirXEjgaQOawCYZ++kPSQCbYDgRLugaBwdV5kxjaYMsEYuY1agocjk8BPXskaflmg8ZBARESW//vWvA4In9fYYwUykFh3GifQZ6Z4TIFlgrfTAe5k/Rng9N0091NmhEaUBF8GY0hs1PlKnfgi0mTEpxD2ACmLewXczCO4h9nOeY1250wJ8ZvQCHe6fkZ8ajbNgNUWUawCMOC+ff/lFo/hREvFLDC/7DIJvjHfrmMz4WpP4aPnuW9IAWxdcmpIxoqhikD18SIOj+2kyZskTI0uJhEqBiJQmKtCVdR1GBAYBji/qwQFWsLf8R+QeqXwRIlG4TwIYCXZwpjfPY6Nk0xDq/FbXMSUZAoLvLpcPaLh1KcCFCi0RGXzHWADBLx5cWD755M7yq1/9Io0xZ2+dwj1A0+AJ7qtncjYYYoQP58sabbJGiraePzT2pz+1KQ6G0oX9NgNKyQdqso8IehrnclIKgl9e3nvv6nJw+VLWqVk0RNE03Z31PTlq+hU/AlfspeNQGZZJY7zyg4FmzUrnolBSaTJChrPIuwSa+NuoT6P0WVfvA7SGR7DHfMbaHB2NJk5nKZPRNGQV6p7H40R7Ew0OCA6gAG1fv3EzIHhKVTxpk5DwstQtrjMKHgdPxbmIkVtFHrCqtBKFAn6NmZpMA73wdSi0plobjiJLGolImvy55a/+6lfLb3/72+wDUTXIKiMV4+QZtcEL2OCl3TrZzzyENWftoVNoSoAvJQcOa/yoKM2KuwYKNBZBOqKJ4VWRQ5TyGNFpKlEzD2JtWQ/2QqeaBoXGkDzG/eZvxso4BBWksVn5VNHis/TjICJ7RNxoQAiaK9sER6UV333/wf3sMWcaQAqgmvOcjKnR4C/7nka7R3kfQFOdbo0y+/zzL5Zf/vJXmSdNaP/9v//3qXv68BHg+oXl+o3rdZAdHOQ/UtyhkwAPu81yAVT9+ptvlv/vD7/PWQ3PGAakcr+N2LZasPLmyo42UiOilkaqv/zFz+NoIxIcGtHR+vr1YQAGlb1ZDiqnpFuey7o9fPQg4wME5z7KYQl2JArnZFnLu830xJ7wNz/qAc7FCG/OcYCw3XORg5wrzjSyFF6io57rBQMq1NtsTd7B7zmrpGexQJ9Nx/l+BlX/f7re68eyNE33WpGRLtL7yvK+2pfr7pkRiAMXgBCeIx0hEDogDRcIdCQuECDBFX/gSDB9enralsnyld5nRmSg3/N8v7W/jFMTUmhH7L32Wp95v9c8r4O3sIcq+fw9K8tmndlUjz3kWuauvue5gmdceeGF4KiUy6pjv04O+Aj7BthNY2IcdRjiRsa00VUjFVsqbhMJjgOGEleA63wGYJHazyNa54eMmxlw3uguAGfIodZdT8mKPK/7A3/BMcxeMHZ0p7OjySD3AHT85a8+To+CDdhQ5V9+kyjg0fiK99Uz3H9lu/oS+4F+xzMLoA56u3EzII26qt8rbyxwq67q3rEnPFNQTH3KV3mUDj91W3WFjHHwUlN81fXlJX5HByrPBARnPEZ4FrRo0IVGmLQOHUmDfMbYdTK4/3xfnqmuTx3f1qevI5Sz8cc//Tklzvg+8vT0mbORbynBBvg/A7YD4JIueC7rILi4AWTJ9GzjS+6T/kFHCHDYT/nB0t5umU3Wq9Ghm/IlLYVSELxODaIAAcyY79mzZ9ZIcGShteCRgegcBCK98vJLAcP4bvSy3d04FG/dpqdJI7qhTyLByU4QcFHXUx8Q3NI5Zs1g9/+5iKs4hbcS4evZVodYs06G/eCYWvawRr/2mr0q3FsN4vCVOMPatG4GEuS11S03jqAZyMEBoeGfqLzRxBldJ7I1un6DWNTfE8gVZ9dW+HX43CHKf9YRG/3s6LHl3ffeXt54k1Je1aOUtzPf9hwrM7VHlI/8zzrN0eDPAWZb8JvK008++WT5u7/7uzhV4ZnYXtq4Ab1tRLt1aHnyeFO/XHtUu0CbRh0SfYQyJjiTCaTih7InKYEC3wyvx5nU/9HR2L/VFhplfTLQrTqiLl28mGau0COYQXux0CDyacBZeJDPF5xwDeMUPXdudbDKSxiXdh1jcg25jwCIGbzyVqPKZz7IfbTZiAQnKAka63y2q6mPuRaIphHdXgI+KEcDD+E6g/MCHrn/6f1T8JrApvRc4eZ7jSXMmcuZbuko9E/q/gcjGbwFJyo06H5aDsV9m51zzA+5z73SG2KA4PI67TDWFPAYOmMNla86rxibfJjnqH+sek0a2QOEb8o2CjgJFs3ZqNFxRva/pXna22yTjReZAJ8bdCv/0QawdBxzITCK6wmKhGcz/ln+mHXIPlhuN86ArLpO6wb/Uet+Blxnmb9eHnr1v83rfO163hPVP3q1HTmccrtgVzq4oE3l6wy0KePUq70mJWUhGbLMRm+I0m91Qe8xRxkrq2cMYHNdAXV/fZ702OWpA2H+nfUAz5460QyS8p0ZF1H2zs4Hz7Dr59gO8nPvO193EHx2jL4vf5e/OR7H5PUzqO2cfVWGeI+D41S3neekXTXvSfp8UII21S/QqRpUZy+slpBt4+q5BJLnjXutfHkqC6xOmDMydIKD1Lnqq2M/GWuwkFGGcd479bHoIoOm5nXaYEib3jXKW3nwTMvS0g/ZRsqmHzo76gSMR7ntXPlfXUQdjzEIgsMX1RP4XL1EJ/R67oeDi/dZv2SIjT4h8EMxV+0hPhNbCsb7P/2L/2DfWkS8wcFEgBClRekDhBXlUGj2p4cuRJg8Hw7eXhQIFwflL4s3IhUEwRM5N0DwCN3huZ6jTwSTVTwz2cFo7aDNZ0awKIw03pgcC6VwMURe0Iz5WTtc5cTC9gA2Kt4KCxeKDRBYYiFnL6UKCGN1DVYP/GA6a8SDjUOHZ39mWiX4MqmAAAPULxHbDI0mSY2kZ/wY32yy0XNEp2BkopRjGDLODcOq4cF9MeoQeILsGCX1FnX9eJ9ncG/KoLz//vtRyKgpx3NbCqIguAq5BdcYf73hZQ4adYlSud9mpyhKrolMgbEm6mYou1GOd+tFlnGqJBgZ4frxv3sfEHK/5XEUBvMBM2K7xmy90/wcZMQz+DUfvvlaD7hRC3yHa4niAAT/8U9/knFAY2mkOkDwGUASHIsiNUUZ2hjz22+a8oZCMhvO7EOA1QfUzaX29e1EehQEL3jE340QaDPW7nfBRH6qlLWmP6ngGFsAvQBRp1KSAPohUqWOif3hXEhUAlFCo8El4HpAxCdV1BuR2fRklGuEOQAzGQ3MkrHF2UJkGdF8OJJ2nyw7J2gydnn5+c9/GhCc9dTrz5hV2FSONDwEBDx3/G8mCWvHOFRU7FMAeMJgAHkxmImiJ+WZqGjGG4fBk43zCBADui8Ifm45c/b0srMDANOyHTiTMG6fPHm83PqOGslNFTb9lrXXiGR80KGCV4Wd+WnkN4rt1CoH+c58Zvg8kXBTEzHmz73gVQJN2X8i1vYoX1DvJ3uHQ405licA5B7N93QU1bP6NNExgJaAVETUEdF5/vyF5e79e3mPSL+14eooj4Czg30DAMdIJwqn42h0h0JMxc+SVjnnA/jO2d2rgxW1us2F95cTJ3eWn/3sp8vHH38cQPM0zXrtqh5wBeumjTWrj3vPTfkphTGf2lBMgz289SlR301jNMpMZc49kwYDJo7oxD6zXn9LSrAOKmKChJzdRASNaEfX2myqmRcxBtaOV4wzv6vTTZ7Bc3Wq8JzwnWf74bme/QIvo77y5KGf+av8jeck/Z3SFnstS5Wo4T1qlEP7O9n7rMv+pkZ4mwU3Shp59t57P4oTFdrh3H/yyV+WP/zhjwG1+aHEyoWLF5JhQMNqgHCeTXMYvfvIjk8/v7b86S9/zhoQGS0YqrFnH4RVHo2TU7lMim/ra1+5fHH58Y9/FEfKC1evxHBvI2+6uFMWbBMJ7r7JezQe1Ts4e9dvfB/nBDV82X+A9joACkru7zXa0mgs5Y38k/VbdaehrAp8JNWZiIzUQC9ozXxJmwfwspFlZXojogU+eS5rId9zLqwHtOecbIJoiRSNGQ08I4l0Lqt7tdfFodAI3zG1ke+lRvrdu12Xhw8DyFFOh2feGfwJecC9iGQtb3vc8kNHyqOgLRu2SePpVBlZvR9DIU2Vo+ccDSCRs5so2Q1gpYyQLmbjZzUqiB5FFh4d65e6j9B2G6pSeoExPXpYMI0m0qdOEM3XpmtE3X744fuhY/VDQPPZSC2P2kS2yYNmA4W5lTffjXxkn9GT0bUZP2t56+at6NHuk8aVyj+vGkcaEEbDCLY4b3mVY1avUq+Rxyl30fPnmvesWcqcnTixlthgXM1UWsJ7DA5R79LIVGZrsAhSrvQ7soOcnwAC+ru6XQDp0XT+7Llz2Q/o8be//V1KovCdq1evLmfPdV+SdTCillhTDcGUfxqGa/TXY0cDxoTW9tFj7kceICe5R+yX3aejEXRLSDx6/CQOHQ1NCJIMAyP8Wq6rwFjtrcGXhsF77tzZ5dVXXi54BWA/msSjXzAvykq98fpra9nC6NY4we/cXnsDWS4CewDHjCC44Jv6kQYyZ5qzyvdYZz/fAP97yy4Ntw5tpeGh77v+6lV+lzFhp6F3skbyHss66NRQL5dPUsIEhzxA5AwAqvvPdKgun2cBjo9mySpKh7YbuIQjjXnjdsh+pbSkDZi3lyOWKxglAtE1AMENfKIZ5Psf/GJ5+903VxvB8xxQdOjP8hP5DO8rY3mVj1rSRwe69J8slKU2E1lSgOCJYD5zJo4Pe8Wo/weQTK+IOgZZW3VJgYbZToodk0iN/eWbb7+NDObZT5/uxVlPwEfHiHOHQClrYG94KMEvzfjeC2gHLvDClSsLNIuN0OCJZsvQAyMZoA9bUgSa0t5Q1sEz0uh19PHS1lK3UgeR7/M9989gAa71fmZPut7a9tDniZMN5EMLZJ0qw2ONZa7dv5YRvfbFlwHB0Y15HxriuTo9YqHhUB92I9Hg0dXIVCL4bDin4C3wfzJFOTtkK3LmN7zh2aozcpY2QXHtIsDz0COwF1nfs2fPjehySjq2XAlrCq9zrS2bYvCTclvdcZXbw/l8UJ+lbBDz6XXHV3kDHpQSdwkOaCnc0g9OkzRQSkBCMsvH2DdOTmT06NuREmMNBIsNhq4+9NHqrXXqYHuCOUHXOBvZb/TY8tHRuHqUovGc1Z4mc7lgbyL9p/ISdUaM5tpT1tVQzFcHR+SBYPFwkrWwRZ+bc8XeB+ynDn7tCI2KMQAAIABJREFUXh10yvRZ7suXXG9lrzxYR3voLeVRNiVsdQr6nYMg42zHKCcFjH2uNOcZ89X3Hetsc6y8dJKRs74yO1H4np+pf6rPeo69t+fZvTh47pXH3k/g2vN3cMyuh89zLn1OnZzt/bGRAWlcTwBWo9fGmazzz0Ar7FFouf3vdGy1CaZO6NIk9Iyc75nke+nrN/qCcI9k/43Ar3l86jnslwEmpa/D7YkzMu7ci3k/pQe+F0zg0eMGKg4HlOvudTzDwEv1fnU/+ehBLLJBRcWJXHf31+dIw9Kc180OEwH1Gb9x36RZz89sC83YHGPwWs/barNCowNTUKYqw5GjBvJEF5jqrOvYy3n72//y391X8ahC2vTsdN4+WSAGBYyyGHrJGdSRQSAAPzAFiEPPiR3sVYSs8U10wwpmjxqoudeUsoHwNCqPiTNIQAZAEBUIwWk3mclpDPNMIxpitA+w0PdV4AQ4ssCkM46oJxffg4XAZnNV+H7I+/X84evBmo2tmQn4vmsuaMs4ZPKA3oxdQlUwYigm+gKi391djUz2CPAAkOvGzVtRJgXBVThlVmst6MOHuhcj3QsFsMyt0U+sB0Y4itjPf076+HtRWvb2Me4PgOBTmjLPY7+kBfYSACBAwL2R8joi55m7DFHAQ6dHIkOHUuEhm5V5lWHmZfSkSjdjkB5UTnn1WcxPepidGIJzHvzuyUjFHpGoB4VFIp5o7BYnQktY4MmmPijrRvf6dBZP6Y8yS5XDVZEfwL9OkDKOloQhvdcIH40UjVvoAaCRKGZA3ILgPTONCEBJ7r4GNAIIHzWkpAcE75OnNFXZDrjLud850drXKGBlHhhDT5KOx+cay0aWG7UOaNEIkzbEbDQ/QhKwvTSB4sS4BclcE9LCTpw4tly+cmF5//2fBwRn7QV42JsYN1NqKPujgJyBJN6zBIEgOP+zNkap4s0HQKGcx/ff31hu36LRGHTd0i4AoXUYNHItPOYYpZIaCX4WEPwEUcik0kfs5Oyw/ze+uR76gtdgkAoAcKaMZBHcl3bteKyyZbkMFXuZv3RvNLH8SkWadXXOrBW8gQheNDmAK8Zlw0P2j7ViLU6caBSJoEUV7WdpFmQ5FJTj1BE+djwNuRItNKUe4tBAGQUU4Txwv7vULR+1F7mWPZ15aFMBNz+C4IlmTUmfRoWroB7bObr86EfvBQR/+eUXl5MndlpbFfDnKQYLjtNRxz0K7ybaTkWUpykUNSQ0yCPYR71Irjf7aOYdrPFcRzfgJNGrwzkpT5/3SIXOz6B7HDHWZZ4VFpUC+U9BJZpN3s7+uK/KTVdPmRYeDABLlNLupqHirJTK62YFRqWUtQ9gSbmdO3dbsxnDLg3/tmKkEGFFWZTSzKOcAcZFfWWcJ8n62t1NJDhNTDHk+B9g77PPr6XeMdkrPBMA/K2330rtTiMwKYeisxkgnujOf/jH3+X7R4+0LAhronJnOSYVHRWn8o1GgmOcvnj1hWSa/PSnP1muvHApjr0qbRsQXCVuNhTdfxU1ef3dey1FcOfW7TVF3e9zDY3ldKCrJLpPgkc4qQqOjSbTI6sKOmMfd47trB3QmRdrwPqijwmqyxtX/SXKYemXdZ+VYI0NHRuMV6CIc8D7/M/vXOaE+/A/jr3TZ86E10OPfN+oOcbF+JizpRagF6Lx2Aj4BvMiQ4lzfXM0UIMXBTgZ9esxYjGMASAL6hxp+aQovLttRrhG1QB8HYrhW8fMpob5vIezDiCt59yNZsjWBOcNGkGnZEWAge0AGdA5YyRq9ww6F6WQjh6NwxvAjMjI6pE1aFXGq7D/MAh+0NgRBGcdb1y/XgNplGJKBlWyAZt+yn2VC9CJgJj6W0Bimrc+ehTZyecasOrdnjHHwfquBvpk4EanOnI4ADwBI/A6nomuw/76TF4Fmyg3hm6ifj7LbvUgU17V+5Xz6q0BhAZfdczhMzYW3AeUOrqcv9Bm9tDcb/71b5PhxdpRE/f8hYuRZQDYlnSxZJagQ3SD8AJk5skRPFKjF1Ds4aPHceQhy1hXeBL5XymdZkmJsV7tORJtbtT/LsgOCJ6spzhD0NHhSXVeQlOUQ0nwSxpVN1QVvkRgAo6WV15+cc1MYu8j6wcIbqYp68J+UAZBO4j1ki9oqxR4aumi9F4aNKVuvOrXAIVby3ICHWLowwbXqG97bc9S5bu6Bd9hTkaRqlvLX0oHxwJW4wRjHupIjdJtwAWrScBG9vExEeZ1UuMM2+j6dXnbFDO8MYEpBcCZb22IwwWSkzEz+hoRJDCic6GJkzsnlg8+fD/R4AATMzilDFfn9CzKvz1L6vfasytoMTUMBgSndwNz+dOf/rT84z/+41pCCkcGPIbnWecfvRyAnvIk2omMW/2iukDBl8osIgv7N+cWfsq+kbFHs1fWnnHFhkips03zNANzKA0DvXL2n+4+jg5Mc3LOG7SMzoVsxWGD84Yz2Gc0s2bW+aAd5tSyNG2sLG0Kgnu9eg3/K5/YQx2aG5u2vM+sOq61vxh2MechPbyO7zRr6FmB0sgR/k4/id3l088+T8AHe4Gui74sfoCzJWs8ACXLtUW+EEIPXjTs4DavZF6ApcVKCDTSduRz9NaMmeekNOnoY5Nxtb46+8L7OgxYS0qpsGba1Zxd1lpZqO7hWbUesBHl6gGzQyxAGtGkOOSHfSofYMyl/U0WVs83Tah3Y9PS103H/YYOR7M7yqscrh3JfbAlkdGzg1S5wDVG9vN3gxebUah+LP9Sl+o61xEeO5fI+xHoY2ALc5nxGP+e6cv1ElzzDDtuadnn4qTA+6ku5fX+L7/wvu69YF4cirEra4PBw9qPa1M+Ar1bW+XgmP2fteOZOiiV9asuP0DMeTzOwbWc5z7PZ0OTm2a+6pnKyxkEr562Oc+zjjWZeOufjkOZ4LO9QPxwtv2VPcocnlFwtmWY57Ky8/25XvxQ+6og74ZXjmi2dU+ZDxIlwRbpV1HnjaWN5nXUHpntD9e3dmGDZC0HOmOC6HfVTSktuXGEuMfz6yy/lWngLHGaTXX757XURvAMzXbwfAYOjv3g/hy8/wygz8+T1nreq0/Ks2fd7aBuzjX/1HljnDOWG760Nh7dBJDO+xAH2sD9eBUb41W7m3tu/cv/5N/aV5FuSm2FFlG/AF4wJaKBiQYH0OGHmyRKNIwbxZEOyHZeNzNqNBIbZQAQXoDgYQIB+FrvlsnIkHmutcNTrgKF+mhTdlECNCYBdniPCfAe0Qwq1TEG8K4OIHZmPpsDsxHMSV9goUZkgJvp4iGAjCh3bDxTw09DUuPdjZ2ZppG/zFcmK9MSxLOpVwmtRmXB0JavaGTwbpqdmdosOJoaa6dPp/4zyjnXEV3RQ9z96nwKjrDH/EAkRIjyzDR7GsI4gNLubtLyMPB+8pOfJBI8aZAjMmp/i6g3vMG9t95SaML5cl8PapT0kQpdGmg0uwKKa6NcjoOA4IwhNK0B/0fQjWs1kGbGOHurPMQh9AGgzozAA8NzK3C71jMzkEHPQmRm6ChbgIqCmewr5wTj6/0PPlhOnz29egmNBFf5m+dRJlFlNYb+E6IzHiXKBwWVsclAHC+f339wPwA4Na0th8I9CvriHKozZcPAWis2NDGibmHQ7BkReydP9twD8FZhag1CQHDOrz0BeEZA79Ecs8yORjcPohxVcd2NMWjtu3hkp2ifGCyrx/PZcuJkQfAPPvjF8sYbr6/RlIzNKB7X2X0RUH0OeBo8B5pjb9ijGQQPmEO08pGjAcG//fb75cb1W1GQm4LWeuCJOARcCROn1AvN5FCqzy5nzp5aTgwQPCU3tlr/j0jwR3fLfOVrKvDlm0dHaZAqO/zAdwUBFASWFGGdOe82t2G95JuW1FARkp42531EFST99elCtBw/rY8JGFXDkKjMc+fOr+lGPWfNkPj++o3UqMR4QtFMBPrxnYBZAfESlduImNZDbbkn9olINYCH4TQfPLZGv3zQCJlmFkUda9QHnuiknMHL6tXn59jxI8vb77wdYPX1116N4gj9QrMQ29OnKASP18ZR0O+xo1UUVdxULHmVRtyjRHAnurDyLDxyVVLbpIu9MA01DtkRGQRPM3IcetQZwN/s2RwNzJoJXFnPkfFp3GgQMEb2V6ck40T+AUQa1S+AX4CwfELHy6EF2bxptqnc0ZCflbGsPus0Ilw4O+zf8eMnMhcMv0ePnuTcIGNTRoxavo8fpZyS9P74UZ09nH90hw8++DDjhTa4HtAYgxOD//vvvgsI/vEvf7m88eYbOR9pIH2064rGSTbB7373++X//c3fp2bnsYDClVEaddYEn/m7ewo9YYhyLUASNcGpK0/Ts72RwcVeE51JE1V5yaykKT/kpXzGXj18VOAGEDwRccOpzz0Y34N793OdimzeG+nxvCc4xP1UFueowdOnTi2nTp5eM+u4xhIkppT7PfWbGCIYBqMeuXTn/gpmI6dmo1kAinXSgOQa5gy9Qyv8z3MBCHC68plgr1kogt9GwAOUEpGLgZ3GsiPzjHFQd754X6PBqcNKpgFgA8+EPyPDADBw8teYaSQu9NS5HgnYlVI8MZibPafMnpV13pvnXB2jxqz9CQKQBtA0yqnRfPB2zg8NCqnTzN5xPxoXfvBBI8E3Blv5oEZtI9mejwSfjQp1ihkE55ykqfpwnhr1k3rGgyfIb9Qp1L3kJYISM/0KNtXwrmM0gOKULj0bNeprTx7Xye61zD8BGCdPZp5GTXLfBNTsL9EHjGJVdnNvAdo5eGUeq+sxA2OzLu/a4XjFcULmKj/wrN///o/Lt999l/MEeHz+wqX8TWQhcobIfs4p8+BHQ411YDzoucoo5tEgngfLmTPnIov4n9IJNIfeSYk3jNt0BlkzVLCvjWDMuZtAcB0iiRY9VL0XYLHlTrab7h+jvn2C0MvRza5cvjSy8+oAhB7IpGgD4zvhK9Aj48duUQ7MYLh8iDlzvnBY2a9nXnP5KMKbTEAO1WygrvJlyEjBScZt02JlvN+bzx60ogONcltIfeq4y4Ok11n3M2sgMvnpKDlnz5DId0smtf1odOnYOSN4aJSsDOhKBL6l2WJQNwrVMZ44vrP8/Bc/W157/ZW1Jjhjql7boAhBH+0s5YV8Vp3D82UQhLw1NLzVkk7Q1B/+8Ifl888/zzmEz7KH2rmsC885k8wLAjgEf2oPab/M8jy0hA6P0yj2+aY/BfrdseMNVkCmE2yTSPGHlVXoegKg58+ei2576+aNBMwQLPNeSrU0Ujp64OECu9j1lv3TtuPV63SIGAik/WyWgONXr/d/ASwjwbWFBOH4n7kwdr4rX8RZC39CpxAgQ96gkxrxTGQ4UfA42gOCp8dY7Z/YmLvIrDrjAhQfeT5TGyLbIvto6E+caXhMMq4T7IAuXaAGmuD/0+GZZNkWBFXP0/ZmTZ0DkexmBPA3+2qpEsF+ZTxn30A/14I1Yg0itwcuoq4mKNvm9VspbaeNfdCOmO3p9XtTcJm8xbP7Q+Ad8+Rz9lG5MI9JW34+Q7NOt/J9I7uH/ch8MiccEKMuvc5T+ZAyzXHJ7zy3s8xTd5h5l+c/1xMYMuYyj897zDqGmIK0LF9AH0jU8SjBpxNOXENMwL3i+cor58R7Arw6FsWeZkDQ784y3vdcB1993zVwTq6TdLHKiPFF+Y06rWNz/j8kX5jrzEfnOfIZfE19Q4BdncqzLx+Nw2/SYaQ15bu2j+OZ9UPpzdfawJtI8ADY2H4P7gWonp3KM33NMiBjWeqg4Hc+c87JMcorZxzj4PmZefssW4KljYA2ZY335ZmWFdFBop0465/upZiEOJo0dJA2Zpo5SP8H9ch5/7nfvNYH19119h7KY/fcPVz3fpTqmzHk2cZVTrje8BrXGv6DE3Hrb/+Lf7aPcshCJioT720WrmAYAvqdd99JNDhNJixzEq/VKIky175pO5gyOolPoy8e/hEpwN94lgW33Py8P+qpqgzyGYY218rQUyogteQeJxVZD0ommE7wVULT8ChNJ0c6fJTKkTpMDfRh2KR53GCoKvSMZU61gvD54X0ZA+MRzNBA4DM3k4Ps4XXxeY4MWoC2xFDS0ribQTTLWFBXFSCc9RAEx5scYX+K5jUPW6srkb8VvVFmhuGEcwNgqAeaNE+AZzzA7VTM+6wtxIdzARD8Rz/6USLCGxW2n4hYa4LHwBxgnmlHEWqHtnvN4yfZzyjpY7+li5Q+GSF8KpcqA6aVmKLC564jr64frxrhGjF8PjNI11ilRuUu++X4w7CqOIfBUMRfYNz5RWmtkyKNUZat5e69NqWMY2HU1wNsfOWVl5cPP/xwOXXmdKJVEHaCFDMIzrlrSYl2Y/fQs24Aj998+02cB+x/a4mhsD3O2Brh0trMlPTAUGspnMOpr8ocEmWT9NsaDRE4210fjP4ambuJ9AG4P3WqTVtoyFTHVg3udDzHGJp+2syKOpsKjK1EkzAm7stn0BZjaC2+CmyUzj5/U7tt69B+IsEvXDy3fPTR+8ubb76Ra43wMDpIwHdWYKQZhRpMEOUQBicQA+/Y1J3eX07snAifuHbty+Wrr75Zvv/u+gDUUFhxRBgh2AZnjBej9eQpajnTmJcIa8Be+GXruVkT/MhSgE4QTsHE2nO2bAqkkqvDa1agjNqbFUbnrNPSkincd1b4jJ7nu/C10MrTJ+HfvMe6hE+M2s3Hj+0EBO+e6T1FAdhart+4EWcYjYMSxZO6zSdSDqXg3iZ9y5qcq7ITYIkcxgq+ZCOM86WwJcV2Vp5TQzWNlkyBbERchSLN+LaXN996Y/nVr36V5qk7aaK32+yUZHggy+psxADh3kePVJmZlQiFbBrNjXRw6SalLeKQMhqlwDK//LDWGiE1GNsDwbQs9j7PHQYH3zEKjHEJ3OoscK+9hvvzo2G4KmAjuprvadC47wI6yp4YE4CE24dH3cqNU1oloXvyfJ1A+C3jZ03IAODvy1deWC5duhyA8s6d7nvkacoAIdLhowXHyk/2AiyyfjZWJhIcw5rPkAfc+7e//W0Mfxy4f/03f728+957Bc/kU6n5uL9cv3lz+e0//OPy//3mN8uXX36VzIXUlx9ZLz33/Z0VMs9goj/hY9vbAcE//PCDAYJfao3NEaW0t/t8OZSNsVLBrHH4nOGx25TEe3fa/LtlNMrX2JtHD3AGbJpms3aWK2KP4AUB/ke5JN5bIzwePw5f5nyqd2kcQ4vQANe75vIPxofuBI9DFyBF3Zq0kdf7+/kuBnX1joLAZj1AXwI1ARBGKQ7mz/f4nCyAe/cfrNHFAg9m4Ph9aC3OuhFAke4J+/RXOJ4zAQhuFH+cTccoxXU6/FcQHLpJpNnY8xgVo05rU7RJhR6yJX7Fnl2NGM++xsrMb6KnDhC8Tapa25bf+DbTpwUZ1kwPnn3xwvmUh/B8AvD/8pcfLVdHY8yewUYDenZ17sn35rOn3JJPCGzgAM8zR0S3IHObBtcZajTuDErOhuRseDMu9Rv+ZvzSm+C9ayOtS8ede+uTqz9h7GrwKoPMVEm5pq06yo0K1SnA+DROpNmZDv3bNdJw0thn3s6FYI9kIB2u0wkQ/M9//mS5MfpsvPLKqym5hEMutbxHeQL4taC7Z8JxMSfpl3kUsHm0nD59JjyM+rWfX7uWLCdAcGgP24mxZMzwo4WSFZY+wenbBs3VMXvmjBRlPjjXyVJhHQnggcdRksVSPJy78+dar5of1+L+wwdrxoWRzvAUecPsbNBw5x58H93ISHDmKLgh/WRvBgieyMcp+8JybNzLTE++H8fK0Tb9O2gM833HE4fOKCWQjJJERm561gjkxJk+9ls5GYD0We05a4KXZpbov5GFQ67RTLdN4QtErACRBYGHbkGdZoIbpLUj24cTBf7Ciy+sGZF+JgiuTuCezGdNmlptnRHMo4NTGW8kODrZ73//+4Cw8nZqu7OPrCM8gdes+9E6SCyfMOs2gpPaPAUGywsJXuDzOPCfkIXb0hdci1Pniy++TCR47dlG/vNz7syZnPu7d2lo/ThZC2+/9VYakldGEmS0BASHTjw7PGu265mzOo+2HP/73synZ6AtcnRktDgvaAFam4E/nSTqRDwbuZPzTH+Uh2QvNjOVk5gsDvRESiMuh5Y//PFPyVBDZibziJq9KfvRoI2U2kpD9zpSs++Dzrb3D6X/R6VP5QXrk8btxxoJrZ7P56dOUK6TMn91BslTpSnmEsfdI/jO6Zwbxk8wAfdpkEFLlipz+d/yVAnOOHo0/LD8pf2GzLxRt2G8wUPILkAPmnpwyWdmsExZlbMAjrHXMfJsvptsJPTeka2jY0A7Wxrmu+l30fT38MXInAGSBa9Qr9aOGPwn+ppZBkMerbzGYMzRXHCWK2AKKWkhHjQgoVVnPBDZnSywEQzkfbDj40GBb4weBup73kc7m1fXWd7wvL7dMppd003dbs9dv7/Rz5SH3hP6EHMyEIJrVh43Aupm+XZwL72nvP35ZxfH0ub2rEFPK562conaEjq51Eu1NXT0TJevGJpjkr/O8meWSfPazTpT153sq00pw+dk2Igi1g6f9UDGEz1gD5myieyXb83riS0LCB5Hy2iMbXDWTGcrPcELEizTbDx53qx/zt9zrQ9+flCuuJ/rd3HmPt0E16jLeT90eMakjNdemGnBMaufHgT5yzefLyk6r7Hfl57cK8d+0BEy32vmKdHHpzMtHiY9qbOpNwaPmypv8F1lvTquMlhHKc9gjcA3+d36V//Nf7T/eKTerB6XNIY5FiUMw/fdd99Z3nzrrdTsDNGMSHA8nno4V4w5gxpR4SP6zkjMAlHdsBiO1Oodgkmi4xoPDoTWGlJNoclBHzVSTfNx8RVIs9LO3xEqAQQGQ6KO2qitmfIACG0iukYUVxsk1RCt4mHtZFPX2zAuHtwBGLBBrNcK3A40m2swFhVIs0dPYLINkwbwOqJs+DrXJs3+aCN1ShjtCJ2o3/tEAJN2RprmieXU6TOp3YWyjiJozVSjHZgIkXUoBRhnMHMIgLWG0MLciVRaaiDzbOaPgQcAzq/pb4LgpnjNzN8mGAoa9gxBHeBtAsEDblNuYtS2k3ihL9YrUeYDHPYApkEVhtvheuj93Sih1D7a1KHzIM4KYUB/DNwAh3rhm9ZaZaBRowJdAGKstQA2n3dujbJtZCONVNzD3UaCv/JyolVPnj61gkU2R9EJY5RxOvyObuwyrgJyTS3n1YjZgkhNlWtpIQy/W4lm5jruU7Cf2n6lXZuLWTaC8wDD57lVxqnzeyqRtckISPonhl1r/6NsW/JIBlpluhHWNrdkPtSkr9HSKDAiqttsso4oaFOHTpj5kIqA4NTYPnf+9PLRRx8EBBcsMeJVgTQLAZnufLaYkxH6KPxrZMrqZNqKkUnphi+++Gr5IkD410Px7d72vo2izdmLE4Mu7EQqnkwkOH9b+69faTTn1m69vwodo11QED3XKrjS9sz4pQEBFOerwqNiYOSLQkRFSJBV5SzKLCB+ohmfxPBl74zaJir+5MnTaxSNAAN87rvvr6+R4BhMAFS8AoLHyTEcIPWwUm7nQFkH+O5oSGrk/6pQJgS0SqBzBZSkFEEVqkbs9cwWCIcm337nreXXv/718sorLy1EykK/OX/hJZQzaSPTCscl0Xau0cyrWNdE8d65swKX0ApnHkcN31EezYqDSiFrqaGHrOJXgauQnkGe0P9QXN1j3hPAMsOH/wXSuZ8Rm/JIXo2Yce1UuD0PmS8p5PDKpP0WHOC+KglcO3v8+d/UPNaBJpbQCU0NX3jhavYdfkNatVF8x3aQUUcSFalhprJxeLvZJS2ldnZtjsp+Ig8wOH/zm9/EkKLvBDpG6oQOUDpy6dmz5dvvv1/+8Q9/WH7z23+IQwZQGH4Sw2ut8bg5tzN/6N/9hSm99NLV5aMPP0hd+ReuXn6uHEqdfI3wmw2YmWZU3lxLgFPW4g4y+d69tSZ4ZDaR/aQqjmhz7pPo8WHAxql08uSaRcT6G/El/yhdNeBAQ2LO3FPuuL/ykcOH2kiTuXAvgwt0YOhAi3E/ItGy/4O2NHikTd7nXtYQhwYAFvhcYF5Fl+/6HL63gkcYGuH4pXmuKVhZYy/8HfD+JGd6a+gNd9YIPoHuyO0BSLSheA3yrEFKmxSgOHjm5bUafKtRhdOTqKw1q61G7jY8PWngAJaHV8ACsIxIPvaPOb/44tXl13/16+Xll1uHucbFQQdTy6HMtOn4ZmOEvTLjkAwceJl15rNXZFEiX0cUq3snuCEdyMPlnTNYpKysflkgyftI6zr8lCltUL4f4KKl1vZCX0bDs97yPuV0exGUvowOF3iXJuSHnnWdee7VvDbeX304Yx0yB71MYPcvf/l0BcFfeunl5cKFi3HGxnESObK/0OBKPQ/aw9lEM3CcF6wxtbbRX7LHnI9Dm8weaO/za1+kvj0ZMckYGw2CK6eIFDsW/qvjopkF0FQDC6AFomcxoQTBL128UP2ASHpkLT0STjbangjPM6epzVtnj2tB9PTNWzfDT9E3jGQ3y0PDWxkiCM0ziSBvphzBSI9i10Q3ntKYEejWghe4naN50UHgLdxnBT23evbmMyj44f4rg+IUvEe5xNsJFmF+fk8ZKQ3PjpNE2mNfjsaY5dmH1hJNyJDI22E38XzHH7rB+Z56xo3qw5nOuZ7551tvv7lcunJxjb5XLgSEH4FOyk9552zse5a0U7Qp5N+h7dEYEz2VzCiaY7J2gJ2UQwG45BlmE0Ebs04jLxO04JmsrcBqeNzYC2wn5GbssTv0f0GPIEDlUBpOX/viq/D07lEbF/OT8iuHyI6k58LT2AhXA9A3yppMvJTRHI0xZ+BL+mM8/Kqbyg/UY9T/ZoDK57N+yi91WkFwI+C5X+3Tzl8eRNAGn3Fm0VfL58gaejZq/QPM7ySLmprgOCFa5q9NFwOODeEUJ830v+veToA8AAAgAElEQVSKjXBsmxI1XS/ONAB4AgnR+VOOpuWooAEyaugpAc3xFc+yer3OcfUF5sUPawAvmGWuQSvy/Rk0Yt7pKzJ4tTyBazOOAWYm0GjnREHnUV5D2TTfV3nJnnLvNEQfEeveC3lg8IfX55wObIN5qEN4bz+T17t3ni2/r0ybAUrPm3skveuoUM74+UZfNPN0AzLPstmxzwBd7KgEeOy1FMpwuM339nvyO/mJ9xagVr/cX5qB1euameSZ6ZnoM6UN9Xv+F9T13spMaWC2s+bPDvLmWcY6bs+Z4/V52g//1Drq7Jn1gRnI9nvuoTrUTAMz3Tg3+YKv8zqXz3LuKnfcM+e/rvUI9pAvq8PP4Lj04n24VjpE1jx+Qq+j6naz7XVw3dx35D7n3UAAz07OT7JPu4/KE8+OND/r9eJc0pt7lBKvQy9TN1OO8h2DD3iOQROuiTzWNXF93XflmvOZdVa/O8/ddZl17xmrU79j3+dzM9uhPkvZ5jrPa7Ke95FlJ43NPEWZqA5msLJVO6wusvX//C//7f7Dhw8S3YCyHeOCLrWjhiCN0N555+2kFXo4I8j0tG2VwXGANaCirAzgg88AXSilIFNPcfoRdUjEa1MF64VxkTTuJDiNQj0qKAMIKQ+dm66XlOvXhUVxTAOLRv7O0RESfTr1DtC1Cn+Zj+kYXBfCHWnOZYaEHTWyjwWWKJibQp9XBANCRkfBemiNsl2bmrUeOvcWzFXxKlEVlLl79/7wYrRmJEB1PPdbh0bUMAZrwX/mbP1axvniSy9GOAM+o3AxZxQFlELGf/jo4SjcpskidEnLIxq8XeEb2IkHcxZAm3Ioh+opJ0JneMkR3ijcs9PD9VsP8lhrjFG8r/Ugz53fGz2kEqXi4J4xdj9zTzf7YVRpacwGJx4YopUwcjE8cIIwNuiMtSXq/utvvskeshammrVUBkbO09Q3U4gB8HIdBvHHv/pl6urnPE3lgspgukbtxM7Z2XhdoT3uy7rZFFOGXedM6+2Wge4uN67fXL7++rsVdGbvM+MR0R5QN8RnfasC/W1Q+jAg99kzpxNZy7iALQF3OWMAXC15VC9/aufuNlUvpU+iSLWESOh+AOAo2/k8UeF9LsZh6sFR3mM06IkBQlr5NorjkeX0mROpCf7WW2+unmXO3Sz0pLv5vYPMGQZn41joP+m6nNeRKp/yDoeJlLi1XPv82vLJJ59mnP62pn4bzqXcyYJjpDwF8Pv8hXNxPqHsYtwm3Z1oeZTkJ40ckZdZ525WIhVIXMM9BSIUusxHsJW1j2NoKK4KBT6P827wataf/ZBncG/PBSAAkQ3cg7PI2rBHlFpo2Y7WS/QHBR8a/Obb7xK1C83BEwAzd06eyP5xRjAmrE3ZwLFNc8jwUEHxIQ82ze2agZDIuFFOq2f6aUrv8B51OZEzOhNybg5vLe/96N3lr//6r5cXrlxOBF0MiSGDUsd30H4rhHZvKIdxUIngeRjvnDGjABpxZApegUfXPfPd3V0jc4xmY40xdnCusn+CNAp/1kEjjf2CD7J3Gm38zV7Jp/2/joU6BaPIjK7k8jyNBc+HCsyqpKW2bKOSZ6U8DkZo44BzIOv/dHcF84nShk5OnyE1+3Kj0AKEP13ujPIYOH+XQzS7vT/40t6I/D2T80WGQZvTnUskZSOc4K+NYPz7v//75frNG8tbb729vPTyy4nahAdLw4wJ/vvnTz5bfvf7PwQE51w266aplFWoNyB45Wsd4Bu9AufIk+WFF64sH3/00fKzn/804KWNMSvvn8SAnQ3Ag0aMeskq+5Zn2beb129kXy0lU0fgfhrL8bfyKo6Twbt1iAk44pRHxiI3NfxLWyeiI3m2HZPf8/9ZEeQMGDnJ3BJ48PjRGnEmf+H+8h4NEuUi7wtWOG+BUyIJy6uOZP7MXXrkWsuncE2+OxoCssDwWN6LXnDj5uRErcOMdUCmcL7iSB01QeEt1RcAv6wDWKPHjDdYPBGOs6E8K/grf5syIGxgmECAEcnX8g81duAp6AePR/Tq+XNnF35Zf/YJR8+vfvXL5aWXXxoGx4hSXRtQjzEOEFyD9IcMbR24rA18t8EC0G55OTRw7+7dtZZxdOBRVgfdlGtn55zzNZKyARvHo3ewbgcjAwXD+UygMrwqzXlbxtAGyupD2Ax1ltcJqGHHpsAv+DHaUzDWM6aBEhodvFY+5r5JV/Lv2TAcIj3OijhVbtxcPvv88wSKcB3OOzIeEkwzIoyOptxInUOWtQLMs8a+5ce4n2cIeisfPh4Zd+3LL+PwLwg+SoHhMN+vswhg7dAW4GUjnuFHyDJ+Ab9ZI3Ut9Aqe/dqrr4yslO2FMaJnIN8YA69nTjdDU/rh9fbd9iRI6ZynAJQnApxWV6+h7p5zH5yiOAxwzn1//fs478xqkm74jk56+A5gHfurbWIQB/sNDUQe0EA5EdqNvOaHz2fjVl1EXUZ78NbtOynHAQju9bPdox7D9zd2wzipI4JSEBy+hLNDUPVxAIaOhR91jNTVp98UkchxOhxLFqSAxM6x43G2n79wtk3/RvaCwIU0yX21N+TxGuib59W21IadAWoasXNOOJ+/+93vEg3ODzSr3MQRyvdjt6bMFbYDulbPGkFn0eEoCTeyzrpXDSawFArjQnYyR8rcpaZzSm8eS8nFL778eq2bXkd0SwCwgMnKPtyazvDCs2fOLFevXgnvy9wekx3d7Fn7fjlm1sh+M/JlaPHkqZYk5Ec7UJpVbkjvtTcajAQwrYPEtWQf1ad6tuoEIYhPsLr9fXYz7/v3HyaDN2X+jh5dzp49H1nEOSquQD350pvjM2M3NNhGEgGNjyBvRsBMAp1GsAwBGjs79GYpPhLd5ykO6QfLyWTRHM9ernQ9NfvUGc5eGckJ/eiAYkwG9xQvaLS5TgFtZXkp2ZvMM9n7Q7+Yz3Oc3YNXzPy2Z8+G1MVp5Cf7nMdBg5Ubpa9NkFczlmZgiv/ZJ8+jdpJOHm3jBpm1rJmyQT5Q+6d8rfba8zWrE82+CVpdcZlZ3npm3dvSX+3wcJap9AjPEbRURuFtRyar66+R61NZXeeWIIxxX7EnnR88U5rG9unalw8GU0KmDNyKec4yUWecc2gkwYHMzvGdlHgcAZ3YEfY5UA7bQ2C911AcPJfyNvZAPfTfAPRXnayL73q37j7lY4jub5Ap5z4Bp9u1fanIwHq2GkVxnpVXJzihA5qrPKz7jtI+QB1t43n/tKnVH7TL1AdmENxr5EPzWUDuE/TSgIkRlDWV5dnYGsVCQ09ZrwbCzBhlZPHI+jRDRTuPYFUdme6x+JH3UB/nvgnkfVg9QxvV9Xc9oCXGh54ub5357iyznDuv7j/7F1kzORlc4/l1Hp/fn21o10EgmvuLbwhayy/mOcxjnc+7wc2RO8M5PUh3DRTTFoPvGLTBc61QsvV//e0/339Ck4MR1SYox4QxRi5eupjUJ8picHAgXmtHl8iJMtyA4Hr6ZxD8u2+/XUuIaAQyUA5mFadGyMxKhMxTJu5nbLQMnvdcQIEBlRSZtUL3ICP2eyoxCCqNwfkA6TnhvnppZsE4j2EG4iRiXk0bbTflHuQQ3fhbIVjgtQBFlcE2htHArxFE07F24CYCmTFTk7L1zZbl5o1bSXVLlOcAUVgzFEPuefXqC1E+AEDwevPMApHHq+whxAcj5zOiwimT8bOf/SyK9UiArwI2DnmAr9k7NupxziA4UecYHDnww4GwMvWx94nUGBHr670TLdzmeJa8SU1rI8iHgZzDNzcVGCVxPBCr8ECnG/FozhPgVmNBgVvDZT9Oha++/joKDIdoAzhVcYOGBeka4dxIcM7LRx9/lOiiPaIL1xIqTZeNEjeip0L7w+PIe/Dz1AEdTQ4bmVr6ZFzWX2QPqI14/fuby1dffbvcu0t5myq2rGNLFRSkrDJpc1CUmtb+hUFTzxcQ/FXOONr1/rOAhpzzguCtWyZoVuMFnlFaLUMGRAKoGV3DY3DQNIZIsCoXfE6kiTU2GZ8KFQr2zomjy9lzpwKCEwmu4aFh5LkU7FHIzgIrgnKAMHG+jfJKKwgeQQrAD6C/HSAOEPzTTz8bCtcGpOm6WYceI72gEOA3TdA4R9RFNNK0JSF2KcAdeuE8YXSyXvJXlSDGqaMstdOV8oNgnXsN6k3EnspiS9YcjhHLvYmu4B4AXdZ8h678bpqzjmgoDFbAApQO6u8m8pgxAECNiJo4Ex89Tposqd+cg9QVvHAhgDlnpqVE7iZyEx7X8zxHVlAOxUIAEWlr5H+EK6DWoQJbCH7mjLOUkiZHDx9ZTialfqtNP4ZRzXr/6L13ll/9+lfL+XPnk4FDrfaub8uQQMPKj2ZQFAhXNjVSvAYxJQe+xwAfEWg6v9h7gU5eVTA4g/BExmyqKWOHN2D08D7GiYqWins+P326UcMj8pz32F/GxX0tk6FMEjhS4VEWzobFzN/8ngp+0gNtHuKF41VZJd0x3vCW+w9S7oa9xihHxvB3jNbRFJGxkoVkJs2jx+XpOEQwFG0GCy+gXABN2q5efTFZBMy3mS+74eF//OMfly+/+iog+Qsvvri8cPVqeBbpuTyT/fjuu+vLF199vXzyyWdx/kJHcQLubqK2e1Zr+Fb54rOCHOzBgwf34sS6Cgj+8Ucph0JUeOgKB13YHop6eaQKnLyGZZsVQT6PvrDXfQMEJxrTsgGRDfDrh3Wmqp8EwJrKbsmv2DsBZ+6tcc96Acj4PO65Gh9D+Vc+StMzSMh7AaNGczfkkMaZSiP3A1jACQy/ZI25h4o6PAv+AY/g2srB8iT0DGgBQIGfOBeP0HD4mwH+VckN2HR8Jw5hlWJ4B1Ggyl5kRFPTlwRlFDRqua0owTbI7aKtxnnmPcBx+A0guEa2IArPnOWFsqSGVdekvmKiM/tEms/xB7TaBoZ1PF+4cG65dPH8auwDBKEfXbxI3XvLGBVwKV+xVM9Gz1XBV3a5p+yvTtsvrl1rNtwe+kN1BuiCjAP4fvjmADbQM5gzn0OH4R2jFELOyjBepTN0fgFb9doZhOY6aIH7qStHTx8Nc7mWcw7f18ljxJGyrr0DWqc3pZkGjc9RUJ4p9RsB1Hl/ZF2zY8N1a4m1Z2lSiV5B5hwZJpxJaJMADsaJzFbEQtfokxjet2/dqizcq/OO2uI6DldZTXO7o+Uj8BhoDX6EIzj1Z9mflE9gf54EzCWwBP2dTFeA8Djl0PkGSJaI69BZHXaXLl5cXn/ttdHboo18m41H6vWR5ey5MyMquLpc7KeRAs1Zwx5g3e0XEWfaMFhZNx3xlPlgXuhDyD6zj/iugE70iFGzl79PAMafOrVmKLjP7KeNc6ET6YVSfJHDAyBWxnkm+Z9n8T/7SG8BylzBG/hM/iWQre4u34oRvF/HEg0LtZcA4NgL5gL4mbNCCc7BN2bnwfY4pxBFAKeUr6C0Wp1D1AR/90fvLJcuU4O58sD1nO081pL/Bc9n0ELDXV2AcZkFJN8nGxE9jLnRGBPHM3tCJDiBZ3MmDuMkg5GxJutwqk3eLNkjmUvPlM3ICozZ3JrPnz6hr8T95ckuemrLnuDQ+fTTz1OXXcCE84PNynO4P3TAWvCDU+alF68ulGwpmPNoeUID3qHXMs9Zzsy8dwY9Zjt8vl7+yL15X9sxGTnpB9H9EOBQVs38NPs0ZDklk1b62V+iU9A8F13s6NHjy1l64jypLK+zdVOeQn0LGSkojDxEmY0tOWSPIM4xan6fOplMDkBwMu3JroVXkg396OH90RS9Ud1Gb3o+BMNYQ37NzNb+SE3iw0fC58lY4flnTrdJNlkhyAt1y2bhEphWxzA8CVyHGuA2pQ/P2mojepsAGrHXaoZkSrW0E4d0tbe22jOpJcO6H9E1xrmXT836iGeHsUgT6i3eQ118o8ttymZ6pmbcZcVwjPSdoqm5h7LFs60cUcawhzo41Be0a/mO8tH55Ixj61u+aSo3G10pGc8t6RjgdDixi531l/V2vjqrEgC0WycTfD9lhqXfwfMtHzvbwJs12V/IALSygHJf3RU6cY/kPwnGS/WD5/dDPjbzTOW8a39QHvccPA/UK3Phc7M8kE78jkC0/GC2ebxG8FN6US64j9LNTA/Ofd3rQSP+zz199szj1f/lQ/ISGNzaH2BUmtABxXhcc+0qelo1U6allLRjHaO4pnZi1nTQ7Lx/YlUzv+Q72qsEjs3AuWvFc9QTmYtYlXxVG9frtTE9n3zuOH5o36W9eZ2CbYUPFMzX9tFpZyCEa8S1ruEPyXzu7fvixKstnAHUGSwuO+/tzJfgtfJYsbTo6P/rf/0f7qMMZ4MG8h+D+MnjRBJfuXI5pTCocaxRrvJiLfB8f0S5rCB46jzVWEXZMhI8ipYNadL8TK9JjQYXTIEloc8MyIPMpCUKPaAyL6+ZD6rM2MV3s+qNbVqiyozP938NOZU0iWT28MxK50app7FYy8qgTBjt4GZKfDkMKc9hE8tNOmHn3pRhxmhzMYxV1guQoSD4/nL9+xvLw4fUGGvdTfbKg859zl84n3IOGMWkIuuFotnJ0WNH2wRkAltRcmhuhpHXxqj1mOIR0yh0DtzfJmw1fOpJ4uDZLCvNUZnjxCxdC/ezaWM9PCNuO4rXzMj8zmxMzorW/LcH1X3XaF6NtlGDV2Un3rWhpLM+NOfSG9znVSm2prIHXWZBFAclAEjxP7ZD5NCzVVGYlTRpaWZYMi0VZoA2lKRZkWY9/dnbZc9vLl99+U0aZGJE6rkvco0h1WiVPscCJNar3A1oSI1rQHDAb6gNXbce6TZnYs/TRFVhPKKmK0ybtsX9U39xpFeX4aDktwRKotsf0TindeyMRitIg+G4s1y6dG55//1fLG+++XqmKDig8qQAnJnu/Jnvo8xiGPIc1os1bLRvKsY2SvTZEsDni2tfRCEuPSA0BoA/otp6rgusochSExzAg/rgKS00DDHORHjn/XtRdKzBpyCRccd4GymeeHApbyPvUDmQN0EvKteCFLx37HjL/ijUmpba5/McPpO+pOvZcLh963YM9gofDKcaf6xBSjQcPRajgAaG1774IueXOV2+fHk5f+Fi6gEnovz6jUb+xuguHczGapXn1v0jamY2RgBBdxdq3R8O0MfzHz5oiSxuBBCeFNMBklP3G0OM8lwAmTyzxt8mkj48aFsgVEWf5xdoT3mb0ZiTcXK+bnzfKLp53Co0KkizIsB8ed9yUlFsKTV1+nT4QmpDjyh8eQ50w7ryvdDiALBUZgXaeV8gUXnLezpMPBOz4sd7jo/XrgE1/ZvN4c+s5M28R8VVOiWCm2vJFGKOGmXWmuV6IyiZD460KiA1hAC72e9EvB/hHFxIBgHGV/jQPmBS+TkORuQQEZWU6sKhAl9A9wCMR+Gk2fONG7dTs5TxVEHuOdboKM/b7LuuF+cJWA3IffXKleXDj95PdhtR4QCFGCd8PU1YRySOSvgsZ1TG/Swgy4PW257LofidnNfHzwPg9uawkbj6Dd9RxrAuAlKzUaAjhufP2TEH5aKK/6zcz/JQ3qBcrCxrpCFyx/qzPiPz4POhrGacqdONzvEsxjjfqTN9J6+AkXEKjEi2lK8jk2EYHT0HDyMPNF54pdFu6pin3wR1iht1k7UPwF3ZS+qQ81aex+ka8bZxYqj/uXc/pBdEnkdw9KSkfFLkvCA4MpVo+hozOEBfuHJpZAIdT8Tmj3/845QHYF7wKWTFfBbVrWcj0bHI+5ULrCU09c1XX9VAG024NJz2AD/vt5+L3zUTkTWDpwkK8bm0BP1IY+j3AIjccw7umI0e9sCorzZppO4mZQRwKLX+LPstr1PfVAaZfqpM9tk+Uz1rft19Wp1+ll+zoaZ+rw1Sx0iwmdAMtsZnn32Wv3n+BgQv73U+GpWsSRtFP8jeG2np8+U1gEbMq1GUe8vnX3wZB07A8WcjAjIOt+RlNwLV8le7LTNiJDh1QlN2CTqLk2UvjVZfvHo10d4pT3D8eKP+FjJaWoufch2zPVOHSeUwv8yF/UBPt4yGssC9IGKVfUAvIkiAvVR/VU4wT8vIsbinTtYp2uCF+7VnLCk59TNQ/2j5rU1EJWvpd6RH6NSzTGAETjTo0fF6Tg7aSfKK7UONFKQmOutQwxpdOwc3z0vZj2QsjQzQqVdTHZ7VWZkjwDK1rnl++Nix48s7776d5skFpDalWuY90Kg2qnbWSw/aE7Phvdp99CMY0ax/+ctfUoKMvQEEJ5Am5cEG2Mu9wwNi99dOVB8QOHN9zF50HdXNcEaxHjgeqMWOzQfjAwT/7LPPU/6M+cPvU6t5nHkjnLkf44FWX3vtlUSsc317fcGr6sSzUaMyZrbBWD/BQF5n/cT1E/TgWZwPwHn0wvDhvREVP8pRqbcq97xHxt5/BvhhU/Zl+fa768vnn1+LjMKBdfr02axHbKtEL2/KhClnZt6t3HbsOnASJHNiJ+cYIBznESA4xgb2FD1C0JcExdXheYZRijpWPG+c5TomnsXRIX9k7Paz8Xx5luVfZJFF7wsIfjj4A684i5SJ5X0pLBXHGrSMDA6/Tnb04QS9JJjucTMrUi/78AjmGraGYJY2rPaKtD7La8+T8mujx23AdDEWz5H4jfIgkt5SPyMSPnQz2Y3MUb7P+D1D8xmGCc/34XrtKr6jXPM7sfESzFcZP9t1m/NXZ5FjpXQKNEW/BPAXeA1nm7UC6+B8eW327nCbLSfAYQpk8cy7d9J6HjaynPusjs17eua4TL2wtNv69XH+WnJytfFHpslcHmvqjTOfW/fR586YEBngQQMPOEqUwWJlyvY1WGkE/s1r7DN93nr+prGvOuLIMInNMWx5aYb3+JmxJ8fsmrrW0UvH2eH8pc/WCBpe5dEov+ees8YddyPCZ5Bb3UX9wP2I7BkOpJSAHvrmPObndN6RHdrSwX2e35mxLmmeVx0Zyq2VPn8gCM+1dV2kD8egTsv7sw7r+lmyUhvXKHX3d+bTs3ydddD5mTPPcO+CI471dRxiRvM4XcODZyn3/5//+b+3HwYwlGEuZjFpmojwBwR97bXXArQSTbEBwAsMlZiMrd00PsnDRiM8IsGNXs1CjNSACJJEi9bbIOHMGyPxSrRG6LoBTRVsFKS/M5jupGemN1+7Mr/RWEcwRIHHvXIIJmOB7ytkNDA84AooQRTmK5gBAZKqw0Fyo/m+DKwgTIWT93PjBeaYP8IRpRdAgO9TO64e/a2USnn0kPSL3QhVvR9R0p7t5X+ic1CaqOvJPJkLewtYq2dZ4cG9aYr67rvvrkp4AepGwemBmRnc2nhieAYDFozO7xhvGHWG5bi/7hnrh8GcVJKRnjwzuta33oB9MiHpwXHMxD4zjrD9URJF71NKAFn3bTAexlUwfjdrLd1Dx713mz7N4JNzsI46jgOECyljestnhqGiJ60JgHINtMKzWrOxRudMM6UL6uUTCX4rIPitW3cSObfWqOSa4f3nesbXZ7XsROomh/FuL+fOnkk5lOOU/0h5CRh4Gzrl7G0VUGyXdR0BczReHR4Ap0YRFbx/FsCkaW1EljQ1ykZVUaxSw+9Z6my//sbLywcf/GJ5442C4NL/vIfz+QiYNDIX3FuuFQQXOGJMNTba8DJr/2w/xteXX3zZhns7lgQBhNqksDYtr/wOxQWH0cVLF3JmUGznyFbW98Gd25kjBvgMEsxKgyA4acnsmcaXNDkrU66BZ437EL2vN5fPOTOupYpbS0806lmep+IB+F5aEWSqgaWXFvCS/gKffPbZ8u1334cOY/y89NLy8suvLrdu3060J+VSmCOK+vZ2o3YcJ+eq/KyFEokeBTTgJ4rp0yfLo93HiaZr7UTStB/UYYqxNVCpw2lu2awEjId33307jTEBBpjj0WMFwflNZMOI3HLe0Bb0y/3jmJsyj9JA9eat8CfoUF4vKG0ar4qYBhdrDI3x07JBGD+t3cg9uV7QiveM8mW9Ba941uy8Va7wvUTOEs050gLl+4KlB51DfNeoAJ9HtBDrpqIXulnLh2zKA3ieVsV6vyCsTdMYJ2OZ65PqmFPBYb6rYXv8eCLN4JsYmIDbABQqo8gPaiHCE+jHAR+lviTAN79p2jWiF+EXgCQ40DirrHmNIyL+G/lmpN+cA1vfycbQY/8BnSih84tf/Gx59dVX4uAnDZ4IaNgTegi8b9YV5rWblSrm3XIe37fONw2qaDY7ovPWc/B0Y4gIuLSp2SZiSiPNvWWd3BNlBHQQvez+/dWBMiuFs8KuLJyjO2dQSUCMMczvq5RLuzoQBKSN8I8Mm5wO6m2Jxh4RxzZ35F7ywXv3HwbokgfF0Zs6rS31AT3AH7gf5XYqazeRodDCquCObCf3JBmMq/Ny44jzLMlzVNZnBT4IagDwoXclQ68NDLsmyCeyvtoDgEhwQHCbkBUEp1zc6RUET6QmJRfGefN50tOs3M86S4HNlu/6/ttvc49EOxJtbBT+4SOhN87CrJ9yH67lfUuVRCaPVFH4g06VRziuBgg+yxzpVqeb/NBMP/Z3jhAX8OB1UyquOgP8QGOLZ+jM1fjxWfLE1jtvhPAcXTXrPUamQ8PRaXDeEt1MX4IELHyTSHDWkOcD0uEsRT6yNoKvrgNjMS2W8Xg2NMzV9aC96GABF/aWa19+lWwFmtHv7jUiEpkpIL82bkuWZDORWuynjVcp4AO4DU9iXOkj8+KLaaSnjOHZR462tj/zQO/QXqmOWFqxpBfzZ924nuwEbRTXM2uWhoCN8oc/A6KxptoBrItl+AJkpjn5sTSCZf46yORf7u8MdNlo1n3WiWoGgNl56kPwd2TAvQf385Yyb448VM6oo8D7mf+tO7dzBgoCHl+z2XCqJljoZmsi8+Mco8+mREEBcH5Yd0Hw0Mb24eWd995OyQ9BcL43r6m6PPdlTjPflM+oR8iLV93InkZPW86EPQAAx/HMveCZ77zzzutI4z0AACAASURBVFo/Gbp1/DhRMPxnfdKsgY1NUd1dIDEZDCMtrxHeNHpslm16Td2+k2cTSJP1x2EguBl5W+Cd8XPOKVdIJLg6aPyFcRQ2SMvgqpnPKqNYQx09fP+HQE3tZ/VWeVgyWAffkveo16i/yHN5X9uOs7ny4ESCf798/vkXAcHxgO/snMx6sMZx1k6AkvcXg5jxBT6L7k5j9qEnAYCnHvixo3EgITf2nzU4AQcm+ih6WZwHI3JenW22A4zshDc0W/DJWpqHOQqCe87kDdJJbP/tRiajh6U32ihz095MZAQ0e4Z7m29VufwoPC2BC2QgCYKnDJrZzO0ZtaGxzflgTNyntt2mHKj0eRDjEAT33Pjq3NRNxFtmkFVerswI7dq4dCqzZXaCerm6A+J/tn2UwWJN7jv3VO4Q3MBCSHPqUfIvsyl0SqQywgCp4eMEnFFlgX3F1g7oPUoPseYEKRZj2WSw+YxZX3cO0StSooXfTb805ThjR1/hrEE38nyeAR6EY597zUDwrPtGOxrryn1Wh+cA2sVBPAPuZ8Y8mpV7jlx/z/b86r7xylhdv1lfkibk6Y5TPUr9fd3fgaeJzfE95cnKRMcfM87gfT1XBADiNISnzAD1bBeIE/Hd6kDaKJUzyg/no2OU8YQGR2bRPwWCqwuJ5YR3JtO+wcQHQe35nLheyi1p1/Wf19X3Dp5H1yR8cioZdFDP7foWS3auswyXZ8zyYabvWZ+YMSCvdx04O6xV9bSNM0sbaj6f7rX0p+6y9a/+xb+/n/SawZR7EPaWu/fuhvkBflPfGDAcxVpDtpMuA2zzoD5iVnwFwWGygJ9MTBB8XfDhcRXE8DAxSQ+loEEVvzJVF2MGwZ2kxLARnK1JqAfiIONK88vhcRY0mg9HhMgwXB2TBy0GyjhkXqdwYw7M1zXBg5QDNepOO+cQ04igNGpBhlGDsdEuKlsorgAU1gEEqKYpJkILT227oe9G8RcIT23CsXZJtdyu4sVrAZdGX393/bsVfGFe7D+ZAKTm1QimuR6GK/Xjy2zdK4VRCJwxj0MZkODhw7U5JtenbduUeaDAZH0YcxWmRmLNzGxmAtKBe/FPHZz5cK80MiIxOQgYNjIPmTv/sy78T91oD6L0x/CaxlZmp9LEfus4oI76zokdMjdbAmekznlYPUsefo0V6VxDxWgdFWgZbGsEP1tuDBD85s3bAS6tV5VUqpVuO8bOs0wcssMZArCIAUBjTOo/Hk4kIntM7f6mZ2WNtwuOoUCXOW5Sr2QCgMeM25InrM/RIwCfpeGm4VXxDlg+0m6XrWfLuXOnlzfefHX58MP3Uw5lVoAOMuh5DWXUMm4+m0FwgXAb1wLMp+v3/lYcSYDgRJlyBqqkwbyr8JcfFBypInEqIAiROjsnrJFeZaXphfvL7qNHzwERMWZHmtzMo0Lzo2b6atyNFGEF1ixoZqEFBqVAhb9o5LP2AtZGk/FsAXH5W5rSDqW/UVubdN+c31HT/cuvvl5u3r6daDnGcvXFF5c333xruXHzViPQbtzMOUEx4h7e06bBTVUfvRuOHQ8Qzk+Av72ny/2H9zeRf0SSQ5upD7eb7uvhl5YoiDPy0PLeu+8sf/M3fxNDv414miLL3EoL/V5/6rzBaSCozgZ7zqHBu7fvrOm2gjeCnJxxrpmVb9ZbcIq1MhLcmuCmmM9A5wy6KLDZTyPIVGoUzMoM5bLKa3jn1HRM5UMeNINi8Afn+kPOWnmaCsOqQD2rAcMZ4hzDbxgPYJLG/BxxEONuNF8CgIHv0FCVmsZEElEXHIPaNaUPwdNdyjG0V4D1N1OuJ1lolBRordJIgVHvj6hHnkua3dwEpzKzu70qrEkpbCpi1oTzMkDw9z/4ReqBX7p0MY4LQfCWwPhhENzzLx/SUPr2u2+ahjhq8tnMWT0Bo5d5rw5++Ikp+CM9z8/jJB8Rh/MeQyfKRNPplXkHFVujyNizWZdSdkiH0pc8ZVaeGbtR4AJfvApmB5zaoxb6g9U5zPOgZXQT6EbAkXupnxBtiEPYswmPxeGhokzqdjJQKOlx586oT9sslYx/LedV/mRWUtZgyJSnGIFTJJROPc+H6xrOYPruKJk/l0MZcUJrnwfoAv2Idbh48XwAIJyg7MscCc44G93YMXs+lU0HDcuDCr7O7zjAr1/P2oRHjFI0RBbCy+/d2fS84N5GlfFMvouDkPfgXfIYAWB4jCC46zHrt/JnPjPCPDSaZtzdr1lP4nr1TPUgeR+fKX8EQJSrM+/q/XFkWkJm05zWfZKmZsCd6E1oht4rfE6JP8pKQIfQHuvQnhfHV+esYL06dnXN2i7qfMg2wLwCdjsp5cPZaxTY0+XLr7+JA+/ipSupMcw4BgeqT2Xm0aOnSNAAfpM+3wg8PmJ/2NeXXnwxIPkMppIdh5zjl0hwdR2exXxxNjJXgA3Gy5yZryC4+xAd/yjNOsvf1C3RFcwsNDMyEdS30SUfRocnShreH+fUnTsrqMz/OnflF+GTh5p5qH4ir5LWZx2eueKMf7K7t9y527ri/xQIrt6bNdjazj7QoFs6TbTz0ihwQHDmcSvj7QHn++V/rattWSqckswxgUDDQQ4I/u579Kl4cQ1gkXe6ptobjFkQXJBMMMTzqy0KrTn/vPd0L7oojUH/+Mc/LNeuXcs6Y3f95Cc/WSPBBa1Smzsp85uau9UR7UljQBl26abp+Jqll1q2BI4cicqOrI2D+fqN5U9/aiPsRL4mCriOpkQnBhdoEA0Omffee3e5eOF8aCf0s98MGkBw6JI5CsAxH88ae8v5a3+Rpqe75jMYozxRNmhjOk9BFN73/HqGjdzlM84rn88g+P7+VvQTIt/TD2afzA36ZNU2Qbbku2Me8jD5l3b7aoehq4xSOgkIOXc2NhXrwSvynv3C7qZcRTJsR3YB9xBDkM9xlsBaeFWvYh+oJQ44qg7iuWf/lTWbsoR16NHzJ+uTPW9ZtDjU9+rUI3OGknSc9ydPGrDHs3BKCSajkwU0X4Naav+ZVey43eNiFhugcdZluL/0ry57EMCagTH3X53hoJ7imZS3MBaycOwr47mXBgeTXvmBNMerQRziVDwLWlIm8yX2JY1KC02s95EmeIM52mtD2Qu3SanSra2cH7JZ2zD+dGwXeJLBVjyTeYHZYFfOuopYAe8J5nlWsCUpW2mt8lkfYy7ycLCjBIURJb9LHwl09HMr3jYDtWJbvrJGBMPMfE0nsk5Y10idi+yolLM9gKFJB8oK7ZCZH8zA6KxDzfrHbPfPQKi2s/d3f6VNaUP+MTt2tWnkL6G/9FcYLu0J8/M8ega15cHLcC6AGWjXHeRb0I17wTV1XLW3izaD93c9dQyIczYaehPwc5CPer68z7ynnic/83y47upo0oR75pp5Vme92mus18+1s56rbJyf5TjEeqWVuSStNo1nLTYBWXYji1a+49i1f7jeMRzUSbI2/9t/9x/vp7nDAGkasboEBOcLdFevwXgpDKAERIQLkUw0KrOWUIXyDILDKBgIkeCmR63A9FiYNLgaHkMN9VlJZvAQiQStociENc5nxq/A4hUDXuUBxuXvzBglpKbID0/wgfpvs+I5M3fGJqjk+ARFNIJ5voeLebVERdfFXxl8PHnDgJOoMPhLaFXiWEcEN44FBBhrRtocIDjXwnBQrDAwMYLwSMNUBQIRaImQW/ZHnfDtASQdTT3hb7/7NszSNDwMPO6PUs371A4HIM0B3atBpIIiYEMEYtZ4qmM9g+BzjUuuk6HKDGAEa9mOqVGZax/iH8oPa+OhOsgMZ+Hq/qwHbwLBEfYzU/WQcV/oDQX1IKNGoDUStEp3lfmCn9RQN3r+5OlTy/YRlNaC4AeBeg8/78+RUjLHg9E6fr80uZ29thzKDIJbCgVjrOvTtOg+r4oy0SM4NdbGmK++koYtdDOPo4OIzf0qAq032MjNAm1NEWX+Bd1HjcYY4Q+zDj3PrbmLU6YKd4U63zO6IBFqhzFYTy+vvvbS8tFHH6yNMQ/um0xXYefZVIDK4A+C4IlMGWDK0yd7Izr9UGuCX/ty+fyzz3N+qlCO6OUpgppjy/wRaCgBePOJ8idlHnCkZ6BNY7eG80unhq/SnkpjaC6RIXUIyfilA3mLhtOsDIEQO3fuD28LkPD0aUDwOLjG3mt4zMIDwAGesgEiari6vuDiOFQwjq6P5pFce/nKleXVV1/L+02ZfpBI7oIMpe/w1PwWuGqZAiKLWnolacgYg2QapF43vKKeZWgvwg4gVBB8NNVjfNRY/PGP3lv+6q/+KjIpNcGPHE5UeQW5v11TyzdRMkXHHO+yVtBdFLh7jVwyUkQFaI5E00nHq9FP4efdlLxYMkCeKN8/qOS7b14nD5yjZvgu+86as7c1ghptJh3MNOM58Vn5P0GHBUM9+3xXunDvNe7KhwtwQj8oyxhaXK8TmWuMUOcaaQp+SI18aszjPOdcYWimDMyp06GH9E94/ChRrJQR4fzXYD2yPB3NpngFVMJo5XxxNlLPegseMmgWnaNdKNbGSSl1NAAe5E/6Q0zAJWUFqANLJPjPf/Gz6DSXL19Kw7+UyRnXzyC45xR6lN94hpk3tLNGgt9/UF1jKoMTOTUySriexooaddCKupLKm+fc5/ms0v1O9kHDXEVvNiS830wD6iGz8jobpdyHsWmIu9fqg3zmucDRtYKJuxulW72Ne5gKbzQgc0N/oME6YBdRn2QZ6lxZrMcd3fFYnCaC4I3E6vEqTzHbb1m21VdH9IWR4ClHMRx6fGcGY42E1hCRVxG5OjvcEwU++Ehr4LaeM3yeOZ49e3q5cB5wtboVASIAVufPt1xF+2i0SbJrLS3NBoo0NZ9d1zvOzAGCY9xiFHEv6BX6vnXzZssMpubxEn1N0IS1RVcX0FU/E1wF4MIRhUNiprGZXwlG8l74x2juyvMw5H2W/KhZVG2Axzor81iPNXpuZOus4xiZRwJhysLZ2J2NYHmYwCtjh1cgf04PBx2lUKirzBqwNza7ZBwaqayNIFcAsiE/ed8yGtbLZuzRrY8crUMhEZFPls+vfbHce0C93vNpxQwIHqwJPQj+NGRpePTqj23JAYDwrX0ci0cChkHnOOMoiQJoxvzMIENuwaegMUHw2RZC/qY28ADBQyMn6FlyYaX9AvnHU09aGWU5lBkQ8cwLXkbHfvYs5R14ptkdGpTsTYC20TB+BcNG3eD57GnQayPyqk1SR9heIsE1gpVT6vzP871oTAGVngRAaomI2E77S8BbxhX5HrBnkwnHc7MWKQNSGyVn9ghNPk+utgyl2CiH8sLVywE++FE/m+057UejRnVCqktB6+oO/O31vo/+zvkmGINyKGQysI7YED/96U9XME0eG92JwBsym6ayQSl/krKFAv61ZwUr4ItcH51jt9kT2P3Yg8hVZPWf//yX6O46sutYbNRydaaCCehdP3rvvejA2AnRW/aXZJRS+kP6sDm9DS2hS2iFX54hCC49Sz/wcpwUBh9oH8rHCMYRAFS+zeeY+wouM7/oOdGnuj6cUYI3PvvsWnRlQO9Tp840On6U/no+CKaOvBkEl++tNH5oK7w4DqjLl2JXAQVTmi89akYgzTEcvYn6rZ5cnbX0JW1wT9ZHx7dRxZEnKzNZ1nPP9xlf7fOdnCH70hw/1vJk8K80vk/2Pn0NeiagN3q/oK8R2FbZ2EbTwYVGuZo0FR34hLXEtRU2eizjaMCU8+o5GPWtR6Rx9dGWU9Ve87w8Z4NMDd09f+6BOpI4VHXo1sJn7ETsEtyADhn7lwCdEexmJjnnKLJm2CM225TnyCugQ/WV8Dqy7g9EwqpDcRYYIzymtmSDOYNX7bY0BjRCUCHZzpevXK5zJDZ6pTFygetbZrBrpG4o7hF7Y2QT8hn8Bz6CbCJK3cx7y9Cy5s0moJ8PDo+x1ylrU8cM73FPwFt0vRUTHMGKzANatKyjfE25IA98fu+rp6NqzAEaM7g866PKZV5n216bZ7UvBwbkGVoVmWGzz/8fBF0Fm7XjVt469mnF46aM4fCmNMbcWx3c0vlsE6hzsk5gZvDxF198YfTT65Xal2JO6t4JFkhJ1g0IPuNcfG/FK1daBghGTm9qd88AtePxueIk3ncGwZ3H/P15D1ZsYADus4x2zw/quQb1quvOe/FDOrE2tdezFo7Bc7mC7KP3hUFF8gbnJB4iCD7LS+8ffvO//8v/1PoGq+cYo/Pho4cheAwYgFC8V5vuy03fEFXvIHuCZ2GRQe/uLd9+881aJ1Uvhug94CCdPdf3ByDpgcwBTzpRhQYTUsHmf0FnD8PMGFDIXQCjQYyOdIE2hpDg3IZQPZwaleu1E7AgM5ZA+I5rwHsyHxhQmO0Ah1TqVuMaZ8AwEhA4zIv71ICoUIGgLIXy1VdfjTSmp2GogA+HDx9dS6Eg8BGIjdBp5GKbP9RzTqmReCmTtrHVet9bSxpr2AiNsaJ8c3/qp8IYa/wApuId3tRwV7lNtP0Eghu9k6iMmzfrDHF+U93i2dhmzvGCpi7dJpVKZUGF4aAAPWhgum8K1ue+P4ArhaAHR6VKQKre1KYINmL+WGgV44OoCegNwchYLV9i9DwlZM6cPZMogXgQh1I5CwmfqxKncsf7RuusDUXHGVAhYHGI/KfJy5fXvl7LoRgVSffuMKqh2KiEWy+3tAr4uSQS6dVXXl5O7hxfKD+BQsT+8xkRMoDg/MAXjNZKHd6Ul9hEhkNPgKeAZ1WOMPwORbm2BmyZbJUSFShKWpw5c3K5fOXC8vHHH6ZmrwzQs+V+yqRljl6noOSV59ssSrAz848i0qgvoolQgjeNMSlDUBC2z9qAwqwZa8UZwLt77nyzIni/mRGlVZb8xFBiHI/jnscnDcMfrT/IPVSgEm0wFORZmWLu3UcabWxA59TcHfsN3RyM7nKd/T6lG9hH6RreoZIShQtec59yPLeWb6jve+dO+P+ly5eXy5evpAxKyvRQV5LmbNuH21BochwITGl8tEzo1FiHuvNHmgZYUH5/NRDiXgmosLU8CwjTeraU7fnJT360fPzxx2sDxmPHWyrCnzbC1LhoJHhB8BXrinIKL0r93XttZBlFcoA9Khvycj7jeviUUW8qpoKbNqGc6VXAzb2pzOTMbfiBcoI9Y1wCSoyJz6SFOWpc5boOE5TmTd1Sn89mGJksmKRCrgIzn50VDH3WBioASpwjI7f4TgCbYaAps7OWD4hSakYCY4IH3E1d3nZBp+yF54p6xHfuNNIwxsKhQwErCn4fTlRgAVFkzbPlcMAiZFhT/jYGU5thVs+o40q5mWynrfaviKx99jT7T2NMnGw0k7YcChHz0IeN6twz99dxq0DyPEHwe/dbtuPe3bvp0J6or1HOxAbQrmuM+pE5Bq3ojNDBMIPcB3WOOSJX3lFjEkdjI/XrPK6DJ4b/AEl4bwZjZqND+cx9NHKaXdGyDAfB8571lpKy5p9065rAUw16YH/RH2l8auT3rdu3htGNQdHzX8OE0kaNvLo7Ahgqa0Z9zQFScB+AXIHGrMeIBIdvUUJFZXsGoxjfvCarQbVrKPjz5VAALtpsG9D3SJzCido9Ta1XHD4EGZyIjkRNcLKpoDubSXt+NZbUT2a9RYPL/eY78u8b33+/iUgcEdKCmLdu3FzL4XGPOXKQM2tUr7JSoFn9IhGSKXG2ccwbxCA/cg0bsVo6Q4fjecjB+TxAM8wTA1sQXP2T+xiVZqCDjRt5pjTVbMhNhL70PRv+jC1O+VFKoDzjSPoQyLOIBOdv1gS9lu/ECfX4cdaFZzMX6db5cD1z4FrLhNTWOBrQkPHEHnm6u3zy6WeRicd3Tsa5m9J0Q16RxbKhzTEpSs+hy45JElwA8ApABr3j3KA5Jj0vBAkZLxlyANpzJLiyhO+hU1kOBT7E+OHPzFFaZ60SALRzIoBm9LhREzxZusloLFjD/Ljvxi5pxDq8jPXSYFcH1YEwZ5oZCa48dq1ZP8YC7TA2y/7oKH/wqI1YleVG9PJ/HBDYK4yzMdx1uKesjH2P2tw7/GT0N6D5I3vjWWReRF+etZH4aOCILkdzeOcNCP72u28tFy+dX/UK+bU6gbxXHqlsnfU9QR0BD18Ze/5+2gwI9pAyPuwH38GGwH5wDdQdOYdtFL4p+VCdYtOgsLpez6vz4VzZqOzB/YcLzkdkbQOA9pabt24nMhpHJfTD+3Hq7u8XmCHKO7Xt90OP77z9dnogaFNU1u0tD0ZkPuPGbiEzAz2ccbSu/bnRqLYguGs5g5/yydm5atNw1uHwkdrGyjivh48w9gKIo9ErOuWQFWup0UPby40bt5bf//4P4VdHjhxLnxvOL3SGriIY46vPUr66ttW/DocOuRdjwNGO4+hoSrXVgUo5FL5Dw9XYDaNnhCAV91DfYC1iR4+moPLWlK/cbqk0fgA4U85lNKSG1/Ed5o5eGx54sjY7upkZdwlcGgEmOPsAwZvhUf7WPlJ10gOCp+EsPZ2SBdTeL5YcZE2xf9gr3k+PntFnaKOPq/fba6nlMNu8tXOpHNw4uWfwrbo4vKM6TtepurGRoto1jK+R1Q3MOeho4XvSBmNv4FIbqMJWBMy5X3Tj0cidspVgJmTTZA9wJOX55TfMR/yG+RRArjxT32LRdfJdunQhGfZUWTh3/lz0huoj1d34bvdjE2wALc6gpViTmAW4CrwE2w6nGg5OA6LEwXjVucT6oGM3kKvBDqxXS2+dX2VnAPzBS/h8DqqERyA/5OU6NuegipYtLF1wH+WL9K0+NIOY8mvpQJk36yszHueZOKhjaQd6vlx/dRNt63ldD95rfU4Ct2p/qBv5vHle4pP0zyILktKL4GfK13me4pDSzA9Fgs/rI5/UBggt40QePfRmQN8105khHSp75DfqV/O8D677KgSHfa+M8zrXyHv0+o1zTx3/oG0lf50xOubg+67ljAVpz0T2kCkxRZrP41Quz/dTRruH2cf/47//z/YDVsSTsJeSBzA/HkApBwBQQXCi7lw4000qHP7NxiEsSgTGARDcA9g0u4b+A3Jbb7EMpQeVATrheUIqzhrEHi4mJpOUKLmf7ys4Z4XERZvTyxy7ip7ENCvjMqR501WS3TiNBNJzNGIBjlewYerWi1FJlBygJvfmHhq2NaIacWuEK8pFa3k9Tc12Go/B+FFwnj5thGKAhAHIWTMooOUAz3iea4hiyDzv3Lu7ghyMg4MMo4YGamgRbb4bj5gF/2eFIAb9kU2UhUxREBzhDE2ECCcjXUVZZgAIHsY9NYbwAMkAZEAeyJlRrvsaB82mu7v7hXLH/QteFvjkszgrxmfMn/GTcioADg0xF4BxgHDeR/ngPpnjrVtZK/YEJfb02TOt4zacRD7fw3gQBBeIFJQzGhMBNdNfaWuJ0+Pbb79fvvj864wJT3A8ryOWPgx0NBGTsRQrtVP0dgwxDABqghMhg3A3CpyzHRD8yOHsBZHgCPwNk6sS0DU+FFCUsbZx3oiQXrYbBTgiAVV8ml5XOgKEOnlyZzl/4czyq199lHRL18J9VVlSKMwMbWaufG7JIEGeREaMhk0YaQEyl63l+vUbUf4//eTTAba0ASZAigy+yhqR+gD1Z9IUEyD8+M6x8HkA2hpubcB4emcnZ2U2LvlcUGk2ksJPd9toUKddn9GGQ7PnVHCiRs5uop9nQSadC4D4fWgYZYg5oMDwQ2NM6Jd1aKRxs4Hk/QHBSbW+d2+hJArjg84BwWl0SMPMRtG00U66yh8jMn5TV66e80aCc51lLbKuiZbbChATRSCOzgEUHNpajhBBeORoxvwgPONpxo7h9dOf/Hj58MMPsxcp53OskZfdr0Z/b36qMNNItAjLEiAAuoBGkg4+GpMKlPBdFWVTE60NPkd6QHONwChATvTSzHdyyoYyPStAc8Qu8/M+RqrOwE3prvPTsJFnS//eb1ZcIp9G7wXBED5XWRH0nJULPmsGAc1Dny3/8A//EJpEBkDPAlmMRcMs+52u4zUcA7JtU6O9GUI7ZCg82w9gpMOw57PRi4AV6B93hiOCNHbuV8OkAKm8Rb5hpG+dVE1rl7bkFZFJS0s5Rd4DCuztLq+/+sry8S8/Wl5//bWcY/YMeUXt3bkcinSsnFeZ9n1p5cHD1m++c2tTPoBrPLdEgmschYaSOr5pdqRiqm6igaCjZR6HjnP3k8/UpyxHoZ6kkqcBw3eN8FQf4rOUeBiZeIxZ40AQXJ7iOgiqJLNpbYZcwIGxwCfQS/ibezUl9EKiMy2NpMGU0lnDOcJzMLwAZxJ5Pmo1t19CeTGAZ2vR7y3HRmS85y0OOMazOto2Z3HWEw6CGZE/NKeL8T8M8pTHKx9B/qWswKgxDy0hD8+dPZ1ISOZXwOqdvO/6WA5FXq/ho265ruMUMaxBZlbK7Zs3q6OQTTAMg9IoDYQbAcw6c0+jmD3fAQt1go/SHLPuQckOjHoNBGl2Xh/WXF2V5/L31199lecBZvG558LAiTiE7t1bwVjLtPCe0dU8y0hlddzQ/6hbLA1vwIo6v9SJuVaHD1HEaaJ74kR4MI47ahtD6+wNMoLn2afB6HDXWp1K2TcbtauuSB+TAdZwHX//5ZNPUyZs69Dh5fgOvUHabC60epgSkVPQw371cRtjBu6hOfAWsqgALvO5fPFiaggzbvUHdKOz584k+hadQyeG+jLOxjR3vnEjc2Z8nDvllvNiH06dbKQ7e8lacU6//vrrrI1zdT3c2/TmGIEoOnN4tsb7zEuir9P87RjZPZ2X+i1/8zn7zd7zvmWTAK7hD5TGM3iB64ww53tmGKwG+yjnbS3m6kTP0vAxZ2zUCEWW2OxPWUIZrJeuXs14cF4yB2qCk+Wn/QEI/vobr6UxJgvGc7lOnZS1mAFtdVNtPmW/gEPHV3tidjIQIUkEJ/ODdrHruI7z9eabb64ZWDqKLEmUmubP9Y6i7nMddzucwgAAIABJREFUwtyL0hnwLc9XHeWHA5ARvEPKIs4b7Dj+5j2aw8fu3zkRwLP215IMBYDwe/daCof9I4qVgAT3lTk8eogz+E7WiL1jLynvAp3x0wzKgmvonI5NwNe1k4cJsDMO7iUmQGm72eaTz0HbPFc9Jt+nVFQyPwyiayYbke+//e3vcm5Yh0uXruS1vWE6b/dw1teVNzp0DFggI4F5JgL08qU4Wo5sH4odRTkZLTIarsaGponocFYrq9XPnI+82PVJyYxhR/J8zq1lnxgH6877ApB8HxA8OiY1wXHWjX45zxAAC7XRv2vmDPMe9gTPDz8OzRQIDriMTjci6dUbkc84R7D11AuDfwDqgzMkO2OUk0wPB+v3RnJUd5tKkykfvQfz5d7lbaN03hTgkihzdNDhzJXnuIbzq3/Lk+pUAL86jE9tgHbNalauea4HNVTPHIrGapeOKGHptmVNni/nxXdiVy61remT88orLy9vv/N2SquxnpzFDfhLcBlyo44s+YiyURtAvTH8O4GUuynvCC1y9uLImpqRy4ecV8vr1EbiB1rjjGJ/6lDSthbXYjzqvwaYWRKF56G/GBUem2Sra8xY1UHne812i3KIV+W/7+nQkPbkvzNP5VrtJc8T1/td56/tNOv1fNd7arfNNlPkB6WMRyCO9vz8HZ0EPhMdkdKulL5RpmavJ4eGNK+s5uwQvDTPX/2Ma7TruUcCJmhyPDJydHa4psozeclsT0ivs84466fuu2dKW8DX+WxxjbrT5sxYMMgMnE3JVfUveZU6nbQFXcljDRJS9+H+ngPWKT1Whi4667iOe3XUjjFKP3wndtb/+T/85/sx0nYr9KLUHG/UMgKFSPCXXnwpRfwZKIZCFdIaJm6Ofx8EoyjazoE0PUcwgUngFeWeiShTyR9pctbj4/4Spwq5CzYrJo4DYWDEgsKljKKHXXBR5V+DEoA/Yx/Kvgs3z8eNnhdxVnYEKhmLSgt/Y9g3ohshsEmP47tsrAojCorA4UbwOfaug0oiypLlUDhg9QIfWx4+pJ6ukawlwiqOdUqQ4oRgQblG6WQupPUyBsZGBBb3ggGquODFwqPVSHDqiVWAm9IVwGEIzig2o/agSp9RHEQRJXoUJWN8ZyZs9sRDm07jqQPayHWNRhWSMpE6b1RuVdLnwyizkz5XI2d/fwUAEIQeHutFsv/SG4bG7Jm/fftOwG6bjyI0nCuKvc1kAcF3MIxtIBtDelNfWoBCulIwuGcwd6IoTHWVWcm4MTjuP3i4fPv198uXXwCC00CzkS8qFnsBkXpWu08IaKI6UOpLfxgA1PeDWR/jjO8/W548fpi15XpK4BTcqvBDkZnr8Bp5njrfQ6FvlC0RttQ8BMSzWRkGZcv+qGgHkDsEsHZ0OXf+9PLrX/8yjcYEc39IkZEOZO46zFgb5sma4UCAt3AuAzA/IRqULuwnk63Add988+3y6aefLZ/85dMpEtrGn41aNtIBPkJK8uUrl5KibGPM8pJNdPb2/rNG00yCQX4inW2MzO6PwAevGO78cq38IWd3bQDa+o8KEAEun8c5NcqG7wv4Mk7X6e6du4nW5TqMnjliIRFyz9p4i2jwa19+GUObOV1Io7Gzy7Uv+h4GlBE4p8+eC3gpqNbMkxEdXrWytQl1TE0gOHIiZz/9KQ4nioa6nIlqIavg6ZORen0iqbgffvhB67Lv4GBEXm0iSohs2AhD6GGvQHlzQKOgGy2T2q93C9qoePHKPkDDRmKpaLGG8n95EkBqlIfJsTYrEPJH5dFs9CkDGA/P4we5q8xTqeN9HToC2PIy7qscm/lp0j0nhU0FaKbLWenp53UE8l0iKnV+YLRCF/A9eF2iSBJhhINvOLKpeTh0gqbO0lfheAAJnGfQhs5gI0jYNWQezhauYfxksDQyp/pFI4+o97o5l2YUNNqg51RAPLIhyhEGb+tqEgkOgPD6q68uf/03v17eeOO1KPsYUHHGH6FZWptnSp/uwbxGKr7SAyB4eN2duy3bVmtpXQdSUwWq1XOUfe6btOI94TMaIPI+5dHGgOszpC2dEirk8ovoHJMsm0E/7m3kJe+z9mbMMQbpW57qOmSPx7prYKlXsRYAC/Bb9tqoVBz0yegbz6wSSwZBy3kUOKE+ZoGiluwg+rOO6jxnt9GoiWpEeR0gb+h2BcFbOk69bH71rMlHV4Duh0DwBAs0S661dQGfa4zS+OzixUY1wmtxEtEorvKgqe464lzDGeA5qM8oz92rglgPF0DwjHGc43xvQAc43nScQlcp8bDTshUCdP49Gzs+C2QTEHyWS9K9/A160FiTx924fj17IA/jWoFXXi2Hw3MYk2BsyruMMl2Mqw7MOl1XOT8CPZinjiON1tocdV7L68ITqZVOlNnRPhu9GBCcMSIfOOOMgTXyHnxf3U6aZgzQvgbqbBiiq0B70AL1x6GvP/3lk+XmrVvL9uGjy86Jk5HhBYi2l22AhWG35LwNPSq8JdHgCWmp83+Ukzx18mQiwQlGYNzQVQzBvaejD8mFZBpI88zdAA30HM4cc3LNBedcM+Z28sTJgJn8QGPYZZRD4G/XQZnic0rz6HDNLJFGBdv4nu/HHttqORbOu4aqZ4BrGR/2BX8bbc/aCsgiXxiTQL4yS3BFp93WUpCJLCHpnGfiVEPv8NlE7YfvjkyxOBsuX15evPpCnNePHj5s9t0xggF2Mq4EBhzfWd58+43U/0d/19bUuTmfDXmwOqm6h3p8dObBgxsU9Lh1oQny2t+Ks5r7A4LTHJNr4S0EoAkACHwkI3rQlDTa9W292o1sLw9yLGT6MU8AE/Ty6GEj+hi5SSQ4ejA6Hzy7gXHENy/LubOUeTo0HAaN6H79tdcSkLCekzgo7y93brd3jE5z9hP6gm4EapmL/arm92bAaQaJWA/ONmvXKm9GDG/sQr4rL+Zvzk6y/CjfRADGaAhbe/zE8s033y2/+c2/jj4D7V24cCnO+9gJyfjYyBD3dYj2VTfTaRxw7yllM281W/Hc2eXi+XPL8QRUcSYAPhsoQ2AHWIPlUaLvGHU8NcT2WTwbeiy/xQar/sy6q6Mqu+X7M688sXMy68Z+Ew3e72+Hn0GXnDXK8IAFIA8E+OLs2W4Jmeo8/cxAhNIcQSA9W7XdyVqsDNK+Ce/MZ9qhZoI2w0o+wxpIS+pP8pX2OKtu6H3dk9WOGrX2uQfjVGdR3kHjdWj/wHMmp+Usi713HGpjQ2r3Us7KONdNqaVZ13B8vPYMjsbIWy2bw7nGqdl+a68kq8wyap5nQXB1hxX4i/29yfLwGdg37AdZYvTjAQTnus1eFGT3vY6RPl3NAJCekT+A4Jwn3ue5s+7E/eCpAt85Z0NnkddJ0+FbIxKc/TQAQlsouNPI9NG2UoYZ9CE9ca26G3Pwc9fFvWNtnaNjN1CI/9UFlAnqIer2s6NAeslrAgrrsFWvMchTGeRZ5V6Wf3rppaspi+I8BOnVP+f1xTbl87m5qbJZPVnbnvfhcwRxETQqaD7TxoyPaGcol2Yem3MzSgxrwx2km3kfvGa2DTY2d09L6bJ4jGNyD7WtWGv+dt3UjR2jczcox/moFygLPXuz7OW70uN8rt0r5hAQ/P/+H/+r/RqJgFJEkfYwYIQiDDc1oS+Hgaau6ojOTUfqqQHKrPBzTxtjWhNcxcnyJ0lr3D5cZW8shgeMw6LX/aDw0Rsyez1m76dMVFBRxYUxqVxLeC5qy0I0qqy1i8vcE903GJnGa1OERpTmMHeSCjbVbA3wjrAaHeeN7ApTGY0J3TDBULzpjA9G6/1rmDxfDgVjgggOABzGCAh++nSNikcPib5t3bN6+Dj0bXC4pvuMFB4iwY1kZg9gzvce3EukZ2spbkfhQWkso6bkCs0Ym2rXerubunMq3ETWtYZcDdoc1BElRoPUpG8kleH5uk+8F8U2GQC9tyA4a7UKpQF0zkJTwlaJ9/DMBC8dzV7jMPfhQTdSRSNMhglYKAMxKoGoa8ZD0yTOieADnwuCv/fee0k3QpXM2Ick1djU+eGYNSgZk2cFAwflKhH0UxMYmcD9exgz15evvvg20RxpvgG9WGdugKftDl+jnu/WU4sBcyhGPaUB3nn7rUSF76V+LSmyjW7mbERQHGvX+J6jClPrgVvSgzPAekFLm0jNkc6+1zr0OGriqBqOr5yDLaKhDi+nTp9Y/uqvfpWSFwdBcNfN8/1PCUfGJQjOfuitDni4HEpEVOrn7+4VBP/k0+WTTz4dZSWadVEmXxBOEDy104mGvnQxtdxIi2dtkhmRmsajQ/Pj0ouA30FG7PgjQCj3MMoHNcPgTgyIKNYjfVtwQ14b4QJVDU19ViKYu6nQKiIKHL3zPJf0PvaQcZIxYu0u5pFSBqOT+V1A8OFwsxzKxYuXUg4FwzsG3eHD4RNnztNhvDVOUarDkwc4GX5r5O7gs8HEt4eSmOZBbRjU3+2EdRI5i6HKjMtfDi9vvP56QHAccwADRORH3gylbq5ZWJ7xLCm0qRudyDb2tEocc7g9Gt/Kh7kXABO/gjSeRz7jOutzM28AjO5lPfMB8Sbn5iynfF9lgPFBJ9yf784GtQpBgbWeOwHVGWSXN2owr4YCsdBD6Z15JWN1rpU3w0GaNMw2NuOeOuC4FhrkxzJHGijsPUYkEZkYj9UPGpHCKw5GDSqBjDWSgjT1vfYKoBwKUXzhhcPASlruANVT0ommUsOhF7NiZBl0PhiIbQSaRk5Pnyxbz6iDOOozP3u6PHrwYHn1lVeWf+ef/duJZMMIgRZaQ/xQ6vTCH11b13zmz4JkOnapbT6X1Fmt5wGEP3lEJtG91WGVhjejJMocNcLeCvAY0cZe6BiejUWVZxV9o1xY3/n6BC0MsEwFGXqe+af6kIazEeXS3KxcPmd40WZ21LyUhgTCo0eMhqrQOcYUPI6SOTZqrnPu6XIjQG8BzjTnpr7hqHHNfVNW525Tu3WshN7pLTCcPxqBOO7ogafD1X2bjVP1Pd+L/jKqocBTszZEgoeXNP0c3anZ2gVfqP1NtF+ygZKdcm55++23RtSxacyVmxptq6F6oCSaOon7K+CTbKrbt8sPkEdTNNjuk6fD4UYJp02Jihkg5j4zb5EHrcbJATBJ/qAxzH6YNRS9bBg10K4ZS+rX6uOCMEafzUCFuqB8WkPOMWc/RoNmXtNPYjSmdmzMR5p23ZJphKzaPhS5BahDWQnGiBxFd8Wo93szH+UaDWLGAZ1ai3vWI1NGgdJzKauEYbW7fP7/8/Vmv5plZ5rXjnmOyJgyI+fRdqadtsuualdRRdHV3RJIDQgBV4BoNUhIfYfE2CAhuOKGP65ddqWdHsrOeY7MmMdz4qDf86zf3uucyu4jhb4T3/m+vdde6x2fd/r4k9DziZO0iqNEXsDoSLIt50xwQXB7zUNw0Bct5zow72hAh2euXg0Yy75jU7IGKuTIUG7ApcFR9xX+wc6hNeJc6eXsI8+F1wRJSDoa1bXQF0k02Jf8XjuglVfKhNjilMKP3va1y2ubNvBfUEX9E/vsEPqsSROCCYIM2mvsMffhvCJHyeZHBh87mufAt6nMqB7ih8+he8xapz1WgJCdJs606uSpEbzvOYWHqABMv/YN5ME+ItiAXcEz0IqGgfCAkwK258+eW7775neWy1forb5VJCkX5etZPs6/y8/SvYkB+kPu9/Jkq6SEbt95553YD2T+U01qezFlNvtbHbMNQytPFxxmT6qbC3BJx7Ql5Hw4t4cPGHqYcqvR5hAQ/MbaEzxtT02YGjSA3nrw4F7oiMASrRPJdtZ2wPbhM2SC88ycOX+TBgyaqaM4L84YHmVd7ifrFZDRR9fu6bXI7h4A/aANv8+14BPuzXMGmBvYAs+rzAEE//jjTwOCQ08ECM6dpx1owXOSfNQhykt5btZ5/G4yAG0SlLEMWSXIcvb06czPauCyIFMQFHj+SIMC8om6/NvApdWvpqo77bYa0MhZjsoC9+0gqHTq5OlRWcVaT4XH+O7DRw0sEDSE7uyd/njldWyHQ9mLtk9pC8vQ00iGRi91TkttU+3EPOcAmPhdOatvrw7WhlSW+wzSrHsuHc0g3mzDrPo/PljXEp0xgsaRSwTxRrZokrCUW8l0H2Owh34/iGmJcfjaQuq9nOWqT8d3fRbf12dNheoYkHovVRqtpiQbnOQz281uwXPuwd63LYuyxWebbUD3H1+S9lhfft4scIDw2lX1L9xPrrXiNmnh2XuwHluIzbpQsFh8gmtqywt+r7b9AMw96+BggOCpFj6ytk7x/Dxzk2LkKe4/40GesfugHJXOeB8Zq1xVJxnsVv6o39i/mU4FWdVr+szaK9mzAYKfHvMM5s/w91WmD1sJHc4/Aqnod+lqtmFmGbnSHXR6QA7OPtoM6CcTfIDgM3gv3c2YrEEk/6Zdpbz12aXdg3Tnnvr+SkMT0auvN124zTpgLXOQQDuD7xyUCaxxtv9MItZ/1g4hedpMcL4zyxDp1vdc5szfnMWh/+t/+C/SDiUfHGV7MgslhihjSoefufbMYHgR/i0KW0IfDvR4lXgwaGcQnPcBwVFOGUh1uIyhUFKBIaAFwSQwFZDCMxFOnc0p2j8DDYINHrSRML+3Obw1HpBrAET0LQWs3aecR9o9AxcoI8k60he5BrzASARApv02yp+JzAPoMitYgp33qe/VEZsDAMnsHT0v2SsBPgAcngtjCYCa9dy53f5+gp78rpPa4X6URFV4E/RI1sPpKkr6PfMPI7ETbY+l5Pfpp59JplMzFI20pmh97VmlkRmD90A7FJ1iSniTeUaJ+OjZNp+DTrbgsC1cMHpkwBkMkOFmA2V25nQYPGMFqSB4AJ+RXWQ2rUauDFQjdms7IVDZVhK0m2lARGcKBqN/I1kcgOCUa7L+BJAOlCdvz9nn494GbHgO9sq+XgByKr7ZOOC8v/zi+vLZp1+MTHB7iiXlO9ZxeaDlqYLgGYw1hjky6OvaM88s33nj9UBYj5Mhg6JuJrgDQ9JSYgyOLKhSINxr83/2pS1T4B367AIijN7OyRR/nEyUAEMj878BAjJw6Gd5cvnZnwOCvxkDczYKNXYV7L4qQKElldsMgpsNHhB8j2yFDpHFaPjiiy+TOfbHP7yX9wS/K2O2zKcCIc1wAfwgE/zsuUbvey4FwfmdQkDuJXgt/0nfs9OIfGg7kSPZE5xAjWPOP2XMIzNYB0dZ7XPHGRyBO/6GAaGTOQdcdCrYt/AgQGWcas6o8lwQBqeezKr0ivzoo9Aha3kugz6ey/uApAyNxVBOOT5g8Oi/KfDfvvTt/56gwgjolRdAL0bP/2RbIEhH5Qd/pQ8hMn5kZ+GMovAYNEI7FIJ/tLQABNdIsNWP/KQzSBWDIDhAuPuFDP3m+tcFHEb2K3sAv3EevMd5CFL7OXtU4hCeHxkTGC5m1ioX/B77oS6K3BmG7Qzs6ETNclBjQIPBQIZgpbJAA9XrxpDJzIBmIGngyDNmIygvNwO558B9rSAw0zRB1tG3XOMtgPfOk2UngPQYigpYn7ZMNelbCXVyuXHzVkAqnqGZqx3mChAOzIRs4PcES0bwV/6HbnBklI81/FtRUvugFVX85FkBR3bZ8/IwPVLv3mFo8XPLP/2nf7OC4FBhQXDog4FcWya4htxsgHoeBnbJBE9binsdCOaUdn5HD2KkWcrt31PSvrOzZook82MEjHnlbNHJyi32S173+TXoBCL5rAOPNqe5gDe2FDqYfZnL0AVF5sCKgRTo4aAu1TjOmUT3b/J2dhT5nbWkrcmQRyQO3L17P/MxHOAFuE1bJT7HD056JkgcYQDxuayXdlV8juezPU74I331t96Mc0/wFmXs73etLTA7B3Fs8mGd+5FdlcGY8Gj1VgdcNsjFT9opPPt0wFX2C9nHIGxspbYVLDBgf1Tv7f1c2+Yo2PKnQKuZVbSBkokCMsFXo/zVzFz3vVmSG6AmzRi88uy0QWJTpX3X1rZD25g9moHYtAgYtjYDHAU2lCXKWkEmncNZ5vhZ6XZ2CPk9tJbKvoKeOi7a7bOt5/7lNUMpG3DDNkNPffjhh6F5ZDAJCdhjVlbE/xjVYXEgR69p1qeurTyp3OiZsU+Hcy4A3wA/n33+RWYXJAs8AZnNXkDnze0UBMF5N90MaHF1FECSIcRtz4D99ey1a/k/65Ovz58/u5w7f270aW0LGmUi+psECZ4XPcZ+cN4+hzpIEDr9bIcNynOjv9kvg+3OfBLYiK4bA9sAkLyv+mSWDzMvxifK4MoGWM2y53qxwYZsEaAguAXvk9XNc5ChLpip7GW9ZhUj60lkQPbfvN3ZM8iLK1eu5py0K6EBKozax3irurXSjGtyHPAvvdjhV2Q197xw7vzy1ve/tzz9zNV1Ho7252y/bTSy6T55jVeD54KVM3gTMIS2FGOWBZVXP//5zyMPods33nhjmsPUgAOfTVDi0DZ/i/sIDsvfAFuznVy+OjSGw3fIIbxz8hTt8Q4tt5DF7zMD5HaSgtgDZDZ8gA6jvQol9wV1Li8vPP98kkBWmxb7kUrr0VLDs9ZusVLFZCtoAj3g0G8BDPl+9nV4PhPlOvhwk5fKk4O+wGrPDHpPtcFofUF70o8++mR5551fRWYA0jG8my3SB9dH9CyVBz6XYLMgo215YmPvPcnMkfNnzyyPHj4IDxHcwhalMoz3+N0AhzajOn6V0SM7U96iqi0DH8dMBNbCd/3+anOPgA/fO3P67Ko7wXM40wDvu22vh+wgExyewReO/RUdjL9Yfg0PDpss4ZdRyUvwGP8l642+o6q0g615FniSa8WWvgsfklTYXvRgP5u/ZTu7Zts2uWEk+YxedwXhq5fb7hNZ2orBypsRPEkwooGS6ozac23ZazJhq9BWPk7QcgOG+ZwYkvZedWPlyOh62YqeNBUf2W1WD2TuQ/9Wn16gHR+fFnb4xwVsn3v22eXNt94MGN4KmW1Y6JIKoq3SZrZpBAjVsWZF37p5e/n8089yrtjaBkSVo7NedV+gKTL4rc6Qvlph2UfmWdRJvIorKd945dx533XOPgWJNeIk8PJsLxpst0uEuji+9GjRx3smcnAv9bZ/51l438CvOpw1zclMM54n3jL70cppfTGuK3ALraGj5iCb8k+byb+xdn7v+toy1/3VT9HumcFnAzUl+/0BweI328xBA32ZSTX4VDtptl+UJ/qf/M1AmjYj19KnEZPcbwNt3SX8jljLrO+0cWsbdP3alXzPpDJeeV+cTfnN+8p+bTWe2Yoh162PzrPjs1k5pt8qP8xy23XOOEre+z//+/9sr44nk187DCkEujRyimH/yquvpO/hNoyg5TFmTc0guEZaiGNEDtML8O7d9eEgtLv0DRw9P9OvbwBiMATfxRCYhb3Ea5aJyoh7a7zND6mA06CWOTfBNEDsEXEgo8ZSo5kRiGDZE05j3zW6mW60AAXPZX82DmM2nnC4Kd3kuxqBdY47rDIQBBmRMT4rgRqVrpA2ozoZjDdvhlE6GJN+doeWzz/7MqDt/H3BzijTBCw6RMXBhFljgPGWyFYoFLQlkwaQ/a233gqhAZ4WyG9GsYzq3iiEKBfSsUcIsd4AxcMgBQgwe18lr0DhGhhd2c9R+ua5zU6Avwtyy2wHBbHG+7zeMGkyyjrJmbWwt16LfV9b2IxyRf7Oc2AoQp+AOCpJHX7LLSl/STuU06dIK9t3XemBe81OnkJZcJw14RAAjLKHGl4qF7575/bd5YvPZxC8meA8V7MnEZo1fOqMV6GhhCt8dzLki8w2stn2yMx8QJ/YhxEuOAadHg1NN6IeZzyZvvbKpuyvBiSZ4ILjZPGlCiGT6Zu5l55lt+lldzvgqUoGEJy+vGfPnlx+9rN/tHz/+2+u+z879wejmbPxy/NpHAiCK0gFejDcKM9KZcbeoeXLr75KJvgf/vDHNfMbPnCQRxVHe02z3/AAGTAA4afP0M6pBkH749dQOpZ2M53Gzb4pi3QA+bygZfo2D0MNI0AQHJrkc7Yn0PFcz3BkrCrfNELiwI1yY9tr6KiplPkOAT7OQp5hIKhgHHt1Iq2qji+ffPb58sf33tsHgr/wwotxmjKQ62ad0GQEp13WaA0yspBwtgoiVK7hKm0OSmVe6H700EuvS4xNDICdOn4Ym2TXVDftZLghILjAExPgLf2de4IrH4JlIJCUswMI4TzSF/x6S8mV49zT/tvSpzQf5zDyqQCKpXvN8rD0sbJDY9FSXmjHTFzpWKNlNh40DJThZlkILrEmewBrwOlEzgYJoFIxlzroq2MxDCwdyP2vZJ02M4s94Yx5VoMB0vJq9KKrmWMxDB75zcxwZCzOEdmS7LUgeMGaZjambU7A9A5vth94ZDF0EX0zZNAaZLffbMFOHZfSyN6yR8uux/STrvFOySdZai88/9zyz/7ZP0lgn7LlOG/pf9nsC2eDqAc8H/UbtCstcP4MxkwrgqFzBSulE2jYwcYFMZgBUKAL2nHYNNcXDJZONEw1SmcdeBAUV3ZAK5yVLZH4rrTMPaA/AQmz9czsVf/MwI4OTeVO7ZH8fdgkcfqnzCLlHXSDDOYZCBQRBCE4eny0Q0Cu8Znf/f4PA4joQD+c8zgQx4+Hvz777PPoEK5LBt+qw9sbZwUFNxB8ywR3XcpI7QBf12dLHKUtpupob5ngza5EXgMgVW4ThHv+uWejA7Q/oSeqUvhxoJX7qY5yHfKh91/3dARwAraSJXvvXq83goE6ngzyLYhQ3ePP7JSYMWum4pxxnWsKgh9wtjxns8K4pvYHz09rhNnR07nO+Yz2JzqsOiLad3MAizXMQEPsyAxZa2bvvFful883yzr0DQAXgo49w9cgs1EQHAAcG9bB0cot1zbrTdv3qJulZXwd5NkKNu3sLh9/+llab5w+c3atmoJmaYcywgsbGDCqthy8izo6fgz5WhCcswEEBxBB/0ELEQH0AAAgAElEQVT3lTeHA1KSkAIoSragyTHsQeXzjbTRAMzmWWqfnF9BZHX+Gtwa4AzPAgjOP+QO19PeFajlDADw7Anu+UmHBnZn/mrSQ/lIAG3VkaMqRZrR2W2rimaCA3TzLDwD65nvgZxKldoThjWejP1y49bN8EDnqFwJuNuAGX2ubycT3ECp9+X1OL1dB++QCU4vdtoZKYPPnTm7vPnWd5crT1+JDcyPMlcdqB1fnh9VgAMEmoFMwRsTbQK+D1AJ27g+36G0H/vbv/3brAGaBQTHltMWFDTYQz4ebeam9gS0hB+/ARj6jgKKrHH0bQW8jL+5l176MA9Ba6oisc3jZw49gl2Hr0YCE5ngxQQuLi+/9GL05yrb6OHLd44WQGSPPK9Z13FtA3bqoYNgy2yv6PfX3yB4TOvE+lPKcelP+SBYF9ofCXrYFS3FBec4uXz8ySfpCY6cxMY4c+bcmsChLpFelF9iI4JWglIByU623SlrgF/IBAcET/JMsukL1FLtvfsY/7znpyz1Wso2bWT3t5gArWoBmrf+30leGxXoyskNN9hbzp1tyxqTWgDxsMcSLHr0KBnD9ARv25gjy87UTqTtRtu+Mjp/BPfw2wIiR1ePzgGHCkSxF2A98B+0yzmlXRwzosAZBFNH8ti61oE5eZaz3TWDbtr06qlZl0s3Pev+eP3V51hB/DGnYWSCC+6ri2e7Wp9yxZDg16kKYb626/f+G+1QYdmEstrz1e3gBPgyVNqfO99+9qX5veUJ1YwDBJcP9HHFj+bkGOyE61+BBXyWc0UXCoLzfcFjweLMXDiNHV6doY3gHrsXPp/yjs9pu7gOnkng+CDOgm8JjiatC5bP/KP9K0BuRRb3snWaekl5qhxR3vhc7hXfNdjLewKw4op+bqYv/WzlqM+ZPeEaBKFGJRPXnn9MMDEwIL3At/BCh1s/tcps7lv8Z0tIAwQP7Q8AXP9c3vY5Zl+dBBzwGulUHM3zkw9mOWY2uX7onHDjun22GaOa+Wmm9fLh1n1CWUzAJ0nOI6AhVuzea2uZie+e8Kofzn7gG/AZZR8yD9vl1s2bkbfs78GB23zGPWF9/B1a4vy1UaOL/9f/9p/vUXoIABxgaDh5LO70mdNRxi+8+EJe5/IqN1iQQANpdjTwKWJEBzi8FWEYp5dSJX7XcR6lKV5TxnJjZBYNq1UYTZGFGUyQqGNYD+c/AOwQ5hKAh6xgCdh1oG+UBl8MqyHAZVAPVkISpJwdRoWaCnRTaiP7aAB3CLAKkQpusxKHKI8Bo1HJPgKOOhSDvlJkgmNM4TTu7BSs09BvNm8z9TGUViNiLbPf6XOP9ilOXOb5YFxAcAAnDHKMre2MN9BHkCBETbb5iA6zZgwNQXBKeRUSRq80MGVSzieDFR/VWJz3bFaS899mg3T+zOxorgp3cvz4LIaSyoTPqAB1gmp89XxgGpga5k7QYETreSbpkqAEZ8I/BObhgMf/7kxwvjs7zayLa1Pqao/V+V7S+O1bd0cm+JfJwu7QymbTta/uBiB1v0pRW380ykFPpic4ijjNIzJErkM52suN9XciuP3T26etWQIBuMcwEXq8apg1M4GemABHDTqgEBtweBgQHN5BKFEafPTYoeXc+dPLT3/6JxmMKZA4G4azcaKylj7kY67v0EPBSoFFQPCdx7ud8n348HCaOxjTfjUYfhjKGgU1uLt3RMxTKXGevtvN7mhgoWBcHNsR5Z/X6nkpfM0g4dwZZut520tXgZ5soZEJw34qI7m3vSp5j+sIllK9owEgzfBds4f5LL0hLWU0yCYoxv6dOXs+tPMBmSLvvR+Fw/effuaZ5dq1Z5ebt27HYQUIkA+BXB8PJxBjOxknCSB1UNU2tK79K51N0PLCkW1w5PAYIEZ7CgCgnWTO4TRUppBlc235yU9+kjJC9omgYvvctwVAyV6wvT3waXXgfaIYRylpKjscajiAvjiBI0NQGe8eszecq86cf6+j00wT7q2O4XevhZEETSsrNd40WnhVjvAqzWhgSiMC0gU4OnSGa7K2tjPrZPrQ+YnjawuRfr/nYQBylo/qGksXyd755utvUh3Eexgi8hr0lIA0e3bk2NrLubKSAUp74W9Li9tjvlmuzTw82R68oz87dPSQbIaUHI7y1fSArBzbznMEa7NXzTqRbzn76B4+z5CbRzgaddL2lt04YpRxkwmOrCOYReb2OhhzBAmVK3H8xo86XePMDKzrX38V3thLNuPJgtwjaxc6YTCmIHT4d9gkyWAYJaiznQMNmLGhE77qreF4uRfSGutkz8345vucFaAcAIZ2F70MQ6f0+8xeNXteG8freb8Y3lWm6z6s/THzVvXf/Hmvx544rK+9+0/XCR6VVzwzMvrDjz7JNZKNefr0cu/+w4Dn0AHrBpTh9gHvA4JPpctjVdx/HoyJjtEGmF+1geb9LPjanp2C4KkGCB83SEfgDecEAIbnI2vr2WtPJ0GEdbF2hkrXUG+Cgxld0enq4m0X14CUdqs0p71Ekkhs5ARNOjg458SA0wcP197OOo2sw7Pg+bS3kNkAXfaCDqARhVUgXPt4WlrOU0CYvwuCQ7OnRhaismi29804lh7VV9BbwNRpeBHPJQjuuRQ4u7/qgtl+V74Z5OG7Fba1cQQ9KQGnrzI8Bz2RvIM+RCZyfgGh0FGjpSOX0K4WMNZZNhkBeYl8ikMaHb+zfPDRxxkmd+r02QCv0OXxE1SuHem+zjwzesSnD/BoQUdQN9Wv0NaRI205+PzzARENlrM2gi9nz51NW0pA8NnPYj1USpD1B+CBrcO5wW88s8/juQAcc/acA7LYrGuDYPo37LX6B7pv+4bR1mokSQnISnecS9fLXKVR/TWAYe+vfaYN4zVqU6b8Irb19a++GoDFyZwTMh37mbNDF5k4QJLFPXTTOsvgVGaYVOd0ftL9tCarPxJ9Nf525vSpVLGSMARtts//pdEi8GhapLzxxmtph5LB9mPftMdWn4T9mUDwtI+Y5LQ6Xb2uLdABF9jaDf5wPYCrd999N3IPp55KN+XiCvZlrgmVBD0P9Cc6DNqmlQU0lQQYB4SvYErB5+z9IXpCl0Z5NvQovfWzX/faDiQ63+SZJA3Q1ut29pW1vfbqK6mIcV2cyf17BOeONpN8tNVz+KkVM/4NzIFkMQEp+XmWR9pJlQv4XGSQ7iZ53j3us7ZKIQDWo1Y3c79UpoxElLb34zP4HMeWjz/5dHn33d+MRDJ47Hz70qelRqs/oA+O0v7t+oMCU/p78dUZgkkyCDr95InlmaefXs6mx/xo+zm0CxVq8CB64sTIyl5tCwCwtKXtbDZkNjIscij2HRV07UfMe/C7ffW5hv4ztKQ/e+H8qB5J5VRbNYUfRlY0SQmA4MwCw9vj2bUHes3ON9A2jPzbJXmG9jfNeI49MSpp1Otcw0x31pK2NME3RsUzlfSjRedBHbTf1uu5Kf9jt2SYo21TmzHrmk2smm0kbVx1rYCi8i7YzKCpnEWyy0crPv52YP5YrvOkSS+h/yEDtCtmm0NZVwwGIFz/F2xjCbbyp3/6pysI7jmmouzRg+UwrUqcvzfsLX06AT6DayQ23fjmZoZXC4Ib/NSWdA+goQ5gPrOcv8AMqvb/1v5c5c14b/ZZDMTG7hq+Evy56oyBNa3nCgg+OiHoy8w8O5+vulj8int13l2rULmPz8Lza4foj4ibsTaeke8QVPUcrHAzKK589prShrYK613bGRK8PnE8g3ar55rshCjnDPSvY+MPHdp5Mq36oHrm8pUr+5L7ZkxH+9tEmeInTTRU34gb6KsH38CXf/ggPK9Onc975ifPVcxSjIK9NLgQGTglTs30pp3oemb7T/m48uLO7hrUZl1zkoR4l5VrvIp/SYN8B/3B/wW/lX3QATZPZlAsy+heQeXJsg4MNvmo1T5HYhNhZ5FQwPOzX+jaQ//Tf/0f7oXAp/6FiagcP5YLX3v22vLss9eWS5cux+F2Q9xENoMDmRljNqZwAm/eurUwFBGjSyeSyHIIfheFvhnIMoHCQCDAV40JDXUjCxLvJnSasSVjG43g72747GSmv/kA+TD4wpiATyPjL0MkEcBEI0a2ugBIQbJmQNpvymtLZAhKW74oUDz0Ku8CrO3nXQGvoEDgo3QsM+JZ6OWFAuQzr7/++poJ/sXnX0ZxA4rfvUsZMQp1A9XpRwXVxDA9wTDQ4ehnQEIZQUHC74LgOH6A4BtDThmdgzNYywr8UT41jEOz1OLAUb5FOZBgyTTkQTpCkVbw0G94f8Tfc57PW1qxfY5OlbQqQ+9TUpPXxzmrUPiM0SmZGcB2pqUK3IJACgwuxzlyhgQMOBOGyrJnhwDBB5Cjo6AD6Nq4jkYM7ymEUWYOlFJgm0nCc9++dWf56suvkw1Or+1mYVeRF3gsgNHBIIJ0HXYpEI7RxqR3+PxYWvx0ABfANKDuqEALHQVcHy1RMi18t33FBcLJKAC4aJVC7hxDqSVgBGDIwBlA0ciqRUE8eHgvLQmeeurs8qMfvZ32O9CBjpx0Nwco5I8Z1OBzlkCxBsvy2d/Q9R6DSQDhTsQII/uFTKoP3v+wmcqjzQKgjZlRfb6eIdlCLeM81T7TewWtiPbyd/rsLzuPl9O0eqBFyjQ4SiUHX/HZBNOI3l+nrVGDINAWAKEZohq08IJZchjQKXM/VAdemuK6CHUEvVlUBm4CbJ85s1Y93L1zdwRMDJA1g0c+OHHiVADtjz78aHnvgw9HSdmx5crVp5crV68uX13/erlx80Yyu8kYZ98YQkUGET8EUNOLbneAlaOsvEnhGo8FwqPoxzAinCgcvGR+x+jbxVNcZzNAmy+++Pzy05/+NFkUOIknTtRJbY9zs0M13MFJ5IHSokNH0pYLer11a7kX57nlxuoMgU51HM+FLFN+G3hAX3AeyrvZYNQ5MxtqBr4PGhTeVx3p/wWWLcdM5lGcu9Jc2xG1OgNHB9rkfXTKLJM1WmdZ5u/locr0yuHjibJDm7QGS7DqREEJ+FpaY7/OXbgYkEgwJYb2AKc4W3p9Z+DzAPkbrDgyslDOJMvyxq1byUZzIGYGd40SVuXW3Os56x4ls4Au1bcEr2hRdYLim+XhQ87qyQAh9wKCo8f+5m/+cWgoPXZ3acNEdlQDB+yCckUZ/G02SBy7+/eXL778vK0InuwttIqYaSAG6cgg5WxwAmMrCMhMw/40bme9pi2j7NO5UmfoPBtwSYVd+vkXYIw8GsEcPuOwa+mLvycQceTItwZFZuNb50mHMrJsYOOWGauHORuC9ADhrKl9+08FBCcYUnl5LKDK9a9v5PdmPJ5Khcn1DPlrtnyzF0cWJo7U1GpC4LtVIGs3TU7wH4D36nV5bn6e7nn/JYAc+TTyBgkmhV6XZWckQgBGPvPMlbQF6BDjc+twK0Ey2u+kjUqSAnD42yJiu3+z7DJka9gcGVg2kgY4Rwb28mC8Z0JDquNGiwnkmJmxBLvYG+4PLX7zDXz7KPMKBFIanKpt4RC92Z6W3rV/4CVlXhwKMtMH2KI9o606O2nyq7YH5z0ndWgbz46Y+8bAZsgqVTVjzoJD+qBl7HFt8MiK9C4mqNN2Yh9++MHy29/+LvoKMPj5519Yrl4hgQde6LwGKMW2hPICNKuzCK/MvZg5N7LNA8RFZzxIGx/mGBAsRsd1QDSB9SPLToILa0OUZCqFb0g2SlDuSIbmkWRAJjh7euXyleXVV1+O7tMW5Dt89jzt6q5dC+ioLFKvfP31NwE8ALNs34Wzx+fdd2VL2jiOllLsA3KLf/bm9r7KmWG9RS46sGs92yHLm8AgHeLLjQSYQesFAdqKoDxnK4v6SwYWDMR3XdcbVBg6rm2XtpZe0VOjqnDnSRMaaLGwu/Mke5AKt12Cj3cjbwC0AeqwoRKIIytsZOmmgvPJXsAgQHCrobnmy6+8tFy+SgBla/VpgHL2T9mn2Y5Xtsjt+gjxJ8agZD9vIgnn+umnn6U1xe3btyKrqbgzk3NrUzXaMo1BBrERxr6qD5QxsEd9TOZiHMo567OSKAVgmIS0JK4wx6ezuVgb2bShlQFw8j7ymlcywElAICO8PgT2ALzZ0nT9qTtUfN6+FfrmPPE5eJ76StjjHcQMzSgLan+3JQT/DLLcvIl90MzLgz3B9RvVyeyV5fEbEN7K6iYKHF4+/ezzgODwDzrmqYuXAvoXWOssLzPnlYf6yrbpVHbW96cFXIOTly5eXK4MWsrAiVHV0eHCzEprYgaJRXnutWUlgybb3oS14gOgF2nfEll/7+7aHoJ7QuvOaFGHaF9yDZ6VTHCAu2PHyP42aS3huNAGlbCA4CQ8LAHGm7SBv8Y9kGkmIQiQ0/qOdorulTxhyylkL2dhEhFnxmfLB9scsPl95/i0KtYWJvVX2R+TAD0LMQ1bLnDdZH4+KchO5rt8673xtSKBpuBGA2xH2pVo6uvdeVD1m9MCdrTe87uh6WkAevVhJNNaler1qlcS4+tMtaHPee/1119d/uzP/ixt+rBHIx+h01RqQwebLRffZMxJ41litwwZyrMTJAQEx/YieQ6QUGyqfmVbtwnWhm+C852NHSNechBTU36JWYj1xdYYyQrKluqs2p7uu4Mxocck3+ATm4Axkn04g9gFmZnX4cRmWiehY1Tfeh/XIA0p+8QC4q8M3YQdql/LdeEp9kDMTttqtq/14dg3W1+GH/AvTignSIprdWL29/iJVGqAKwQjsaL5Sdu0PHPt2poJvuIaAyzv7LvGm7Crt8BG20p6jqH/JB3Wb0bmoNfmdigbr1W/Ro9PyaTz/8XK1GGC6Mq2Wafw/Ppg2tzds+p4rxU8MzTewbvYJ7xnmzY+p73Fe2ZnsycZyjywMPE07sF5zQkAyD6CG7TooirSinnWy9+spjQxkGtwHxME+Dz0Fiztf/5v/qO9GLKj3JwH4gFQfjAMvcAxqDD4LQvjRhKhv8+guIcWhbbTDCzAKDIHqwB3YlDjpLOQGQSfoxEzIFnl2PJ4DW+IXMNdZ97/e9AabZak8zmFswwboBWHe2SU6KgiMDOYbSgmrs1zm06/Uu0YFpGI4TRldWZMjfqU5E+N4GfgCXB463E6l3+3/YyAF89Cxot9AAFdO0hnWa5f/yaBBRzK9gFtP2snS7M+ni9AyomCV2GU9MTarfEzWrFwPxw+opVUA0CI89A5FIRtUXSCwgwo0/GcOesAo7fDqIlQ04ph9ASfI1fzeUMHAQYHCC6Tep8Z6OaaVcgF9xXWCrVZKISORpTLLASNQWlLgVFB1LYh0pURTwdBsucKU6OR7BdZ4P8uEFxlPgP1CpJZ8BDs6ABCAiSlf5VDGP723eWbr28u17+6sYLgBlJw6e33b8uN8kWFdwf+PFnIisGwfQ4QnP2OiVQQHAFrllwHabZFgefR5y+tcg+CRfb8rjFO6Xz7oDVosLeWFrdVQsGZR48fpCf4pcsXlh/+8Acxsg0Sub/yvWcsb/c+/WFPjN4qcwTnYqyR2cCQnOPthYixQBY4/RDrqNWhaWlfs8Xt7crvGPI4TGRkYMRisBdEg59GRcH9DhAyoKeRvsq+UaaDUKZ8mMAUtBbFOWYIJFN9VKVkF5ORgLO9DfiZaQFZDX1wnVz3cMvueA96mSPV/B7Qd/Tza2DBdiOjZHaviv2TTz9b3nv/gzhQ7N+1555dnn3u+bz/1dfX4/xjXEFzgJjISu5N9hrP8GjMOdCpwEhVP4Te6c2OATCGMx4NiH1oOYEMyoG2PYpVSJSRv/baK8kEB+znudl7h7iWh7bp9Fyk+O6WHYpDYXalIDjPF/k6eqNzawMI6gnek5bUf9GVR2jjczYZI0bjWYdyyDNQPgkIse8z/+s8K2s0ojUqANakBa8/05YBTMEr/i+PFIgYvXfHXitPZj0lCM734J+vr38T4IBniUM6Bmyxppbg7y7nzj8VntawyX2SLFMAj6ATwbGA+cnCHNnyJzqMDoCJygKMJno9j/GEHXxIpvthjGqA7i3LuvTSjJyUjqYVUfvP1sDFkXgQ5/Ho6AnJEMvnn392+Q/+/b9eXnypmeD2m+9g7C2w636537N84ZnYM3Tal199UT28+6Rt2YZTwueTuTbaf8VB22n/X/YWXajOKv81s6/yeX8ms3ItgMeBtjZ81qw39jd6dlTYzAOfc67JiO/1DbQKEAl+HAwyqwsrXIcmGIhVhswOfQ+o6E8q0j7/LPTDdQkIYl+Gd9K3scF3WmKRTcv/n3oKQOVo6ADAI32e02KLVhfj2kPveJ+Wrbum8W6M/W2Q1Lyfs20ob8WpjQPSvc15k7XVSZjrXmVWxqgmvHrl8vL00x2MCeBItqhObOVPs8Yf75T/UlkxBcHnc+z9tqSHgk13sld3bt1eM1jN+F51CpmADx6sWf7KozhlDLAFiEhFz9kkbbCH0q30FX0zdIa212zPa2sF5BwVHPZFr9NfUMXvar/IO42Bt0IGpzffKRmtYJwyI0FdWwINh417QcvJ3k0LLzKBH+R6qbAbmZ3aA+g77KXf/Oa3oSFAuueefSFnxGfZw+4B7QE2HSEYO4MWVqHVVm77ALNRodE/vv9B1sJAvYxIG/MueE2m5Gg9gUzBSQudpVUC4NOh5XSyOQ8n+MuaAM1eeeWltE3QP2BdBNqpOCCjHXrjx+AU36MdCjYMwyThN+Q0vhpDo9UNguAMxmQtAgozAB4QZSSmKAOijxL0GGc45NR89lyLMzRDLwDAkAXSB9fxO/Jg5M+Yp9T5JNXxnPfN4SfWPjgawA0AdLXPA4Ifqa/1BF+HYM2h5cH9An/VwZ3lw0UBJtEjjx4/jH0S+glPYF60HR2B4zNnT8e+44fzZ/4JmXvsn7qb/QCUnOWKmX+rDDHxZNC6wVpsjvbXvr9m7EGzrBUbEkD2448/SuCZ9ZGUwjrq4Lf13qoLRoKFlToGhCKvxxA3Pqvehi4bMGvShvvDfpH9Db+4Lv0lrmXLkp7x3ci0DMZ88YX4DJyRNndbyVTn88zIIOQGwBFrglaoStHnM9PZ6pL4Fgk4jT7UY5gloDfYQcAq9OtIbnMvBOtT3TcyMtFrkQskeyWZppUyDbosyxdffBUQHBuGAMG1Z58LTREIaKIOumcEMseMBM6oNlT9MMFBdQbPTSAcvITKgvhQVF4z3HDIy8peMAD0Ws8itHUUXOFEZIp+PmCdfdMNNCE/gj+Mdj9pe0Wm6Li+9l4Szh49yvyjZJwfOx5guPIDXddEqc+/+DzyEh+Ez2Q4dQCsLRBhPC/6mKSWdSBuZ4zN4Ki0oM8840S2i9SmmPWg+M2MAQjGBgQfPadZPzKBXeRsG2BpshdJG9DH0QHcixHM95ntJ/WVCWMrUBgk0rknDTJ1z1pFqVxkEciw2KnJHh8MX7R6rfaqPmz1Qngv/ZuxOZ4s3/nO68tPf/qTtHiEn0zAhPYePn647NEOZYCqnHPWH53YdSTpYmAs8DEzmtCB4EMkz0Er+gO238NX0daEt5B5sYWH/zwHpNy7GXdRv8NX/Jhxy37rK3ENAzrHjh6PDeTfEmSbqpo9c2g8clnfa/ivtnQT0NSvEf/TBlF/K795xurIb1pNMbAv26to7wUTGkEa7Sufl88gN7knFaMC4PrrsbewQwZGZEJKAk7DR+Gcef/ipYtNbhutMrMm+347nT0MWlsTXZXrzt0JaHU72W2VpcXVDoLf+hfStfpYHggvjaTG2TbmezOmtunuLSF19lu1R7yP3+e8sEuwT9hjcJ7YeeN8ubfDkaVTzszreQ/uP8904X30AcGeVNaAy2TGVGW+Nm2wxjXg1HZNVlY5Zy0g+P/2L/75HkZLBMool45jT0ltetE9HWVMv7WU4I9y1GZO1anWCJ2dd5UjzIoihFEcOsLBNjOqUYr05ByHYbRIJhH4cmM5dB1GwWiVmw68AlWwl7XYdJ/vK1w1bCJUmwiXn/k5XA8HqtDUkZ1BBRXiPgNyCJVe1V6a/xAEd/0t1dyGQPZ+cxlpDWAUH8QVItjdTdZxIxt7AcERiij9KttmSdnqhYcc853X1haJTo+exyjtlJCNnoOUDrz08kvpO97e6+3FKgMZoVJo1NEZvcIHM3HWCJIYDjF4H2+AuMD4JBQrTLeM+BirQ1Bxfc6PM9CZF5j2fGaAXMEgwBQjZDjV0q2BC4Vk+aD7HPBm6rHe3t89T0HEGpV9Lv7hgACEU86YQAPK0oz7QQcaDrMwcf3SC2s22BF+GYMENhB8CZgJCP7Vl/Tu3TLBzZgLXWbBI/s2WW4YUgVjoBFA8EsXn8owF3olJsJ9qK096JUfkClKnbZJ2wCoCj0HjtQQSYnq6N1YPiSz7kgArmYn7MTQAxTn85Zd7+w+Skbv5SsXlrff/kEcQsEh+UxZoHOn0p3Plt/hWegNQcm/Zgc97lCWo5QhngxAy95/9NHHy3uA4O+9P7LZC7YJgnMWBAs4L5yQRi7PZRhjQYTKygDhiRA/Xh5k4nyVPms3U0Llr1LFmUCG8Rz2r2LtKh32j98t7zQooPFhOSRr5FqsBxrh77x6rdJqg1saqQTcHPxZeVdnxjXzN7J7v/rq+vKHP7YnON9/6dVXlu9857vL+x9+tHz08UcBMGOMMHH+4ePwC+sUnE6PwSHTKLlN/9apH2yy+AZN8j5KLa0EePZRDk5Wr3x84vjRZE/QRy/ORnrZNctLGQu4oAyIjKAVilkwa/uprfoGpxvdBI0QZdcxMcigvOP81AfKoIA4GerXbB2zCtQ9BejbF5rrG/SZgUvBGY0y6VqwKvuSLJo6XgUsO3jP7H51lvLY8/c8lXX8Xzni60FjiPvyHM00urMG3TLocWdnOX++vUCTtXbn7nLy5Ok4WD5Tvv94J05YcOony3L7Lllh3YPOKyiI1mqBvdBaAnbJAB2OxTgLrt0sqq1dTBy/evsFmAYoUD5te5y9vZ1mXw9gkp6mL6qFnDgAACAASURBVLz4/PLv/fmfZzDmUxefmoaudj0z3bj/8yv7rH3B/nz+xWeRMdg5OJtm+bCnMZRHkDRGpXMCBnAwO2fSrrw/G668p37h9eBn1SXSK04qNo2lgwYFrSSTRgTHvL7OBNdXFuzTmw6S7Aea0TOAMffIZyIDBD3APTB0+Tsl14Db2DSsNcALrT1Otj88NH3n7v1kJvK52HwjUBf+TXbWBrYnEzxVAFXIrhX6cR/n9/n94Dqbmbd/iGb7wtccFFSIE848lEOHYhNfvUKLl1MBKJ9/4bnl1VcZHN4sR76DHgAwauB1DO86EMRwv9URngP6gb27fbOVfuyDgUzlC+vgPXsYcx/eUx74eflBvpd2tNd4VfdI+56pe5dzGOBi44kNFmknzddagYWRyZ3/j6yv+UyUqclsH3aAcm62f3TY5H31mBmiBUa3KjeA3d///u8DBqDjr1yhbc3FVfeVf9LpfR/NqB/0M1xD7c3j6f3NZ6BLgOe//+N7ab3BYEx0WFpSRc8+WR4PsIRrYDMA9mX9VNXFJljSg5pqJ/Qce0A7updeeiFJCNJQAcvDcZ4FwVc9FvnyOLJHXwAdxtnRdxS7XXvBDCuCUcgo/p+2I6MfOLLJzFFf9WOSxTqCg+yF5+vvvM6Opu8flG3aQKxpdm5D38myb0s4vgc9qgNdzwya8B343nZbCSqnWrb6gWvwff6/AR1Pllt3bq0VCbxfu6pBgVT9HSlozHfh7WsJPJAhXN9Y+4nv8XdpcgYBpJvwh8FCgQ6A+cGzggw+H3yLjQBggK3Fegjya/sZOC8/tGphto+VbbF3RiKW6yoA1OSQDWCoX8hePnr4OLIYsEhbOZ8bQ62tIMIXYLYGth2+gpUJyqSCnFurNSsMWLsgB59FNnFGBGUBL6BX/TnpRjlVWVoeMYiOjakc8HmV/TwP6xX4Kw/VJmhFQTO9P//ii+U3v/ldfGh4+LXX3kggn0BEu11U7j582OHOAigAhs5TKq2NSp5RlZLqk2efS4tJwCmCNwHD1kGNpRDas1EJgnyIbzIAIWnK57B9A2tgP/V/uUZ6bdPGZICj+gruWfeowD2vtGsqwNmEJWTZ+x9+sPz6178O/xHsO3vu3AAi0Qv120lu4Vp8D1WL/9Z9xf48m89Lc9K1uk1bo7piywSX12f5Lg0buEkWP7pjgKsG6uaz1oZhfckMZfj32XPL7uA56EP7qDKhfrryLXYOFDGSEPaD9g2MV+Y6EHTr/b9PFo7ghkkZ83lXJuIH9xoFTNGhe5nD9ZM/+fFy7drWL5rnhZce7TxcfZcE2pKNXgBc8B/fiWeidRpnePPGrcwWADdgv9B92F8ChNro+gv49ceONSiorJzxvOrXtnecZbJV2uyl2E6qYadKenEfEmeoQmIdZvrO7VO0ZXiPwA/Xhse1DcxcT/LWwBbqh5wfyZ/1afR3WadgaCrq7t5dLl+63Kr8US0HTQQAHbYMe2UgV3pRtrgHJtjY5k/AO/po8p21o+pfPQ6+SfvUM2dblRfbZbTdcc8zpnjYVM7Tw+bk70nO1eZqKcPKb8HURrsqbb5Vdw9lpE7TBtSHlN9mm43fDfhI+5vdtmFIXKvXaTDnoG3NuuzbTXBezAZ6MaETWkily2hdpczWNtR3Zb/QOeyrtoYZ5g/u31srbM30Zo+1m5VH4kzx03d3R0LvXmng//jv/tMVBIfx3KBmgp9Zng4I/uxy9er+XjaNJFXhzkzjAWiswbBkfSuwI4RGWwz+xmIxEiucN4MKgp4PcwbH2YzZ4XbNKoGCBFV+ZvtKIPxtBsEdnMFBrhOFhwEjoObGRzGP8lYZIIROFGncc58jmURGMytrmCVYOJWUKljyDBlUVyGrY6ESoTeXQhzFR6kLBhP7wgBGIr5c4+vrDKAc0ZGphGBlovSkalYuzxviHUZunBDKC0fmBM+GMQ2YCwhOKwh+uCfPMCsXGaXGX0v2ypxtgaLQSysCnnP0L5rPdXYKHbpKmaOGEdcTXLKchTVmsOrIslOQ6MxIR7NwjqIbrUECENsHbACWPKMRRKOcGhM6XTEeyVwcQrUZHTXA2TOywHGM03Nvr2CmPKHQUVAX4CovaGjXaGhPcIfTVah2CnONCNr1PEgW+Beff7UPBI9gTknOVpq70VINAzKS+MEhAwQnm+14yvMaYaYcC1qRN9ZStjFlHcev16xjQxkqrQ9UKAG6d+HDAoEA4EQ3Lb8EaVA47T55vJw8CQj+1PL2298PSLWttwDYvG86ACqf2THn7KCJZLJO5b58/8QxDL3zy/GjBfQ++ODD5b0/vpdMcM+Yfa3RsA0AMXCA0CYj69RpqlA6YLTnRsbYsQ4nekhWe53NWRhzP50n5JE0rEE7Z2wLnurIShtck7/pLBpYZF18hntoBLNnZHZgaHPeginJyHwEeF8HkL0jQ1+FXNo4WqPq1u3l93//h5Q08fPq668v3/3e95IdTr9wMr0xbgCyAD4xkPlR2dcYrZECKPro8f6KDQYmVibWYQUoCBA+eicCFLREvLoJp/X1117ZB4IT4INOy+M9Cw2RPNvemGA/5HEM9tGCCt0EkGDW6olkw7QNgLw2G/YJ4A1ZY0lVjOqRsShA6nmxDnlZGj0IMM7GiPJr2C+Dzy0RHns0DB9lobSmDtVJiDwfMlNe0lhUVslT8zr5G7TYfw9HK6NmodNnnBZZ3Ou3v/1tnMajxzr40hJk9AqOE5l4AFHQxp17BKVuNhP4OFlJbWWQFhAB+R4G8CRokiycVJccXYNuOAY6WpHBsT7aA2PO5lVvttx4WR4/ZMBvs3OZMQHQ9Bc/+1nkCwCmGWr29nefZnnifipztEtSknf9y9BPMs6PHM1wMCswsvdjyHWdl+qBg1nBMz24fmlC3afzpoF4EASZZU2rLuzHXvADnk82y+hDKs147rPTKu9Itz7/Pod16E33RN3GZ7kfegs9AI+QmYq+jbOUthOH87dmfMPTZCsxnBrQ4HF6ovJ7eA2Hr1YKxLKyRc5gvI+22vawmcb7kwc22eYF5mdB3/msvVMHSON8mDGVxI379yJjqJi6fJnM9SNp9fLKqy9nhoVJArxPwGpnt+CGILhVAsqI0v9+YJG/sU/sD+1Q3Ff+b2aVNo10qAznfX7fWg5sg/Lm5/PMlRde27PUVpHfYq+a9T0JJunCV3lm5Z3R9koQXN6abWRl6+xw+ndloetQP7k+ZZkl8bzPsxDUpsqA71986tJy4UJ7t3uWSeTgfKZ+m/PatL/lOej1zNkCCdAvMo9McAKAAODIvvYTHq2/qCQYOjQB9NFu6MG9u5EBJ08eX84FqNtAcGyKV195KT2VZz8GGYZ+BRClXYfghXyGTLX1kDOCcAb5vOepE3nu7Ll1oKoguNntyHroawaIhvJZe4LrTHu+yiLt0tlemx1urjMDBnyPf+pIbETOS50DHdsHVvtbf0PA4cneoYVWKPJSMvFHIL9+SXtd+0yAEfcf3g/gyneQ3bU9t16kBEbSquYk1X5UQV9bLgKCj2zdgsn1dzmTWSarR1fAYGTK6P/VPn68PBzAonvmK3tEMIMsTvgfMJVEGu0/dXlBj9p4AsvKa2Wg15z9Z/SsZ1yb4GjmNKQK8yGBnW9CR5nHMHxndY8BNtZAy0L2DRuAahieV1AbHSsf875yjPcEMbg+Z5LKySGrGLarbzvL541fnbfTTO8EU0dCAddW33INwWqur9/OczRxZFRYZXbWF2mbhJ4iUPb2D3+43Lh5O+AhxQHMriDLl1ZwyP7QxLlW1RDcrCxuu0h4WkyBhMFXXno5mAafq4xpWzTlTdsx4T83wQV65we+5Yd1C9zzfM4HYp/VFzyTIKN+A3+zjdOGwxSgA+AG7G+FS9tH4Yv97ve/W37xy1/G/kpbIZKETvJ6PLbaagNiRyXQdyi8ww+YA5UwGWg9/HD25aANs8msVu8p12f9Mct8nzFyhkDMifZBN1inv+y58szcH/7hmfDv8H35voC6IJyB4333M5A/fPTqm/7TDotVMGUMqyNWe7HCMhWBNUpHxvia8EMGb7ET6KktHNsT/Cd/8qPl2rVnYo/aJx6aoaKITPDobmZqrQkwT5JcERtwtNlt4Pz+cv2rr5f33ntvtCNt/35BZAMGM9DfFottD+Z5QCOC3tKimbj61mZhK1NYi3aHe8PfQit7h5anLjy1Ap4HQVh0EHxHEAPsBNmnDct1TTo16cvgLXYleo7nMhCnjoKGoEXboZKYCB/pD7EHrJPvoWOQfbwip6gcM/CnDJxtG7A3/g+/+n5tvvpn3JvXJjc9Wi6MttJgWeoJm6W1pR+ap6+53jhb6d+sy/oQY7bVwBHLC9u8OmWh/K/eZH2znfZtv7v+2T6bn9t2meoi9Ti8J4/Lu/yN/USv2JOb72lvsP8GaMQ0TNqZ/SH1nzpuBsHRlQSVSU7huaE/aIdz8TzEyjjX4hT4GY+auDfO6dC//pf/yR4OKQekgq2iP57oBe1QEOwQhpnXLFJDGkGhgHGjZ+HGodHHzwhOBPY0SZbsTBSLTKdha7RAgSdYarSnDF0gSuGk8aghF9CLaOJIkdeI5l4aU/Y4TqnLyCZbCXMYLlwvmQiWfo7MFp5XQpid0w4esjtUgfAYEAAi+/pOVVDLaGREdCLzlg3ewy84ypmY1YUgQHCwH9/73vdGJtWThZ6KCEMPegZV40eOaEp6Paf0stkTqzO8EPU+GfCWZ3r66WciqB38xHP820DwGIBTFrhAtMIw2UQZqDiGpw1Q1z1U4ZSRRl+wtOzYIl86/2YOsHaEo8bp7MB7XYXyPsBn7Y/WPZHZNHi5Lgzcga51fvkXACbVEETK6TnbczXLgu/DK4DgBCeSHUy2wAg0xKEc/ZM0qmcQfBZWvE/EC5DFnvbyh8bi40c76Qf+8UefLvfuCcT3mbLeQUusd3Ny17qtKMAZBD+BoMZ5PQRwyVltPTTT/29kgnW/jq+ZBQDgOedEXu/lTNKTMaWeLVcFaM204PTZf5gyInix0bnHy4mTRwOC0xOcdiizXJnPcDaS3AcNK/7PHmEU2A7FwXR8hmzWs2fOp/wQnhYE5zW9hEdblwrk9jwrve9GMSJkCQgyVZu9I1PEPpfp97a7s5w8Sl/m01GoOgnSB+/xw5r4m2e/BQ4e7IuY+6w+v7JLeaMDgoBnrTyTso3ndQ955W9WxNAHk+crvQGWVu5oOHK2GJQAVb/93e/TN52/v/r6a8tb3/9BeqJ+8NGHAavIHkl/8ydLvsM6NFwAwc06SQ/5kbWp0wCAkPJSh4CkH+Tucmj0uwuoPQJ3PPPZM6cCOFFCiCPGfsJHtO6pbCjgucqBMetgBWbmKPqjDmh28BvXPz4FBgS8Of/I/2kAlhndcUYGQGWO6nqvwSs6+ypd9QmvGgDKnRno0cBmXfBh9VoDi7wXeh79wWcAXBmjQSjf83kdicoxg2GVsTrPs651AG7XgAG/O3qBHkkmOPTBwEJAIMBuAwgPU0XSYTE42wTHbty8mWvkucY/HCto5MGD9gt8wD4HBG+ArWW+HeKo8Zxnt69m9E0zweefI1QDHEZXPQwQHRD84YPlpZdfWP7yL/4igd2LFy+sJariq7OOUDdrlLmf8ixG3o2b30Q+E9hNr+/Reqj2QttqaJDViO3aZ0Bptpd0INV5AoBxsYbt4N82eV4gddVdAwDXIEZGqD8MvGkXuWeCN8qbOF7rcLB/6Lhqx1i+2883U4l/DOtDxiFHcVSgc+R+sq5Sdt7ZEQTOnCcRQGsh2wy5Wp7j733uMaZZp2GA4ARLrE7Mvozhy+6Ne5ZrC0xNr99GO+3mUOBXgJlzw9jmh0zwK5ebXUwfz5defnF56603kySgk4UMA2gNPaVaqgO2Zlky67GZ17Hf6F/94F6zENnXGQCfM+KUH+4/+10wvsEIzn7WnTNAIa3bKtCkhpn23DNbFqYn6Tjjg2DHPgasMbfaVjre6mnpbQa4N5CotM5nBQ+5J9+ZE1gKQhboZ0/4PNmL0F4zG48vF85fXAE497iVbZsc1Tb37/IS9Ncs+SfJokTXJDmCkvNPPl3uMB9iIdO9dhC6Ldm1I+jcDPW2WUT23GfQ6WjfcTpA0+FkgvMc2BSA4JmFMeyi0tKhZJBhUwKUa6fzHc4X8BhfwIo3nkU7RR5QVwmCs4c8F6BD7dsGXeb9l54qrwoiqtPlKX0x5bI2tGdcf7J6apZ30o+fxxZBFtRmbOURYDV/lzbZk7mUGlsD4EAfI/Zt2mbV50OmsD5s0SaoPE4wHOAEmkJ2c318Hew2vgNNNNmhQ+MYAs7nzQTX3+NZoAVBcIGPfc+vnzfZG9AOPG3mJN/zGqz1/fffT7IBnyPx7M0331xZys/2jJoMZCKYto68NOsJdVXt7ybbNPDUlqYABvgQVDcA7rAv0r88uPlE6ObadoB2Dsbker1ns+vdB6u/+Zu9cx10lt7EyKpTp0YV8za4Uz9LmtHusjro7gjoCryYMcrz1N5oWby+Es9dOV5bgr2gnd+vf/1uZgIR7Pjxj3+y3Lh5K2dAa57jxzpYU9CFtkS0zCkwv2We1pdtsJPnvEbl9EsvJpkoM2ZG4kVa8CULvfDX4SNtUSq4y3uW6Cvr5MFWOzZpR9vSc5yDo+wHfgDr3vyKZrtim1HNMoPgJKz89ne/LQh+/0H8OX7afgIQv0EkAn/6a7a85JpkgQOsc44kW628OuT+assO35mc6+jWqZpLgA+9PetDMZ3Ky5OZbaF/o13O/zkP5TJ4SOZgnDufIIag7xyAQ94hY6TR6JORgCnu494B2yi/BMG/DYso7tFkDCsTbYei7LPdXgZcp+0HiUxPknj2g++/NbotXAo/NMnpyfJo59HyZKndklYoIxMcedk2VdUt0X/37i337t4PHyNDOAuesTOTmtTDfthaRF8kvlfml9R+VscaNNZHMRADPcDDXtMqMnlvtjvWINje4fgM2IEmDqkboBEwDnwJXpnzlK4DZ86sCYbidya1AVhzbXEW+UZ5Jd+rT3gGrotMdx/EXqAFrgft8FysE+xGcF3Zo3/OfaEhZAy6Qf862d3DNuL+2NsZWvvgQYIbL7704sAMRjWi7emsrBvzneLDDnsxcl35MewE8BQTafXJEoibqn9mO1z7TZnOeme56mf1ScUetYX0gaqItgrA2dZjHe6nvifX47xm31qbRVnH/tnr2wQq/VjXpZ0obcr72DzQC1gyySmcj8HpOWAjHtLZPedXma5MiDz91//yP96jX5r9I7sJTwKCAm4w5ZjhmBCcwKNK3xIRCUFl6QbJtIkmTkA4hCGocHRMiJ4jTxrvs1EWQ4thSY+3RvF+R2UhgctgGkSsbyYGvsfDr8omPaXqvNkvmmecjRSuOV9Dw2M2OFRQKud9BDSElgLtWx2y0avLa25ORqfrsu46j7eT4UokBCX81ltvxfBFaDO8JL02b9cB1YnL/SYQHMUdoPvJNnAz6z6EEX167X0E0IRQaib4mRwtezELk5lhVuBgCGxB6vR0o6QtGYIP92XO+7xhs7X0o7+bMajymc/Ac5/X47m4DhVxAbItQ7Slqz1TqwFmwBFa2BrsdyIxn9UQYaNaPtOAEOfAPeCR9KJ87rkEJ4iqp9Rl9ElUSLgW6Ww2pGM4jXvhqCBMEL46G2YOhP9295IF/uEHZJDQA76tEuDFDGNN38StD3OH6Tk0tsGZtEO59NTy/HPPL7SbOJIIc3viORgzmc4A+iOg08FFDTCxb4Bl9+49SMsDe5rWsaLnf4NOrKsD9Jp1ZAlaQMxdonPHl6tPX1x+/OMfroMxFVYHz93zVUjO/MQ+qYSgO8syCdDAR6dPndkPgr/3/vLhBx8mqFYZxjm2TUnPp44c9E82FsY/zhMyg0BIz65GBobv2ZONpMsvdTqqKDR64WF+zOrTwGOtGvLsUYNfDUiFVkdWEt/V2NXJ8DPuBZ+RznhVCcXgSbS5WSJ9xq1CpWBIM9u++PKr5dfv/iayhmu8+sbry5tvvrV89Mmnee/+ww4ZJUAHIIURyvV01qGwTKVPeXz/Cb7wyv+T5a2TkPLS9tB4mODW7nJor+0AWDQDrb73ve8u/+gf/VlA8PYZo8ytIFyDZ/uVNc7vamAPsC5ZmY/b69ZoNXuBAaITL9hs0M735VWem+vaK3huFeBn24ZoC3Qqjw4anMpVnWLBLa4PHdSghNa2rHb2WN0rP2jAu8ca+4KeyhWDMvMz6fBJJ80uaemy9EMQ03YWGCGUEKef8whKxzgG9BmBA+iCzG9ATTK4ErBsJG0rU14Or+1TGK6K3Dp8pAGa8PfUB09esoUO9oM9wX0WXtM/9VDbOOCiIL/uP7iXgZj/+K//Oi2+yOIFhKrO2Aa8CLR5PfWT63ENyOXbd24FgGJfcEzQcQYToiMH7XPuCS5QxbO3t+pmnk++1S7xvgfBxtnmUB/NRqLyCrDA6fSsQRC8+9LSfp+R66gbZ1vG66uT5Z/Vthl8tA4RHwE4bS8cMZwAngnbkdcMzc0a6tAjo++lhVeBQOQEYCOyyB7ylQ+AN3sJ6G4Oavug0ipH+RJ7YG39VZmjjTDbD7N9xWd2MoBq6gc/geDRowkKH8oQHu6PDqAvOJWSACPPPnctup4BU3UaqV5rtnEd1Wb/2wZQ/T2DZrPtAY8kCcTWceugodpOZszKl+oIzhR5iKOpDoRG+Z17NRtyf7s//m+Vns6RTqT6I4784MX03R2tCbR3DMxqt6z6Z5qxo3Mz85R+Aq+z3JppT/uRe/IM9pX0XLgXtkd6444+/X/84/uRM3yWTHCCcDO/VO/YVmr0gR9ZgK5vlXcB+ACtyJw9FboM8PzNjfbs3N1LADAB81GfQnIJtBmTe/SXTwuFwfuYgscAwKl+GsDWs9eeWd5447W0HhG0y2yMkycip+AhnGmeW1shCQX37q1tLCznZp3OBVFHQBNpE3GsgD2yHdAT+jA7S729ypHM72GQWUFEbb3NZijoqWzT0Z5BWfd982W2YJn0n0SpMXweu4izBHThB9kKvftMlWcF5sj25PpJBIjNW79O+0W6mEFwkhhYsxlitAKQb6hG5HrYaHyOdihPjVY6rh96lN+03eUpde5K18O2spcvfH//7r21hYU6X34CCCKAw/kD2rz99tur/HIflV0mCSmPZ/t4tq82n6FVq9I1QSKqbADdHj/ajayWFqK3BojIXrD3yDV8S6qpoCPAO3oYa+f1Ph2+pxwRBNFuVdfxGjl16lSyfLVjTa5SZitf+D40QYUQZ4V+0zZrYkDtTW0cgTxetaes8gzv7x1KEOuXv/y7BJCuPv3M8vbbP0p7I0BwKlbxWQSeO9tha0tYXVF7Wf+g+uxugDaAcKoX+YxyKgl0Vv4c6fcJgrFmfUrn+iiDxD8ICIlhdP0N/vBqEowBKT9rYOKzzz4f9H02IHjPBhmyxEb7+z/8Yfnl3/0y8pK2lR1g2nlI2HbgLQycjXyOQNvaxiH35uQq7cfZfmGNG+9jR27VXLP8n2232Q7hM1QM2K5DcEyfX7+Me5PVj386Z4KbZMX3+bHlzwyMmzDWThNbC9mtfc6oILAP6jSXQd5fu+mGJphxtFX0V17QFm0McB8z2qi0JsH0rTe/tzz3XOfu7QfB2w4lP6m8Gy3fxu+5tzLw/v309icInGDAyMg3SUZdLggqHRGYYB3snzpauays4Bq2tNOWNMgUP34Epwvet20P+7z6VU+WZIKTTGmFkomRfAZb0dln/J0EFWSvAX2DtoDV4CHoLUFwrokfCB+pF7kmfG1QhmcX2BYTg46geXtLm12O3gS7ISPd3unwFvfl/uBufI9nRUdwZvDcjI2ZWc7nSWYAX3n2ueeW5194fmvfQkLESFiLvB6B89hpIzktsj1zFbdWuzMIbkCC58S+mM9Nm0p/j2vx7GZAC1orH7Xb5Vf9A226yrlRe3mgxZA2hrqmOpo5EzfXanyD26yDs2Jv2TfWwV7aq1vbYcZM1FvaJdyHc6DyI1jysMu5jgMyuQ92TeTH9L7X8L6Rz//7v/zne2HSQcAV7LvL0ePtfwtRQhCC4LOC6kbXEJqZS4cc44bNBQC3DIXNMOvAfpmWgPA9CE5DX6BcI9sDFUgwM0Hl6vuzQW1ph4c7O4J1vDBYAcE7ZGV2sgTBdUYPOk+rAJwcKJ2pfQJ+/CeGypTJNBtRAHRVBPt7LfpeCby9/DBYYNoZBM9gtid7ycy78c2NCKAqsxq9+RlR2BLYTnokAYJbrhAn/8jhOHcY3zw3548A4R/0wHp4332cnZv12UffIpU1Z856pYMo7lFqpBOvEpTpLJsyg1qaktE0EGYGWUGTKdLMGjQKNc7SL3tkSnVQl/3wt/Ovc2Url22QDXvXjIJmHWng6WhqrMMzOMbsMSB4Ha+t5zJrlSGlA9/j2ryXrKNvvllBcKNgGn5VjoeXL7+4HhD8zh1K3jnbtgIKCD5NOd+AjAYAyi/tCY6D9cLzzy0niIxnEFLPORm2DHc6TpYFpYAF2VkjhlJ5kyBAp8yT7elkXgB5nBMGlXFvvgeoRlYoBpjnxd8e71DOcmK59uzVFQSXdzUAD/KWZ+t+yZ86zrZEURnCY6yVnuABrB/vLB9+9NHy/nsfLB99+NGaQQSjmBXOHvCMp051QBGCm4ysVkrQDw3nu0AShg6y8xS9PgdwOJ+tZWlc015+Ah5cm/1grdIpfMke2MdK+TYrNGWiBnv3eSvjmx0C7ivtVDZvA34cJhd+QjENUBsD5Zd/96sYHqzjte+8sbz66mvLp599vnz6ecsP01s8IMnR0Ed5ZMixIXhqaHYQpnQYnh4ttczkTUfow0sCMQ9o28JwGLKfBwhy6eKF5Qc/eGv56U9/Goejzg80WHDdthbKkfDc4L/ImiGLLS8EBLfHW9YzVeIIfquQZxBUxytBxn9LlY+yjVtqmWkHhwAAIABJREFUZPg9/6ZD7TlqlGi8alQ2ENbsNXv8rYbslCGsMyyvaMwop73P5sBt7bp8j1fokn0B8MFpqhNxKOeA3EOGI5t47wJtRQAwhx0An9MORZkY0DzZmg/SLieyZwRHQq+jnysyYXcAThm4NNpWJVgzdPNBEByDMXbIztZLn2sir/aWtl5LofxhhvbeW1544fnln/7NP45Bfu782RiYaVdx2CCKVVdtE+SPsob/mzUxg+AEd/k0+6O9EL0zAk28FzBmOBs4O2Y2SmeCTDF+BzA4B/RnXausU2doiwSQGsAAWdQ8gz1MBaxmGuR3ZcTKM1O12gxizfvhzjQYUZnjvvBKgARZJggO/RAEwTRAtqp/6QFOFQD/Bxw/Mdoq2R4Bp1s77NEkr2LOJPv9+JrJJe3XUe8ezg61z6L9Ij/TK96+i5Eh3wKCs/e7AJmPH6eC4OmrgJIXoxOvXL2cwFyyKh/TkmQ/CJ72N9D4qMQRBBdo0vDnlbUJchMtakltS+nn5BDluGci+DTbu1YNCqqaxLLa5yPRw0q62f7gvjo37KMtfHA6rCZSD3ndeb/jJ4w2czpn0vV8JrOdLB1xTsovgyUGhO33O8tW7B0rHZBJv/vd75MBjK6+cpnss5br869rOZKMVtcRWnIY56BjZSF/E+CGlhvkv7vcuXc/IBFAIgG78O4Al6j824YMtaIglab4G2PwKnoO2woQHDp44fnnl9deezmtwAQW2NfzF87FNhMEZ/2sjfPnmVkLz2zWHX9DrphJre2LfZEM2dHCLkN9v/xytCHZ+q9KPzw3NJCq3UfbPCRtLc+Na8rLvOqTzfsp35U+ttZnrg0bEVsEOo1MvX076xf8YD+4Ls/Q7PdbDT6MVokB/3cBQm3t1hZLXNMEiICmezu5LvpTnxG9AL8mcEQLgscMEzwdn5fBmHzWTHC+Iw3NdOuz7vNl1MmDx2JL0y5w9Kjl/71ewWOe4fe//31aGbCP6Kcf/vCHqwyTRnuPTa7pD7nHynL9PuWy87s22nmwBlsAwUtLd0bW/KhgGe1F2Hv2/eZNAj/3Q4sMxmx2aPVlbb4GV90HgTDWWD4q4MFnuGb60yd43kzV2fdWRtk+EBCKNZCYlyG5IxiH7DoIgHMd6Tj6MIO9t6A6WM5HH32y/PznfxsQ7PKVq8tbb31/uf/gUYIQO4DgDJKkVdvjZnq7ryQM1iwYrQuG/oOGvrlxIyAmVR0At22RSGBmEP5oscW1OremeydN2a5BOWhQwJkGkcNTWzh91GAso1WKnzXJgZk+rIGWUKnYG5Wu8CF2wvsfvL/83TvvJDjTbOe2gmRIZto7xWdo+zlkHXaeQCL7jE3Hj2fIXlV2toUf19DeDw0c+4dDq+tLFkCdwThpXv3I3+U1dTjna5AGm4Of809dXB6O6n3ubSsEriMwK6YU2hS/GYFQ188z9CxsXlGulzaVAVnTSHBv/g6VifrXpXszwWNnhBfaRoiqsj/58Q/zipwv3eBH7qTd03J4PHMsiP70GsUwzARvW4hWX/KM+p3qOJMh98sRBgxT3V48aOZdMSN56WB1GXtp0EO+Vv87s47ziJ+7u7dcfOri8tprryW4Z0sK5DgVxuBY4EP8n/sAQr/2+uuRLxkkefx4rgO4zzUFrKH1V155JdiUWd7IMXiY65o4yB6QxMnn5A+TSQW3/Sw2HLK/MzguZT2cE/d2rVaesDYTRLk/+wDPsj6CaXwH/4PWN1efpuXS25ljxdmYLAbtxQ4dLTzz+8AC1zlIg5ZD86l4Kv7EuraZZ00O1sYyWMTnrL7VdmI/lDtWJs7+jfxYWWHQeutQoRwS8/Xz8z3ZX/6xr+wH/zgbztJEDTEPZAf7ZwtVrs+zIQu0J1yz9yDAADYB3SOLHXYtxsI+GKyw+kH61M71/UP/z7/6L6noG0PSHADQQYkAeBCCfXq4gQJgc9Q2EHxmIhYd0IU+j2ND3BQdxTJxS53dcJXbXDYqUOBndHa8Hw+nczw7bXyeBzXSrHM6OwErWMjQMafvjlefwY13EyUCN1Mh73VnMCFCZwivgFNTKe4+EDzZtwUL95febJHUgo2PIizsCc5ztx0KmeCUFd5OaeHdO3dXQyBOyshGZPJ2+q8+ftQsZcpuxjA+h5UBgpP1CxFi8CC4vg0E14mTFqoMOlEKZeA+pHfqV1+1bUB6zBY8XsGjoVg8u03ZtV/5vL/SFL3aZFyzJlmP9xTklXlgvjVTYDC3zhwBII2wDRy2J3CHMSD4zMjkHLhnwcZtfSoDmJl9++53v9sSGFuhfAsI7noFJkKPEwiOkOO8Hayn4mEfuk9HlutffrN89CHlPHdHRk1bFFEShvounVlu1mALSi+l4EztHYMxye44efzYchTj7EinoPM5Pn/4SFtNOJm9oG8zgGsE1xBLFcIw9G2zQQuF3nMvAHjp7/EKXtSk3F1Onzm5PPPMleVHP2Iw5str9pHnKh1oFGmEKKjnszfSbLlvIuNRLjxbnVYyHFDA9AMHBOdZ6mQ2egh4x95pzFIhgRIlE5zBmOwfkd51iOuxIwXVRrmkDgjr4npOep+BDsus5n6Ac0Td6K3AsvQhOM49eFZ+anBvQTTekzd4n2fjfgGrMqi04BOOmBkdfId7nD5NUO3J8uFHHy+/+OXfJQp+/sKFlHW9/Mqry2dffLl8df2rnKeZLBjOAFBmEsbAHEN52oO/oPcMtvAd+yoG/Fj2WhIOrzwBELqf332WK1cuLW+9+d3lRz/60cjgJUP/dM4odBoDoRk6MQDHUNdVVo/9wfGm1JuhmPYDDx0NZzyGysh4nEGzzShopodAEcZrskVH1r/3U1fp4M2G/EFQU31gtpkyCfncSDoZCC1hjnM+nM85U91zVmfq7Ht/eaayS9kwZe5PPe3IrPn66xsrXaGfep2tHyWOFK3UOEf5JzQZedkWMtELY6gS8gRZAaApuJfSdrNcxuCm9Bkfwcm0GRg6WfCvE9NplTPOfYBa0m/+dqygPUYlPHr79s0MMfxn/+SfxHi9cOHcOtyR4nrWXQfV4Zr/MGupoHKHASVT/n4H8KbHPtUW0+CXGKXDoFUWIFy4PiXE9pXlOtCFoKw8bEBE/TzzjXQkwKjTEifSsszRtkLj2OvqGM3y8yCQwz5Iu7OOWul3smu0i9o6p3pSUIXP41CgE2/eupU9hhakI2iB6iBec96HOmDXqgGAxZVOxmAz/h/dn0qIEwGpNturBefNwt2CGNK6tiJ/E7x9+KAZI+5BBwFuwC/vk7HYoacPl4tPXUg/3GYgHV+eunghup6MXRzKOrFUFbZMHhu3meS1JbR/zK5Vprtey3ixoQQzdAr4v/sx04AgjbIKXWCwlTUIis17IjCsLPAcBWHYH0EonI3Q1gDjvY/3de+kqdDM+DfbyTMNembuvXak99cWY33qGO/Dnm3+wBbUxy5+551fZf4ANtjTV5/JIF/BsOpJAOsmGsgLroXnSsbuaK+C/sUOoEKBH0BwbBxaBTxIK4Qny6EM8CVo177DO2O+Re342vzhJYLlsdkYCoiseJSKJ+iAPvPMK+A9S8yxw7E1GODLs5B56zoLfLU0fW5rwp7gUKaNx0h+4T1bRFhqDR0S5ER22VKB/fDMuQ+focweYF5g01fuzzNxL75nZZtOq76ZtKUsm8/ca6VtFG2xdncD4ASYvEylRVuOsA7prP7N7bReI1iPE5H9ygDdDWBjHWT0ZmhxgNBmVdqHlL+XD3cjm0LnewQqm3UOEEM7lIAmQw/NulzeY12zPepn8mzp5Vtwf7W5Rp9cv69Pip3KQLs//OEPeVZAcDLB1z0aAEd5qTaW/OGr+kP+4VWbELtXn7p2TSu6ePbbt+40sEO2dQDjJk3pX/F/ziCtUo4skXtksEKf2kCVpeV+ZY/0Ja1wHdt1xFYbPY2Vg/o92kGs38xFbBGqMNIaZLT7YD2si+9ZTi+ImhYa0zA19QvrpPLoj++9t7zzzq/DO2SCv/HGd6OHkr15734ywQG82Y8+40igWOeFtcUlto8JC/g99PRPZuhonYJ+SJXiaGfQ/WmrDhM3tNlm/0YbmjOdW1oo/1aaGgAZPMBP2syMwBTnR3sM1nfp0uUEmKsHCaLVTvj4k0+WX/36V8udW1SmNgmvrSBb9Rt9fWgMCc2ssVbjsH6AvPsPaBfVRCGD7DMWo9xWVm9+89byivspF7ifPKHOPmibzHaLto02GUk4gP3MKsKu4nrITjAszh4+UyasNoP4wxT87z22OV4mgc9r0S7KJ+N7tJVFqsCYazRV2bUtVp+5gZ9j0e3PP//s8uMf/XChEoi2V+iKJn09WR7vPmIJ9ZdGID1yA8xhmtEBbVW+VCdAswbPZznF2pUVm76mSn2bTaIu1vbmuglYOdx5JM8ZfHP/PV9tDmQZPBvc5MGj5fy588v3v//9yDXoh3XBe4DFBP4E7nkf2f+9N99c211yb3w0rikIzt5C69jx+IJWDvHcDHp95513Vl+MZ3G2Hffnu8g65IcDFlm3dpKfxW6FpmkV9MWXBV0Bwk3oZa1gb7S9BSflPuw9z01Ak9cOjz+8nL9wfvmrf/+vljfeeKNVLLbzW5PFRpukZOOMoMsUSJXWsCXxM/gxyaGJdA1ky3vaNfApf+fVbPXZ3jvIS/ohcxBVXXMwoDXriMjzMd9GXa+da1DEYDbXNpCmvcHaxGr1sXgWMUbX5bVzbh9+OFoSgxkUXOcf11d2NIGxcz+kVXWUiSOH/t//8b/aizE4suX4ADeC+fgQRgBKz6iIhmov2miUTuPs1HsdnEONKR2AOLKW5I/optedHT+BPq4lgOnD8J7KWgdzZnCNEzc2QmL8k0D4XoZ0EZHfrdCa+4HPzt9sMHNvFfds4LvxCnINohj+IyjAZxBofjZ7PYQwfYpnEFxl0HLfCmSFDKUA6Ynz6FEYi5JPfiA8wC2yDnKv4QABcLMewONkpO3uNPo6ADtbCMB+gEpkunJtBBIGISA4Rk/2KqDZ1tfUs/M51pjlYGJLLxutfNiJ2VMmuIzouZRYR2Z85mFthuas/DXSzC7Q+HPfVEIC4HVoCppwzlEUUya4gl3Fwdmwl2YSW3rKfdqPfutXPldCOAwMAXmaPUt57Da8y+eps1xHTGNSHvI5Udr+4zw0ZGvsPckwNgZj0hP85s3bicxbnRHjfUSyfaYqv07q7n4/2XqCv/B8QPBjGf66geCcRSolxvR3W1rE8RvldayXvcKYpmcfe4XhAB2S6aesINuiwroZUGTz5byPLMuZs6eWp5++tPzgBwzGfGlfBr8CTOdX52B2XjWeBZk5t7ncN/S5tDw9Qy+f7C2ffPJpQPAPPwAEb99A9qUCcqsQYA/gC3uCnznLBOIOme3acMoaHSf0IHBvNofCuAbm0TWjiX0yUiv/SANcy2il5bvKPJ9fmRZgbQh7+Ug6UzmVd+u83rvLGbWPVpVOs8K3wGEH1dkOBYWOofHCyy8tzz//QspJP//ii7RDybrDozil3T+dEUqWO42eP9HjuYE+ZQb/FwQPuEXp9dEOSyYbHFAgVWEDoCQLk/LBH//4R2vmAnIJELzXTdrNluUHre8V3FQOh+dGO5Q7t2+HRgTWMEDcJ/c2YP6Q0bzOeiEg+ABN0w5jzDtQHngWfkc+VGfOemWWO8oy6b56sYG/WfcoO9UN6hODH6xv5otZ3ngPM1NnZ57PtRXTrcgTeKmxiEMBPnBGuReO3+07twcIPrVGSp90HEiM7NIGMpAgLOAEA1JdF0POMAozBJFzSmVB21x0QE4Hmc76VKdjdGNM8MT9EyhYDj1JVQvZ4oCTX39zPRk3f/kXf56ZA7S1QBeXp5q5JKg8B/TnPdaRsFUW5eEpu7Mt1gCA4dfYL2RPOdl9dTMLFMCvlZsOOt7fF1Md4JnN65CeedVQ1KZIKxR7CA7a1U7xGhrC7qmvqw5fA0pba6GZ7gX25sn16t1WBVX2omPt/YdesF1Jz34vrbo6BJMSdwaf9R+/R1aNdiihgQOzQQDBcdZ5dW2xAfe2HsTyq2tjH7QblKWPHzWI6A8ihH/ampwfRjYgOLIKuulwTForHFsuXb4YR4igCmdZJ3brCZ6srSFzDBCwzjUjcsytEfiwkoqsXdZq1pI8bkCe9Xr2s87gOwZS4W2+5+dWx39KxoCG+M5sN6kDBVQIJkWnT9WS634N+0wQbpWR9gOZAgwH9bbybeYR1x47dbTJEkzx+4IufL8t4JrMgZ4C3Gq59NXlymWGXJ2NfGkGHlUtJwiNruCv13bd7oW2sxVMnBdnQ+/g+/SsRybv0McevVOZld7LgOCjLY8DVjstXkD8ycLslTkT/MUX6IX6fOQYege+gbYAwS9fuRy7g/7z6hNlA/aWLfPsi4l8NpNaG8Dem8hLnovrt9Ln1roPXDv6bIC+8SUe3I+vZqBGvaaNxXXZ9+iHAYB6jdlX00dTzii3onMG+Mb3rXIF4LCFQX2a6j79w2bgd2ZEAkShgQEyUc145GgAIWSQz3P/4b34s84RsZUd+5pEqSfMF7oXuQy4Agh+4amn1mCZ9K4NNdO/IADPqX0DvaG3XDO+D0EFAyzqX/7OewDgDJvmh/vT5lKemsE33rO6R7k+v3JdeWddyxhGrJ2TFj8jgEwbBQI7AFHssf279WO5RoGfewHMoMUZBOfvtTeaGKScAmSCLuQv5+Rok6g7zGyMfTZ+lFORa4cOLV98+eWaCU7wg3UK9mm3anNzCdv/6GM1kNyWKSTjMNT9b/+2bUAuXSbR68VUryXL9C6VQdWr6kn8pT5bF5iBgofaP/v0mdO57uPdx0iCtMiih3Vt0vGFBL/GMMP45CTiNMCrfelZz7aigBH35HOzLyxd6beyZzy3gSi+gz/IuukJDjhcmmviCzLq408+Xt751a8yhDn+7JPal/Fvx2By0/g6sLpJUa4HWcd69ctck+c4B0tnXMRMfQMAfv6grSoGJH0f1F9+n32ML0XLHPqZj2Am68L+WG2Q0apD+4z7IkMcxKitZf/46sbNNpAP3YPV1xogeBMuCHiWXtRvq19CUtWoXiXgRuLZn/z47WAsyCGuiz+RYYe7j8kJ6JkPEDwXhHeHTZkqo/GssZ8eFACHrrXrD8omLmFQHWyCNqSch3Jtljk8w2xfSpurPzXoUttBfApgO+0qqBy992C5dPFSQHBwJO1eAk5mbSOntd8FwR1QafBCYBke5f5ch+v9+Mc/XofK8gzvvvvu8otf/GKVgTwPGCZZ46+++mq20IojMDQ7Kqi/kon+2mvrWtlL10p2N3unXAN7e/3115PhzT7xPs/E8xOQ5xwRASSQ/eVf/WWwuuCfAxsT/9gbsiH7OhKCTPxxuPLqOw65bVKmIHjA9TH3wYordQE00MQ+E23342rBxAYWJb1Uzm3dEbDBD/qInvv8He1Y8aoZnJdfkTG2u7FjhVgE99Xum+0N7VT2AZsnQRbaBjJ7YbSY1M5Rjgi229bL9esfZ7//v//lX+zR90lFpQGIgCdTWBAcwrThOIvcGKUA5SykFFQRiGP4GAJKwCfMFoul4nUGRWZmci0QjUCn9/U7GldrhtgAOzwUv6dw5nPz4QqCYwBFoE0ltDMBHAQrFOKzwIh8Gs7E7LhmUObIVud3DUo+E6ctLSOWAJo1HEuQ/K0KvgNfarh06jaMC2NCaES3LFfvepp9xH77vCnjAoRIFlXLNZt5hXIFMA+MkPueOl2gDma3vzVl5B30197C/MyA5OxMj3zwymsAt3v3YlzgSJkJjnF40BGfDT0NBtuh8NwH9zcKbGS4anj5mZnZPCueV+eBKLYGxZzp4Zr4vkYWpbUa+gj2LVreYYOWXcikGCIIXYxYIoBHjx/b1xN8XpvMqgMyg+BmgB4EwQXCeRZAgG+u3wwIfuPGrQCbOIUnxrDZZIOPwWLdryr0PmeVNIMxL1++mJLcUyeOR0kLgrcUsOBVjeACmNBBBYrBGcrhd5KtkbYHI0MYIIyBHQZyCnBQVr6zL4Pv+Imjy9lzZNA/tXz/+29muMxmQPTsVcac40GHW+Evz0K70J391DmjGicQJaBGM7s+/fSz5YP3P8iAzIIiLb8nqGQWDc8N2E1ZNZnInO358+eWY8fJXqJ01D7XZNs8TDsUq2aSgT54TeATPmIP4AnbogRIG8E+gTgVPc/r+mfHEj40U5DPzCD4bFzyPDOgw+83b9ALtL3NAPsLXN2LEY0TzbnevceglW+WX/3q3TgN/O3FV15eXnzx5fyfLBLKDj2PeEgH2hCMxizrQDxB8FJhLNAGRJc6NY8eAkg9SSCG1jxkzZEZriX61IVzy1tvAYL/eGTT0F+ymeCbwzcy74Z82MOqUK6bJUsmDM7nyHBajcKlclHHQmU8y4XZSdHhj4wfgTW+Y9BWuaiDplPA9/jdzym/1FN8T4eVM+LZHj1qNqbGENdQv3F9Pm/QRVqbDYeDPGLmjq0EpHeuX8eXqp1mlmB0MHQZ5wnjlCwJrnf966+XTz/7NNlZZnm1/3edX3RbqlAAHw81e4FM3zHbp+Bl9B3ALVmV1FFUvqSd0yjJBYCUpjeQYS8gcyoxDoDgCaIefpLMHM6FAAJgPUATgzExiJmD0IxygNH2/vc81W2z0+PvPJdAJSB49OHI0MEoM2gKXVOmr56KTTIEsICcdCZ/qpOkD51AXwUZZtmo7eVZ69DNrYmUnepR+UE7ZbZvDl57liWut8/W/VJnaYtp65mphzzBdqQVDmvSvgltBBtsZlped8jEfZz+rCmpfNAAQQwVp5da9hlHkNYWW4C5Cq6Zaz6H8mm2N3Re7d/p/3un2mM6mpHLx48nkxt5/8zTV0NHpffjy+Url5bvfOeN6ATkSEG39gTv9Q61FcbIxGJf4AMDIZap8p7OWWyKMaQX/Q9gKThsCy2uLRhsVvsMqMy2xUF9MDvo0t5se3uuXBea4dnJoHNPlIHSjbJI25a1EYiJzJn6wn6bzeh3PAOzPwU/pbmZLq2Q4j1sDZ4PviOz7N13f5v9BQh+5ulry7lz51dwTmePAJl+inJRHitQtGWJQ4/orVRu7O4my5x2KBnUt1axVJeFtlN9BA01KFuQL0ZXssHhm5MnqIB6uOwO/QkITiY477OOZlbvpfXa1aevBnhEzyn/qx+a7WjGrZlW8JuyWHkWYGzMVuA9ZLql1OyzwVtlFc8fIDUDfputzvcMynP/2XbhGpyj9DjbKTqes970PjnzoSM4D64JeDBXunEenhHXwnan9R+BDTJxY/Olsqg8vyUOtJ0g18WOvXv/7rdmgrNXKdF/zOyNzlIChGZgIiC4dpXAl2cw+3gzCMB6zdaD77XXkYuAjehp+Us9z/PRE/xXv/pVdCLgDuDKP9RD+Nv1TViHfDD74NzfCkP9ilTcjOGnzexshUPO/iH7dCPl+zwHAW6+t/mfDaTHTzy0l79jn0Obfo6/A+pW5zeD2OdW1igjWF/oZMzqii4Z4PlB/aeeSrXVzk7tahMahk9t1uss77FV+aduwiapvCQAtiwff/zp8otf/DLvnb/w1HLhwsXMJUnP37v32nZg6DY+Q9AB0JL1QS/Y/rb+aKu/Je15uDgJHJcvXUq2r89FK2xlj1gL+yXdyBuzrGOPpE1l0yyzoCP3mzXKfz4zn61t3wCA7VC0yZBRH378UbJmeeZTJ083iecIlXANLuM/ZqZF5h3RxrF6mfWwF8fSirBBVGlBHeTzziBqwOed3STZnR6Je9qz8pfYR/TRGHh+UIaoq2Y+Cr1FJgcoyd6yh2auG9Q4SJ+plp7ovbJpBDZHZf4wQvYlNEib2nWxGdbqn9HL2y+Oytb4YqNdH/Z8QfAfhZ9S6TOwNYLoO9gPg272g+DtoBCenwZu62vr++p7Rh6NVh3qNntmsz+XLj8VnjYZQzsjAOHU6pdH4Z7QnImFXk865BWZS9Y2+FSC/nfvL1evXE1lC2Ax3+VzYCngWPxzIC/3w794/Y03Rru5U9EF/B0QHBmFLJDWAax/8pOfZP36VgQS/82/+Tcr/sX9uCa9xgG3+TEADAgOmCp+iDxF9vI5AHNkCHKbtQJus1aD1LziR/CPbgmsiWfHBuGzqVjCRj68RI/87M9/FpmuTRQ5IK41JXtS3RoaHfaTYLi2pEm0Yk+1k0al3rB75cfqvg1rm/WuvPNtvo78JZ4ihiTuMssrfVz5l3UJfHNW7INJRVzXJC5kuUE7ZVYTSOr7xu7OkGuqQ4ujqOc4P+jrCZXFIwgvBiKYru2jngTLNCAubUf2kAmeAXgj40LFToSIVg6A35QH0Bt6BsE3ZdVsTpgyrSti7TUbL9k9YQIGbBUEV3AXkCooVb9wZEuPjJkYkVPW3ezoeRAesECQytWD41UBrOCbjTyNkfbjGZmCw6HyGrNjMBvGHuQsKBSKEoXyz9KV3G8qUdNpjJGQkkCHOdmPuROlM3QukZpGXDF8KcuAgWEAAAnWw9+598lMsj+XbCwMRt4j8sz1ATNXZ3DZizKC8VPCE8ChAA5nibKDcLg+PeDMoEgm+DTxXcd+vyPZiCXvcR2YIQBIhqRidDcbOApzZAwRAQWQLqEGrayjMjZyZbYRvXV/E1CxXxqgyhhwqvC3T5Cgj5Eqr5uMjQGOzQy9RbLYww6KxCHlx9J/AHIYMoPYxpA/ym8Rzj/84dvLGaK7Azg+2BNcYEy6wnDWIcTgEHgnWzWThqdMcBifzxw/emK5ceP28uknn6d1QfuC0+rmZM6WaH6Nns2pE/zu/u0t58+dTVYbjtipkwXB6VmGgKGsC0bk2QExFJy8MmCG/UqW3ugdRxsEgDPOGueRs2aPul/0jG7GOLzg8CiAiBMnjy/nL5xdrl69uHz/+299KwheodbBLpUBbW+C/GAN5fE63o3W0j+/PcoBfHG2qlAAVsnkP7wwOKYg+Afpaa2RSTtADksvAAAgAElEQVQQKweaAV/AEkPl0uVLqYpo79dmSfF7Mjt2Hi+Hdne3ARhj8JW8rWHL82uIsG7AD37sk8U64AOHc8BDfE4QS3mmQyate59ZyM/fU24DgrM/BWFxyOskIeMxKNijDAD7+pvlnV/9OpFt+jG+inHw2mvL+x98GCCcTPA6G/Rg3tparAZtnqo8XHG/ZZbmM2NoHPKXc7t3904y5IATTgLQk6lwotPS+Ue2xJvf+04MH8ESwIG5tDSDNQcAngqYVYJsZalkjuGg0qIJJW1JOEasilJAWgdktWenQOnqKA19ZoaJYICyViNgdpzhHct4AzQNENuz3m8I1LGFD91bnUqVfnlxcyg3fbK/N7LOCmfP7+hlntU18l71SXkFeQ+tfvH5F6n0cFYIf8fo++CjD5czZ+Hdq6FXQKlbtznHDQQPrx+ylyfZvjXMojMEj/aWZPAcOnw0veNjcA+5wucErEPbo9S8sr+tBpTdtRWQC83caosbAkb3l5defnH567/6q8iXc+fPBZhq8KtVMXHsBuAz7598x96zx4IMgOBxXDOLoYM4kT2egxVPqzE5nhlmmK+p3Pf+OpbaHz7bLMd1oPms/9SXfI+sqDUIPnTLt9GE15xtJK+nrTXLnZzrMNABMqB1fgwauze2EUuJ9unTzU6KcWsmWbP/0SO11Y7l3AmUfv112yJ8c+PmqnNoO6FcY10B+2PzbIkUbbtUXmKd2oQz/802Xe1Qq6KG3HCEr62TRgkz8oK3yAKnjLkA1Inl6Weuxrk5d+7MALdbzkx1YXg1w4122y5nZ2fNvmXfkJ32+LdFhRn0ZIJzjxkE53ozCG5Gi8G0WRaYZahdJg3pwJiofVCnqEsKolTX8uyC4NX9tSlmcNKA3Hq9UZEgfc1OTHluHoS+DQ82m2cGZwWOpHkrPKElM2tZH3qKnuDIrCTwXL2WPTYjvj7D47RDMUuIdQg+Cciwdzpzad+2w0DUy6kcRS/euMWQwMedabG6MvV9CoKboNEsvv2Z4LvRbcwUsSf4c88+u7zyyovLKbLUx3AxbA5kVLLBGZp2upUjnifr0/5EDvOMPCv62xYKBkMTzBhteQREbBXH93Ra5zONbTFAKG3Tbd+X2FXsPa8mKqnP3FPWqjOqjJMe1K8kSpmxKqhvmbQJLMqm+DCPHy83brL/D7dK3lSSVKdoj2B/aq/jb9y5d2dtJWYiArSALce64VdAcO4JqEEfVwZjCoJL13Mi1UzbszzOs45McPV6WrncbEuoWdd6DYAjshjZM/wHwJU5aLQBUtWjfE/fxr+ZOWc2KOdgG03Oiu/xfCR0JNGBoWppG3MzABP3rv03Bjk/YsaBfYpb3cLevfHG68kG577ey+rSWZ8IpCdQPA1qTxbgqVORz+tQ9OnvPLdymu8JKKV1pVmwIziiPKwOqcws0N+Wasil9LUe8gydYU9w9gaAChAcXYQMoUoSm4HECm3BAvqd94D9j9wHeEryxKjmItmJoDtnAgh++nTbfESejvZL8BnfKUBrJW0rJefnjR9/8mQSUmwXIgA58+sMBjehZWtlw99og6IdRkunyu6CvPi8H3z4QXqC37t9N7gBQfskXQy/EY2YtmNptQi9tC1OK6jbToc9gr+SXR77pm1C/Z3Ag34Nfhh7wJ6YKKSNvPrzQ7ew7sxXmKowD35m9nOUJ3fuP1hOMnR1JIKx13NWtIBbaHOAhgczwW0Ns/HcwIdmJ2D8PoPgdT3QClviTd7BPh2+KXYse8eevfDCc8tPf/Inaf/5D0HwuSc4QfmtPZ8VPegW7U5BcO2vDGsfFW08s/JaUBfeh44Z7A3Gp6yGb1b/aWqLt9LyGJqrXNBWFY9rNdY7ASljK997sDzz9DOZceBgTN5H3gAqAzCzJvEQAr70BDd7n/vAl4DbfBaZro2CnGY+FDYU6+cayNGf//znodMGgA7nWshTMrHhAa6HnSUILx9xLwKgtLcDCIdG2Sd7gtMShfsY4CMBFbBcDA4siIqetG+ildjuTnzYi5cuLX/6Z3+aa0aHj2znNel2AsFJftCuQjau7dRKWmsiDfSrjVT+K56mbaYuV28dxDLdQ2Wkfo8+jjbRJs/3t2yc8b6ZL7WbWI993MVhZ/msj+wr94dnuZ86VgwGmuZHG5OkrMwAyGy/B2lryveRM8r/4pod1MrfCIRwnuXHLch76P/+V//5nr2fZgOLCHvaOly5nAMWBG9pu8MGcVYBjjYBEaExomEADUnZv3MnxoUgOPcbE1KyoAjBITwAsyIwVlepwLrCaAZ7+iDtbZvm6EebDVkHqAMCdeZq3Brhs2QfIUF04Wiy3gF+/WFNMwiyOrUDaPBQFcLrcxww7BWQMk4iWKMFQRzV0XMsAih7K7A4smieVCmZoXoQBIc4EGCso+vd6bldvBTQMsyRzBPaOxwZTmg3NxGSU1W0BkJ4L8JolMwIggMepA/tGHLG9+dhI5znPoNwMCyRXBiVLEINgPQGByQdw9PSiictKmqwJBI5geAawDooAnmCQTpIfF/GlYlUtrNxzvWS5TIceb/Dqz8qzpZqM8SxDnhBxyp5hCn917/88ovwgIYjvIJw/MHbb8f5T4/0QVsBc0b5sEJfoZUgwDBiWEuiqGNgjQpMeimN41gfX27euL189tkXy1fXv0kveDIaAMAzER0HNkOZyMhCEY+2AaPvKRR/Lr0nLy2vvPxSAEcyTTrJmmw/sj8KgrOeuQWKgxXllZazdzgH/1grzg1GZXq3Hj0W4KK9Y8kG7TBaABUy6i48dW555tqVgOAEXeo01wkXoJpBeJ3qCu0C4BX8nG8zMpO1dacgZ/aAz+3S+/JknFNaegCC0xIlkmsASpRQkw1eZ2UYskePLOfPnUuPTgaiMeSl/T0ZLFzaZa8fjYGWMz9oVNj7ivOby0UV8gK7nD/Pmh6Ix4+vGd8qKAENr6tCOgiisYYAY9OgTr5jO5QtSFg5rAIhq4oevtevf728++5vkvWNnHj19deXl15+efno40+W9z54P0bx6TNnsp84/gZTdXiakVGDG9mU8vEpM7BgZ+dC8P6D+wy52lmOM1RoZFSSFe7wljOnTy9vvfXd5Wc/+9kaIAAcaIsf5H0DsKtDOloRKStCH+lt20xWZJGTq6FvQEudDYEQ5YI6SCU683LatQyAlHtwZgGPpr7MAorqCv4/n59yTvDO62fIY/oDt5rB7/FdneSZHvxd40famD/DPcz8FrSdAVJ+b4ZVM37sgY0chydxhNkP+J0MazLBHQ7z1fWvkzm+6d/UdI7hqQC2R9OyIqWSZPs+BDh+FN10JI7c8fTg7Tns5h5zTWrOcvTY1W6YQfDK14Lgycgbup9Mv+eeu7b87M/+LPL5wlPnE2wpcNgAwiyb3b/5jLi3cj7y+X77TlLhRMAfOtgX6B/yNo4KMnu0gjvoUMzgrjypoaYcmelO2tictK0nH8wgCK6+8H7zq88ifUh/swOk/TQbuaGjkfmlzuI99Tu0pb7imQU1aYeCfFCXZo5EbLcGM3mfvsqAWV9/802zdW7fGUFGWnvNff9podMqAzONyxcFJZV57hmvOmvyD3sUUhqtwfwsIqTZ4JstBh0hL+BFgsXPPHM1dEMA7tqzz4ysoZPNpIss2w2olvvmJn3lPGxBwTrQB4Lg8AJgJn+H95BFyv65rYMgiPwv0KmNI1BoUMLz1UnShpbmfE7/bnCt+1M7JwFDhq8NUGd2tCp3a78J7oVHMwugTrrBWmmrgaqep36H52P2jyC+QNpMu6udmOqbVgtAL/8/XW/WY1l6rWvNyIyI7NvKvq9m22WXu13ljTh/AQkuQMC5AAkEF0hwzgVCQkhwgdDhXCAk/tjxto/tvV1uqq/Kyr6LiMyMJgM97/ieuUYsp6MUFZGx1przm18zxjve0RGF9fnnX+ZMYvRceOdS7sPcer+M1zTzlh7sHhH7if+DZ7Z3ElmOnItz+MnTZCmkGebodWEKPSZuydoqPTdbFa0mOOVQksEy8ODFCxemW7euVz+MEYnOT3qPkGGAEd/LofAMPDfnjD2Dk5L5Qi53Ely8FH106PAIcKhybEZpdQJcw3mWOUPOqruMAOT5dHIZYdwNXK8zn6m5ZEZFjrru2gFmHHEt9r8Rzuxp3m/ks3v11eudNI5TVkaWjFKAvL8wYAVbVL+kven5xvOZkLeRGrgC7Jn7JMK6mnBiU0Fc8D4CSrqd121Bdbn4wnmyxEfKrg1yAmyOse5ZYQ7F+byHSEeIHq5BxCTkSj8nXpt7GYUs8bmsT9y76gf7eDC/3B9ikp2ZQJ/X1SeK88N4ar6q2Szf9f4KRNjZ3c7rEEpXrlya16bWp2Sfax4CbNh64lkdT5FZw8GmQ9Xz13WOMsjyA+BF7AblSJ2DKpfD78ifufTPiID13Kt30Dlffvn19Nvf/i6fOX/+wnTl6rVkezynATlOndeVAcv1OMnJXOa8rlTjyKrLzjNXWRTwLcF0R9ZqL1kTPCRYsOyiXxX/Zh6YA/dGPU/hFmVrOSvKBnGfL2TSwd4Qvu4+kEiCBK+zTLnGki01D9iFb6bPv/xi+u1vf1vlUPbrXIZ4ChFX9lnszATRrWavpIkgZQvTcLN60+gI09HF8yj3Jbew/yq7UCfAQVkgxvBMZR4GzugR4Z2s470dpydQDA5k1EZXHznPBrapE3OmwA2tZF2dywoAKVulggw84+7vA9grDvP9lLLIWo4sazF3vTx6WwRzLkjwX37yccp/ImuqhnRxbDTyNYu13KuDB7OA1MgsDLYc57hs75rjzoEwDuQ9xCGZNuiMsgHW4sSH+LUJZXe8MRZtSPGi58m9plzSYQQBDAnNvaJLX+1EnhIJjh7zmrwPp7UR454H9Bc1wfkM+5+5Z8zIRn7qEOPv4PhPPvlkDtDlGmTUsKc7Z0L2NgQ0Zes4V8g19Az3BzN4XhgvkeCUsiWwgbPM+yBzIcAh4SWfmWPkIO+DI+W6yFDLtpSDEcfZ4WQVffzJxxlDcPbY1zpfcPbMtkeLBA9WMX1/kLejO0Fh/BEYWUGlFfjht693HSFO1wYXO/oe97n6X/u1bINFY9p+FpbPrSQ4Y2MPsL58Kcd0ULIP+Jtyjp+Mx89zDzMR3YPoLfYs68B6cKYq22BzzqxEfqGj4tgepca4rs03uabrHe7w//jv/5P9gNdBPCL0BLN4wa9cvRKvtN4hhAVCg4vwJcjqBrekJA+DMWz38koJLRZeYYnHdRZ6gxDz2i4Ek+HBdCIF+mxmflfxcW0NER+2p4F5ba+ZceDtWqr16r27Qet1JTnKeF4Q5x2sd3JCr72Gq6Auhs6o36hSVwFGEO/sJQ3X9/OcPC+bCg8Wi1+1uk+OaL696fBK1T3jWw8918K7piLw2XPo1iA7iDCsNPuqI12ppQgg0lLe/+D9GAC8TqRvwMYgqxmTYM6xK+S4Ps/+7PHjAAujJDVu3DPLBvpsaLUGpf2gqYQ8RK5hQNcARNxDJcVcMEccDNaM/RhSdDQw6uuysl+GS+qXj8PFdQMCR1SkZSOYKwTyxhYNKasOF1EF773/3vThhx9mzhFyltxR8Pjcy89fAogIt6rpt7HxfHq5hQOJZkDPA/IrgnB12tst5fzi2UYicr+/fy/lK1JHl5IeVL9uxP0boo7SXTjLm/+tJ9WN9L216aMPfzBdv3olwG9zayOElGConAWVzi2Al8SVFN/cfDmXO8r6puv9Xsoi0DyRsUBscdr1ogKaaRBFRBTCjHq9pJWjLJk75su9xDWVNZ6tWt/hZR/eWRWyaeXW7mV9ApZJ2z28Op07ez7R4V9//e306R/+NN2//yDAB8MZo5MoDhAN84GRhFOAa+PgQElz32p6MwzdFjXIuCFuJU+7UYsg9lzo5FA+cC1lSgjZ0Xgqqbqj3pfGYycTvL5kQicRMpY1aiJXpK/XwQGFgyIgLXXoyvmULJBRIxwSnIjMP/7pz1E67O3bd25PN27emu7euz998eUXIQRw9PAdojYNN4uUyDrFiVAyAtKAvYD8mPUGtaJTCmpEw+ySLcPeHKl+lKhYKZnOM5w8eXz66Mc/mv7Fv/gPsw5leGPQlUFZy1DKOgYkZVJGlk9k9XDWcRYgLstBu7kA0qOXgsbpMonY9ZyKWYPXNDWfXdAoaaUxqczUoO/Eg3qH5xIU1X4pg97oJPWO73PtBfcakkUILByq7htJcPeiYF3Zys9qmlakAO/HeUQkuAZt9j4yK1UAaE7FHtiv5jUxqOv8xjCmfNKI0sIhBoGZyBXK0WxsheyklNIRHE/rR1LDkvfjLEOmuz9m/T3kWNWTLRrK12re+B45aXFKENm+O127fm362U+q8S4RXdSdL8O9DBTnXKC/DPD8t/vxydPH+ZOlvuz9kfUYzVfVj1mHUQqu6wCBp8bdwjFVkbae+U4WdqLANfU6IR5bJJ+kjWP3bLj/1Nvuva6nvM9Milm+zkY4w3gUdynbk7k06qIn42CahvEMvqyINQxidFY5lCsFm7VnzR88fBSDB6dZzcvqRH8BxxbMOIhGm6rOe3ilSiP18yXo5e8Sa7O8aFkEXDckeKUhZk+xLyoduTI3yCK4eOF89jbE5LXrRPHeiRzinHJGgwX3KgopqctpbFB9SDoJbiQ4Mt7XzEzZeY3zvbC25FXJ5kWEv9hJosGo1crEKke08iZRi0MPLMuXLu94zZRlZXVFwY/TZsOm9nM24Ibcyv4ee8MsO88nc8z91DUSWNoEEheup8RP3/P9jECA8l6I4Kox+nV0Obr6ymWaW5XRy3sKA++G8OzGvmfDc9mDU8AxECuWYqBPwoNHjyOXjhyh8TmCptLTE6wyIsFLli4aY66kbBM9gdDzlCycIn+Y17NnTie7gKgxDcMQhus0UaOx3fm3NMZ8lSAMDG/sLPYFRAbfOs9dFzEBJB3jZD8xXzbGjLHdehXNspQzR13TERGobbiYy3JwSLiIybvtJt5PsNERGiiXs4RrVHYomYNF3jDvrJUGse/rRnnO5N7+tBOCkWuin3BoVx8Gx0PTUsYD5uLvLzafz/iH4J7IpUZsHjtexjF/BweCd3Dwm+mizlVfd9vPveoeFRPMeINmbC82DpDgIa9G6jjP/umnnyaKkGeGACIa0esps+vcVoq7epj3eB5iw40o6siy4VCR8LZZYHriELRA/fmXFcWrU8PIY+UR1yyZSVnE7dhSjO/s2dMHHPJmS4o5dPhZBpW/27gxpMtwQFnzVj3mT+U3nxOjgQkM2lOv6iCRaOkRxt1GLOJ/Sqmtzz77PL0DOAcXLuLEfC8kOHbDy40irzw7C66jHOClW8bZRnsdrprSHOhTJ0+mHng57cHeo8TpIGsYMzqDM8rYlNGu1YyXRikAgyn8qa4WU7Jv3BvqRvdrOaCrV1iI72EPVqmTirT/7PPPp9/8+99MW5DgaQRZzUghwdkTwQ6YCAlUWQ8RxpwRpEZgF8/CfmPeGJORm8p4/iYeNrqav6m3PDclOxdfPktxMxV5y1g872Il1sNoWH7HbgVbHjl2bOaY5EN4XXuw22bY8fnWKTMHQNbz1xk0S7/G2M97nmWQ4Pao6UEZ9azVCy68RAhB1h7+5noiwW/fhgSvDAzex/tx8u2vVIbjARIcnTGy7M2I5LoJLNuruUqQ3+B0GD+/I+8hiK1rHVuZpo2nTw6nVpUqUZ74+2LPW053USTd94qX+QluoxwJdkB4uu3d6crlK4kEh0fyvZDgf/rTn6K7xCmMG57mxx99lGwc5AX3971wN6yhNiaOwl/+8pdzVjDjgdSmOSYyQ+cMTkXIar4rM6SC0CCsIcLdr8w174Us7yQ494d0Bbshz9CbXB9SG66HzyB3GB/PxHste0d2/Y2bNxMJzjXFrrEHLHvcy/6kRODIbB0ZsDOehYgegbbqj8KDZR+Kv5WJvEd9K+bjvLim8qleXznUsYC6RqdQtxU9x8psXnP/6WhgzjxHylL1O2th/wYzN6KTXlWfnr4HuZdkvU1Kq+FwcVvMv5HiBpdop8mt8B6wUdbAhuv/9l//y/2kDR1ZjyDvgPQ8TRGvX8sCl2Ck8dkiOkZA7UT2CzOJDADClsMXUidRUtvzgLlmQMJoHpUi5wNsR6CNKGlBeQfa/E2PDMK1yhFUIzsNR4GbJJOvzwJ2EPqdRHXBNTgFKX6GBXOjaHCEIGhdjVVKApCupEPMDIJM4Cho6cZqSqi8mUY0ZNVSlQSHkOKb6wJGWNQa5/b0ZrdS5EwFcLMjfPo49JC8Sk3TquvLeEkjYi+wCXnWO+++O915985cJw4SPOs+CDPGLhhx/X3uCEBSFx89CvgTgHWiphtjs3KxS/MwQj1gktp+nn/z+SjEsTcDqkeXXA8rB4P50PgV+ANalg1+lEuA9ACnTx4/jsLmUBE9i6LhvCStYmWlIrW3qtwPUW6kryK8EaIXLl4sADAULPeSpF0GAT6bJDjnBOJ7a/NFIpn5Jmq1lCFnq7z7z548i9F39z6lcbar7tva2rSzF5iSNS3ypWrBr1g+gM7mEFQ0fDx+NCT41UR2UJexuq5j2BH5xJ5I2uVolsqeKgFXtZ54DUIDUpk9FlCShqI4V6htRg36qhcNCa4Rz76rCAnI+f3U2n4/DoQflld8ELjuK8+Oc1j7osAo88e9JZFRfghfmx7yb36PfJlWprNnz6VW2VdfQYL/cbp3734ilfHoUh+91rc6O6eR1ogWxDjCgILoII2W+xJ1LuHjGI+3juc8L8/CWij8GbsAuBNMb1Mwfc/MhpfNM+aoswJnBcgWtdwGRxgg6bmBkYrsNJ1z1JY8cfxEzjxkU0i03b1EfH/9zbfT119/EzLh7DnK5txKBDjZBzg5MB5Ir03JIMjlbYzRNyl/EbnSIv7MvhhQMj+smQppqIJPvUTIhNQerpQw3nfx0oXp9q1b009++tGoGXc0sj8G07Qf0puLYJCxRqkV3rq3RzZR9mkQSeyJB8NTrVIUEEQXGDXemobU2BclRtQHjM/1d52KDKuo86zNIIXVF3n2EGyllP3O5414HmvHtTCsbOao7HM8frbLS/Vhv26Xo77XcWsYY+hArnBuqk7hau6LjsHBFYJ3lKFIhgdRMyOaaevl1rQ5Uq+Ry+uUs5njITEYRw3GZORsD+dI1dgFg2CgYYwhLypddSW1Xy2vlfLQRue4rweIZMrirJvLUOA8I5KtGlFdv3Z1+uGHP0waKiWgyOiYjdoYuEUcdMKjonuKrKogaMoq7Y3oeMq+7MRoFnB5ntWLezsVnSEu0W0eQDi6LnFOdEJ53ovkrTMtYOYznhHfF8DanPG8nnOIHLZuqFlOLavOcnMalnMjnnHft+0djfQZlKurB+Ei8MUA4PmZd8uEabDz78oisowWJXCICinjHOccJDiR44w/tUlDNNbMRZbVksxiJA7tEbnm3uhj7GuSninDUVJgv0gl5xqZEZ0zsrGIQkNXslcgK2/dvJZIP54N/HXp0sUqlRGyftFkMs3TRjRw5Nzhw8mIfPiILIlyrPM5MVRIwFevJzCHskijwfMrCdJ1RsY97NK/IuMOI5uPZw9Jgqt3eHYJVz7X9RRjUk93zLpwxJRslYxgDH3/O5f8lFzInLaycxVdurgvY8z+bnvU5/SnNoDEfs1H4SqMb8qaESDCl2UcuU+lJpcMJtAhqeLUAz59+kAjQI1I3oeu5rM46CCb2ZtEBbMn//yXz6YXGxvT0WMnKntzyHZKOdVGQj7W+V6sVUV1IUfnZso0pt/Zmc6fOzPduX192hmRyGAMy0/yzJDg1atjEXQjychzQySwf8AtYH3r4CojQpJS4mCkS/NZSQIJBddGwrwcn2TX7cUOMXOoYxQ/0/ej5KUYN7JrZLZpg/me6MfRD6Drv/x9yEwJMJ992b4qoi5od+AxotyfT08eP8lS4AwhUw+ZmCZ4g8hk7SlhhG7x7FbkbkWNpR54mm6XQ1rizH3a93jk0pCbnitkhjKWz77cejlR2pDnmXXDKN3H2YQ8IZWfsRB4BsHj2ZHM7ffw/p6XIQ1n/dXHqa3sM3iOC79WxqnjUm7yHglL5gyZzk/kCeNjT/aIZkg9MYnz5TpasoTnkJQ0EpxAL4lbnRja/spNy/0QbCGG1L5XZnS7QLlWZTkqSzzOErIRd/bibPjNb34TzE8DXeoFWyaisHo5G0r+7s+yAPk+0tad7qGGyhEPaVe9s6ofADqjnArTRO81bUD+wJ7t50f7X9JKQodxm6Hp+jGvnF9tHm1t+Rs/iy1vfWvPR5qUY4vt7QXDs+c2tyCdCIDamsu5cU+zlHRkcf3qVzAFfyNnlEOecfeoOqzzMTUvi/5enmX34UHSvPqVLWz0CqSoZ1ufneLuU7gJGq7zhRzk/lxPQox5tQyGZ8ezCulvRYMuY5nnjpeVUdg3NfbF85R+o7xrvYZDE4dnyQb+tqh1nGc6NKUm+M9+Rk3wG5Hb6kv2zh775c3QWU3uv03u1FxXqVGDPp1/7sVzQOTybZ8E9hX2zfGjx3KWsb+LdK7ypDpeqspC9Q8Qj3TsKVHpXFUfqX8K4c75Onb02HT92vXpxz/+KHiH93MteEHOIaR86juPAFwCCuinBv9omRPJZQhuS4diq1dGypWssWeC63Hv9KHbLqcdZDVn3Puzj7mmjTnd3+G87txJcCm2PmeAc+bcYRPFUfbyZeYER6XXZX9xXe6PPub7/sMH08lTJxLYxzfXVDZ6VpWR6lAcTjo15/rgI4O5Z8R2O7aT4MqIjj2XcRT3VKfolOjnsr8f+VlBZmWfLmPMzqeK53Row8FgQ2o3dD5VuWbUtriD8asjUkJxOM3kKHmd9YADVY+6d8RtlnXttnzZI+sp/4tu9rlX/r//9b/dz8HmoNCRdkTQIkTojn312tW503iihAdQFdBquBnF0QEPg2egbkbEAd3GeY+NK4gEF2FTK7oAACAASURBVIRB8gEQ2Xi8RzJTA9FBd1Di/Towcmwz6TMMSYGzgEVhV3UkF80RBP8dlHl9xiagSIOMEWUpyaWAcqwK6B4p4VzNWnQQYh6KAP3UEVsb9QSLMOPvbKg+pygiCUNqL0FQ6FERJDh25znOh1Hu5MUmwKa8RXzx2vGTJ7If2Eikm1y/eWMWMkS/8PyQo3GejM/1Q8PzCUwA+E8ePZoePXwYUtJ5qjGh0BYe2HlDj2gOD3w3ilzDhTFWxJNr2CP6+/rrQeJaKMJ4HlPH29qNo2tumnQRmVwebwgyrs9aU0cZA92SOxCF1XC0lHoOL4by2bPx+HF+ogwHCS6gE9gqDBUq9ZxEghdJQCT4i+dPp43NF2ngx/mohqJEHlaDsY3nG9P39+5P39+7l/IVR44en9bZo29I0SvLOIprNH6zOROClvNIxO2Z0yenD3/wwXT10sWqUzki5ENy0XwPEGY5neGRr7TVF3MKytZWlR8R7BJdgkLOORgpw9Tc22npoaYKMrZDK/tREKSF4UBAcTEvCkaeQwNYYV1rtyDBsy9HGQrrqFo/jHPDuvPMuebK6vTw4aPpyy+/mT7/7IsAO2yYq1evTefOncm+pP4hhj4lUGhiBUhGiQIYUr7lTEXCUHvfuspZ79XV6RxptKOpmIKcfaXDkPcxXuWCe9Wffc8LHP8WqaMc0ejsn+2vKfe8rzUi2R/sab8hpEKE7+8ntZz6399++12A56nTZ9JsDIcHZS9ockj0G3scw4Hxv96pqA123wESnLI8I9unogRrdKZ71T6lNNIiMnyfuvTJYNiP4rp8hS7ft6ef/OSjRMZV5AkkIPKbRllVvgaabH29jNc3EGmj5lpk4htq9Nbck/4KAJNcEhywrtEtRMO0Wmue1bet1+yQG6R/V9AaPzPBaYRpU8Zd33TdUIZ0lfiBqHSPCWKWwUv/bB+DMrmTvO6ZBQle8g+QCuDT8I1jZapIELwbRTTalLBq8ke+pabz68rISRmpw9NaIu6K70WmlBH7JvtLEpz3xwiE8MYgGdeOA2HIsYUxpLNhJAbGmKTMTu2fNFPOzRbR3aYkX79xbfrRjz5MuaUiwWm8MuJ3kpK4KCsy648MflHLvoK8ihTAUYmTxjMlcTMbt6NfQkUstIjJQbRLaLt31FPZp20hjX7ra/g2eageEhdJeEpwLssIzh5yCjyW/TdIMmXFwuhbNJrs8si95/uUs3GejNTq2m+1h1n37C+iD+eU48paqr4CZKG9nO4/eDBtkKEBWE+EFpFsNE01Rbqae6fU2KiOE6MvmRyLGulOoedWfb/8DOIJ9YzzaABFyJv1tURN3b55bTp5goZN6zEcIdlCtI1AggWxUXvSOQ9+29yYHj18EDnIvEue856sFcbZoydVU7z16em/uzZdBlGLtt/HM65x4PMo5zrm6Gvd94ekjFhWgpj3+6y832vORtzIElAPKfP4d8eJHSN7truR5e9e37UT/zvuKiNwOEYnRjIkOPdibcDH5XzYzN9CoBxeS1Qu+g9cJ5nH6+IX1ibl/1ZXp8dPnsYpwxoQZAA2/tOf/zy9eLE5HTt+opo7g0Vwroyau7T7HQzo6DdQhmRFgtPngkaV5dxCdl145/z07p2b0+7O68yt5LxEPGNkPJIQPDt7k3OG/uLZGTvv57OdBFe2hFyjL8tONcH226jBTgTw3qx3CNs307EWRLKs1zz7B3SWmSKtme2y7JGkwSEBWbJMBnhdxjUHRFE3dDgnuJ66Cj1SSW01p+BoIsy5Rup/46ikHvawfXhm5gWCAudoYfKSU8wh+wYcf5Sm2+Ncd5vjbedHrF2yorJd4pBsZP6rNK5fpK3zXOJD0v0lwY1ctCyMWFKbePmsd5ng2fe88RpjYK/wDNqf7iWuaaR1XyOeUWJL0oprIbMon1DBIAPzJYq/5pTndy48u93x5p5OxGsyyAp7Mm73gGSJY7Rkwimadg6bRsyiXPC+/Nt7IBsI0EljSMjolBudpj//+S+JVgVb4Cy7fv1GnGiQYugagjoqojwzO0cYqsccV+RWHJzl3JLXKNm3qIdP5ol2eObGhgzNMeizMw/igB7AxZlU//NTe4vraXMnSnt/f244t06Z1+gGMM5CL5Klhy4mWvfTT/84PXv+ImdGJxHzz3yaFeDYDKTj78gkxsTe0MnIuMQaXa+oV7XP+t5UD3AdbaQEIcEXJZusMvQqMKIyPJNd2ohhPktADkFq2Kt8nnnImR+ynHtDfEoCq5cSOJVs1XJkia8lyJV3OmhKv+usHfFd7KuBzYswrOyxyJbRv4pMRM6g54Qo+vfee3f66CcfTVcuX55O0j9sPF8Fh1aGdMfrC523KBGszEtPt929OSpfG1OcYK1qSNwEJAyb+szpM9OFd94JmcyZTqDNauGJCiQqO4q9xbPrDO12CHMp7mEvcI6IsgYjnzh+crp54+b0/vsfBCeFfB/NnznXOK5xADI3ONeIrKbkps57n4/oX6K20XWMB24KHa+DKLbeyAyQ3OaM8EwQ1UZrs97MCeOEm7Qx5xz4eefOXIqlsox2Ixvg3eAQ+AzjRz9ArvNMPfvEXhvss3sP7k3HTxyfPvroozg1JfXlNzu+Vr8Q0CFpDK7L+hmE1W0CAklGMFcvh9JtBHHfsm7t9qhyVFnuPhf/eXZTQmn0nPIeyl5/zjp9jIt545u1UZbwHmUL84t+tpG311HfWaqU9ysT2IeQ4MguxqO80fHH+4wu10Hj3MY5SkDUCJ6NLvx//uf/ah9DM4oar9NIrWJgkHiXLl+aU3fsypxoreHR6yS4m1AigYOW1OjhkeFgb2PI70+ppchn45kdEd+QfAxOrw6bksErjBRa3tv90IkJDoyCQo+IQlbA3gFM3j+aLyrsukGrEeS1rDPDPRgnY9Fx0AkuDYC+KfiMz+CYFFCWaygAV1G6hw9V3TTBAT85hAgDNhbjFOhzbZQ9JVR69ECM6QFmUstr1HwzUhzCgtqVPgeAj4aorDEbE2F089bNbFQ+C1nB84YYHXXNBDzOe1fWZdQ9mh4TDU4k7ogIkcBxk/ZxpkbciMzqa6XR3wHfbAgO/zzv4fn73lgG36Zn4CXvxErWbKQIsovYjwg+/s7zP31CNPtWntvICUhvlW6Aw9pqhC4eQhrrcH3mVICml9/1V3EoaFZWSPcr4EVE9rOnj6s8ySjnQYR1am+/Ys0OT6+2XqW5I5HglCrAKFtbPzq9avWXI1hG4zeIodQvXq2GNEfXVpPW+MMP3psuXXwnhA6RMRAPMULJsgixXOnc7Dn+ztnmfp5/GnJWA8qKJGCco2JSGt9xHVKKN8f+qfNRJUXwmNM45ty5s9O1a1dDgnO2eI97rK9hJ/1qnQsosLcEWYwFZcmeK6K6aoCxrqdOYkzuTw8fQIJ/Pf3lz59Nz59vZD6vXLlc3d+JUJ+qBixkN847Pg9RX+CPaKHTc4mR1N4fc8NY3xkNldiL3TnQjQSdbcv7WRmmnOsGjzKsEwQqjk7s+D7Pgdfkp7JGUKOCEkywX1kzmhR+9tkX01dff5NIecpY0HD3HP0GXr6anjx5Ou3sVnM75pMSFoBJIl5sOCOAim7AuZLI0SKw5jGNKKrIWI2KQWSGlItemiILibqkJAskOPtlTr8ckXdRasOYZe0gvzk7llxhL8Qw2y3lyZrev3dvJnL4m2sUgJIo7opYFQB08sm14yef03hRJnbDWbBRa1NztkwQ9XssZFiNA0CZxphDj+gcNhpTndNlXyfPNNyW5aH7hrEIgDB2jASPTuKukY2URSKSsXoOpNZoSvdUjwgaZEJUQl5uUWZrOEPYc5RWQX+kPBSOsZTPqf4ByTBK9sBKiPSQ4EToviX6oIO2qPsYJTbahEYfcefIq+HUr7rzh6ebN6/H6CDyBmP+6FHrUhZJa9kj9VHWehD8FVkxsiwmGsc+ixOlei4sSBznPPIgPQiqV4FYwPWbz7clRkYmgX+vyPo6J8skuMZSJzzci9xXfZKa6+Pbde94SDBoVO4MtpfKO/W9471dB3UYZyfNLJ88icwLyXTy5HD8VSPj0l2QLltZ22IKrRdfte/JIqAXAZG2iXRD/wQHQYKXs8u6sCHBR7QVe5H9aZi4c6ec6bKwn5VlktXX+jkPBl2lhvex6eb1KzMJjj54GwlejXwH8dnqaIcEf/Qwr0kkCPhZt8JLi0hwz2Mnzlxzx8f8Q3FIdvYgC/Gk+qJjZ3Fh3y/uEeaqyy4+j/zhHGuQqId937Ke6nity8mOF/tYXYdOsh4gm8ZZUGb6/OwLZCD6nggwjGq+Utd5EHWcgeCJ9AJZTVAB407E75kzczAH77Mch+XzIIgePHhYZZnIQN17M33x1VeJnkzPF0qgpBxCETWjJdrsoBF/2R0aWQRJKlnCPF28+M707u0iwXk+jDgzOiVlIbc7XmXdWBOIBOwBG0BZDsX552x7LZpuGc2pgSkOMZtNAj1ZlaQlQ4IPw5J51vCUIJ3B9lvKBHRd49j72Ytxnt5RVbrHMfge962kKM/E80jEeD6qdMMiUm19/Wh0lPv/6TOa7D6d3hnRfSmHuLdbpe4G0VOZDWV/cqaJBD96vMpyKUO6rdnliX/XwI9BDkE8Mh9iU0L29+b2gyiQRIQAh+Rh/bHrsCFYS9eDeyjLubfydxkPd4zZ9b+1dJ0751YivqfJe8aUDewV8ADXhkyCBDdylfewbi9fVmlS8YiEaCd6mEezISXhaJBp40TX06wV5DlOInSKTow54OktmbXOxWKPQN6B/4qEAbt0Epz7Xb58Nc8DVwF5xjVOnKCk0Kng/643S0YV1ph1YtL2IVaKNOb5tEvUw+mjxrnH+RVnLnqrgqfUn2I/fortPLvJxB3kIZ9hzsGufPO7dg/zxvjRu7HNkulG6aUqtVm2QmU/oS8hk373u9+nATWYjPIpwRvyEKvVP6DrIeW/9Zp9jZ86Sj0P2iZdp/YgsC4LdHTpFHG/2wx+IVvHM4z543qJRqfB/avKBka+MsepyUz0Jxk/x45lD1Oqj/smU0O+gOCzOZsQDqEiRVOGzRKK6ZFVNozzo5Mk2WkDJxpwA5ZcYJDKFPBZ6GMUfuXWzdgy1XugmiLPpXZGjyP3tDrUfef5dz9wVsBXVgkw2NHPIV9Yb0t5FK6fpgvvXJhozHzt2vUEhiSghHCUQYK7tywpZjUEcaBr7F7mGbgHDmlsROTX1cvXItNYB88H+xZ5BgmN3GMvQ1anyfgoWWFmAJ8xABQ9r35nnysL3VeMi/fwrJwHo9wZB8+sXmSc7G3tHMai7OW62pbMd/UXe5ox8H7ex3Uh7cUJ2v/ylik59uRxskGopgBWZC6dJ9+/bFdCgs+6cjh2576ITccSoLXQJ6U/uSafdW/wu05kX+vr5tppu/I55baYU3yHfde/lnWicsz9yees3c3vNq3s3B/3ZU9YnkzZJ4doaUAxEc/Dc0qu61ztetcgYCPMlWese5WXpvzrwlZPTfAAYw787BEn1f9kET4X3pnT8CBHYsiNjdS9lfGmDcNJcMQGA6ChwNgYB7vjjgkdDSGz0TY24hnW+xJSZCgJri3J7MK50BKMEhX8lOxww3N9rqHymgG7NUtHCrEb0vdCojF+Jp0FYNN7kI0C5zn7wnZwtHzPrmC6AhQAzgZJ0iZXs2jMh4eCcQD0IcJ5FlI3WKdSRHtp6KERoQJlDuIpHUaMkV8B9G8w3qt+dqL8Erm8GhIjjfDee29697138zv3S8rR9vYcCS7h3I1kx8s4IJKfkkLy9Gl1leYeI5KoR/l2g05DvKdnq0w6YSPxGYBptGaLGHa/qETcAwpz9rtAcDb+0myrUs6Zs3vff58xo5hpbAOgYtyJQBnrTro/tQMRlLBuCHvqX0GyLCLZCoAsk+B9vxXwpPFLRT2TOv30yaM0X9sd4BmjhCg6CKVDK6upE/7d3e+TdoMhcfzEqenQ6uq09aqaOcVATmZBYiDKo4iyh5B4/TokOJHPf/fenenC+XMpTcLzAA7YT/yE5E+adytRVMD51SCp1xIZLAFeJHhF71ADGvIbUovI9GejBjPPCnCEVKAZJwCSPQYJTjmUqru9AMyCSQkAFXsxHuWUYy7dUyorHHDMAWPJ+oz6hutrR1IOhZrgv/33dLJ+EHAIyQo4gRzDI8JzU/bk5dbmXIMf5cc9ceTVeOrEdyVwJteo5jfWWqzI+IrGcEyMq5MtfZ93grSTXb5/MQe1X/q3r/neBRirEj5+8xnGaORMwDfyZpDgn3/x5fTNN99O9+49qAiZYydSEgWHG+SAZQ2o3QuABnATdRXysylj7pOxRHjXes0T12rvJpWQJj5Ecxs1Hs94lbQ4d/5cGtP99Gd1vgCTGK7F0ZahET20gmFSkVicGWA/14i8IuJjRKy8gAQfkeACBmVBZEPGUAaP+uVthjCvB3yP5h68RwNUkNZBq+vSCUnBdl/fkk9VvqUyWF5nD0t4aXRpeCrr1DtG9zn2Zd3kvvLnglTYXQLLRYKz3pLgIUQgwXG+7r0JCQ54rZrUe0mtpW4rewE5Rc1vakDHKZj0U7Ihqo4jsioR4q0cCmaDzZmU3erzRKgctgmX0fq7Jd+IZBn1i4Mh4rSHJCR65Ob0s5/9ND8pexRHSUtZTQrriM6f1yPNukepoZTSqNrIkOBVYumvG9LM5MOoDe6azsblqIcquJ1BbysFIQke2bZcKqcR593AdN9JFiEHbWrqWe97jjIHM2kyoqAOIN0h19zzno3ueDFoAFnGHsVI4J7gj2pGQyMxwfV29BdO0zRIH3VIQwhgpO+vpFkmWU1kGuGkr/1SwQAzCa6HNUxK7c3CppzZ8QQj2q7LvkUxiaE5RhbkgXOh82FE62eNhg6lvuO1q5dmEhwZxLeR4Nyr5J7NWS2jU7iCJrKPHz/K7ToJzvyERHi9HbyUZ2mOFckF9XnHNDHsRqNu1lJiWWNHPNh1gnjN15ZxMu8Vf3fDw9RW1tUABu/nHul6yOtrSLkW7gfJni7zOqniuRDzz7h96JO6bkV+go2JKAMf83fK0rEuzLOleOK8O4xztBzsIR9GoyQ+43np9kYceDS+hcTEUbG9PX33/b38jT4nKWtQrFbZGFFy+9NKoj+H3EgEauFK5ge8U1i/okwvXSC69lqi/2KsjWhn61wamdzxr0SYzadcG2w3MIpybCbSjladXAxn9D9nNFhtBCEZ8GNULkZ8MnctlzZ66kh6Gk2to7vLuL4/xTHdRuivl5O5MJqEm3Yaa6KDLiUHh/3geS0cSZBG1TiOQzXN916HBNeuefKs7A9qszKXkupE8IJ3y4ZErxYOTVQkGX/HK6LUuewYT3u3y0vfa6mP3hgTEhzM7VkW+/NcyEzIIIgbrsH9iYg0Qo736qwQMzqvHRtyniQBuI5p6ayZ2Yraxp7N2HWvXs21dnkuz7b2kZmVXBsbGNLYDGTeU0RL9YJxDFynnN8VQeq12Nt8WyqGLAOxsvNruQH3Z/gDHIeU66QB/V6VI+O+ngnlUM7XKN+zn6xaSlqU86Qw3TT95S+fJRKc+bly5WqiVLHzmX/2IqX/qon9yBSbHZlm6Oh0L4c7tgB2DM9VXIhRxbU7CDRjPiSzE3HdyqEsY0p1MteSFObarL3ykTVhT8dRPPgXnofnNIslTpwE1FVvHrFompO/2U+G5+9+97vp6bPnCXIB+7sG7ivJM/+uDF8ms8XP7lU+J+boeFSuJHugcTJiI/dvnedF/WIjwaMDKOky7CijviHBt8hAHo5abSzmhjPPnBjJ23Wj2EL5lGjzoft7zbXR6nhknRZZna9hT0AeE/DAMx9LBP7K3Ai9bMkqv5VsYrIQjx6bLlw4n9IbIVxXCdCxN0OlTkqoq7uVGa6jZGGd850ED6D/mHt4oe5gR76gK9jnVh2gVF81Zb6VUqDF85CxW4EUcdgOm4bzxrNxLlhr94eRuGJC1pc9ie2NTuLvJ4+fin3IeSonTJl/CYoY5WuRT1V+5+ioWV+BJdkv6elTZDS4EJ1BJH04uBnjHyqH5TQVH0HT+r03Ccw5O0qJ8feKdK/yjnypV2IrvdmLo7zs4PXUWMdZWnu6zjznzjN29szZ8GXMhWdT4p7PUGmB67gWnajn3l2fiHEoI6rtAZjIfje7bpDgylz6xlAKxTl0Lfp9ul4V53Wym2vxb9aZsyQWlTz3ucBZnl1tiG6zSpqrA3gPtjWORcbHHuf64gX3JmuOQ5U55168T25V+a/sjCNs/03sLq5t89Ng4IGbdF7kHI6MEl7n7zjCsr/mjJJD08r//t/9x/tznaUBBrghG52axpAOHIzaiOsxXHggHh5mX9Ddvc8CXuuKInjYaBEQjTAKiDq8Op2gA+zKyhwpjIeOhVGpCc707iqsvLcKW2AjGSZgZuxGa6uMFYJG6cZQH6U+mDxD95lkFA3CgwMpCa7ScZFUup0A9v59HIxNha6ho9Jws2nwr6+uj0UjLasmjnEYMcD7iJoF8GaOaBYzhArzzTNI2CM8JMGZNz3Fr3eIYK3Up8xros72Ava57ns0E/jg/bm5DMQv97IcCtfqB4HruPG4Hl1bIcA3Rm0ghS9r1tMjXJcIAnVLM/y7McQ9BU0xHPGAIaSG0cjHeZ1nZD2cbw8K+zL3OVzE6QFw7t1HEyuiRE0zxUCFBHKuIuxonDgON5EmXIsSQr/4xS9ysIl0VMlyz+5xY029vyD78GFKDlW619YWjXQeR5hjiARA0/n5JaU5Kvpy88VWSqFAgiPg144crWjcXTzWNZE5u5RtGVGTkOBQRURDQYKfP392ev/OrdSl5D7UA+Mz5ezCOVZGI8pDQKtS0Lu6vV3GoQIX0guiPvWzXm9PR0aU8NMXL+Z0NBQijQ5Jb11bPRQFSI00yhUwd57DTuwJeAWNkuDOpQqb+6KEMS408rL3RjroiWMns5bffnt3+vU//iY/mc9FY8xjiQRPPcz1tRiD3PuDDz4o58bO9qh3y5pWypiAjrk5NsAwn+ke1Q4sE2k1Gs1qICxIviIzuoGjklQWLOZgQYKrnFSwXtfP8FNDX0ND4M5nsz+PHE1UG5HgOAmoC3737vc5mUR7v/POhYn1BoxAfkM8kV6J4RCjM1lF7LBFfWWfw8jNMjorLTRR0SMbKVkKwwmUv6eGexmn7BeMDZo1/+IXPx8OizrjRIMSHTpHhe5DSq9O0GacmVJ6RYJnJ6fJ7e4ECQ55IsjskVOZ36SiFYElYOnz7ryy5p0EF4BLJDm3IfJazWUNCn52otF/1z0rW4q9jFHAmDT+BRbKw75fNJZ8Jo2ZTrjy3J4vfuczftsEhjFYDiWGzQoENOQppZsqOjyycAWAfLLk6iDBjQQvsEv971cjFbjWIkT3G7z7RTDl/SNzhGlaJsFnvR2i2kiqQYLTIGXU7q9MqnLc1fMWMUkDIvYOJDhyj2eYo3mCORaRbOq1ykZYkODVuGhl9Bx4Ou2OpjSe8w5so1sUxAP05owPIyvr36I7huqbHUbKOw3mfp7dO36m72F1JDpfY1nHCfvUL5zskiL1XMs1Lhd16t1bgsvoiEEKSux0EpxzWWUcqkaq5ZfYB5sbW1XHd6RqQ1akAVdSLt+EYAxufPlqNjLSJGvUIC/pMmJuZ6OBFOLqfWATn36+/N1rzOvbmgJ2OdnPbM7I/pvpyDqRkBejtzB00VPoA/RGNww4j8gr9pNkU+TNixfT4yePZkIkJRdS0mk4CTjnDx/lM3+LBF/G2pxXakeqH9QhEhB9f/Rr+j4NWt7HHnY/SErwk7VjPVJSjEaO1EtujYj4rPKF6/aAFXFB5MjIdnDuxYGdBNLA044QPyun3IcLzFjkEnL8D3/4Q9KwGQvBCBj24EBtCD5L3xzkGdjF+r0abvy0mZY2SOZskO3IL5z/9+7fzx5dXaOXUh1xZNm8R+OQLQdIxjuIcXRaIhBDAFQT1WNHjk4XL7wzXb9xdSbBnT8jsNljzLl7WFxhJDh2AeecteO5rDWvbo/ttLYerMVXZfKVg4zfdWTxmjZMsh2TNl9l6Vxv7SxwtXZPnMtjDxgE5b5Xprif1DmuJ/oVWe/elOxVnlob3ShoSfjYISPKE1ySJsqjhuj9+w/LUbxa5Rqev3geLE5mq0FDPDdZhGS+hrDahVAlI/FcSN4LFy+klBdrr+xUr3dd3WW2zxbslr5OiwygZHGC34ed6TV6hCMRjNwDO5MUeqMufS7ntJ9155dnYD3MIoj9tbWVOeHv3YnQiU33g/VbuY4EhWPk3HO+uDaRmhB3pvYvZFU5g0s/EBBRARfdZpA34Nyh91hDa4KLCb0e+439He5g2KZc35I2jJfPa4szbnG4wUYFtTiDhW1jC+xR5u+L6Ve/+lX2/5Ur2Bw/qvKXNGNOSa1yBFQj18LhhY+qsa7yJLJzZSVR4+iDTvIQUKRtib2Ac97zTNChTfHEiMo1cb82oWePz/a9w+9+a//wb95v403sU4IT+CaoruzPIiKZS3r9/P73/5S+B+B+3idulJ/gudU5B2zflpHY7Q7mROcLz2REMvfTFtdR4t6TnxFDiy1qPw0ZGo9i4RPGvz3Ky5ltlubqW1UOBnkrNuGayEPel0jwR6V/xeLg1SpjtejB4pmW31jG7Am2MXhiBMpox1h6L3KMMrZxwKxNp8+cmi5cqLIj589XmS4CrJA3tcdGyRz6GA28odNUfSk2d00kweucvUowF45g1g5i231g2Sz2N3Mg74A8unThYkp1GKmNHcXe5awwJm0LzkqNuZpVel5fkfG5WzLSb15nreOkWiHTu8okMV7xF//mOXkfP7m+DthqcLqQu8q7bld5f/UF/9axwnhC5g9y9PQpyihVCRS+PFviUsfEWLQxOP8SwYXZK3uVcXomvR+v65yc9V8yYiuAkpIorpmyVTtBWTzvycaRajswPntMiHuCq+KcbJAQEQAAIABJREFUh3cpXk4Cvp9X8Vdw4igDwpp6HsV8jJP16fhKXFC6eGHjena0R+ThdErqxMfhQo10uYZk4wxZ6u82hxc/8G8dltyfeyBPnDfeh14gytwm8z6b0d+Oj2dyjMF7J06EQ0i5IW3D/+2/+Y/SGBPFgkdDUpgPUJgeEpxBlWdkEQHLouht7BuKAXpxJl/PGxsH8i2E9SBieDAAoN6HNA0JMCmDs3s3+ZtpGQKNDgT4XUEl+NczpVJV2bjhY/AMT2QawY10Au4jOOZvLCCTznPiEJD4Y/wedIW6ANLxcA8j5l1kD+0siMY9FHCMH8cARAM/uS+fYQMjwCDB8fZxoAEkgDrGkZqae0VUQgIyJoAz9xfscg/+rSG8vQuxW15qCaxqMLcaxXH7zp3p1u1buU42JOTw8Db7XB5mxlBRtDQCqaj7gBi+R6de3iNhxPtYC8GuxtjyYXc/ud7Mhx51xpSIleEhN8VsBhtDOCk4uqI7tHp49qAJVqiZGGFEfcitraTVJIK4WlzFuPZgRjFN+4l+RJF9+dVXebYbN28EwHJ+ihwqcNbHL9Dp4ykFQqmAKp9Cvdnnz0gDLCOFs4GXmyi6zQ0aM6xNLzdfTt99d3d68OhhInOrjvcaxXljlHk2iXBcjgRnTY6urU1Xr16arl2+OJ09cypOKpS7zQyroSWAoQqvKhRLuZQSKwOilJ7ELmCErtCc/1fbO9PxEycDsp5vboYEL6EFmYaneT3NOSENiASngYT15hRi3QDuRocElqCJ88fvCEfADt/ducX8oZATDXbocMqh/OOvfj3dvXtvOnKknEZExuMtfBMQWwQbKZCMJbXeL12qBr84E4azrsg0098OpeGoc+N4Xf9OivT55O8SL4L42VAc5E83gr3uMtHj3z03AYXDicZPjd9uxKr8QmCsHwkJTkNT6s0TLfLFF1/FODiyfmS6evV6ovshwYnatCZ41XzerxIWqc9cKZ+L8Q1SPA1jal95LplL5ECiH0KCs9+KHGfoRFaxJkSVUrIGIvNiovYhwddDvCbSLkRZRW2nKebKNO2NkhgVDXyQBE/ZnFGzrIycRS+KzOMSCb4si5xXjbFOaC086BW5Lejr11jeG51407Cx8SK157lPrwtuJLiy2PGohyXAu2HTZY7v7yBf4wcdEr09srUOHyqiDgNkNY2j2PO1vugEHCHgCPYA4C+NDXcBswViqB+PnIbsZlE5b0SE83uIdEDcDg6Uiqys2p9FkFgfm70AqDajovx61TyVqA/mpqJuigTP+o2yFGQX3L5za/r4479PWZRytBmtWQ6P5WZ/ljOpM1R10EM6rKwM+fw0DWbThHLoIOcyP9vgxSG51sA4XuttsqJHgkfXjGd52/p1mSjwZ29IgKOHNTC7IWIkeM792KMaup2MrHVf1EvXWOmRhrzOfZD53Jc9D16qrB4i559X6QOycjY2Uy4L0rsMzXKGpHnyHhln28EwZA5gcBp2lWfP5BVGzD7nv9EUs0hw983BMbtXxX8pyzS+6rWxXENeFo4cBmlqfoKdaK56aTpz+nSIcPYQuoqIY8bjGoMRAdspq9X0JiXOKM0gOcDcdFyLjn/0oIiwfnYlXWacMiL/xLS72xURKRnh7xJkGgUSAxpekq3itdkwaE0q+ZsYmLXlHjy3BmAnzZnOGXO0MhJiRDGuuC/ROQTBNAeHZKjP6hopQ93/zhFnkrEgy6l7SmQje411QV8b+Zv9nGhcDPPS1T4D9+D97GvxeXcYuP+pO7uxuZU9/prIsGQ3QYhU+abKVKjWrSWrSgfarJe/BfenfFM52CGmyUC7cuVS8JBfBrFIaoOtu2MAeZNyXiPb1v4NZvFKUOtoQHeHKBiNybAlxEY8c3eazhg3535KTXCNVo1tCU8Na9fQMbrm4g/PxzKGAVdbb9S5N7iIfWcaebDkaM7G+yRXtUPBoHylX8nDh6mBzPqGIHr1Muty5913cz3mrnTb3nT0WEWegel4Vl4nLZ9I8ENrFWGujeqZPCDj7bszZLpnQBJcjIfskwQP1hkOaNYNooD1ABtzbZw34GDGz/2tuVyQZEHW9fPtmWc9/JzzxR7w7Gvnir3EPcruZRuR9RJLI68gzCDBjcDlfnWtGif3saTpHHE6go0Yu7aZTmrlhfpFcotnYI2tZQ6eSEnCixcjM9EP3Ff58za7nzOJTSVZWHbUbuxnIsHZA5cuXQkJzv7mOdlnYFquS0aoc7cgZheNTZlfzgal+dbXat4XWLqwBfdMINMoCcB+Zb/vjiw5nUNiPzMf3EdGgmtDyhvwepdVOrMMBIpuIPV/DQcY4yqHNyQ4v0Oa4gygiSEOvaNHj8fu6/K36wn5FLElcy9ucR9qfzEWnRQGanBv/q497R7V/pc481olk6oxZTk3LJtW5TXBnJKazBk489Wr6p12ZI2GoJXdzn2RicyjZ8xxByulLEo1KvVMih/BHgvdtSgRMjfPHkQa1yOLhxIV6HzWnSx4/s7eIBL54sULE2QsZTQhRRdNeCmrWfZB7Z/Vkb1QNbn7WF0bzlHnFPg7wQVwAb///e/z7D/84Q/nqG32NXOFXOR35Q+27YXz78zBlDosXm9XoCD4mDHxJcGqU1msYWZ9d3b0PZ0cdCOaW6CFmENM4L52TZh776HucH38tzpLnaMu0nZizDmjIwJZfMN+8RqSxMpB5lKszGerdFY1OSdTkS+uZ0S8+5frdRsPEh8cAK/KeyV3fe6O7/q+48y65yTBIxvhRFdLHwUP7r2J3VGleatkUezDxiMoI5bPcZeHvKdje/eb+Hqx5xbvU0a7zlYBYNxcm+dljtEpZNfwMzbGwK1cW1t5matjv+l4UUdpWyl7dOoY5KjO41peV57RIGmumzI3R9YD9N13iQSX4KY8hAtpJPg7F96JEZPFNfJnpCB5Mwk9wY2AkZvw8By61CNLakMRIEZnIqwE4tTXVHD0TeHCOoEuWgcE/o0xSCBpXKj89VI4Tg1LD4Zdp8sDXCVIBBFOqMYf/zbqVdDAfHhPQT7X7qSzh1bQyesoBssT8G8WKsbR6nrVthrjYA0ASQB9vplTBB1RAyFhVtdD1DJmwZTpdHVQIO4qwl4BSrrxzi5EVn1BUEBgQYIHDN65kxq8GAgRUnh5R/qVCs8DKyCJU6WBtx2I2xcvAlokwbmX+8Y5cQxGpB1IXZ7JjAKBOh2cPwgUlRivC/w5eApXjSoPPMSZwMHDRiOC7LNpivBjT5pyZlMV9hNrIblz8nSlc+BlxeAhEpx6fmfPnStl1qKfVOhGLLiHBXCHWcOVUogvXjxLJDgkeMAO6aKjniokOGDm9cvXKYfy8PGjkJIhkIh/xajv0WGZTMy1auqGA4ASC6dP0On96nT54vnpJMQvaVDDcAvtP0olpVP6ELIKJFJQBYa8lxRUI1YwNPk3wgpjEXLs0Or6tDXK8pQSruaFpKhUo7Ej0/XrV1NKxqgnjVQB17KA7iS4Z5T3AMA4A3ZyFgwxh3xxtgBMn3325fTHT/+UNLLUND5xIjXSIVuZSZSLHb853zbCgJiUmrN+HPvOvXx01P7qZIRKd5lw1BD1/CjQNfqVT+7fTnYoy1RYC4KnyD/vxWfca9Yor0i0qo2l8i75uZ5GX0RaPHrydLr73d3pL599HpB1ZP3odPPW7RAJNAyjiR3EFXIxEeGjvIDBzhlXI6zm+TCKdzQ1nGUAJHiahxUjxdyj/CHrWJOTRIJfuTL9/Oc/ndBNJ06emNaPUEO6CKgyxKtBDOUvAjhIMR8EXpT3SF/knuxPmvYW2KrIY4m9zB8kbMtIcS2WwZgkuAZICJdBLAhKOkByLfoaKRs0NgRy1fyENNhKyyvHQAGuRPgNp6Zno5NEHWBKbKif+/ujC4dRI7nE+WF+AmxSRqAiIYzsqDk4HCJ7Loky0hNxriILXiGzQjhs5WdKdg0SnGgxZBi4gr9REoXvIsEX5DcEaa1vaYhFk1OjqEdDR4B2yCcjMAs41jpWXXmaqn7yycfTjRuQ4GcSIV7vLwrLrA7Bd/QCtR4HMUpdzRhpKxWN8PzZ09RCzbOOlO2ORawD3AF3znEzuKpxkhFOC60nCV6Su/SehJK60nPvPZVBXI99wfrp9BLYG90UeTmwQPZSK43iHhDgd/nLtTV4jC4U5+iAN2IYLJOovxUaXm7E2fH61fZouEq0LHv46Ex+s/Zkl6DnKIlCCR0WJ88+5iD6+3AR8sgW8EoZFKzVQWeBun4h3xaOkbrmX0d/OcflbCkDudTmXoiO69doIAW5T3+EcwkWwDHq3CM/6rlPZD/xJV7c3CIjrxwEyArrSXoWee4Ho0fB286uclIZIW6Z02ZHeauOccUWjGMm5EbdeOelyyN+V85J6GgMst6MXQJMPOlnlItiu653fB71WMfNzp33dfzOnTLL/V5yvgIoOErgXPYeUeC//e1vZxIcfW2UvliQBvLOF2sQkmprK0aqze4ZP+Mz+pjnTzDJFgEmz5N9h6MGh3E1aBsp+jTJHDXrjeyrMQ+HGKgi2TYV4YQDl0AgHLvXr18J6SAZpoOAnwbfuDf5LPrbSHDr8DNfhWEq+EUsHoIJEmykDLNHbabZz7rRbM47Nluvoanx28eh3l0mw7t95B6UAChSYdHzgKCETgpoU4i1GS/PyHp4LQlAMSjZacpRGrXjtGVsKftCBuvuTuwZasVrU4HxbIxpI0POM6V0Upd2lK8zCs1x+9Nz4zl0XmJjEV061smxkr5u4JTvZe/hyMCg55trIU/Yu9qh2sCep9mG6b1Vxu+ug7aRsluShHURmzCv2lLMNXvC+tueBz6PDQ+WRq7hICBSnn3JNUMABu/UdXkuxm2UsvpGR572LbonY2tZcMoj7SOuIcGS6FCI5NGLS/LNAAD3pjKiftY3tgrPyeefP3uRxpi/+c1vgluqGd+Pcl7sIwTm4N8EWZgBW7YIZTKLFFNmnYq9fip2FeM2Er8IzCK0CGDAERO5P6IhKxOq6fum35UBvN9ABwl25ZJ4zmto5zp3OU9zk70iwsWMlD7hLNHzRxL82LETCYJ0n4gJYy8NnKnDQ33Ge5T1Xpv9wLXZM0bNVlm0qjdevW3KhlaO8XczTcRe7JeKMq5zjV1S/aloyH4oGRo2IWQ8cwNtekQM29S97/i5t2U9ZsxLAM3ombUoe2c5s4XdVHKu5DMEpxxAmgdDeKamOOTekTTf470893VqbY8+UpQ8SXT34YrEx6bhPQT4aDskwzLl3kYpjFY7ftb3zeGmTCUThkjwX//619ENOIDhkVgf5omzzpoo92OLHTo0vXPufKLGXaP0btmppsIlG6pEjpl86lHtRgl1OaUZPzWnfGVCLTAswS2LZyycxX2ruWeVRqzgO4OoCjIvbN+6XuGhivh2L9a4ivepLFXKFVekPfdNOZTYe2UnlOwii7Twde23khnINPkOxrb/prCouFbsgJxanK0qw2UT99W16vFh5Qz3nT8Zp/I88n3IjMxPyyJl30SnGDhKM+m5afRCHumk5rqsubKkYz2fX1ux6+IuP52PItFLX/NZvrVH1KXhusaauZfRGURsc+54TQ63cxy8t/Oqvib3ozxy/+j8Zx9zXZ5R27kT6NrkjFUsFd1Itu8I+Mke+D//h/80NcETAT6iVngBIHX5ypVE29kAg+2TyWjpMcskj5vKCUfgoNitnWkYOtcpg7bqOTI51AQHNBhxoIIVPHdg72S/bfEYk+CP3wVjblSFdsCf5TA0tIZQZ/xGC3AvJ1fAxX3dbCp9hTiHsBRf1bDr4FAh1gGfnigEFV/MN2H7GHQsFl+WoMG4pPEP0eBsAOrGAdhqIxxK53vGKBnpPC0bP26s8lYBxo9E0Q02IPshhf+vX5+u37g+l0NxD6CM9LD4TNyL59W4U0C83tpKSRQbY7qZHZuGj4eKw45w9rB5KH290hir5EnWd4AjU8Z5Xz/4Hah2YQMJLjDTuERYc10MlRAbEOHPn1fUSLiLEt6mkzx78TygjLnCYLf+E7XaaawzkP4i9Wp4tZdJcA8x4AQaEHLp+fOnIcG3tyutCK9f6jluUn/7dVIOd7d3U6ri/iMEwsa0GxKB2LgyyjQmQgKtTNPqiOrOWX/zZjp3+nSMr4vnz05Hj6wFyI0wxRJ6rEMERjXSNPuhgFE5O1QekPDW/0dhEAkeEgVyKk3NVqZXPEea6FAnkAibI9Opkyem4yMaB0KeKF+bQHVHi+e/G9alJGu9WUPPNnuNs8J9OIcqAxsdAggfPnw0/fnPn0/fffvd9OLFZs4PYKSaER1LRCkEFzV/EVKsOVEwGFGMnTmpMVX0G1863NbHudVgc8zu9Q4Yq2N41frz/Z3Y9HwVaDiYyqXR59kQDHgf5aMARQDNfOgY0Akp4GBsO3tv4rCgzh71wImcIUoXoHz79rsTRML39x5MT589SxQnDcJqDJUWPjb+gkA6QE7W2eZti1rHFR2XUh+jdEnOGuB2NLSAACeKorIFRmPMY5XBJBlmiYzaCwU49xoJnnVYIsFp2uuzKweUC0YCa2C4Bl3vCEq6YheguR6uUzdieY/rxE8Bhs4P5WkM1pSsGuU/BoHAHOrwXZYnHWApA3yGDlKVrb5HcknAHOd1yFIaP1X0BOSCBENF51TkCnIgvwM+9yrqG5m4MZrKEG3Ee1hzZMrx40QLdBK8GvtQF3xQk2MvLeoq19grQqWiOUe0/oiu7jW2Weg0JxuZAci2O3duTZ/88pNEgrOX4hgc5U2ArTWn5dybQXvC0i3dUUY1703j4mfPpq3NjZksGxt/BtnZJwM88vscLT7Ocs773yDBJX/nPdeyOfr+C44ahpJ7yr1kOnplihURoCHLdWeHMxhnff1AOquYwT3a97DyFvkq+AX/8HzIM53wHTdVGvlu6sNTOozMgRCqx2kwjvwmjbpK5uBcS+M+ykW1OogxRK3bPkrZSILbHE9Z6ByJUbsRIPjv2NK1U88UVijjrPYC5VDWpqtXLqeePBFekOBEgZdOKGMKrFCR4FVmwbXhNfQJRLhRugaSKH/Q8fe/v9eizyrbyLPLXEtcJfptlC/CeS/u0cDpukbjQ/km/vaZl3+qG1hTvnTyhGwYcoff3Xsx+mZH0SJjwLl0X/ocGlEhC+lNM8rqeP0eOCKB2HWa+oz9hgxin7HnwMUEiDAWyG+wsfWxNd63X21HBzAGI1b5bBEtlQ7sHBoFJUnO/nzw8OH05VdfZ04gSi3fVFl8o/zNfhm2JV9HOa1BfCM7eCa2Fc9JbdhrV6+kWS+OOokvjWbeU/WJC+/6HOwDG4BjYzFGXsNA57OePYNzIMHjUF5fnwkR5LtyzjXua1KNhcv4FlO7V/np/HAN5s6IO0kyowfd71zDbEEJqpKBCxK86yt1axFiVbeaa0vAuP9xsnKvKnsxGtHvr8wBRrsj0wybVnu2iLNFEzxEKOPjdRztONgPDzuHuXSeWFNlnn/r9hzPk/07GmNq36VU5cgYEl/wfEZoUtIGkoq/IVOsFaxOFht2IsLXxIiRjy3oxnH5uk7NjgX8DH+z2SJjhhRDvlkmhNfYV0SpQ5qxr7KPh0PKsprqGTPJmAuJEu4Bvk5TauZ0EL9dLmj3uT94Bu6Nncezp9TeCDjhp3tLmXBQlhWxhs6uMg770+NHj6c//enP0x//+MfoG9b6vffez3MQyIQdxfuSDX/+bPYVtoTZAAkUGtiNPYneBEtQFo0xsH+qxEXZJFwXIi7ZCEaum+0uqbtUH9izJqbUoWUpCpv0KfOVv669+BMhk8y91bWQ4LU3KdNVfZzA9f/8z39ILW3sWF7jmt0ZtrBNB7k3iMJ+fj0H7jMj+CWijPZkrTjDrKk6Sazagz9mWb1d5R74YnxkD4ZjGrapexadiwOd57JJtLagOICfOn88w+LJyvodzazNeIuzvTIKOybAJo5+XDuUzCIyqrkO5XBwauIUocEka3X2zOnp/LnzCfQCP4BnKqiuSgqfOXOqypAQHX7s2Fz6JdhvqV+Jc9x1rtiQeWAvf/XV14kE5wsS3AAE+aME/YygVOb41ImTIejN7CpOh4b0FUFf+674LDO9+V0nRs7jwAHaIO5BdZXZtP5bfObYl/VtnHTY3K0/jmdaDLfMCS1jHfGpGHYZE/r5ruffZjt32ztyhIzFvTeRg8wt17fKgvPlPESmYYMQCQ7HMcpHq7Mc0zJuqlJ/I+NnZJIGryYjt2zA6N2d6oFUmG7RC1BesnMKHft67c6vaX/2PZZzNjBt4cXCM9qnnlvfw2edT+URuAoSfM4oHtixO+jFeo6R64p5wkUMfo/78hrXMmPHAELmgHuKQXR68X4zhtjjnDHWw2bMkUH/5n/6L6pa3Rz9WQYVC3zl6tWQ4Ah0hQYKKIJhGG6dmPJ3buxEIQyNyARQQcb1yEcj7QKodnaiGG2K1wVxeSJMiq4jIWh10/VNpWJkTFzHAyzAY/wz2Br1xvrB4DUFOX/XkyPw86ee74DZEYovOEDYaUz0+VKBd4NEIcO9omypkbSxlegsru3zo/woNA/QR6BBgqPEJWkBukbpGPmt8NeA6pHnhF0i5FjjNDs6ciRRwowDsHLx0qXp8pXL+T0HZURWQ5JrMHgY+AzXlgRPpArRXBs0eKyowg7Q+nopSLOHxmECeKsYvYdgirHobdKRYddm94lCV0JDZTjv05GaKqDJftur6yJcEoHw8uVMcJDqpAczJPjeXlKbmTPmL2M6djQKRRI8BsNQogp9iQgFheOqvUlX6zJ0nj59ksaYVQ5lZ3q59TJnhCgX6oJDSMIQ3P3+3nT33vdVDuXNlFrOe/sridBU4EKiheSJwXFoWl1fC6l95uTJkOCXLpybjtMEJvm7i1IE8cYOrynXMEqWOYWEN8WHUgdEswDkU8Nv1InOmSIiPbWi34QE9zzyTKdOUaepmsognKgJTj119tsyUNII4Gc3SDReeFZlAYIP4Nwj2LIPhhNj7fD69P3396Y/fvrn6cGDKplCsxjOGhF8eOgZNjWYmScmmteIgsFAgQS33muRcotaulnnpfIBy2utwuRziZYfHdhVJJ0E73tfuec56opDeaLi7rJZ4ms2yIZi0aByT6rEiALfhKx68nS6d/9BmjZBdlPW5sb1mynJQzTcs2eQpPuJ0DAd3Dq/BWKs2v7XKbzZZ9YEH00w41AYEQohL4kYaSQ44JIo3h//+EeJvqmmVhURmjJOIdeJyCcqp8Ar+/ZgJDjkeoEHMlTwKLunOhDKfFKeYzTd7SSMusJ92MkbwbdyvoO9yINWVqKvbZdbXj9GbO5fWVS5XyPM/xYJzvs8++4HDc2+hzRg3TvqRfQWQCMlLHZ3RwkhHLKQz0RCE/1VZDXrHV1qbdfIn4rkwHCF1Mx1RsOpzaQXliMRMpxr4mCxLjiRldlDcZxVBEiiMEbX9Ix/OPMkwXW9VGo94ymCDv3J79Gfb/ZCgv/yH3453bx5IxkffGGs+pnIx9XCN/OZDQAde3mkQ0KoV73tZ2mam5JcrZTbvD9CzlsmaVH+p0eCa2R1fahOUKdpEHQdtqzPumHga0b9sZ7uu/6+6vUwsqtaVPiyzFn+rEBcoJ25HjUUkf/INMGsc6mexVgLCZ7Gy0TJnJiIsGd/oONIe0e+UGYG0jzniOhaa/gRpZMMhKrLWedsRIKPPWn9nMjAUZoqMno0ZcozT6N57S57JZ6KcqyM9/nZxfqBldamy5cuxshNmvPZs9EHEEN86QSoFHYyq6qpr2A+TuTXZHEdzOBwvYgEv3f3bj63TGBxRuMMp5fOiCQXw1ITvK+R69dxsuuuHOjyrGNrr2kgiYaexF0etJUs7A445aj36v/uRpN6S3nIPbQLuiHjnLrPurGrTVLNkvZDYIGLMboYOyQiRLjEUWRiosZG8+XDh2NrcE1sFI05icJuzHPeabDFfqRE2F8++ywk0vl3LkwrIb5X0pDc5nMElySjMmXoqmRTOQr3Ri3k7QnHRYzB9fU4dn/wgw9Sgo37gqsg4bRXDFLRrmKslhZAf/Gto0tbRZvEz+LINLiE90qGuJ46zHx/GdoY12QCHexR0veLOtM9WbLU6LoqV2E0K2tmhLAEIWd5oUMqq6cHGGlDcV0jObmmkbGME+KS8g5cv2y/o9Hdlkxh0tE11pNmP9W4jkxE6pWNUH0jONPWkl9LCbbqfdXlrfKU+/ms6tuZDBl4Uxmcs7/1cnaEupex3cDOEJLsYdYNm479axCIz+W5cR/w725Pakcpa/uZ605N8SrXUV4bGKHcxnnEsxvNxxlhbIyLb+aZz4ghUCWsM9+8ZvS4YzRTysatlBEJ3rAfzHCidTJNJ1zKUm5t5VlxrpdcrWcXw8oHdH1jaSzOvNGGL55vTF+k4fs3efZz585PV69eC14ySpbzXCT4uUQj42SqZ6tocO1/9mMcuUch9Ctylnmj9jP2jPuMvQWxF5w1Au9izww7+gDeaE5f3qMzi2tjo/PVI/b7Z/u+yBqPTCQaY0Jw894qi7Ka7DzKoeAMIKsFexIcr+5RLnT7uZ/7LsP5u44qg5x49m7HuK6cSd6v/S7mjHwecyOGxkY04v90StGeHIFo+5G3XMPss2SDw1OC/Ud/I8cuBvaZ+r0qgGYRTazdpD7lGsscAmsJWYx9mLKiR49Oly4WLmDtIbZTqnG9amBTrkw9Wg3uq2wLGBRH7dlzRsrXCHktc7HUP6iviftf3cl6sq9ZT16jf5XR9zy/zij2LGcavURjx0SLj6CP7KVKFx9ytByK6loJSWWast+z1230GWcmQ/Ng8JbY2p9iX52q1UvoYJae1+t27bIdttDZOCpL53bSWbzRZbljcO8p0yVWD/ANE07ccnYxt/J2/PTZY3OO4AQIbUqeQYKb9Se+Yi4dR//JZ3xGHQg5d34rH0aGKvuQa5kx021Y95L7d+aDWjBDfz67qSKZAAAgAElEQVQ/220E16Rs6gqkUcfLS7qfOQd9r6AD4ITUwyV/qnmz0dlyD555xsDf0BP8zT2XIN2pyiraA8XXiqQvG8QAAD7P/eAu0K9pSnv+fGS6JHhk0v/9r/7L7DSMDMs2MAA+QHTLhdRdPVUgfhQphxRbBrtdcPC7Ao+FsUakad3URZMYQGBFYQ9vEoNjs3QQ1Se8L5gHT49iJ3+64DKShInqwNbNn7SkQU64aVjUXufGBfP+KkGJZp7XiAsEswCV6wmgvLeHxM0lwGejz14kal1vlZc5pOzwmCO8qB8HEc74KIeCEVaelilNfyriqMhbPieoXp6TEJo720kttqB8avpSgiC1rM5NV69dSyO66hpce4QvAGUnexyfZBBj5ndIcCL8X4z6ss6vAFDyxcPHGBHIbGYVWV9zPq9zpB/GRKgPwaMQyzibw6ZfJ0JlRHgpILIOaYpSRBPKApJMYUgJCEGmCmhjazOiOmvEz6PVDIyGpRhgVW/MpipFzGjYdEGjAIUEpzEm40sGxdNHiWSNsH1JnW0izbbiIEkNt+nQdO/e/enrb7+dHj95Mq0cWp32II32pzRtEiAnVYszPsoJrB1ZT1T5qePHUoKEmuCniXw5XCR4gNAob8FzBVCNv7unygjBc1yKAUGj148o8Oqyvp5mnWhWgNZmqxuOoj19umo0QczzXhrW/fznP4v80UgSvPO6ALsrT6aXOVV4MsfLJDhnIXIOYcncHF5NJPhf/vLF9OD+wyr1ceRY1eiMgF4vkmWUkWH+WHOMI4wkSfBSClVGSoDI+7ZfvTqg4AQv3fjoMrIbILMRNVJ2PFtdUbqP3N8CV5XCsnHAvTrR4HnzfZwljUrWG1nPemHw0wQMhwHA+cSJU9Ply1emjY3N6d496uW/TO1wDNmQoDbDHBGUlXy2qGNZ53+QnFUYuZoXJuqhUmMtmcWcY8jimMFRR3bMpUsXYoB9+OEPAzKJApcEjxGLsRoSvNYre3bUFZzlXyLMi2TijFMT3LNoZBP/DhkyUs46gTwDlLGonrGujwSOMxhqTpFuPETWtGgof3c8uW8MgxFZmLTNRbRX5GRL7fJ60akjSqAbwp1Eci8GpI+mwh1YI38kwVMaIo1hKhqC/wqkFwkeBwhk5JAbcMU4KJDJkuCIXJwoZBdUSS0cfpUNgGzFiKEUBoYbDimiyrmuRPCCtKtmVEboWmrAGG1TkJkD9Gd0DOVk3uxOd27fnv7hPygSnJIWzDNnnj3Ee0x3df1y5oKQJIvHer2h1NvzkODIZZ2D/YzOpG0ymwozKSNq6y+6vruHZmf/cJS4hstRMcsGQcdf7iHvLy5aNgTzmbaHcz6WGmPynmVj1/3k3i5yr0iJHnBQc1tGtVlahZv2Ip9DcE8riYSlBiv/huiIftvcHGmuFRdTGSNFLDrHyOek0je9tLAZ68lS5makxR88t2VgpfHqSKXNeiSKshpvxYE34i7qtUp1LhL8XPQAegr8hSGrzECmmN7M3NiQVz1G+TllLWe3EwuS4IxJWe66Oe9cx3Pva1Ct3VjtQSNvMxq7Tukyw3tIUkh0acR0Ik3MKw5UnnTdrKzqWCc4stkItQ6VuhuHW8PSfF7HrfOk8Viyqs4j10NeffHFF/nmb2ZtmVWmocQWejNSqA0YYb9xX8bWHTuz3h4EHzKKlPPPPv8yUX3nzr+TxuE2dk2FcM46jo/VqrNf574cupA6RAFCigQ7jCy7q1evTH/3dx8kAo+5MJDE2qPaFto6ynecTRCnYC/WSAeCZV0ktON0GeVQmBveazSpcsKMOe4lXigjfNH0rMtF8fWMMUcGpjhbncm/JcNqPau8l8QBuqXIyorE1PZz/3cygnGzVrxHcpDXkRmUtuDzda/1lF1yP+EIs1SbEe9ljK9XL6ysU+HIZMBeuzZBuh07eSLkqbaG86796r+Vge73GPaDBOe1yMWXRZhpv3hOeB5w86effjob68gTiWaJG/Ei94id1MpaugbKMoOzHF/HAH5eu4d17w1SGRd7QNKY97PP7AeAXcP88D4+q3xBzokjWQNIc9PgeY8yaXbwYBsN/HPA/hsl+tw33J9rgUVYQ76VH+IVZYqEysLWW3BHyqfdnb30ucFhBjF/9uy56dKly5G3kDZFXFcZiIr23Mmzi/WtU824kFlwFjZD1NYm0h0dwHuzBq1JZmRoK5PpOqpnlYfyFexzs8zlRhgPOlTyadaJLWODucCW52wRIU0pwwqaqIAV1o5eP5SQ2t5B5hw90CBSXNgxqvdRV854ZjiDPAfyH+4H9wjrzJzzpQ4Tv3rulX8G/xEMxpmlvOiZM2cHIR1PRK5hKdnYq3zvELSxqKWtDO8/u05Nps4oYeXzeOY8z30OzETk2Wy+iC1y4/r1YAGc4/yb0ml8RX+9qsxbMkGsSMB5IeAKUg4dRW8Cq+OklMYcZLIIovAZ3P/OWQVsbk4PHjxMJDjrgP7rPUecbzOIuNaJY+Xgq7JXymmwd+EnsHHHTa6fOKDzIZ6vvo8zn2RdtXJ/YgGfxTnvuJV6+csOAOVl34MdB7tWrp3cknq/f857K3dYy46DnNf+Gc7QtF+VJfiq9V/orGUMntdWDtYE5zNdVvuZPgcg3hlLhRutAJDUsW5YOwEdA6DiqJt51hYwzHV6NqbOZeWlpDTjcL585q7Hi4sxMwBHYAUXa/dUEGE57/mpQwxnHdiE96nvDa5ApvX9qX7jfeKY8M5pyrmb5+C+kuDgPa8rV8Q1U/d7kOz8274pjIva/PRfOVAO5d/+63+5H2BCZOB+kVbWoLt0+XLqrkKGsgFmD2Yi0iR9FtHZHWwL7lGu1haFBH/dUoJi4KEMvNZ+lRwgGtyNoiLgvVXntbxSfHVSuQPvKMaxyysdvryvAcvWoRtpyHPjtkaC81GFuJMsCFX46KEwgtPNJNGiMSgIVVhoMNTzAIoLIAnCBeXZ7HsVuevB4TOACgATJDifIeUFhYsigKSiPIY1f41W6EaF6beMBwI80T37izISISKG4gYM3rx1K40xIcGL9Bg1wAYI86DMBv8gAz3EjOs5AObZs5mU78a4QMKxJopD7/hI6/MeXXBJGis4LdPCOvOa43G+uwNgNt4H2S/AzVpCeo3aRhD4gCKuAdCBKE0UUaJLdwMYqKnOnJlutH70SBThT3760xCmGXtrAMgzvI0E55oF4IoE5z6PHz9MORTWB2GX85OGIxupa0d628r+oenho4fTl19/HQW4yt8oDbJfXcElXiqKsshGmgFVXf7X06kTx6dbN29MN65dSWNMCMdSwDhTCqxV+mGlzqtIS2GUAcrzUI8RoYTAQxhvbQKOqR17bDpKuvvhw9MWtWA3NkKK8RyQx4CFtdUS5hCdlCkgEpw9jZDHeDGLg7Nk5LlAkXGl4eFQSEQ78QU5Re1O0s8xPnQIBYAlrWg1wP7rr75LU0zGA8GbyKwjleVAvfIjRyFx9qad7Yp4wcNfZwFjvQwRwC7rp6zIXsuaV01rfho90kF6N/j0rKsoNBo1VLq8E4C4jzTelSUaG+55DVe9xZ4N78/Pnjpdjb2iCqfPv/giDhYcLRgGx4+fTHrf5hZR4s8GUCnSiNIXkJjeN00qbRQ21zusU9x1RZ3h2psVqVbfiRDCIIkihwQ/PtKEr08ffviD6SR7h67qoywNwt3SKKU3Rjr6OOfzuAawYD5QkA/u358BEH8TlAcwvN6Os0j57Tp08OI8KpNYY4FgJwr9LNcXcAnY3M+ujXNU7/PcjnTNRoIvG30dyM2ycRALXe523aku4nkFg/xNkiTycESAp+t6auMR+WNptJEVNGqGpykca3bsaMhuajsjF3g/pS8gK6wLzvXQQ/ytmmISbUBptrWZBJcALnmzIEErijm1baoh5qCqlXmskSR4GsekJuyt6R/+4ZfT7du3kuossckeI6qn5PPCgMo657+6uplAOFaMBN9OxDLETkVbuwYxCNEXzRkb8NmwS9ZhRP14roNTBvmsAyDXXar/qj7s54nfg6tatJljEkyWDivDJIEPo460pWT6dSVbJBvEZYJ23tujgpCBykEjPniulDLY3JyBLA0GS59SagcZW+TYVmT1Ql4XxscR8ib4VCOgythUlLf14jNFow+GTotywWkrtDTT8ZDiFI0C5118q/zm7cgkcAD1mzFcSYGHlLB0AdfiedArlRVII/mK+GL+ShbspiGaztyFfq6xQYJ/f/dunpN5lVQ4aLSX012ckxnar7/xZe1ODZtOVChvxFTdIF2WF95DUjjk7RgX84NMLsOELKhFCZSauzLcUiKppZP3eywbnj4vc2WUYGyTUcPYMbOXuPaCPCmcjLyC2PqUyMaXL1OygdrF6OxkpYxMjUPgq7Eny07BRsDIInK/0so7iRi5PUqeIc/oH/LFl19nXGeo9UoJAbJZKOUUXIADvTIVIBF8TklwnG0EM5SewJban65cvjz96McfRgZJbEFkYyTyk/3knEhAMS4bRGETdBIcjMKziSNih1BTN1it7A17Bfis4izJz1mHpgRRBadkzgex38+OazQTAc25W2dn4QRUJyq3kll0aGHsaozHRkm5m4MlhcycU76wR9At6QkwE6Tr0d18pbzh/pvgTvv4qOfJAmKtCteSBbQae5cAsNRhP31qOjqaqsVIR94h543GW9Kt7vVgs0aCi702nld2sM/E3tt4UZFtf/jDH1JqJ3bXzZtxrHWsoAwWi/w14TvK7owsAfVIxy7LBJRkj/rL+VaW8G/T/hkj12R+IMF5Vuw7x1FOwzrvfF47tOsn7u+etOxl1zed2FeXMUZ0Spw07IchT4K9iTwcZXk4yLOs4T1VVTnRwcrmGsuh6e5336cmOHNz8eKl2Gqc36qHXoRLiOMjRVpR+sz5LJunIho5IzRARj7AW0iqFbFZ2dM1t9tRSTSnRdJjN/JaMGlrmq5TOrKT+4wsCvZgMhIGKYQuTXnMYIwq5RE9A7Yc80BU92vuu199fmKLpW9ZlbCENKV8xmeff16ZkwmaqjV0rzHvHat75vlb3zudF+F3ZMnCcVDzZOkbrxn5l4yumoPYuCmJOIUQlvR68vjx9PDRo0SBU2K0zupahDI/Lf1KEE4cYXtlR8gJienq3wt8lFyw0RekaoIveigtO/uUWcoXmmKz7upxsACR4ER2nzhOrxscDWX/JRt56+XoBUGPo0PTiZOQhVVmFz1Ko0yf18yhFPExKw2cMwdiLAJhxHqJvt96mT5Nv//d78J3JRv99Olkv4SEHvIbPYStZq8l60rDH5EBfex4ZWjwzMskuHJCHNjtlejJ1vhyPteJN1wEiSkPxMmzHhi8TbDr0nrMeqVh4I4l6hp1ttGpYiOjwZUL2po1toXNrpNJrMR+XSZYE+U80Ti2ApL4YqyFzatIYv/KtXCsrlUPFZ3L/XN9XLN9NrBG9mDkV+FebByD5XItgoSG7dyDjbvzWPzOfpRLcN4kjtl3vCb+ch2701USXJ6A95hlz0+y4ngWnDrsI67FmO7d+z5OesfEe5wLe5d4f3nOOq+V5cGXdgvPAE7A7kIXPXz4YDi+yy5GxnFNMBOcDNNvY3pkhM41gljcv7Ft/9//5b8OCU5EK0qABQMMArxQDFeuXU26UCYQj/1Y5doEpqEuagPyIBoS3NQaY0wIxmJSoobAjmIatW1CILQIYImFDv5VsBoVfVE9JBqKIYISplYDVni5ARyjgqGT03oxegSKm1UPhSR496zUIlW0l1EtetQVFoJBFYhAT0+KGyKk+uG1QVrW9RgzAJAN8OWXXwZkGJnKdar4/6EYUgr3bKjDFalKZJ4bn4VE4TB+DcWQIWlIQAWLwwFjN27enG7cvDHXTozCHkq7z5nr5TrUeA7H8KDxHCVRNJAl6ZxTDXbXJMAgwn/RGKELTgGkcy1gCOE2yJAuWFXQ7hcVGuPpglgByJzwXvbud99+G4UG8CuDrF7TOE0U4yDTYvwePzbhPPrkk0+ihLJnlxqAuE9U0u7rUu4Akaq1CAn+5MmjNKvkXLKViQAnAgAC8tAKQnBlevT4cfYDROX6EZTYidECk5IoVYqEutmlMAFNuxOOXkDUiePHkor7dx+8l/plkkyVvkvUElHolSrG5xXkJdQW6TEAR1JSIbvw/gUc05UdUpn0yNUj08vX22neCRHOM7PXT546kf0GSITkvHXjxvSzn/0saWVJFVwHQJUncG2Q0/FcE8m7V80aIjtG/UXn9tmTp6OW+8a08aJqbnONvXRVLqcPZWXuff9g+uqrb0K8QIIDGtbWOS9FygMC4tB6vZXxct4qhRqnWjkNeQ/zYbQcz3ZyeEQ13N2P3QHSvekdZEUJUcdvrVKPOiDrcrHLQfeS19Hw6QBWWaNCUiZynYoQqe9kLozoyS++/HL66uuvp2+++S7g+dQpupxfmjY26TROEydkLOmCq0WC71Qj2BDTyYDAqbIoezKDhJFSyrMJ4lNnfZB/ZAakdE1ABjLsUJxj7FWaG1IOBeAYwJN7FRDByF90eq8UstI3i4ZjAZnUrN/ZyVm6f+/eLAdYE9dIEhwZ5nkXIMyEemuuIgBULmp4/ZXRP3SExsbbgNBBcqpIXpup6cgV4EgG9b2mXFOm9X3j3/r7fb2/H7BhXwupYORBRceXU7kMr4ou4vcQ48wJJZcwbFJfcG/65ptvA5Q408oOG2KGlNl6GQO3nCirIcExcDBiuS7nTPlejrxFo7nssF6PuBHGRTCXntt/sxuHLo0x2UPIGEiQkhkrcdDztaj1L/Vt/fHS7SHC96pOKc62RJkP+djPYcAbmUVjnmYDvUWA9xrmOiNyj+GwNzTIklQan934cK+IbTpmmnGRdQRHlEh07TCaLblmVIl7oOZiUfrOPaWOdc90AsXfwTMSHtGXe3tVs3gA+6x1IjwoD1GldfidPYKB/+I5tYqrNEkcW0O3k4YcOT7KAxUhUt6PPGtqAkNADTmgQ2BkHPb5YPxF6i2MDciy7LWB4bKuyYiq/Q7pwt4BG+HABScTGYlekDgogm1RYkG54B4x6EC53tcPh+2977/PM4ohkYGubX7GkVJlyqzVTPYEBL3zzJnKPhiBC3xO3CTxcEBetMajXcZxrzjC93aLRB61eBk7pArPKTbV0OJetUYVMFBR9QcNRHFol30SSO478d2y09eIZUley0Ox56gJ/qtf/So4+ebNWwkSwWnRjamU35gq02cxL1X7ve5VEdvuc/UYmwyn+rOnz6evvv0296AmONktGGfgQPFIjKtD1dC55l1nzch83a2U3wrmehNS8d07tyN7JMGNaoKMNQjHOdZA1SCEBLdms0FMkpM6FY4ewXCuZvCWFbGmP3OvgS3mcM/ljAyMpf3iXmKMzBO2iPMZ7NEIya6LvKZ7LPtiiHLXecbWQ6Z6TpQ39nnhPhWsUNlQKQU4l3mjKaU9HtZCqqT+eSNjIvcPV+aZDomkro/GonFCUKv3+PH0xChcVCS48tcxzXJ6kEBzHeEht3im58+epywkn+mBTa9fvkrK9j//8z8nkOSdCxem995/L3si+GicOeaM61Sd9gqaEQO6ZtqVOq66LFcO8dlZFg1ihX8zd2JBPideZD9x5sD2jMea6eBhxqOOsPeGe8O1cAziS8fM2VD/LeswZYi2ovNcZ6xsGe5r1B9j7fvGc52DPzINSiYVvvjyi6+mf/zHX+c61jjn96dPnw0MUA6qkkGVHWL2QgUKFkkeXBm5sTOdOnlqbqRX+uFUbGt5BJ5R+x49xrfnSf3WsZlrYT1t9qFnRD3Lz66fXGNxNsQwe5Ozf+z4yTmrYWcHZ+3W9M233yRzZneXMrdFXmmHqytnnDewgGN2vp1X3x/Ce3zpkM3z7ZYeW+CHWkPsCrKdyaIuu4VMhArG5LXKJKT03POsB9k3Ol8J+BLvILfjHHj5KiXW+OL+c6CDTQVTlqZ62Oi4qWesPjBxnQzuAXmu6mJsnAPuff7cudjL6P5z1Bo+fmxaWwd7FFadswspY/ryVTksgkH3Uxrj5EkCrhYOUpvzqvMYBb1xiugfDjUzakcDx2ztIROqxBSOopfTHz/9Y2zj27duz6WMlbuzjk0QBAGl7M/q0cVasGeLyKx5fZuNEEIbvDayVN2zOcN/gww+cB6d5bEXulxy3xQGHk3pR9CUuECMXbxPBeRUFnDZreWgrHXMPI7ASJ+lZF/JN7Kd+epNWcuOWZR+VdYYpGgpTTBhrQFYbIFxZmdFRA8BekXo8r3s+F+2/azxLafRMZCOe+bGYNYEJFEne6PKesppcY47v+VaGuTM+kZ2jDI5/F2Z0vky71/7ZxEgxHNjC4oz2eO8XriwgglwgnUSnGvwutltyDOwDTKc17TD1A/euwJkKNdE+ZnKYkMX3b17N2eLOeC93JdrnTl7eu7ZV2Uxax94b3A7OlRZuvJv/tV/vh+ykj8O4jLkFDXBr1ydLqcUxtlxYKpzqSnvkuAKNY1yhWgUfwxFIjJfBkRDhPev1DsdnhUIDCK3Olmp0PQQ9wnyMHSiR5DDs6hAfd2FDkAdHuke4S2AMMRfYNAPkR4KN5FggvFVVEl56TRg3Pw5kiN1YdmQZTymCAlcE/V69Phc+N7olxCz330X0hOBjAJH4SpI+MlzCGgZU23KhUDj2o6TsbDBjK4A6EEu0YQCsHOBpk9XLgcIBpwPR0Uvh6IS8h7MjSQ4wv/xw4fTS+prj1Sgvi5dwTLWmfQbJUkkkPr692edhfvwnHcQobL2ZxeCrm0fu2sksGO8RAYwR8xhhOarckb4DGmENOGBrvdC+qIY//7jjxOJ1PeF4ECSLAJ0aFjGOAvZN4BUSPBHIcJJ48fY5PN47yF1KUNBZC5kFOm5gGgilIqQqugs6qyyTnUPlAoZEQDBnZDgb4hiOH4sNcw+eP/9ERlZwvzNXqXtdjDN8/Oa2QoIpBLsNFraDqGIg4Z5YP8x3zjUTpw8NR1ZPx4FDVEPaU8KO9c5dfpUQMb2zuuQ4HduUg7l5zEEGPv6kUGCY/Csj9IjdPOOoT2irKcCCqwl8oMxQoKzp5Pq+WIjkWGeVfjSRBBsvZru3384/eUvn8WwBXDh7MCLiHHEz5p3AGtFxGCYYCQloo8666OcAmvDXM37r3VU74quk6cqqg70uzzRaIgHuqUbsm9UEII195QGjudG2ezeVza4rt5DQzPydewZsMXX33yTaBFqzR05eiwO0WtXr0/PX2xOd+8R3YsTrTq3J8J3gNiK0KwI8QWwKYU94jEDHMqhsTciPImSWJlWMwZKmaxMKzPZWRG0lLGg1h2NMQGeXJ7rVIpPeZAl4FNiJaVW6roaFck8GhE6NOyFQPDsa1iHuGNNX2+X3hrR4FxPknyZfHYt3gYcXQfPvHLLa6jLupEw64yARYzU7eEUWGRCORblZt9rft57ee1uwDtmdaTAKMBqs2pdMw/JyqCxLRHbOJS2y/ilbAlrFcJ6fwqZrRME4oGGqUQxffnlVzFkUmpndGIH+GOkgT1wqiRN/fXO6DlSRDjCgWsvZM6Ich4lYha1wA+mXC7AcIHdKomzn3JLv/j7X4TIvHjxnRgiRSgB6l7HZaNMdv6qFExFK+ZvI8MjJZee0eCxyoH0tVUekEWQaPC51MboSj8ORf7+FoIwZ6KnfY/oS94vuaA8PmAUuOdbVJPP0dddHBUSaZRC0rnQn8X91Pe0zylekoAQo/Ds6ADPEvISmZJ9M4itMkIqfbnSPcu5QFkDMM7jx1WjGf2aHikjAzBAPUR4EQg6LCrYoTI/6NEh2aCeV/cqf5WfzkPOe669G6zD52wKK1hGp4Ehf/jDHyRTCWMREM/vRBuLSwr/1J5YRPsuyj2M+jqzrujBBERzfX+vSPDInFETfXb8DFzEHuxjx+mEnuDc6rji/rPRu5x9MOp8dlyq7nJ9xZKFkaqkEF9eU4cza8K8d/I09x76OU6tpRKK7t2FbjgYiecZdI+JybinDu3YGzaVHTgWEvzXv/71HCBCIAKR+mK2ZVLNcSdSemAH5B57UAxDhCR9L7KHX1f20LfffRfChbVDxqH/kGXOuVhYsjpzu7KoG8pzV0+RcsZevnRp+uCD91NDlrmR4GcvQkwYgSXh63lkLBiDGIWsO2cttsOIRuz2hCQ455TPpfHsIGe4Zw/c4Rpi477POs7gdW0L9UTJx9LVHd92XbSsA9knRux1Qq3vTWUM8xjn9FIjccYIkbf4fDk6nC/kDg1pkQ3sG+0Oer2ASCq4iRIgFQCG7QPe45u5UA4ypiox0dZ6MGXspdnWMHp9yGHmanNjMxmx7o0Qfvv7yVS8+913iQRnHc+dPz/defdOApBiqyVIpMrkQPQlMMByWsNBzHqzFozTCL3u5BEDdNnuGTMDwKajvJf1lFTgfchCsmL5HXlHlDr3LPw3SnuN/gzuEe3oEPfD5q4I6yo/A1aPI2jsFeWPP5W7/e+OWZyi/e56iGPcu8liHZnm/g2cD6b9d//u35FElvJ+PA/zC3FTkZ5FgC/k1ihJYC+y9UWdaCKPOcenTtLboiI3e03/ToIrM80I8vo+F8/R+Qbmx2sxd52TsKyQ6+w6OAfBCgN74LDEDivHJTLmzfT02YtkemL/lK6u0mXdmek54afNeVlX+QrtrmWHRwIgBgktGUffijh/Rr+1ra3NvKfmoMrnKY8raAUugj4MpYufv9jIvrlw4WKCKXiGBJiNOWNMvI8ySNgp7A1wQiLwj1gatPaigVV1HkClI+ChRRqz/vIofEZZkkwIGuyeOTs3wIT8ppQV/bsslUmABXbQHBjwsrAz85j+a62UofJ+xlnY5wVpah8yQSOKvcL1LVFaWemS4Dw7/BDrhd7jXmJG979rmnutYEdvZ1wGeFYUe8kc3tP5isjkQbx2bMHflzEi9+n7+m/pA9/jvhV38P5lu2kZrywwbWU3Yvt1G0128TEAACAASURBVMjz5LW7DQTeJOiG13pmnlih5BfrWeRtzcWibEqXS+qUjqEMyGWvWp5DPCDucVwdVyHfLR/jdZWhOqnMGsi529mdOEvyLvzNHkVicsbFtdgPNs6WIxC32ndJW8V1d10908q4kmtFJsP/iL91jiJLHz68H6zR55/rKNPQs8WnFOZJxQF70CVzcmE7IbtYi4owv5fAKnRnAvFGSWJ0d2rxH609zFms5yuOiLGRwSFeyb3+r//xP9s3+g+F4cWYqAsXL6UxJhcm6jSkxiA3aqPVTVz4bmAUKNmNUkEwsRiVBlhEkZuzwvzrIWKMDcHQD0A/vBLtTpSHwE3VSXAFcz/IXov3q4w99G40iSgFAYdBktINw6Ia7eTG7saoQF1i143EPRxzPwBcK6BokGek1Bw/dmIGCKb8sNEBvZLg1I1DKPuM5YVcn5uacfhYP40HxsOmKw/poQB4yn6wqVLL8vjx6dLlS0k7EgRSF57fY7i0tBqf2znlp/PkoeM+IcE3Nw+Q4F24OUeu7UwKNKCpwFWwdqMq9x/Rc/11DYBuiMz7zsYFw1Ds5GN/Ho0Do9YE4xp+EDwob+aStA/GQaQwJLjAagF8FtGTXeALtsqIpM5UGZpPnjyeHj9+EIWNcOeeAGkimCk/gkDeeLEVpce9IRDSkzHKB2KKtNwCI6hU0snLSNiZcJquIRSPH4vQoFbuxYsXWvO9g0BBQMA+5fnqbBQwgOhmbERREMmi4K01Xkm68Pra0enly9epLU3tcpxpIcFpuLpP3eCtkOAfvPvu9PHHH88kOMR3zuXebkjwCObVIsFLiBMZVwI+pMMgi54/fRYjL7XxN7dGs84SiNQg5/2vXm5P9+49SHd0SqKQJg3AL08idfgKlAFY96c3AS6kyQquKlUeoqOcXx28vhq1EjtRqnJx77qXKsqkyikI7hmnZxnQbmkPDSiBgrJXuaTcXJaLHYwom3jPsnwKmEHhRxEdiqL5MiT4F1EgZ8+en65eu5GofxqypqRBCBk8y5SzGCmpowYy5EwBzJGqO9Lks4EGwKv9STtYtsWo9Rzn/mgwCiAetcJJG3/33TupG085lJROSbZDRQ4syPdhWsXxaA3pAnQHSHAcN99/P+uwTs5kfUZNcHVJ5mcYR8sgIY+0lL3SQVsHPl1OLesy9aOfLTIfkqJ0RDeA1WH+9Frqom78KuOUb+4J9w4/u26G5AVw5JlHM0zW23IolQWAsVKONkgIsgFSY5XyRETVkgWyvp59hHxCHgGK2IMBcuCEvTepBY2T7CVZTEa5JtLtcK4FAHJvOx/x8vcSZ63Mzl/v/yqZQDmUv//7X4QMpxzKovRJnd8qVXIwatVnLx0+Sj3sVV3rZ8+exjkRHNNAP/ePzjAycRC0AvTlyPVuuM5rtihwXWdy9JboeKifa5+5r3P/3f0nTsueGdFd2S8jwr4D+Y53ZozVDB7JZe5jymHpgqeZD2Ql+oI9kOiaIevqGSowgH0jEZZI8I2NlLJKavru7qi9fSqO+bk57ADLRusltTmgt8hKz6Zy2ch68YlyWRmsocj9wF58zuhWxowTn3GBeYkuPnf+XEWdNBK8y/ciW0s3uOZZnzhZhsQb66s+4HWctd9RDgXCazhQTCN3X9hM/oCsIep4RLB3PSLOch1de/fbwog8WNbQtV7IoqoNzb97xJB6VzztHo2xuSdRv1iPWaYNG6Abkv0197hEmAa5hKRyLlk+o74460VzQSJqwewEiIDBwMfKw07WeF7BXZJz4hyzYEofVnYsOIbPE9FLU+jX2ztlPIc8r2wGFte5dm7TIO81DqB6P85bjGvGSy1P9ua1q1cTCY5TjnG5fzEWK723eiV1QrYw4pPgPwhKxibWl1Qx+myORDt8eG4kxzMaqclYJZY1kutsEjm7iHJzfZ3PMlxrT8zyb3ZcLyRGt3X8K+M3EADngvuK6+ic5ydjk4zis35OArbOV+tLkciwIsEl6dBLNNqluSnnRAKALEsi+rhPZXacrOCfCxcy73HgDWypfgdHOw7kRc7IkIkdEyQafDwsz2BAhuRw8FeyZbfTl+Sf/umfEsxy6szp6dbt29N7772X8YJvegCRV+3EMuvOXmGszKn2pGviGrnGyo4+l9VXqnAauo15Yh54L/8m0pAvyDUaxLNPeJb/n643+9EsvfK1dkZmRGbkPE81ZI2uKrvdZbtbrb5pnTtukbgEcQAhBOIG6UgcOEICCYkbEKOQuOP/OajV3WW33bbLbdeY8zxHREYGen7rffZe8TkdVamI+OL79n73+67xtyZ9M+kkeMLoF24bQulDsF7dg72ujFIWSCv646v+WLdT+NnsStYmmDXTVvRN9ReuZ65MReyRv//7v4+MOnfufIKY3B8ZX7K7Tm6x35eEJf0B/h5/iuu/3g0I3nvcch8BIZ9fXZB2UWnlWED7qlxWFvK61eScB3sh7fYkGu3SboPyWapveW6yKJOMdHhph3L33oPpN7/5bdpHFchbPXeVhdoOrJF9scLE+ypjpC3fz7UEuliDNHJ4veb6cD3oiV7fYh6YNlT9FkhFy7wX+Yfdh0+BHAKfqmrUajODuNUmI/mm2tM9TnLT2bPnopsZemsr0GpXVcGkBU8oXhbAk7aURdqc0Bi+IffOrLRLl2MnIMuxIVMptUPFKNm1ZMIjw0gQqcoeeP/+vQfZR1uowT9mIJcfXQG62HRVIJMAWL6qnLZkzRg0KQ8BmgqCv3yxNeyUAna77SEfSSvlU1a/er7ES3ifONWMyQzbM3LPuWnDflm1Ebv9qKzXTvW7dOr+ck9lUrfdZvttJHeoU/fZGcM/YpOW+Q6VDNrtm/577htZV0EYab77P7FXRy9r12bF65vwR3mzP0tVMlYSj7Ml3JPOq8rdspuWpC31bMcNPRPuE7CbdiTPnsWekDddt76+eBW05/y/fs9uS84+ykpLM2Whz45cXWRQBQ6VmbwOf9OyBJqXttXZJlqja6FTqwmraqPolmtgUyVRZ8z5QA5A686f296q6h72x4AhgWz4jnVCEyY6afvzu/dLkOh//lf/fjLBjajJDBwYk8/PX6jp6oBqKYkeZe4FLMqdpSDcHAU7NxIEj/IdEThT/qNARt/MgD4DBE+0cChjritxybw6/Hxm1cnTlDcTnM/yPoFQCbATQGfa7oyq5Nh0nk2wnPdzTUFwe+ipuDTcVe6dqQtMrXIhFR/XmvtajRI/BCyDLOyPrWED2Imh5FAPHDIMFa9XRvbREAmAZDeiWS9rYb2cC/e1cTzAOsSKo3n1ravJRojBskl7j4sR/Nl/s7yHo9nPh7PQoZj36MWL6d6dO2HS/ozuTd8HGd5SSkswu6A0EjYri95zeByu561Q7yUoKsDFCF76p6oYuUzPNGFflgEvS3SYNbBHR48fC+M6VIVAwuc/+Umyho0g816vrwCXT/xedL0xge1gmCNE7t27nf5x8BqfB3wk2ouRhkB+cP9hsnRr4nQNlqtMBq41SjiHFkXZ1XDbnWmdzLGNjSjyzc3D07vvvDNdukQ2my0AUBAlYDSkLUN10BS/V99vMtCqVQ/7JM8VkPBi9FDEOCe7/UHaoZi5lijg3quUGdOf/Acffzz95V/8RUBwFAjANwYGBhDOQKLrIxO82hJU6TV7yH1T4r92MANNzQQHWCBiiKyBFgDbM8zzZYHgX3zx85RHAqhj6JAhSpsW+gEWndLjeIrygNfqeSvyLJ27byqoxw/JEK0o82qWrkZDDIohwJGV8oeKRMdV+aFs8vOLIbf0QlQGqcz9TAcblEFxwhpgpGwUBOc+tEGhHQpT5JF/p06dma6+JQjOMC4MPyZ527+uBsHOWeDV8jQGR/WJLbBamqoysoLJA4BbzjYMm72xh5Sccrb0Wrx27Z0ESghWRDlukDHMUMZqnSIQMRteljdyfY3MUWJFZtZqJrj7EBkx2nWZYea6V42Grl80IrrhN8u2cfEOmK0aqp6dZ5lgC4OSX1Y1QwfBO6i3SmfL50vG+Qwag6v0pD7VgQRggSYTKKFP9wh08J3fyQonUi+qx88Ahhs4WrTewrCFV6cpg6gAugHMa+hhBdCiTwAIXrxIcI9rwnHwJ5ngpSOpAKnIfu2Nxm0NixlFAPl72SRlM+w/qwNpBfDee+8mE/ydd99OGWsGAfu56PUlo8XzK7p8Uyb4w5K7oyc4+9YNSO0bAN66RwPXW1WYVQpdLuRZJcTlweaMiv6nVVumB/Pl9W5zlEFZGfDJMLJKbQWY7PTR1z+DXeNz2gBmIJcB/DBrRWZiSyDL4gyOIaKhm9qV6dVOOV0Y1ZQ3AoRDI2Tbck30EiAFk92hKwfhRlaMXtTVxqtAjhllHuuL7AkAXV/KPAE2nA57BVP1kaqD0fOQdfEatEvAA7oCAHoTCO7ZQ7PltGAPLSB4yWB0SdGBfL4fBH+ZEvWSPbtzr/u0hrIN0CiH7udAUFn66c6YDlm3NTsduoZVG1j6Wl6v3vsdlGaN2mHKM+nExBaC+gKaAgyrjmm/d3d6uT70a5A4PsIAC8yEIsjE3nCm2LuA4A7GxP4iaI29os21HwApinA/3AuuZeu+PNeBtbSZI4s4g35fvEiQhmc/eep0ZX/mbNEvow/3GETNfkGvBTZXFuDp06di25HIArAIhPr2W1dT4YQd0fcV+xKbAx+sg+CslWvzeUBwnp19NcPQvZLXk4kGkH/oYHjKIVpmRAl8cG+AHu7lWfwpeumyTnqOzKhf5sAyv/b3dsc+WcijjN+zZi2cr8ABn5cG+Jm/W6Uk7ZTdVcko0BvnwNB4vrjHw0cPM5CZ9jXsyQKwkuBQpdgAWjWo7uxcYctesF5BCOwah/NGp47KFkHwfbZ8BnMXr/Ne9p2e4Lai4XWSvqAv7JBf/OIXod3jJ05M77z7zvThRx/lPA+ul85MkDFzsao1Ypfpgjh59gQFqirG/XFvzfouoHfpIS49QSdcH5CS+8VePn4894fOuCYgOAA9fMX1CqzAlqwMe+9bQZ7ynfUJDCwMAThaFywtMjo/etbaI/rA0jbr7F/6Y1YnBBhMNudO5PtSFXFk+vbb71Ixsvf6QIIe2P2sW+Cl5Fm11iq5VQkvPB8BLCpD3VOCGGsH9qYTx49nb9gv3isow889+OaaqTblPvoMgkziHwLE0Ca8YMBJ+T4HkMagPvWI12TdW7QnDLB9JFnV2GbIAcTVnbv3p1/96p+mX/3TP2V9ZoJLQz4vfwN34NmdNbBv48cv3E/gEPmB7DVQAr3RSuydt97Oc8ADJHlVcIt2ciQ5EYiiHcfx/O3evbuj+q58XZMhwCRStULv7xFA4IwfAqw/epRKacB2W9KwbjJlsZ9TCT1ov3CCqpa2Z3UC6bTaHG3XeA+9yEkGfZ8e22Su4vMf2Sy5n6BEtVfBB0F+F+gOeFdV4lSb3r17L3PckLvIdPYGuQ7dQX+csbw3zKLYwXPdLIh/s88IhCUIMYKE8XFf0he8EmU6viFddV2vfMD+rZZQI0t/zOBgf3m/r6u7c43Zdlt6gEt78mz3P5VHyqJVv0NZ7P3ib4xBlfoq3Wflff2aRafYd8VzBuG6fOv6zXWUzK57SfP9M7H9hmzTvlEm6O+t3kM8cn5G9jW6BZylBiyrK5V12iZ5Dv2WwVPSmPLa89DGTGD1KS1fK9G4B2/cB+WEMslAej8r7eIuQ5RbAumsBRqFt7l25jmNtis1+6XkPO8r7PdB2qHgR2pzi/sZ7EqCzHr19WcvAbAz++DQoTwL1yKAx96BNZGExT2xd7B96NGu3F6eoSocKmhYNrgJIrwHe0z7IlX2//t/8x+lJ7gghgKUhQGCw/wnT56Koo67OfpFF2MVgKHx7cFr9LBYh2IKgjOcSkIJMUTglEIWBC8EfykflaEkmlWjtTOFmeA1zK8UskqZNWtYd3CvE6PE7mc5NBV5J2Bf59l7BM97aDSp/CV0DlZCUIDze3qmD4bjdYZsMPiQ7xCA6+bgAay//PLLEM7HH38cYd+BBYjIoTeC4IKwMrxtPswK53eeEwVz9tzZGGIxQkdmuD2xBZHsC85+eZ58N2qjQCOD6s6tW2FUnrEDd+5xp5/szcgk6cKpgziLQLJHa2WCOzBFo+JNjl8Xhq5ldi5nzQ4Tl3FXwPOT7G8JiMrKkEEjFE7UNFr2HJCZdf/4z/98BsEFp6CJvvauOBZDaCOGGfRLP3DKSciSRshz35zzDsqfqPnm9Ojho+nLL38XPku0fBeQsYR7wKA5O7HaoQAUorA3Dq3NmeCUh1x7lwFSF2ajD6OuaG700h5ZO7xWIHANI+KrhG31UMd4VoaU8fFiev5iK8D+1tZOhuQloLBGhvhGDJ5prQzL0ydPTB9/9FFAcIATeBkQPIqQzL+0XVgLsFbyAcOgDNfw+BDAEcIvqjSONZFRx3TuMkzWk/3OfpMJTgY4vQG/+sPXAfKh88uXqYQ4GflmH8DXewXaaeTWIDBlSwXafG7e95T7juwoHZRV+agyZF2crb1Oy2g9PHriVdb6quGwqsD+CEBrWaQqUpW/So2zXAXB8wzpq135Rt9fvxGHgeE5GKK0xrp69a3pydPn082blGDDJ+VkEEAjWy6teEYWQ0Xb6ak7WqE05zj3Sr/fAiPWlNcxRKuFBd97lviJk8ent99+K8MN6elMD37okRumR9uBkfHTy+IaXeScVtqhUAXjWeh4sFeC4DieXf50fVRKtVo2KONXz6oDAH7W8+pGh3JU/TCfcTIzKHF7HgNefaV866Bel3mKM9euI9YNNdfhGgV/+I6uQccEfNk4nD7L8Fxk3uaxtGZKls+o5EoFS+iggqfbaSP0anq5vT19/913eT89mzWU4sSiP5LRgMNKH7vtYYscnNbG7Al7Cs/G69APyaqVzgfA6DP78sKXgOAHZxAcGgKMKgx4GVxrJULn1YOjNBrZX7eu9jS0QqHHKxlLHahzT3VW6YXpVzd0Z3umDY7rutByyujYZs94xvK1joJ6TKeC75YuKyMNgpshqtycaW4eYFuyre/Dm+wu9RmfRzdJPzh7AQlPnkxLNe4HLQEmpyowe1LX300bgyr1r/XWPwBNdCpnRcUbmb3Vi7XKjKvfH8Gzojv2DrqDDmdwaoDf8oABU50JnRl4A/nLP+Q364r8HgAG4H3p2J20KThz5nRsJEABnFlA+q7bOwjebdC852CBU/5TvrOHAILffPtN6bwMoC17qL8fBb8qg8wYU55026ac/WpJ0nWO9ld/TTrt+kQ6nvZ2sz7a0ej8qfOUfV0vsX5aZVkK3O36Lme9P99dtz8vmUaLrSFgwD2Rhw6PR46THPLdd9/lMTiTy5cvhwZ9VuX6IicWIJDnlLegZdaSrKkj2AvoxMpqhDZphYL9cvrMmTFA73B+t6ye62N3lL1f2Utcn7J8rol9CQhOsgq23aXLF6f3338/yyrgvABFAROzs60q1I4l8cJMcNYLoNL7mwooxOk7shkfCz0CLVuhqz7QZ+HzvF8acz3SaZfD+jf8TfnTg5Lus7KjyxB9GkBE22yZmV6gtM5v8aKgL9/hUwH8Wnc54QGGEuQ7PLcP4MyYecUZYKPwbNI0rQbxYSu4Ur2e8aeoIMDWg3ZYswHk0lcld7Rr8twjmMLesIbI1wGueS/W++RR2cjQF18Ag0foe/ziRUDw3/3ud5ErzK649t57AQWxd31errU+Zj+tnoP2rT2kBU09XwFKky08bz5ncAvaZC+4HzTCOgHs+Dt8xV50ELwHUciw6+C6+sB18N2qhsiP0Q6m83/XN+pHfW39Lj5rlaR8wHd1W+zBwUcE5aEt9MFS7XEw7dnIvD90cH06ffpM7H4+bzAWm8MklAxpz4ykpZXGyy1AxxrgDJ/jU/CPDGR7d+d8N6uCbdW2S7CEctxWWajsEc/wb/oCrG+m2xYgVJbK613OA4Lzhe1++EgNbAQQx465/+DR9Ovf/CZAOHKWpKnuo2oT8DdkRYBsKp+Hfux6I88zqhB4P3oR2ct5skf8DeAY+sIO4xn3t9vcjS1v+yEA8Nu3bw3sZiQqjPaaXBub03Yo+HTwOBXGjx49STUV9+N91Sr2wPTsWbV+ypwr2gqONgnd/5G++Czr5ByhC9bEdQiqZj4AQCYz1UamcA2/pg1bJRZUkkb5yfwN+Qzv8A/eN6MeAJwBuATVe8KTcpeKk73hzzgWMzw/Rt1l7UPukg2M7Yx+Zl/Um5yRvOJ5aS+GMA6MNiJjlgF/05ZVnnT/NbKuzVfpfow6y+tLx902kKe736FtJr0JuEtT2rmr74vtOttGFTIgqUo91Z+323/qqeAL69UGTfxF/tK+mXXanMCyBK769bstrlwuW6+SZ8HRpJ1+7VXsq8878jrKOM+jB6liU9Md4Fnha1ZMxRZeaaOqnKh9rSTm+Lgj0bGfiWfG33oA2oo01sDfUhkc3wQ/uPBV1gkvkTRy82a1auPLc4FuTdZV3/AcfFUFfgX8tNUBweHD6gdeuBy+KYE5OpRId4vNS8eKwqVZ27Fj1XFAPQR/ytexC/+3f/0v9yLcyepoERgucPbcuenylSspF8qU0tE6aRkmWcNk+kFKDDoRPRO8SoNfRWmwcJhLYZKoc+sJ3gmlK8kueGfHrZehj6FubAj3sIRIgHlV4cqUMpTfcyJDeWE8qKB8nfXZ60qi5D0crgaTBjfX9AA6U+mgz1H+seY4Lax9vQypHsVAGUFUv/nNb+IgfvLJJxH2EEWV6xaAxhf30pjsTh/rQhjzvYiryip4zvTgPFpZLxDjSVpAXL4UImJPAccSSWpl1Cp4QTUj2TwHzHDr+vVkOugIyGBdSHagyAFdq4MxWWd3zPeBAKMvXweB+jWlUe4pGLRKP16b13XmoRt7J9a6qw2OBiQ8w34pFAD9WAMgOI479/LsZWrOZDU6q6NKNguOIwwPCH779o30MqyewNUOBcBgba1aBDx5/Gz67W9/m/MHjASMrvJchMhusrBrH9KQIgZ8Bm0Ssd7dnY5uHgkYRJSb3uAADDGmDuHUVCS0C0EFy+L84lgDSOxFKBGh428GjAoEJ2jwOv3Lk+lHRssoZ0+E72C1VTpz6uT08YcfZqgozmUcig0AdrJ8CwRP+fswHuP4HFgGc6lAWONOhnA+Tna+1Sb8nXXRdxODj9Kx7767Mf3DP3yRHoEMaMOJvHTpQkBwdgxnNRkfOy/D2xhCvKfK8AeIs1uZ6NIP/LEzykQ1QrphqgzpxoiAlUaoGW9Gc/1MdyI1krm3gRYNCJV5l1fKHrN3dG6lRQEUMi744rlpeYLx9oevvs6eERAFBGeoDln0tK+gZx9nIQieQOQAvtErRXOVMVx82AC20TYrZ4Rh6oTxrGBkcFKGP6LkTF9/99o701/+5V+GXuMoH92M8ZNsgD8BgrsPOad0Wik54GDM2fB02relrgDgY6BSN8JmQ2pkllo2vWrkuafqFc+8Gxxd7vTrzgbeGIoZELxlggu6acj7vd9TB14nt+sm79vfr9GD/ANUQjeV41JDeNmzo5tHMwQq7Sp2djP4NqVwMUqnGHwbRw6n/JxMLPidNkiA4DyT8pL3pqRuZzt0tJ2BdFVVgBUD6JR9e1NvwHlwJHGP0WV+AOHqld6PnquQ9QK48JOffJ7e8gCZyYQZ9AiYqj3TnfEOgpdeLRD8yWNKeh9moGY3Pj3bnCWA5dBb2hO9v3Nvi+J57rv3qNSoCh4zjCpDnvtoxKqDvYf8r6OukQmNwDMzCC5jjO/hjZY8sGof+XbBDmUQ9zfzj3tZaSYIjuystRRN1Odz9X09wQuo2c77vv76q+heACmcRQYcpn3NKB3Boa2KHIavVoA5bXMyCM2871FaPORRgJc2mNThZuhO+Iv7zllBY2JflWC+iJPNOQMKnTp9KmCVrRN6T3DOpcqiR9ZmS8Qox2jJBOecum2CM/v1NwMEHw4n7+6O5YERiFmescqmOQOTEFYdUcF+bVJpSTrqdMPPXCdBqiEHA0LuMHirZFDXS/0aXieycsd+m1UK3G1gkwi6PtPmlw+01cxeldb0HXI9bNzRN5eKHpJDyLjj/tAeNlgNsi7e0c7yuXScXIdnj+0gqIysg5zSj3Jk3GXI4tqB6dzZc5nDgswL4DUcc+hMmbu08vD+xbs3blyvFhMHaDFxPnTuOng27g+vAjq+KZOMv8NnPLdDseyxmRaWA9jQIQ6AtY7dU/zJM5jo0emig93a2AJs3XbXOde3UD9aneN7V0TMnASkj1KDxsrm1hfimqzXhAtbiPgZbVK+Q5PlW5SjXSAdPf5rIHIsCQbBAcQdq6pN7aStbTInK8EBB5x/+FPYebZE8SzkKXqC6ztER7dqVH2gyFjW0fiHfv9WxLJmPluJX4fjE//85z8P/ZKt/t4H70fmpSrlQA3441n5DJVY+kYCAGYA5hmPHp3buAjc8vqcuTySrbiWNJosdSqBR29xzsHKHmiKz1KBzPuhUzLBAQdZl35ZgcUlj7m2oEz3GexVHx2j374SbJXPlW/SpglkZqnqZ/ZszV7lVBZk2RjoT88dWqMPNm2Tjh09Pl28eClynHUne/zlVvSSwbuSWwtYhPqBbmwnRJCb6tKqJKiEKOVLx0a6DZrK0VEYturTLr5VAXrdF5DH/G6iDdf27K10yHmPAHyq6TZotyFQO01Pnj6b/vn3f5h+/evf5LkFwfVllJmeg5iKCR98xrM2sUa7wGoKaIB9itwdM1Wwp8sHroqpkufrGULrmT55QrDo4Wg/V/ovOEwCKafmuTHoes6HtSADa3jmEkAkwctWjDUPq/zf1WezkoznoRqEPvHIXWSAuotrKQMI3PdqF56FPsQzDvC6kuHwHwnMEtDHnsbO8HrIGQKfP/rRj1rApYKJrHOHtioHKqgGHuTARUFw9rQGvxOcLhBcjMWgIZ/tIHiy3DOvpPot13PvudOQowAAIABJREFUD7J3H8XP6r9m396QCZ61jOBGt0W7TSsddfruGI62bL9/t0P638Pbf2T3V7s57Vf1D+tSV+n/1D32qlUr1TgjUWC20VeStRYebYmXo320a9m/ntEaE/4dWJoZzp5vt/3ch6XlzdLKpdv4JobKd5wz+pzz70koXFteEhNzD/iubdf9TWV3x836s3lunonDRWstBYKrb5EHBrKwNfqXILhZ5cFLBsYaPhptgVhPYaoVPCPBU1sKm+f699dDw8gtn5W9gp4JMJbeobKtWpyJoyJ7sQm5T/CW//W//g/3IsAo5R0CV+eblgRkvVy6yHR1enfioC49F1NKMoabuXEd+BVkyLACQCEywwaoxoLSZoUp7SPSGMB3lEB3QtERcyM7oCDDeUA1wbvKVBKB2dzMg6rQzSLpUdUeEe+ErFG+ylQydm24gx2WQRquyX1cdW4lNl7nvZae8X4JgJ/XKSUdgQkZBkJHmP7yl7/MM/3kJz9JSQ0KgH3WUFhA1erHKBjO65y3GbsQh2cWZhtgI4yLIU0gBBAcIlQJAXoo9GRe91AgRiYkE/zm9evTg/v35z7kCqd+jVWDeRmnV8LEPZTOdBZm4TacWxlUI9cz6KCzhmFn+tXnwbiz/YeGnn61IKLnD1DL52UyQMQ///zzOGCCmq6T93HGRh8VcDxPCTgCQwWo3r13d7p58/sYXNV//3VKvci+ZS1Hjx4PCI7hjFDAeGN44eYmk7E5551M1q5nAwaqic7TtEuq7fRqezuG28UL5wOCA4bD01F869VPqRtbClPojrXUkBX7Yb9OywNo02eEN1jTo8f0ntxO1oXZVGSTETCIcz6GG546eXz6wUcfTX/xs58l+MLfia7z7BWkq0zwAJ4Kg72lJdJcSjSmV1OGliEhlM2Nsv+0SzlYgxwpHfv++xvTF1/8Yrp+/UZaq5w6dTIZxkePkVGII1tgBkAde0XUvkonl6ELiUA3EJxzpH1Fd7qVWV15q5B17FZlWQe2++dUXNKs/D2DNyOLWYNUHvA79Kwy8Uzljzi7o/cgdE7vU871q6+/iZI7eeJUAqNkgjOQlV6elCXGadg8mpJF21G8IoOZwCdO4wgO1RlWiWnoa2QevEq/vlfRB9EpKSUugDNzJwYQDnB57dq708/+4mdpj7B5bLN6YY4+8YDgKVhqvbnntnoDBAm2NfreYTTTE9wveXqWiWNwc9dHXb6rd+zHqQPn2QgoKCc7v/e/+XfPaCbv0cqBvak+b9UORZ3Y77MazNABU95pGHfgpztpymDuBd/Cy/YwpBKMjHgMbXTqqRMEXu/FCEnf0mSZloG4jhFD2X36Or6cXmxtTQ8ePJx7RgdUp5yOzF8ytUYGOI4qNFPJLsj8octHNYHPnKyY4UP6vfhjOCZxrkuG1n4KgE3TtXdph/L59C7tUM6cSclq7UF5zLZDUedEv48WS/sywXdfTeWoPYoBmhLpEXBcdSJDkkOHZe9tzbHSO1ed5nceUvCJYKZ013WcesUzXeV1QXBBFx1lQfDsqb3UG139KZtLuuw2k3aMwWLki5Vm2BA4ktgMATNj/+GM8m+0R9odrSRGQOzlS4CtZwEzWffVq1eiSxkemPMe/2LrJJi6lmBvQCXmJ0R22JJpAZxzwPX/7MAK4KJfYpvubFfrH5zOZJvvRYahR+/dvTs9f/F8OkeG6KlTc39Qng9gXF7iO3qDM6EUs/Nygiyjkkn7soOO0NJXX39dHxn9P20fOPPtvj459VaAOc5B+6scgKUa0ucU+OL8+Op2kbKJ181M4+fKfibjcSutzFhXlaeWXaY8l/Z0Ymt4J2XWYwBea22oPes1/KxAi9fkjNVX/XkEuzhd1nryxInYQCSHfPPNN7FxWSP6GhtXoMwgkM+l0ybPqnPRC9wPoOL4McC+yuQu0JDWVC8jo6BvjgOdiT3U7e7q1Vp7F7lIaxzOfgSZvv7m6wxEhCLRqQxShxm7DY2jCKBkK5TVoAU8h5zmH/uEc8eabV+oPmKPAkAOENzBmKVTlh7XyhgdUJMZtBM6aCH9qoPyWdvnrQxK8x6zs99apKQya6+AXvwbnslAh0lMBU6OmRhDrnMWvFYALpn7SzZw2vM9qZkw7OfhDL3cnEFwQQBsa7I1K9u2qkzYQ6pOMh/m1KnZwY4NABjXWiXE34T/RluU4vkaZigIblZmEo2i62qwYHyktKQ6mEA7ParJTr5w6eL00ccfR+YFVCMpZ7sqGQ2qsj/SSe6/MnyS+/N+k5s632uXKiNYi1WT0ol6gzXa9gQQnOcjQEAFMrTJ3rsWwUb1bs8o5XO8bhZx/J3R1qXLTZ5F2tMX7/4+f9PP1d+St/XT1ZnlW5Stz/nE7jhEa5nn6YX9xRdfTKdPUfl5JTKCz1fGfflXBhRrDkWBa/o2VIZaTUF2IMDp5pHqZy3YbrIVzyR4JT8KgivTpEflsTaAfqWJUwFH2+wg5aby3MxKbb1pAMLI4TX8r/iZDIlkiHkFXH/726oqx2bi+p6HPMvv6h7WBz3wjOw76+LL4JXBKt5DEIfrkhiV9WWfjlf1TgDTyjpmb44fPzqdOFmBO2iPzG34Mnbl0HcZkjeywWtGSrXSw5bk3O7cvpMKHQISlSWOH3Eofi9+o7SVtiUjcJ4AXGzqAwHhoYMzp8+kDbDZotgD2pfYL7FbXzInToCZnsXro1VbtT3FvkGWIMsYeIuPDkZjlUbZKhsJJpH0pT0mbpEzxh86OGgn7Qixr7OSKfWso/UU96NlG3vfq2N4pwEUK3s6oFq0WPbRm5JjOibS/RPsWb46LtP1uLbhQuuFjXV+9tq+pn/l+njd4KqfVTd5jn621lL+eFW6jwrBEQRe1V3yD2dJxby81YFhn6d/r+epajrX4LN6z74vVnKaCW7wyGc1AKTtkecRfB8+fN8X36+fz9p4jSp3/A/O3oQB5YH2iHxqAqe4TdfL3RfMsPqRYKIvrb7gGcvfK9qp9ddcAytOoUVAcP7Bm91ucE3ygrRZtk0FH8XHqhVm8R+2uIM40UX4BzvbBJuqldBCj1Szr0UH2/denVB0tzZafI8uAv/Hf/sf70Vg2nt1ZCDw5nPnL0xvv/N2pvE6+CxGmv0kU3qwDHboyoqfua695woEp78iEautubcMwofX6WmThc4AyZL9ImGtfheo6AepURIAbfRZgkBtF9LbDCxG7dKipITdAv51oi7FlFypfSUXqwLBz6uUBRdUbKzHQ+FnI8o6ABKbILiGINfDeMXYx1iCuH784x8nYokzLjirYa8jUYpvPQq6HLRX2Q9eQ+h3wRhnMgMG1qMELl2+PF25eiXCm3MjEgtALiG7VgWUSpy9Za9ZIyD43TG9XidDIbdqAGXPhpBJz8+Vfx048t72fw9zrvQqF+hWEPaz7X9TEHmWKnWzTFhHGXVVEjc7C8lArwUnA3/0QSUTnIyJDkTyM/eRyT0L6bcUIaWaBeLcuXNrunnz+hiMWYEdlOrTJ2SDUyp7LIMxiTID9pJ1DTBOtsvr17R02U75eTmqNTywysb3po1DB6dnDELdPDJduXxp+ujDD8aA1dHDOgBARcx9XiOm7E2B4ARDKppPlA7BZN9Ao91OIQdwpn1LooWU6TMkd7QG2jtAwGo9PcE/+cEPpp/99KfpvQYdVonx67RWKJ6hTcLIEI1TUEDXDC6NSAUgCCA4ghLHjBLS2Ug+WAGLZ09fpOf1L3/5q+nO7XsxMHBqT56idGbJ5kufztevIjiJ3OOUWvLG3jqcTVoNjQ4l3hVcNzChFzNzurHZjYK6dikXZccMMAxHWgBcUKAbDCpo6VyDWUUpaOc9dGaSSTJ6WN6+c2e6fv1mgAXO7vjxE9OFi5fTm/7WbYa2VoY3fyPLxIGatkGJIzCcbFrbxBkYkXfLxHWWOKcMs4qDd3BKH/DI3KVFEgEKhhqSzYuDepjyKdrbQN/UOqQ3XP2n8uZ6yvXI4uFMsj/I0zujXIv3dH6NXHxVjr2f7/uvDHPfPGtlmoBFP5MONPk+ZY7n0/WJQAOtYSrr5/U+ELwbKBqW3tdz7SB4NyRXDbySE8ugMyqO4HWMCRwRDA4Anc0jR6eTJ05O9+7dz9nSM1HjkJkELJDzf/biecBJaKnLzjKgiv4ZLodhkyxwHLwxEfyPgfBRBZS+z6N3fHRDa0AwwO6aIYTTaku1aisBpi4ITl95+BhgKoG19PVlyN4SQPEcKhO8+LC3Q2Gg9OPHj+ae4AY8O68W4FUZO5zPDGSaydKyWbpRnw1q/UKzj0PvCIKznm4kd/px7VY0GbhkDbY7iHE57q9DJT0NFTzTvfTv6/KBxr82lgAPji9fKSnOPm/MIBY0UyW7YxDwrg5PDawDhNDOQVbRE/ytt65OFy9cGGXMJRfLzqlhSLEvR6WaoKt2V5evdYbdvhuVAKNChDX34GMybQbQduv27ehfkkNOnj49g+DYX5R+d1tGEDx6d6bH6hnaQXBliLYzWT3fjrYDAF4BFe0F7nUSPLCn+uhpvbbwrmCN9KCt5rMXkFtBgwBFA1TsskHnmbWXc/08dM7zS0NdP0kX3dFFZtgTXLnCPaTjTmuulefi+p6BQKcZy9LbDHSNxB1BcKri0Pn6GIDg6AnBXj5npmYHqeRZnS9nm9gKCuADumV9AXrSa5d+scfmGRhVITuGOB1az7lVsHl7gNsFXNYe7aUdyvfff5drArq+RzuUkbGsDLd0vvcDZ2/0r5DPDonCCYbfBMEXp7BsTip4NgavwF8mJ2kfdH+I8zQLUHBg1kVt4Jj38PzynnnAcAUiV2WFfKKvkFabe9NccanTzGeVlx0c6bKN51h6T1f/6mo3szPdunkrQGWCJKdO1lDMkYAifWHjkhmZ1o+bONI1+4XzQD+cPHli7pWcZyN7emSU5tkbCN59IPYbEJwHEwQHOAOsit4bwYe0hsC539qa/vZv/zZ+3Vtvvz199IOPExRhj7wnz529zLDS6uHb5Zl7xeu20LTNJu/r4LtZzpwF76khzzUMkz0UBOeaAJrQlrNTkHX0r+c+to8qGukVWWVLmSHcfV7PrxId9leSKyvlR9+rnuM7Z861BU+6zcb7u7wLaHpkMzyHbc+aHz58nGAZIPixoyfmgAf3LNu4Mu4NpBdQWPYkzxk6WZtCW6wFUPDEiWNzRYqATPcTuS/r9bki+w4WiKUcVveY1ah8VBbzPYDn6MPb5Zc+P8/IfWagLW1DCMzQU5seuch8Zh3tJfngu++vT7///R8GeOUwuqV1oesVVIeO4A2rA8QmHKJu2x5kEPPKkIkkwCVwsVWgNmfO9/TRjt9Mm8WTseXZi5ot9Ti2LlUSVlNk2C16egwbBHiLj7i+kc9or4ZnRhVW0SU+bSVshkdH9rO6hvOCxs38Zu1d3ioXpeXs7avKQC2/i77iJdvlR9bO7zw3tPbP//zPoReyUlkv1+K98NFf//Vfz0Bs0RpYw1Z83rVDIzkurZWW1MA5sWK0jtSHMgghCKoMFwTVF+i+i8Er5Yc8122+Lt+9d/d3us27CoKryzpvy6PKNGWn1+l+c39Pt3G1Neq95ftp2/AZ/bJ0LhhyWv6J7x37sWyNfnZdhqwGpZQJ6qZekSS+sM+vSkvXAmldh7pMPKg/qwkp2A7qzQ60c+05AWBgUqVXKhhssq+fEQO0OwT0wd+SqDcqDpQ7PTGmBzC7P9vtu55oVO1VaiYA7+fz0Pv9+3ejn/V9pEvWBY+ha7S5yoasRGATRWv/l0RLh3Fi44FJ0NJWDMTnAEuCVbhGhmSOwd7aTR0EZz8O/J//5j/ZY2NDEANw5EFQopcuX0lELMM51lDGgIzVbqGIrCKkCusO1vDQ3ICNQEBGgKD8R3aY0fI4n6MUrjKulp4+q4pQI6wzQgd6QzTDqUtG8zAUNFxLGZTgcq3duOqvzcDMuE4HSTUQVwEp96GvswMTfE4mZd1mfZvpomGkQ8qemxkvYIiwxxihxIZ9JdqK8O5Zfq6rCzPWYck+10/7mXXaG5yclSqvR0jSluDgwWRw0ZcOEJw9S0n1YGoFjEKfeypYSwkVCI5Td+P77wM0waASoo6ajlR3xnT6Cgwza3Qpf+nOF/fpQJt9wRVE7oGM7Nl0odvpTNoyoGAmBdcBZOZ3aUGHjv1SUPPMFy5enD774Q+THabT5t8VYiolz4prlnA7PKVV3uvX0+07t6c7d25OOzv03a0SzGSnPyPzECNwMwMfmXQOTZANw+ATMsHJhCELifJd7gnYcyCDWIpvj2wcmhjeSE/Ct966Mn304YfTyZPH5zMkb/zVq+r35D9BcMvgMAL4KjD3VdaAIcL9FPrJ8HlJlJosX6pJRr+ynWqzkmtPgOCHMl39k48+SnUDwEmcynXKgqu3MD/zvgUEzyiqrHnmRcGBvSkteADlkTtEzlXygKv0xSMj5Ntvvk9WyKOHjxPNhB8waBGilLIBZjjl2wwhBLeGcSn4/cGayJEGgncnsCtcZUHAm+EMsJ/83jPUdHZ4T39WaVs5J6/0M1NplYKpL/Zdg0755P0FIJCjyCOAH7LkaRfDeQOCn79wcXr46ElaXFTGBedyuNplTVWeaAsLHYHIhgyhqX+BtkdrIvk9RoTx5aCNAL6WkNPD/tB0/vzZDHH98Y//LO0I1g/j8DENmkABcPko7bPPOIDKAB40UqJqU4K9G+MZ2aQM6EBmgI/0JS/AaRUE6HpPmeBryiivuyp3PLsup/YbGOUcRh6NIaFxGhpo2eV7P78OvguUdoes36fThbJP4wggE14HWEk7tF3mEmxlsBLZkY8fVzk9zFJrPVCDd/fIlns1PXn6JFng/Myypety3uo1W2Jw8ujsVA8QeEj2dPWuoxw8xpMVQXB9AIiRxTw/xHDC0bMDVPfcApYeXJuuvffu9NOf/iSBlHPnyAQv/YLvUWDQkh3j2e1vh5JpuNUO5ckAwYdt8yYQHIAjtDBA8PB1Gx42CGuA9m1Q3+hB6FkmS36A4AY3DCZ0e0P5IW2Y9cI5Sv/dwMz7Bm2vth9z77oD1OVJN6KRA8kWHoMMHdRHBvgpht9s4PhVawLONjbZS6oAmBeBY14Zw9AIetY2D8hgWo28dfVqWkYkwyrAJ/1La3AOMqDAxqKR0qOUuCLzq5++oAbnbXCE1yOxRo/EshH2y3LonTWwf7du3U6mGT3OAcHRByQKvAkEL3uNjLcCh9zD0NfIBO8On04C9hIDQZX1AAckiSBTtasAwdQZ8j2ZrgYGzDL1+gLGZtSodzgDv7TfPHNpjHUX6PJyekXbomH/6NBpV3mdLv/QzTy/9MZ7tFPNGPJz+5zsAZJwbe077V91eNk067GP41AdPRr7g4QA2ndBD4KZ6GtBf3lGea3NL29pl2v/5e+AKKM1TNlgL2PT8F4SEQBX4VzAUeiONoburcOzM49lZAvbcol2KPTMZG1kHX/40ccBddxTE1fso6zzq0PLHnYQXECS5+YzOodcB3ss7VAOVYm+meDSyqpu41y0VQTuOxDZHf59NDQca2SKe9w/x3ulx9mn2sMm2ZmHqusbsDb0c/cr5Ate44yRE4Lm2L3p4b55NPx64/rNtOjjfidOncye9Oy8SuJAHhHIZc+O51HYX2QOvG2F18wrI1g6061JU8P/KR1S9FK0s2RpY6tTGet+BADFDmHo9YsXGdQIYHbl6tXp2vvvBQRHfsbHGn62QXlphHt1e4+ftQf5m3YeZ9mz6QUauA6vI6/xJ8v+PTG3ytE+tLqHa7M3BJeUN/p0zgeTxwwgGqA0KU1Zx950f1/Z0884+mIk4ugvsBbOf7nvYit1eytnFH1AZVqBLtgU0BTALz3YMS5oh4KvxmfZCzSiOoJLVLX7aBM5Bo+SCW6Agec4SrunkVzDupRdnrVyxderZL8CstI7+6WcV/6KV5it6l6wpz1BS37l7ASmkTdPnlX7KuQUgzFJVqo10NrpZRJcqDziPYDMZhIrq7iuYJ2JYe+99968X+I8PQmPtQGSk+WMzGGdCVY9eRp6xM4ocKt8hZJPG6Pyyn7W1aaIKgkCRKzLIAa2Ylp+jix/dDyzpqDhSnYkw3dJNqv9LUNHPccaGMQp+F3APtVdtGQp4FwZo58vb3NtW8fIU9COAThtNr4Xrf0+AU/2gOflenyO56ad7d/8zd/M/eq12+Kj7W5PB9Zsh7IMMR+lkkXeQ/7g4xbA7fcKrqziNILgRdeV2CG/ymsdpO1+6exj4/MNnE79Kd+tynrlFN87f/d1GSxjveos90n7VXqUX9ynxe+KGzLbn+Ipyhzvsb9qBAeifBf9MO1b1mcAocsZq5y7XaI9teq/KX9IKO3AtfsrNjTrwaFU4tu0xInVPTWRlzWnYwHVK6OdlSC4aymMpujA8+Vz7q9rMEjHOvmsdryyqWh+/5D3ukfhKgWIFwieJLpXr6JP7t69k7ZG0kdA5wy73Jx1Ta9SIHjUZV6dQQXHMFcNAAKAp+JvCx9gqTSoSiaS4qxqOTDRxoj7SavV9mxpiXbgf/jP/929AHID3FToIcRohUJvXgAjSkJoZQAQhUIpBqs+rBJkZyiVq9HSRCDSv6YGmvDeGNJQrsOYhlLsDObCPUCVgA7nH0VYhhFWbR/KEOPLw3aNMvfinFR0ktd5L2vUgOgMK7PwmsTchWM3CAVC+r4IQHXi8pmM7GrEHFqrKeBch/3jWSByhD1Zt/Q7xlAjY4HPdGZU2Lt2swMkZAddcE2elWfJefBcGTB3INlNTCi/fOVyrp/smGF82D+e67m/7qmvQVeU95IJTqkSJc6C3Z6HDKnhkPOw9+lw/Lh3N/T6vsqwKUdsAJHGRBdws+E6QFMFRXcApAcjqoIHPEvPEhDQwYl3UBR/RxGSyfGDTz6Jc1zGhf2Jild0LjT2pNN6fSNDJAE97ty5Pd2/fzulkGQTVQbJ9sQgIUBl2ovwO20pAJ8fPXqcHleU5UL+lWVZkTKAwkNjWnWcsOn19Pzp05QRA4IDMmDoEYEOjcztPhYDs/NSPZM8UMAVvI5ToiHOdwDSDMx7VaUsj588rcydUd5ZgCklbQenkyeOTx+9//70+eefB2hIxck6GX/bKQ3DOEnmJplQmcI9zAB7pLYMJZwL++dDg/we/koZeGXR06Pxm2++z2BR2srgPMFLZ86ejtEEqFMgOKVu1Ut3iVwSQS5gQkfXc8zetDkFKnD2o2dXzUGUMTBVOpe2lBEdOO+GSgcxuoLS2OhKWdqH5nrArIMWynF7grMOgAVAGUBwAjTHT9Au5kLaW1y/cTMgEz1RoTmygAFCNRoEuX1+zox/NUG9sqp8xgIJC2BMqxJAJIDSkdEB6HVkYyMtEQAwf/SjH2YAI/royNEjNSwv/aOhprqu5+EgHh33IBYjGxQj9e6dO7OSZq0asdKLILh7b5TdveuGoPqhf1emKGe6ISdPdQNx9UwEwWddOw6zO3z9ft3wXJWd8x60QV6uR2PL80qrj62tCtaSdRNAbCe2wJHDm1V+R1ZkZhGUnoUG0B8E1R8+epSBZLQOAAwL8DnKNgvALJAsQR6MNcpxk2lHwK/0XoHgI0jf2nbIX4UVL9VD0nllTi8DKXnf+iFA8GsBwSsTnGFY1Q6leLiy7KvdxtJGAxul6NMKFOIzVcFFJjhtItTdnoO0ksGGtPgZhnbAuNYj3KDGKk3k/q2lT5yXkUXb6U791nVZp09ljCAg7+/yxKqr8EprO9ZlyOz8tKx1dZdgrGerc1BDJAlcrk/HMzC3SrArc7LajJDBAsgcGTKcDoBsbBw+f/PGjenFyxfJAKcE/8L5c9EFyF0M2TjnBHTTf77OgOvG4UiiQxnC0Gf1Di+ZrYNrIEYbpPieRIAa7qOTUQD7TvSsIDiVSvTuxf5yAKPnwh6zTu7dM8Ejr0eQpfOr8obnwZm5fuPG7LQw4FnggOvmmUcptHye+45eityjB+59Nu1kzlVHuDtjXVf4szRcCSHbkcfsQ7ehu6xapcu0pBllst0JUw52GusyUj0kD2ofa9NKc9CxlaMMkKclCI4RtjFnFoDj4sUAVNqb3MfPsyfqKp0+wROBivASLZ8IBA7AkeA514fGsBmomIXOaaWzsV7DMa28IMsRsMvrYV/xBV0A0GLjcW/o6P0PPox+VG+xPuwN/lm9IXjJewTBuU4lQSxtROz7b1/tynTezDB01o7ssn2RdNB1Qz8PbVjtbmWOfo8yd7bRRyb46jmu0ofnCrALj9qi0f7nrBMfR3tSGuoyLUByQK5qjyC9U+aOnfng/oPsPTMqAEGtUKsARrVRQxcBsJGN6pBMghL2DeV5pZmsYczBmp+32TLKxd5iyvdhb1I9JO+Hr/g3evnSo5ogzvmLF6arb70VoDHzNaChNgPCQcvyqXzhfus/ch99wsjiATjyumfOGvBb2GdogsQnfH/OIvs2/B57hPM77wE0hHd4D9+LFvYHOLi2QC1rNaN5tkmGrZV+xyPBQ1pK0LtVZQt+8L378nyuA0xe26AZ540PIv3bdofBmOz382cvpjNnzs4JS+xFBS7LRi15UBmFCxC9O+282p6zuAmSp0K1VW52u47n0A/n9aIHEs0KfPM1W8solwSDDCLq4+sfcCb6d/q7Bie18R8/rapdkldOnqLlC2e0nu+0qfzm2+8D0hY4VRmcyh/tiOifgT2glw382l7Gc2Zdynb2u4ZS+ryvQ+tpOTfv0wKMkr6CLb9ko9bgzJ3tnekBtPn0aa6XNj9j0KcVqI+fPKm2dFSWbfMcy2yAtErbruzXtFchIIZMPXE8z8GckfPwOlWlaaVWOhYfG7+e+5fOHh0PaIdRbsp09969tIpkTzgrh3cjrw04w1NfffVV9BI8Jk+yZ5zzp59+Ov2Lf/Ev5oRIeTjr3d2eprUCMAsY1U5lIPyY3TIYZmmZtlRvd/ksf3U7dTW5irMzGKzM8rnVffHMjKtgAAAgAElEQVQRdqqiXTugg7gdp5F/pHF5WxldgZCq6JNf+zVdj2tatRG6n2OLvN4ORZ7jft3nnfG8AMT7h5S7/1y7B2uVRby/y9Tug/fnK69k+DBD7nasTF/Lz8yf9TMDM9IGU8aLIUBjfKHDnz99loQcW4kpO92fvi73l7PXFvIZuj2pDFi1U7seKj+x7CnTkbi3czyqVduNGmA59pN7cm/0rXgK+6L9hVz0fAxggD8XaI//WIkYdh2gEwDvlzaQO4DeVJ1XoPBZEmacRVEBN9qeFXYT/OZf/8t/Z49ocwzKkeHNppD9DZhHT2gAjsMblABVP16A0iIWj1qHdSnb56FhdNuhoFzoCQ4gZeQ+Buho9x8CGZmAblhX5l0hKmx5nwrCA03G1Mi46IerAadh/SbG7CCfLQOMgko8Ah6rxOn1NCT93oloYaRlWnS/jszu8wOC6ySzl9ybgxUE5/syAbn2WyUmEevwCoKzX+w1n4VIuWdFv2uSNUoCQQIDY4TRmw4QnM8lyiqoO5xWhX03lCFe9zsG1u3bAZpU8jrKChyFjUauKYJ/bDhU9qbX7oB6DeBbMpu6MFVId8CgCxUFkq8V2FO9+1wzCl8Q3KhilcWOXq2jvxnZqbRBIXiAIc21pBmv30HwTh+lFDAsoY9Xo6fSnWl7p0Dw3A/lvEOmcEXfyKa7c6cm5VLmV1PAGc66F6OAtXJ2x45j8FcJGkNe1vboL/4kE80xBN55++2UpZElVEo3lDkb352uF9oemapxLF8ns1rHSkcbg+vgGPaJwXn33v1ExAHBuQ8C8/WE4FubTp08ERCcTHDkTvZjnQGfNbMAIylZ2euLnAF0tWdcLyHCUWAtGB4oiaxnRMt5NoxCDBwGYzIY5uGDx4k4AmhcuHg+Ri3GE0IZIcrQE0tIIyvHWsoRKdCV81WRMHS0gwkK6fpsZa9pMCjPNDQ6SKCxocGgQ6aBKk11g6Ar1i6XlAkaBMo2PttBkADqQ8YDgJNZBwiOMjp16kyc/nv3Hkzfflc9IjMYbPNY6I3tqKBqGb8FoBSPEBkY2GIprbHQ8P/IDEkEnM9tvZx2R8ZwotSA4IcPT1evXJnef//a9NkPPxtO7MHpyNGSaTH05v/q4ma3uqfht6G2WF9o5O7d2TEt4Koi3gWCVzsUjUhlV9dBXU71vXdPOx34d+lBfaRu8LxmOpp7ojvEpp5J2enn+vl1WvBs+/260doNIZ/J15xVkesBaKVMk0xm1sD+1MCpAptrgGWG7QQM35nuPbifYYI4KVWCWyC4PbqrNBeeRmZtplx3jango90Df0fGJcsSnWSQc/RFHDD1fM6zIAjQV/1bFwMQ529teu/atemnP6tM8LNnTw8QvLJ/qTxY7BpbqtA/0gq1ojEWRPYg8pPhmAlSkg0+el26v2Uk1nBMwWZBGzM9Ogjumc6OR8tQiX4bIHi3a7qh7xl32dB/lrY0ZLV3BGx6abp09Sbd6Dq7zOM1gXbWiX2hzRIAL33+GNhddMJRhn6ioxadzjXQuQ8fPkqrCAbJAbrQFxxn9eXL6kELKEHmLWAiRm+CKzkD9ERl3kBz1Suy+sJ33rKtnWfknvAeMxf5GZC+nut19CzVVmfP4zS/GQT3Hjredd06/XIWqn1a51FlF2fF8zKHQccXfU92uMAP58GAMc9utmOmvbnST6CI6+lwrrZgky46ANpliOfP3ytw9TIg+J+yo7uN5V6SxQegVAO4lqCk9N0dZmna79pF7pvrlJ9nGh6BG3QDQDAZd1R/sQeCNThAnQ/U04JnXFPHlp914gx+AIITyFE/mwGKvIK2aQ/GPao/LQ5dZUGV7VX90KEfr1e26dp069bNrNm1AoJbJcAeOeDQ3pk6ctrX0CU2ObafQ4xZP/SkrVKZ0QWAB1wbPgR6zzYi7m23X5TVOtQzcDDAWPZC+2GfTrN1Txss1vXj6rnG5xkguAkUrBUnnzVYUdL1r3TTbWv0xOKQVxsezk2gEHuGoDk+rJ+rpJ9qPVBtZKonMa/bD9jWOfodJmCoVznzyMFB37PCcbhwG2rLUHta9Mn7BbZtTS+f14wWWiZAv5nDdKUG8yV7P+scg+cAHdqQZGV+1x3aL9xHXwVasRqA8xBINZBixbZVBJawc39+hp75Hnq/cCG+oRl8CwhRLSCsGOXaVjmzPhOdZh+6+furNgnr7TpIkMTX+/u5n75jp5PwdGTgWqo15OsXL7YCSv7jP/5j/KfTp8/kedjLSjarfrfQGdeL/3Rscx8IXgNVR8JEKtMqY9xnk85Zp2Djfn+gelb7d64FYFq6bbPwmKHHBIYNSHim+u+9ssv7qrcBwbk2Gc4nTp4aQWLasqxNDx4+mr76+tvpd7/7XVV5j6xO/RPv08FtA1XgDmZmaxN3W8EA3oxl4O+8qlZYVrdXS0l8+qq4PLJZQb/KJKUNGT30t2Kf4zOePVddCWbbGEBy2BoM+eTcKhmmtDs/s+e08orPs/sq7UgI4HDetFmjuizBsLXK0BZD0Wexo0DWDDZCK8/trQTDv79+I623SD7jDKjKBwjHXmGdnAVnCk/zz3lZ8iz3BQT/q7/6qzlTdfEf9qZXtCOdKomuQW1lozYQPDQ/V2yXzdllutfsr0FnBnW6/lO2ynvq2c6LJJSpw7VDuq/T/YiOb+jrdJpQp4p9rdoB8rl71nGbLvNSwRf/cknr8FraqeIWM5aXBM6lkrzrsVVbednDpeWKNpl7sU8Pqg8I+AwQXL3dz6fL7zyPlYmtI0bHA6BL+DNVTdMUuczsi6dPHhcg/vx5eKzbuquyyN/7nrqvXJPnkTZ4rzaytt+c5Daqdss+rn0XBOfn6lpBtdvNrMdEDPVQWrQR5B0zyIrnal6AAHXJwZLvVW1aVSEZBn4Hv72Sk6S/CqAfiV4HrzNpxva8wRIOV7b7HBT+H//Lf28PJctNcjiDmVjYxUuXMxSxJuTSYqGcUQ8dIWZpX2cGjSk2D+EV0CsgeJVrYNS72QV8V3p+B8ElVKMnMqHfPZDOJAG6dDxbOYGbKmC7CJpiGhmnO5FGp1YZujsvMpUE1xm+X0tDUuLSsPJ1BK+gofdjL9Jnd6T6+16InKxfoosIWDKkiJBqJMzGWjNGXKeGMd81evibzjuCHCPRoYUYO/QppB0KyknQ1yF3XYh65hK7e0pm00MyhEepkkzFtfySGDXeehZFF2qdBrozFtBm0K700M+10xJ/X3W+uiPIPfi7GRIYfhomlMEWY1XkUkUJ7ON96cfNeQCC832m8+EEs1YNHGnJtZbCQdEWQEg/Jf5tb7+MAud+xUcoOQCig8lkoC0FCvbRoyej5yEgeEXNlt749CsHGKcFyc60x2C39ABcny4ziOfDD9MegGcXBKec2/3XIHR/6vclGsy9KGNPz/KnNZCIfc3Qgs1j0/qhjenZsxfT7Ts1wJWheTw/wglFD6h87szp6ZOPPw4ITpZd9aav/m4Fgo9e0W3YWHCugaZGWTig6NVuAAWcKLJvAFuQPwE5D65FiRBFvH79VozhWzfJBl6LUUTf6bovArnK6o4dL8dMA7UySO3pt7SMkS5JZQ0vj+oWe0d65jXkpOg2wyPHuqMIR1uo0NQAwiJzE4SkhyQTvgXYCnSc5ZIhcWOzATAr2l3WUw0iDv02ZdkNitlon6YA4NV/69tp8+ixZM1cuHBpunv3/vTNt9/F4UfJqx8yCC3B1OqxnAqgse/lyI2qCIZixvmtYEjaIWRIVBl8AC51lmN+QuTZ+pwJ/tlnn1YvcCqKNu35tjftpi90DVcsuVyZNlYbsS7NJPbkGZngd+/O/Ms5qMuSnZCevMXfkT/IhnFefD4GXdr2VAlsNwY1LFYBIGWQsrrLNeXFbOjPrX7SI6nkyThjn8OMes8wz20W8Xh2ZW0NFKozSFsPaHDoTb7bxoaf0du0U+J9VJ2w12kRk3YM9Gkv1isdUjya16GxV6+me/fvTXfu3ZsePHyYQLqyX51epfi1h2S8AYTTzqmGj1U2Du1RODOrE7KXo1VO7etoIbKvTYxA6wi0JOCylx7z1+gnP9qhkAmeDC5osqdEt96mOeOxl+l7N6gHOmB4ExkYtk6Aj9U1Xc9kXwPEzoJq3jfkxGwIz/c5WINhW4YctGQmuFkz7KcOq7TnPfL+0ftZZ6DbLt0GMjOrg+DdQFY2dUO5O9s9GB2Ztrub4KOlj0cAcjIHwJ7qdfcMpaJdSfp/lcBCTjN88snjJ9MNMsEZRHnu3HTlyuXp7Jkz2XNkSEBwHOqUNJ9I/8z0lidrbVQXCMZwL9ZUgFtljsorZusgewz+JVAzApo522RB057sTjLSLly8NJ06fSY66mzk4YXMTlnsP7J0q0Is5zhkeAbLB4xf5DX0kgFx2F3bgJpPk2GWz4y2PrEPByiU14cDPD8T1z1QSQzylsBEN/YFoTzPVSdI21N7lj1iz9gDzoFWhtp8PlMHfZRdvsZQMirblP+dXgXiumPez0VaFawzcMt7rKbKuaLDRgIH2UEAidANn8P+AvCwHYp29qqNyLp0NPmZPdQu1u45epi+wtVu0cAu9Iy9d/pMZShWklAlqmADseZy5toMk9ErFr2EXkW/8j5o6J13r8XukDYBJO1NyzMAOq3KlwyEu1OVgNiqrFuAQ/B8djpT0Utwv9qomKW7Cpi4H7PeHllcAiLuVXe2/cwinxceW/WxfO8sg0ZADJ+EtXGNzKHIYPVKyuBLm1wblecymaACLfahrr6kZE5yFmnx8Ho3dKAsksZRg8ng39ioDLL1aptBNjTfc64DCGAN2DpVzbYkgERnWs08QJhZ/w7Zwx4DVgCCe0bZ91R/vIhPDBiJX0eQjQQ0aDfACfcaPkYCsOjElaqcWb8PWdPtdfZNutbH0gfidfYHelBmC0oYOGEPoTEAF/aECmH+8bM2ENfBt9fX7n6eVczsGbTO91SXjQz72BcDKFLmrOqa7qN120iZwzr0x+SRgLg7VXEGCM49uc7z5y+T/UxPcMDPc+cqs53nlv7YYj5fZ7VUfRaQRZUtrRIrI9bEDRI1BIiUZfxuG1KDk/JR5t6MCh6xku4L+7Pyjs/BD9yXPeU8eGarQ/i78l6eeUE7rd3dVKwcPXYitEMyC3ty7/6DDLynNQyyQP4RJ1D2Slt8Fjrp7Rjil4z7ymt8Dl5D/vZqGwb4kQRpO6fMShhftLzEnuf99XzYhrsTyUSPaKn7+HGytTkr9iM24k6dL/4k4FgNzQTgr1aKpYeo4uAcX8dmwJbIfJGLF6fTZ07PABz2q5nnlTxR8gu7zXPgWbGHU2F8504qZGmRxrly3wsXLgZcB5ORngKCf/X19Ic/fDXdubu0XYQ/2KMf/vCH+dd1d+mnadrdQ6+PVoz0kNNuiak0KhWsWBz2Xj432ml2nzLP4uysgUGEB1tHA+W9Z6LvP/s+2q/DZlePKktW7cTZ3rWCc2BtHeSccceW5OE6lVnyS2zG8ZziZfI/+hR8QHr0vdq+Pv9io9GTH72y9Fnv6121Efy92usVFtPtavdKm2qfTT8CW7bgWAXBV2Vd2gWNNjXqGeU5/M9rBFn4InCMXnn29Mms0/UrWVOvInHfWZuySLmqzeGeZ4bAocKEO9bF383Qhgq1hQDBtZkMNj54cH+i5Rv+NV/VquRo/gly2xfczPS0rVxpu2KVMeSHjY++wsbjuuj4XgFW8oZE3sJ6KvljzCIbMzT4+z7b5X/5V//BHoodRzD9PMdD8x1D/51335muXXtvOnb0WDK0iIJlMEEMRQTN0itG4hVU5XeMQZzpgGKUOAGMvKxJ1yn9G86hQhtG786aZcRvYqhZgjbAWxB/TjlsPegEwfu1uhKViRUGEojORtbcHFXX2Q1Tn0OCQDGouLiXWQ58VmKVofkuk9dwmbVETSE6mQ7FB+CJsc+eMqUbZWMJrMxi1MXzVDio4ByEotPE90T2R29D9i8K4+23p4uXLsYAZw0BUZ3cu7Ge6csKHM7KZxQEAGRiAGMiVk+fzuVABYAsEUWBNwVeDOU2EErhpYOi4OgCJS192pCDLsyNqndwQiOnG1h8RiXCGl0zZ1D9lsYAtxG4SCbItAxhxcjOAMUPPpgzwRVknq8ZSNJNF8wHDgC+Fp0hRAKC7+CUk5FaRggAOMIb+mBI5rcMpLxxPT8DJNG2orLFq0cq98f5IcMf/t3d3Z52d7YDEmMYvHX1SgZSXrx4YfA0vQwBM6p1SFee/lxgYUWTMarYG4YlOmXebKmNDQDkE2mfgPF59+69GDQM7MR6JPqPHKAn3KWLF6ZPf/CD6ac/+UmcSwwcylVZQyLyh4asGZO+Cwsb6MkAKKOQUaijrP7hwwfTo4cMrytjMDJrbS2ZEezf7dt3py+++Pn03bfXA9QBgDMYs7L3GP55OKU18C2OEQK8SuprGnUpuwUEV57At9KXtL3q/LmXKhL4SyVk9of0qpJSvmh4KMtU0n73/d1Qkc5sSaFz1D8bB3o4KJhf337z7fTNGEJB9jxZ4BcvXM45fv3NtzE+ybik36AD6dLCYuwPDqbgSg1UtgddtdZ4/gyZUOWLDJIKGDUPsqyBhhk6M6LDZ86cTuueTz/9JGeC3tqgn+Aw/iL/AcHDQ9V/NzKqOamzwTKMepw/gWX3FV5LL+FqdJ77e34dkElPS8uMh/xTNvncyiH5XcNTRdwNp8U5X/qcZer5GJBnqw7PrH+2yzuv47N69qWzKhPxTUZl0WRl5wQEp4fpLn3aKqMR3nq1A6C4m36NFaShf/52+DWBlWktAy4BwTFUyAYH5E6fZvrBHd2MGY9shRbZL3hv89ix6cjm0coYH8YOMox78PkYsoLG+T4yt21hMiBqA05JTqAXeWRnlVe//fZb0+d//ufTtWvvTmfPMbBxgOBkkhTTRPYJ7icwr85PL/tl35CfGJ9OZZ9Br2HAzvbQHDSpHqjlNS/PIr14Hw3EmdcH7WqHCOax3ICoIwAjfQoMzZmsI6Ntn27tmZrDkV3tCc761a9+l966k9CBFe0e+8mzRnQi906v9zhzbPPIwIHWWiCAPWQ/0SN379yOfCFYgW5C/gISs05aBHD+ZADTy5PgF7RCr2ZSgsxIrGeuctjqLVogQhI4DOKmH/lSoUOgJ0GTAWiWfN5OsJmMs6tvvz2dPn02raFYGwDmxUuXlkBZnIyt6dVugULZq9h7Bapw/AYDc35j6BX8g70EGBha99xHP3jP24y6DmZjhQj6y/OrIKbBilWnq+t0HTvXzT0KMC1a74CL8kxdo+7zd9omAYK7ztghzT6TntWT6rJuF/EebegOkKaCDF9llO8fPXI0gPLvfvdlZlhAZNAL2XkOxtRGrkqlpXJhv2zcP8wxjiNBldHL1b2Krl47GFsvrUfSu7mGQ3GOSVZ4jcypQGw90yLT2Yuvv/4qGYJc88rlK9PVd94ebYPKB7ItCHvOMxC4d3CaSUMkHtBqkNkdnBG8hZ1UdhltHApYws5Dxh4aQKRDtAxSy+vdOex0okxSZ2gjr+qZBFaRN0M2SccdkPGcZ103srkKzGIw4dY+mWaLBwc4svfsp/sTsDNDdguc4HfojtkV/Bzf43kls9DGSIA9dLpWVZfQJbZeBrSfODGD4DX/pTKqw38ka7V2WTyDWeDyTpIYQjdLT3DWBVhBQhDPr09QVW/b4ftf//rX1Q7lwoW07YJ2uZ8+ofK9f777DvKdPp/7W7Z60Z6AlrKB51afILOxhXg/523JOmsn846/AVpQ6QrQx9/lee6FzON7lx0mZ/Ea67YKnOtgI8O/3G8BVirY4bP6fIutUhni9feyeKSngFPbFRgNUIrs2N5JAJ378ay8h3P47W+/rMGYx46PdlZXQhfa4s6S0BeTh8kiZG/IUnadtbbd6chh+tdW1qK8w+/wLfdW/swgz9qwewc4jz3E31hrxxbiL6ay6VDu6fnark6fIbT4unrqFhhMdmy1ScVHqwGhNawanJfB9l8B0H71VfQi/FOAOS0FlsqXCiwfTKsu+LMGiq8H0MZagm/sJ47NCP/yefRi+vNmP0aWfTJCD+fcX7x8Pg8cZ3/t21vVG1up3Ng8vBEf4T6tRNYOJvCcIdupTiraweZMAGQkcFHxx7Nzn7Q4WSvgDt8OTOM8lVwnT864SuEzJTfk4R7YL/+5AtU8M7NwvqNF5LffJvjIZ9IW69y5AOHwLT3z8Wd4LwEXAg348/gmwXaofD51evrhDz+bPv74B7GJ0ZfyE34Ls7KSvjH8mdmHGTNxIgesTCRRbLT6RJ4ZEOpYlzKee7CH6ATtte5Pdp+yOGz5Ck1RCTqCbd1G7PfUdgl/mpDVQPDZDhgB5/jsdnAYyS3pEoHuHJVv/Z4L+Kp9XiBsr8ZQNii7fYr0rx4DSJ0Roc00739LaFLe1Hv2t0MpGUsira19wAKWGTB8FvmjrlIOvsmurvuUe1CAtYlVlSzCvaBV3nPy5Kk8LyB4MLZhozF3gmSLZJSPyhT0vkke+p6ee8cm1fE9sUbdo/3M7/BSyZDi6Tpr8LoKRCJ7eN+t27fyD73CkSI7zdRWRxB4hg+cvZGWRcPXVs7x7CVXq6oQOUq1H7zHbtWzlf3OPTjbwqAr2VGf2YAc+A0JJ+I3B/7v/+4/28uB4Ggzjffw4TnCSOTtgw8/nD54/4Pp6NHjMe62dqo/1FA/ATUU/BAxxMnGuKH2d0yWAkJqRHPcPI0BHb4w+mAaN8OsyVXgJ0bJ2DAJPgbJyOzgcFYjq53YZdQOWqw6e2VgVXbCm4x0lX4nnHktI6OYZ/d5q7Tq2KwoBbk0SmaAJWXUUwwFDX7WhoMEAXz55Ze55o9+9KMoGwMPnIE91yV4jSANR75jcPK+DrrkzHCoR8sbDECcuwsXqyyPLzLz6M/cnbdhiZQBRCnFaLmCoqMVBYxG71RLqdjHXhqqAypjdKGrYhKE0qGEySsaXNlfZhgI8gvux+kcETGN6e58vUn4uz4HgcSoHwYGTnkPWswg80ZNZMcZ4j7vXruWqLBCtRumrK2EXJXX9zMA3H49omqU2j98eD+DMVGEOOfwUwTihJG9Pt2/92D6hmzd699PTx4/TZsPDJIMohxAQwneAo3Yp5cv4cW6FmW+77zz1vTZp59OFy+ez3pjYL4GRMfIqGxw+UaDuZTf3ii1PZpWKBl+8uzZnA3OuWN4ITsOb2zGyKLMnV7BGDHInEQAD2C4HQoY/9knnywgOC2A1pEY1Se4JnCvxYAow7Oi49VaoHr6vk6WfLWwSCb4g/tpW4ByYM0xZhIs2chQnPv3H03/+I+/CsCBwUTA5/Dh6vN98GBFlzknDCqA8wLB7adVRpPOPddnf/iizYx043kr65QxHUytbLsX+UxlJR0L3wtoaZxpHHeHSMdcWuc9HUjgvdAsr3NN7sXZO+Ssy1DWblsk5DCG3rfffpfvKKsL5y9O589fnO7du5+SUow89vLM2XM1gAiDd2TkG3SQvslyK/5dhgtWaS+Aag3uxXAsJ6GAK9Zq0Ahdc+L4icijjz76cD4LWuaEP4ajih4jW7l4j8y+ArBrIE9lh0AzyCAMCMoZMYLL4SG7sDK0WL/84B6xxzH2xrBH+ZghOzmTBl51o7M7h13m+57ZgZ6HBhV4phES/ZDhkAXIKytjAw9eXMCFAhmlg24Id2fYzwJO9kCgMtHAZQEjVYlQNFa9vGtaPcYnoPVoe0NGePQePcEfzhVHFWQ9MjK+GUpSGYnKU5z9BG6PHMn+JxN8h3kGY3L7KEXVwCtg+3X2IsaPPadHQEXZxfPWfQjC74a/P/nkB9NHH38UZ8hBiO5V+taPTF33RxmeLC9KpQcN4BTG+GTGwQBvwnet/537moqCBP6rrUzs6eHEz978PKRxnO8ADtTf2iBmZvBd+tTe0sHmzFiTwfNVEMRnMlNZHd51rzJfGlUXG9zhWS2JV/bIHxjniyw8Fpvs2fMXCSKUo3IoDmWM+lGtUvKxAr0ALjiNXOPkiZMBuunjiVEUek7bJZyLGrBTs0xeT0+fV3VBBcQrAyQ9UEd2VA07LrkdmZDzWvq/4nDl+uplZOfuTtqgfH/9++nps+fT+x98lAQRql8YHI/9Re/prD8Dpauyx7Zyyh4WXVn3DmMqvZUzGBlryGTarpiJzh4n+WBUzgmEzOc6HDoNfc9Mm9Zz6TJeWSMNlC4denNUgmo3s1foCoIPZIJzncquqZZ30p8/m7DBepHV6IQCKCsD1KxGQSrtXtc70+XQ0wZFzAJmX5PRi5wYmbTT69JZ2MVk0wKG89yA4AwXNEkEkImvlMNOZYMq431e1qh9GBt3BJii10YWWDmjVcEEOK2upQUHfzMQC1pQ16p2b/o4vIf7AYCTzAKYCIBy9Z23CgQHyEpWabVgw1E8Q+XBiRMjI7gCJ9D5y+eVpVuZ4E9Hgoqlx/V5MzeTbTjkrvpfe06Z7zl03vf5tKn18wTM1e+hhaH/LOt+E211mpnl0oHSBwYUu88ioM95IVfMhvO5uB4gHs+U6sfXNfPl9KnTOQ8+8+jJ45wF7Qp10pXzBA3qrKvazCxW/N85i3dnuyrCRh/nbtf7M+euTIlPA8DTMumgv0cPHs40l8+RiU0F5ZMn6VENTZBFCohGawXpkaoSvpAX1ed6AbSlUc9QnoIHOpiqzGMfEqQZ4HNdd2+eocM62SOTPuBBEq/4x73ef//9GQT3+kXny6Bhz11fSTsW2c4eQcsEMJOROPrIcu0eLOmgfcmn6uvsc9iH1v0P9vBye+6fr+6luhaf1ExwsvG//N3vpv/v3/7b+LdktV+6eCl2afzS0UaS60ZuBu8oZU3P/8NHDo+2GLWWrGfam1sfwWcmecF/tNbhOrYq0A9FPnQMQhvRfr+en7IpAZjxlaDKs2epco08H5hHZGxmGJUtXj7mSHxIe7DyAbBj0DP//Ps/jJ7g29PWdg3fRqvEJdUAACAASURBVJ8WeFSgumcIZqBc5R60LKQ1RhIcDo0e/A8exHbDT6L3NuuIvBvVntA7LUkI3qHflYV8T8/+16+DE3CfJCTx3mdPAqQhRyvJ7ETugb+JPbhNYtrI2kfnbhzGFz+SwDm2A7qVajEz07EVI88Hb0pX4lomM0BPYlusRx2KLXDj5q3QEHNL2HuuSZY6Pj+Jo+++824+++z5s5Lzv/vnahEXn7oSe2gzSxLjBx98mOeCp1k/tlGd25K9nTN2hlJ8mbLFZxA8IDIJetVtQUC663h5kr1WL8i3HfdS3kub2hDqBGeS6IPKZx0n0y/WdmRmSbdFVn3i7qN03ePrs30+7DLXO9vX7M8Igiw4UhnZqU4dAPO+rlUDcRbf6PaMfPamdWkfaDsop3zWxR8b2MDw53u2/1yFO2yYVB8MrEpac4/4XZnOPT0/XocHUln//PksX/SDtdG6/p6fNdVXZVf6fn0I7R7tldgEQw4gv+Fl6NU2ZnXNtdhH8CXPiW3//Y0bwV/ALFk3dky1O6pgD9tv1RXygn3Uri3MShutcGnbKSIfsHecO4RtVcB8VUJWVVgFA8FsrNjPe6hKXd9IZWXuxZ7/P//9f7GXknzKz1/vxgnVWKTvIRHpq1ffmo4dPT7KlHfmfrE1dXTpg6VxBDMIbAqCZ8r3AMG7Ua8CVxF3htN50LDyPSoeGbwTb1TVUAgqlZ5l3Ilbg0/F63U74fO3KhWqNhYqJA2pDl5wPxWcBLRq2HXHUYLW0FFxxpAO6PE6Ci0tI4ayxaCz7JNrf/bZZzFIjP5C0PZy7YJN8N3If1qbjIi7RoUgeECqAweiyCjzRVjPkWGAvldFA2H+UZYjA8Mg3ItrBbQlW+7Zs4mMXGggIFibWs5+CHJ1kFADpGcSKNy8hkKn04NK1bOSsf0M1+2CswsujXle4ywQLumD3oa0lJFdho/OMg5VgNFhNMHo9FJ34rhglqDA4jQVOOd9S8kyCb5A6wQOHgIEAOBWxgjCpTIxaxjQo4ePKxP81s0AzDH41nFQl+EuoaeR1V0ZszvTqx0cjucRCleuXAoITt9V+Jln23oJSFqAu2CCQkolgHNrBseTJwUE8c89i2GSVkc4BGRu1URy3pNsqZS8vZ62X+FQrk1Xr1yefvTpp9NPf/rTOCsBbg8lbDZA8AJQAMFnBS0QXhZDBHHOJ+WnT5KJCt0lm2G0XaphfDiblBM9nn71q19n6Bl8xnAkhPWRI+sZfsNeaUzCAzi9BqU0vKCxZJeN8nHWthFgtgJ6tjGxUkKlhsKwPB9+pNSOtWNQwnuC4D5rN8ptGTQspQG6lLISVCrArcx3zoz7c02MZ86IfwKIqQYaGa8YtSnP391N2RHDXwAWMhTz7LlkQRJ8ST+8x/RSPxIgCCUFTXYjDNoj25b7oPzSbzHtl1lrtfhISfvagen4seNxMKBf9pPr4BRXBnkFjjgDwEscMY2KMh4J8DBNvZRngjfJJBj7PyL2PKfnQAny82dUMDyZy8Ni+I/WCe67GcIaobOjNjIiYqCtV6ZIqZ99vTXymvLH76ugg3pEY0/9wb0K9GTew87c6zCtsuAFA9IxkEd7L8q1BwiuTC1arP7Ws3NppvTIwgi4GRCvepXSxoT9iUxlCOzBXkZmMKHyprPGkY0HIM65QRtPn5aBBr9B02QwpAwRo2k27pZAUjnCBchhk8Q+GC2Asr7hjKT9FfIhgNLS541nyzXCuxWs5VngLdZ3/sK5OB4fpv3TudBHhg4NnVfymCyK6i2pzZHrDueJNeSaw/BkjyLTtrdqfwe4ugwrsmJkf4uA0elxbs8zA6+tHZKL0EGbZccI/u7T3aMigWdmr/pwb+2e2ZEZgTIHC8ah6a1ZWgmrzlM3xFkHPFkZIQMIGG0DBKsMzCeb8sBaQPDQKFA4pd0MVn35omUHY0jXLAcyWwOCb23HcK5MWEBV5siUPMushjENHr5Hv7xIhkeB2NCFoGs+MxIaFhB88CoFiUNe6Oi6T9lLHO4njzOwkmf44MOPphMnTyfAi9wDCCd7M3SaAMl2VR8MwH5xskoWhW/HbAKAtYDiAcELnLp969YcXPUs4S/X1MHbxVY1olIn3e2d7uQp05Q3Pq90pc3YHWETW17vFrjPniJ7IysHzWjDCNJDe0dpg7ZeLQakBctzBVS7HHRN3QfogKvJDl5D5wwQnDXhFFXW3e9zP0APAC5ox8BRrXPMjmhtcZS7oXVkzADDBe910lwDwGWCv2fOjHLc8oO09Tj7tZGRaMKHskSbF3CEtdq25eyFcxngyHNpt6KvAaR4T0DwIf8CKr7aC4BKJjhOIfLIsnDbtsEjyENboqwfrGxSZZfP032gTj+lvysjTZ2kTS5QvQoipP1aC6p4PfdHUI1niS4awVSD3rbSi0wawI/3di/dB2iBL1vxEZzgmgRcT544FfmQ9dK3lGoJ+muPs829D1ZQqmh5zKY5dWpuM0lFIgKn5HslQ/Glf6stPNvxo41V/A/0XGufkwSRx0/mIFzofG9KIB4b5De/+U3sLGj2vffem0Fwwbqin2qTgC7y2dUN8q781tdpcCq6fQzDZO3QhfKdfU9m4WgBmQqHkaVslji/A87j2/B3z7DuvfSiZT+4V0920n/gLKHlzSNH5iCB9KVs1o7qeq/uUW0Iym+rf345X0J/ss4Kfi++NHmFvSaJ7O/+7u/CvwQdaI9hWxjtI+m123Ncw+oA+aCCQRWUNTBjkKGCWMeyRF7jmiU7a67Iqm3P361U6DI6we2RYKKs7sCX13Ef5Vm/UxmxvgGQtGRU4gf8/g9fh+6SjJAg3272hAAIXybqmBDG9RwYy/Aq/RfW6v7xOZOFXE+1ZtpMcpB95vHNDO4q87Rb+FyGAh8DUCuAj70kE5zsfSq+oFW+J9g/Br9ipx4/wbDic9OVy5fjU2DjJEFtyApnQ3UQk4QnaZl7AS66BvZsllVkg29tT/cfPMy+gcW4dvYNLIbAK9USfA5eI0iJr8S/JIgCzp0kmedieIlqe9tgxU8b7SDUg8qcuTJ+DBct2VkzajiH6Lhh9wqCq5eVwfKVWbHOGuvAaZI9WgsoaWumsTGYW75Q7ugPq+ekvWCLQ2523uLz3f7wc37vuM6qX+Q91Vvxe9vAcJ9bG0UZMe8lemXY911/+bNr6PzpNVZ9t1V/r3+Gv2kv2f+6ZJcyrIJMq/fheU1o6baZ9n6XZeB9+rA9AKoN4T5rE2a9r8vP81+33zrONvutQxeD56n3sV3NercKTvsQfwvsgITHJ08reFaBFyqKy5evtoZVdVK4aSU8ypc8a9FlJQ0kcXE6EN6sGXgPR+VGtT5CZvE+bWXuZzsz7YVquVoVWvLCgf/r3/yne1yASDPgpiVBLIrsvrfefqsiwpsYAziuDHSoHm1VjryUdqmsA+SM/isIFBRoBsWQJTmGVUmMGjqdAQQ8BHp6WwzeN4MQs/pbeiwKRHaHUmLqxCohC4jqYPd1aSzZEkPBUVG6pc9uZyLvJXMLYnRi4/0a5TyCWTEcLn9j7yOod3YTYYRQWBfX4uAxeBG+KB2MJQwSs3O4j8NINdpkAgxprgPDdKGi4RFCG6WigAzc98rVq+kLj9ESwxsnD2NngNkYcTojYfjRviWRHJzS589z9ji0Zp5yb+9pUKALXvfKfdEREdj2HLtA8zykDYHJHnHs56/QUZgqXBQGOvICqP49mRjN8TOAxDlmuMiBA+mh/6M/+7MoxG4kCoJ3YeT9dDoBsQ+sVQkkIPjDB/fSfw6+iSG+VWDYyxeUDK5Nz2iHcv36dPcBPEZGKyXiKPzN6tM7t9ghE6sEMuz78sWzrDcR8wvnp08/+SStAjBUMGZfUP787GloTl6W99w71gGt8nfAZAFwMwZ4ppcvt0eknEqCtSpHJ1N7qkADZ/v85fMA3VcuXZz+7Ic/nH72s5+lbDVR8WQ8VVYdDkvKgUcD3yiT0U82PDh6pYa3GTTz+PE8MIrnIAuqgJtjNahvd2+6c+fe9Itf/HK6ceNmzor9oOUGQ/O2til53BrlfiWwAc4Q2jo/Gtfsqw5w7c/+PuFd4et0dNoTaJBe3FedP+mEvfbzXa51o6DTtgpXI4jP9OixiqLLtgBblK6+rPY1AFIA4ZRVkVlx/PjJZIIjg8iK4LOUAVavweoTlgyfgJAVpU1pYrJTlt7aKUcarSr4nIYq18MAZu2pVmmlvOw9Z0CmFO+Lk5RszTICs18DnAm4WfG8MXBkKdVlP2jLhXyyLUfA+PHZOCDDAe/nNOsHe0MLpAxA2nPS2FvldRWvMqTLMM9I3aE+lTaU5z1i/6dkiffvtKZR7d+UmRobGh/IPmgEUImf7S3LOZo5YJmwz4usKRBjaw6wIPd1Bh24RTXBDpnnrwWayxzp+9Xp1zVybd+nU6LBJ2/xuQrCbiQz68BUmXlZV8pntyKbAcErQxQAq4Z9c5zaAMgXgZHs3wBruhxM0GoEkqBRnX0HfXPf6KIRYHDveU17gXkf/qwp4++e62wLjWCpBjHPbtYEnzVQZ5CeMzUo2VseeB/1TQ2krcxz9Xi3gbrh320l1sl+CIS4dwb9sUF4DZ4HhKRqCeexnLPKzCn5v122S+xF7IKd0F7K7+/fT9AXWYCDiVw+NjJGSk5Wqy/tEi5breoJahToAS1E7pClnXLNAmQXfW7QdBn6aAs+eZU10/udQClO97vvvT8dO3EyIDj0dO48IPj5kQleQ2Fz9gPkmOcSjMqUun4hWgWCkwlegDKBAXtae6bafuy5IJZ05N+q0msJskg36g/t685b0g17KF15xv3edU8yJAtwUFZrs3EdeaOD4LSjKBC8sm6kGd/b5ZDrk466fHRNPrsyJ+dTMFfOF1+DnsqAE9AheoJ/Bmp4Ju6dNlcjcUGHr9M5PyOv4BsTN9K+YWOjWvU8ruQIgCXAs9rjosUC7WiRsTutHy7wWfktPblvv/3tbwPGQUOU0J8+d2Y6vFkZ7l4L2sVu5zl6+wlBcAJwguCsDQeTQDJ2TJ1h8bYVkgSYU6E5AngmwyhLXWPXDbHro8Prmt2nUSZ3OSYIrtxRPnefKPpVuX8Avld/VDsU7SCeszK8C9zudKyuLn+hWi3p15GVH6d743AFppLk9XquUmUtZQsTkCv6f/GiEl6QV5wH+855qEM6CK6/JWjHewC3Qk+jxRFrT7uTYQ9RjYjO4FlcJ3+3TQpVDMg9M8EB0pTLglSsEz+dZDX0srwhvWiX+v6uPwQ01RvRlyO72M+pywrYXWg6WeyPHuWeyGLo3kQweahmhC0Z6jynmf28XvZf2eCxb8ccMPbC11d1jGde/On5OiS6ZpBo42bNpLq0dddw5AowSn/wLnzHLCDOET+NYCY4BesVlMn5jexMfU+/K4vUJWXfVvIGe8R1+NucEDYAJ22psiuW4Lh6zL3xmeQD54NkhstI0nB/OU/X6bPzfZHLVYWHvqqKbmwigMlp+urrr9MOknlNAFnYSYDcYD6cC7TL9wqwFTCdsxpJAruDtt0PaYz18Oz8677L6VPVGob3QU9JThoBNq6hT8hrCWCvHwwIzt8SDIw8Pz735s4w7DGoETl/7PixaePwoVT8nTp5MoBX2iyORBr2Dpui6yNkJF/YBqwb2wXA2tY/trNRv7LvN2/dSeWGwy7ZE/YMWgLY5rv8gT9MZZtzG8iipRXf6TNnaq8JpJLIk+qx4gX19L7zFDylIsWK0cz2YZZK+Vz4rNIH59Z1rHzq3vI7lXHVfqay3g18KfO6Xi5sZRdXfR+f9/d0O7bTfhInh2zoukL7RBtEulc+KsfkD9+/6pOFT0zIHAkcPq+84J56jtU1ola8yjc+k3aIz/VH12iJIz6X9+v6Xj+bPVlstkVf9ft0H0BaUM64LuUiZ4efZrb1rFea3Oo62jXB/H8K+1JOrtpZJV/tFFBySPmLvo1NMuiXddE3nwosbUbtEVtLYavo80srygblSNnpDhAuEDytEsewXMRc7Lm9vegkPp9A06FDMyjumUXmZiZctVyF3oPlAoKzoRAphqGlPBza+QsXA4JT1gioFvB7OB4F+AymGBTSD1cCNLqc0pUBgq8SlszhAXYlVpGu2vBV4CAPNYhQQVoZQPRtWxT4KlFq4HlNCUzm6IzMe3r53T5jr4EziyFQ7Tc6sfq7Cp41c1BGQY3S9+nQGVb2BhAcYsdQcqo8xhoguOAYazUiq9GmYMGo41ktdzNiXoBVZfhgXEEHZE7EQKD/21vV/y0GGY5bnyI2mClKmP6fIws8jDRR6vc8AHiitq39is6OTrtRQ8+ENSkw3KcuRDtookBYBXNYg8bVqrPTjYx+3l5LENweZ6yrhEkpzH7GALrcm/eixGDGz3/yk2R0cB8NWRWv95AOpd1aIxH/yoZ8/Pjh9OA+0fIXMaZDM8m23p5ePKcf28GAytdv3pwePH6Un4lLAVZyHaagQw98vXpVffZwjsjMpbQZx5bIPMMgP/7oo+ny5UvJZohDvEMLgZqqLSDDdTy3umZlknB2tMWwJzj0JYD3couWBhvTieMnE/+inBwBmWqNkXX6cpsMwdcB4//ss8+SCY5hkNYPo9UFTky1LkgXk5m/yPxWMAuC52wZyvvoUQAFDDi+AMHZY2QcWcvo81u37kz/8A9fTN9++/1ovXFo9KA9n6g6WfgafnyOsxWgVeB3p17HDAC4yzMVkbSm3FIRKRu687eqjDQElHsadiWL908EXzUSumK1bQ20YSRWB5f3JcqMUZi+zg9ivH333ffZM7Iwjh87Mdoy3QgIDp9SCligdJXv+/zVjoQobv2bnZooac6k2mnwxX0LuCrgjK+UkI4MYD6LoYm8S8+9YWCHFkdPvBhJloYOELwcBFsRLIPq0iP4eQ2Fmh32plOgK/dRZyB0lCzsquJIG7FRfpXAaxsi1o1OeX3ViFKO+F25pi5lXZyTYIXyRJrr99gvRxZn9E2OpeuXpwVB4iRsbcXQQGbzswPaBMHLQCkHTrp2YAwguHMBdHJ4tnKsADLPTE+ePQ8wdnC0OtERV2f2Z5LWO2hiRk/nGfku7bgot0sfxZoBEAdttNbB2f3000/nDNEMuE0AY//w2Cp7L24VBC/QpBwU6IFKE55VAFwj0TYnttRx7SUzq7cs602vw2GnKBe6IS0vCppJQ13PeQbdZnKNZlZKP9xb+ilHtmbBVHbycLzaHI4us1adE68jwGjg2nZYnL1Oc8CkjcPRW7VXNWvCjMVF9pRBix65c/t2BkQmo/jo0QEEno1cSMBx6I/sZVqj1XDWbcCw7O9ok3O4AnDOLqkzGb0/kyhYLbX4bFpgjUzttPkZMhVHG51Gb3ue89r7H6QqhiGuAq0Ms0sm+NBpkf0tSWTR+XWPnFtA8JpRoQznrK6P7DLlvTJIXuj2qn8z6Mp7tHnUD/JV1zmdd1ftYfWaTo226s52Ocz8fc4sHsCfAFd8iQGylpxcZmNwH0E5g8bdtlAWLc80hpMN+78DfKw/10q1U2XEwYuAF4DLrAFZw/mYNVWZSJUZnAFMVLeMhJaul1kn7wW0RFdyjgFYjh1LkO/xo5pxRFYxlVGAR+GVtNap4a8kNx85eji2mIEXdCPypgIFOwHhvvzyt9P58xemd999ZyITXBDcMyvdSq/ZC7E75EmeidZvDEa/e+duwJiquDk0bR6l/zet1Bb71wzVjUMFQOknCFLqA3Q/pifqaCcYgNRJdd9cV85zOJtmmZf8W9pMdTs+n89Ay2qlafUK69Ae4Az4p23U/UXlTtF2CeyiMWijzgX6ffaigDQqDJOFPHqlF4ZUdEblI2eFjQEATTsUAgoCL2ZXcn/2U79NgDDZbKN9RvTzGD6t7iboXtUv1YokOn70qKbnMf3AOUf8BrNJBWLVG5H9aflQ1bae25t4vQMi2h3et/sv8p17aZDDpB2ey8A4+8b+Ebjh/uyJPJ3w41Ca+rjSF6/DQ/zzmWz5ZOJUlzcGgrrvXiC4AHhlMVauwgCT0je3bGF1Z/XVLZtU3cp50YYIEJN7pp3VhQtzG1j4TRtf30FwsPtyVgewf1SQ2ouc97JfPIN74+/2Bo6My8yA+mJt+uPSm2cWeh+Jh0m6GoD6LJdHgoD+bpf3pQsICG1m3krZzACueK3T9NVX30z/8MUXkZ34aQYBsNfUN9CWNG7lQNkt1TYz7etGL35mTpGRz9rVEdITz0j7TTNBtTntT43/KiAb+yK23KFpe+tFrp+KsAysPRGwPhXHtGOhRcqJEzXI9tjR6cRJvjO09fX0koqdMfRaGyeJU22eitXPJH0RCIEHwVfo8/3xx/jFVxKA5/MVEH86fff99elXv/pVMlK1C9kz5AaYjCC4+BH7B70Ee6FFztkz1RqQYBD2zKjATnuGVgHT/bbq+TnoRT0/kg3xZeIrbAGCL+1hYmeOwFO3q9V7guA8F88Bb2tfay/qi4jNAKB2O7XrgO7PCDLG/m4guO8vv2x/YpL38t7iLtq3+i1dtsk/Artev/tD8oTfw1s1nGbmv/4cnYe0leSHvn7X0flYm8Y1wz8GofV1Ov7UcU33xGdatc2UDd4PuiLAgr2tX9CvMfvbK5WdJq96734/z2Sfzzps4bmafa7AcUh0teDkejwj/Jnk5wGCL3uCfi67xA4DJvxp7wZ/aokq1XITe48EwANzu0STLQsEfx07ycRZvmsvqQ8iu1MRfzBJN+rwA//v//Rf7XEDehcBNCFQ2FAOjn5Zb7/zTgAOMnk6CF6HUUpJ40QG6I6e2RQBxsiCGmCexMODB3wdZVc9a6Kyg5bhIquKRUKCUWZmGsbTnKncBEo3onSauyMtYXUGU4B3BeNhrTKmgmGVyVWE7IuGlIaRxCfYsS8S/Or1vkxwPg/B04sXIc3a7B3HHiJkIQy+jKjKzFx3X3blyCxzTaw92S4YPNtb04sBkNHbmh5XOJ9x1BBco79Trj0i8WG8AYIrbCE2QPD794tJkyk9vjTG3MueseCaNbg19Dpj8H4BdBlM4yBgRAuCaLh0J1Al2AWl62ZtCBf20t7pS9ZdOXJ8Ls88QC9AlAR6Xr1KaTSZ4ACmCgXW0+m0C2NpN/c/CKOXMKGFTAfB4yTQy/l5AeE4mFsvtqYblI4/fjRtbe2klQSDMbe3X6VPN5/hulWqWCV79NUGJEJ4UGJ++dLF6b1r16bTp09m/dm7A9Xb1AxM6dRzY31mgrMf3JszthUKn+PeZBig5I8fO5k1k1n8hAEwG8XbXGdnF4B+mi6Rkf6DH0yff/75HB1Pj8w9WiPsjqgtiqsNrhvCOLzXMsExsAHB6RMK3Qk48RwOWth7fWC6e/fB9Itf/GK6fv1mzpUgAftAJji9YHGMHIQJ/5Clg6EgzamUS7ZU6WXJpf0tENy/7owoZ7pjooPXFWk3hLpSkwfcxx5k8z5+7wreHmKcTy9HUulFjlfDzGR837x1K33Bo1iO4USenB48eJjsea5VZeFnp00Gb43smQyPQmWlNYcZ2eP7/BrwRYHhXZaiewDO+Epm0ihD5tkBNgTBMSyyN5Q3D+coeslMcIcdJjd0/1BjPkf2RLKzRqaZGTW98sjWKILg6iuG2MjTZKHnDNvQZM+mgzyedwdFVw0mz1qDRr3QHS6NWmWmMqzLMn/met25ZU/734ofFscy/DhAEkFss5t0+ut6Sx/xeq4KVLNPBMT4bO8LDbAACM650lKCgVW0sNB5dy91HBMMGWWoc+vs0fuS1zVI3UtoQBA6Bj5jhXIuNciYv0FL0A5zNHDikX0BK8gEGv0XI5fTV7wyyrwP118FwaMfHj/OM+sEhtaH0daH/ch/AgtzW5oGgq86FvzO+riva1FvrDoBypdue/AewS77kfJ3aVNHaAbiR+WDRr88uSq7tLugQ3gwTs6YBcOeWJ7J9Tn3C+cvxL7DyQVEFJBwz5DxCW4OQ5uhyQ/uVy9B7BDOm+ucTSum05WROibXL4Oba3jQK4Lyoy0Q99e2rGdtva9TQVSyp4xuhgmVDCdLxBZSPBcyAvsY55fX33v//enYcUDwytIlO43y69gEY7D47GSNSsnZXkghUwX+8h76gzYQHH7//rvvohflU/lK3pVnF5ukBrP51eXDm5yurhukK1+b+an13vRsaYcCD/Ee6VLwe5bFQ94ENEnf0v3t3tSX6rG+lm4TdRmp3eYeskd8LqARwyhHFjbZQdjG/IMm0dOAW+wBv5t1JPhS/DZaSM2VFrWLvA69phJwZzvl67RySouu51XNVi036DnpDI4Kjla14G7mmfA7QEPZHNXnm71jT3/963+qQYjnL6QV3YXLFzMgzcHEAF4Bwc+ejU2ZTPBRlULW8d7u3vTyxdZ07+7dBPtZa0qMjxbYbysUA8tJWMhwqQVwti2aiSbawOyvIDivmQluQKHAieq36lkpV+BjZF/P5tIx177ZJ89GAEu9Y+KFtOsapXfpu8tCAmvIFn1Ezmb9UFXn8TlaP9B+j32EZyvbdwzUfl3+I7N3eC6cabI5Adain0awpPumFWQoEBqeUNZQuZgqlFFhwz74OdsZwhs65vz92dNnaYFEFQOgGn4DILhtLgWGlLuA4JndNJ5NXvDsut7yDPR9vYb+r1l6AJkvXlb2sl/6W9AdP6PPoSuDS9zfBLE6qyWzURoz0Mk1+SxAIe8NoDaqTEmc6klQ8ne3jRZbuaps5GHlS3RW9UKdfZgKtMGDdT91uRUjgODct4Ylns858j5+xt/lntWL+tU8o0eflP2z0qrkIdnWVS2Bn+D5ajPo75u8YKKIQ1Z51v3JNARGm+wcwTrkjr6VtqEBA7MpeU7PrsAmAJ8CwQuYXB+tKV9M33zz3fSrf/qnyA54mWotgxXqG67vmch7Caodrr736qNub/AZ7uuQz9Do+nplZ6c6lGBkBZexHSvzvJ6NNSAzAdUOHVxL1TKvF5i4ZLfVHgAAIABJREFUOW0ePVZD2JMBP03nLlyIXce+E7Q6fKSG41npabDFdoFU4LEG7efIsde7qbz+8suqxkA/QzfQ/ocffhB+hHbZ1yQi3ro9/fznP4/clXYdxAwITiBLQE5aFQTH3jl2gt7Io0qNyogjlTHvXIFux2mPzYPLSX8zATPtG2mVWrKPYaOC4NoQHWNRNgim1n5XUI7nsGWHvNLtglknD5+7+zauNxjRqPLRvqRVDT5Sf7/PpD1qogefXfVjvXbH1/rno1OIOv8J+7X7zOqMUvJL6+T+utd+k++sHOkyedWG6b6sNrKtO+Up1qTfv7rX/dn0yeVnadb32GkDPuI96nH3vq+33zuFiMNn87z6Pqmnx5SP2e4wGZPrgqkIUKN7bY2iLYgd//Dxo3kYMveH7xwuzDOgW50D5hnITwseV4G/SjY4UAkp9+8P2VF+KPyaOROjOpxrdKxKHzbztAYIbtBxHozJ9GwuRHSKG7CAS5evTO+9/9505crVebgChAMYXkDgYswrxFXMbn6i8KNs+DUKdu7zsl9Qd4A2maKjr1QNDaqSZg6c7yL45bwsA8wCVI++mJbQrxoQCnENahlu1UjwuovBXErJ5yxD2anvS29nGUBh4Hv4vYMRZo/p/PNsCqIc/kh5tR2K4ASGPtkuCF+uh3AGCOc8IA4MFYUvz6TTwX0kEDN1VKJcm7+h+BHQjx4/itGI0H//gw9CAwj4MC7OGQ6oEwZGJrgyhT5vsxAYIDiZ4L1PuYJOw9g9EtT+/yl7kx69siRN7zrpdDqdZHAIBoMRQcbEYETkWFmpQqmkhXbaCUK31As1oJ0EoVuCWoJ22miCIOkvaKG/UrsCCqjKrKzKrMys6MrMmDgEp+DkHHygC89r57nX/Etmo9sB8vPh++499xw7Zq+9ZsfMgIPOv6CnMto4PlVEdCfOnceerdHfwzN3QNbXTvChkuV+ACLmk39mp+Ao8yUQYv7ZCxgw55/5AUR9tzUs7aR5J6C68tRQQWzTGBNA8vDht9P9e3cS3U2DHUjlJ0+S/bO7i9E6Hifo9t27070QBi9S6uPI2tGQz9RJZK4ZbznJRNPIhCWbtY6enz93bnrnnbemy++8M504AVHxrGTcWtw2HBlEmXPE2Ov4bdWYQzmFtBifZ67RIxBem5tb09kz5+Ok0IyFWsHUUC5ynoa81P5dTyb4tatXpx/+4AchwSE6IBoWEnw0khkNZQrVLtknc2mekWEnCY7cWAeq9tHeXA7l/v0H069//Q/T7dt3Mx4yOs6cweE9Pe3tA9IqA4l/7A+cI4/HJRtrGHyJnXKC0x6x7GxrKqqx6yBeneD6awA0SO6lbpg1Zh00d/Ag0FkM2VJCiuugXyVVPaalTKsPkeuNzc1kRdy4cXP64osvoyMgAqgJ/vABAYabKcFT83Z2zrAvgqSOR6HG6nkrO7y49QL8qZf5gjqJNopbMrlwVHlf9t7IdOEzEhuUgQJYVOBo1AFPTc8iwblnEd+e2qhMcOdEmxLg+LSys3Sycc5mwroRxOoMMxzUh7MNaTahE9Qa977uysY8npWjgpLgryppoWPTbVl3gL2m+k8yQwe32yQdGMem7PCK7uP+kl4SIB47D0E4mqymBEBse9V0JiDo8WLuy54p5/nCtLdfjW4DpEZWvfaRsfIs2HjrubkHtMUCeG22OnUJVOAkwG7WKS7vhSwRxCLIZo1dANlqOZROgoc0GMRTOdV1JN9seUhwvncf42AJ9nX0xUJ8jjFq9yKPrSTKKunsOukgdGdAmVrVC/xsMMdxejLM9ec5lOFD1euHTe92ucungFw95j6WvOI+Vfqs+n/MWawX6BewkVMjklSuN4FU95HjM3HCExr8vcrpnEkmmCS4TdQXJ2It+K+a0y56xkCL5HPWJf0IlsZk9C+xcSU2UmzJM4HNKqPxRa5/5d13p5M0fWyEkJngjAWHr5T/KMU09E6IkUGwmrn9KhK8Z4Ij65JojEmdLzFRe6iC3N3JUf+8igRXdpZ5W+ZBvRS5H7Xe1d/o6gSaxvPwqrOlLtb+MWbIacyjukksqnz9oUCOMq28cX/1AtdgLXhP/IBR7gA/gXrKPUEEmYEckaw0G9rnVp8o4133STRFx714kUaVKdEG4cCJVhqzHqdZdpUJXD9CU/mNkBNVsoB+KBUM9zSep+a4D/emHjhjTrmTCxemd668M0jwhUBmzPwdTLlaDoUxQKzeu3svwf40nj/Cab8qQ1DEta+VHY5+0raIcdHV4pe+tq6Pekd7030K9R7vkQhOMGtkq3ZHn2v34IayludILf+a2x7cyX4aQTbG69o7l8oKnwfv8nc+b3+SuvZOMtK4Pj2OCIwsJS+OzASNzZT5O34V2aTMp3MZrDBkT0ffvcm+LMKc5smvJsHJkE0fktFjKj4opSaebId4kwTn/maTBieNQLWvL3YrsSU1olvWs+sj5nSdWQNksOsC59V9VcHrkgPXReIF349rkICFTEkacz+vW+Msf1ziXdnQB+f+nuQJpsaXbH20tK3ayFX8WnqgbO0im4u9reBz1bFmDhhr1ZOtOVSnM//oCTJ50VsJZJ4/Pyeosc8YJ+tIhj7XQ17UccGWg5OQHMZHEbPoK7t2zJM8iHqVa1R5x2X8CylbOtN/s58LhzA3eK4TggYleU+dcF16E3GP8qmx95DDnBAGe9NvZ3+6e+/+9NXXX0+ff/5F5BK/iM9ANOOP5Tm558gSVr7x8etUzcZ88lvdKSZ0jqr8SgWfk325UUF95pjfIVPMDfPb8WrKUI2Ty6VLRjm8BOQ2Z0xHMgW6kz1TJzEoW7mZ0xI2uMdv5l7aneMjEOm8Yq+3t6tkyV/+5V+GX2H9TRL65JNP5tODPCf45s7du9NPfvKTyJH7zrJWBK8szeD+ZN5nGeDUK0lgoxk8OoMyLownyV6tp4d7WCI/9r9hzOp1sh8SPAG5QYKrQ5UvZcl94F4TC3Efcbd4U33t3KkX5l42K1nUzq8yzj3ib+P7DT9ZOdGm8CoZyf31Y9njXs8x9+vPGHrsn+jDkXyiTZjtS7vZofu3sqqOuWOjfh2vVfNVgV9tW8dK2jdl2cCCPfWy70fipH6B/EK/Tp8f9SdzYqBLuZIE1+7xs7qP+6hLV+cLv8MkHfeqfovPrV8V2THpc/gw5duUr8FYwPbpWTWaHrPvqQt+79v7SZRz3sHW7E9+BiM5P+pKrqUeE2egl9g7+Iro906Cl89QJ8kluss/WM/zuX/UOQRcwQTgxZn3+z/+5X8e14cGVhh8gB7GkC9I8GsfXwsJjiEBAPIeiFIJDo9AcTPLBqiYdUpxZiBvg4iHAMnUm4Xn0RmuY2Q9A56mNNDgWhC8RmUlbXqkWyWd5mejSY2GrzvQOoAKvILbQbeRWw2qG5pXDY1OgPdS4axuQkGJY5GoVbnoUKuE3ABH146mcaHEmFFIgDOgibkD5NMkjvdAOjBHfK/B5p6slRtNh6Ifh+S6KH2UOEoYEhzgz+8gwa9+dDUkeKIxGNXjG1FqUQJ23h0EEJFhyUGOw1K+g7Uno1YimtcOjp0Hhdisk76GEjkSThqKvrn53rmVQFD5ryotN40b3bX3fcigGbPMFdcuJVEEHn+LoR6EDYQtz8XewAB+8umnmTOdVJ3FrlgEoiqhAtLHU9cUhXL//t3UBKeUCU4zIBpi9+nT5ynlQbbLzovdNOm4cftWCMkTm1ujbhLHPwsEIQt1jLBqNFMaAjDCz5RDoYv2e4D+rc04UnyG39cxsSXj073A34v4eBFRZRxkXJgFKOiDQGVMNNi98PrFZIXduXsvMmq3aCLw6eS7sZ5M8KsffDD94Ac/SAMU5pQAQ7LmYoWGYz6UXowG9eCsWzAahkRG9vbmmuBFzB+dtjY3Z4DOPHNaHfL75z//xXTr1jcBfzRdpFYwtSIhwWncxj/kAxIPEjzH+0eDJZ9VmV50gB2pC+h2x6RIhQKcS5BtCez4/k5ACSQ1nB0kl0FZjLOObHdW/TuvkjrlLFb2igEy9UTKSa2vz40xv/ySGnmnpnNnzyfrGyBIiRTWF1DNsXD3JHJsg8vIEM0vR+Pl0plFcgLgKLvj8Ug+r1GFNGUv1pHHcjrMQjITHLnOEfT5qGjVkHeuqjqwRNR0iATP3hvdsck2JWsEsKzsxIEb2Uo5wTSaFRrQ8p6xIcPB6n0ougPX125Vf3UnqMsJn+G9cxbZCOKxPtxbA+54+nWUtXKA6vh7d0jVjQITx6Rs+XePcHYdtgC1qumvTi9gWPvTuuDWbeM61nWmdjxlUChfQaYlXzoRPi/314YJGCWy1EHKaZd1yd+UHKDO9wFY4mmaJvH86AH2L+WWzATnaKqN8iJ7lng5upQ0Wy2Hwpjj0IwgqfMQ+xg5qZI7q40xZ4dmHAMlaCe4ftX6dXlwTVdfO4D2e3UR1zZI4Qkdrul+dw+Kg4Iwhyx7H+2VYxGb+HfWTsKQOekkOGtoky1OTiAXCUokq4PP7WVtxFYFaNeSeZvmvU8qWMc+5ITT5gka3ZwM0eRpj2Ct0aeD3yVQkyyXIqFZC+xIOUlV+qDwxtDPlbc/ZwpWrc1KauB9T589TSY4+gFbhc754MOr06nXOP5ehBD/IMGje0a2OffpWcbzHOPg5j04EdXIeDUTnKxQAwLKGnPLmKLzhkMtYcU4Je51jpgHsxB1osS5yhzXUy8of2KRjhfnPb5fRMSqk6SMqG8k26o+79LEWufRcWjDXiVb2T+j7JBYlffzTGafBuNmv5ENPoWQILMaMkP9QdCL8Viex4ZtNQcV0KoALZn3NR/cW/3LHJHRFHJ5ayuYCn1WzXirVAY9WCozuE63hQjc281Jslqb6iGkLmPduAb4CMzOZ2PTPngvMs772K+8j2cER9qLhHFJ3iA/lEx8+OBByHT0Lc9AJjjPDwFuCRjLf7CPbAyHTNk/qK9791c6vu46YV7jkRHLM1vqIqTTIHNeRRAof8qSDbb0TbRXzB2yh+0Ikf3wYTC396rSDpUtW7JSer4C2nvT7k5hrOinQaJR3pG51I/bOkn/nI3xvp3oHrJVP/zww5DgCJZBw5BMo6Qjv9MncY1t4G2SWAIiI4s2dnyUQ/H5goWOHk2N+bt37qSMD6Xn8B+sK6yfy3i106Dh+XRUC4xpSw368X6TrXjlGv7NeWJc3sNTr+IAZQK8y/uQMZ4VWYWkR9b9fAi8vaV5b8ivgTu0Q/qZEELRBSOAZ7kK97z6yufhVS6hk+CofoPokccQ4EtSXO2TIoG1Mawf46D+Ov/4Pc8Diep+MGOdVwMWlkPh/WIJ56fwEXa1yvgZvFcXiF08WTdj93VPkCxJdO5vn521iZ4ZOgR7qT5GdzBmAzBLiZ8aI+MqOa+yTDTGLGy1keQkgi6U9SAxyaAV6yLRprwxXvASeshAItyM+0JbU7p0GZ+4TiIOvYNhZj6YI/7O/PakR67vNXgf5VOoC67NKMxAA/eyQ8lqH6AkOjjJVdWoPnZ1NCoXN4a/OlI16bk+103QffvxdOvWzenP//zP53rg2purVz+KT0oZPWT23v17KdXGCWL2BF/MMzIEAc4/5ksbKqmsrcXfAEugLxJgO348Ddt5Fv7mPpUvyvyNk2FZ6/UlAx8MmfkameA7u5y0Kz+G37NG4i3x/qx3x+nljim778nzz/5g79uztHKf8WvHBXwvj6I/R2JJv1bHkfEXW8NixiuOcTxeT65IG9L9YIIb/e/d9mh/te35/Djt2X1nP69NcZyOw2u6v+SxxDb8Xs7N00IEfPBnxb7ddjr3fU06ce39HaMyqW5BZ5ss0nlEdAHXNkjnnPp5uDmbqTrXXQ58Tu2kp2/BWerAYOJ9CHCSbx9G93Jf9gFr+u2DBwk+M0axamGSwk31u4PYd8stM05kQf6ydAGnFRYS3Drodd0q80vSnRjWz3MNbSCv+CL8jcRJAnLK6dr/8z/88wMG/IQmeKP2XTIK1tamNy6+GQIUEhzFOZotz0exqsnZ4jgZzVOpuekh1QGmvJt/box+nEewJvhEUALiUeIjtd1s6U5id+c+0ZfWnESj6nt05ucIQG+CprQ18kGQ05WICkpA6z2K3Flq3nZHwY33h0hwrs+zSW7wc0ifYxw5qm7mGnHWBqAE4Od7GzHwWTM8FVwVB9eaAdQgr9loPB/vFWxjwFlNjg3i+PMznYsvX7kcIWVclLGA6LVBBwIVoLxCgoesOULt6ec54geRqGJeDQKoSJg/sy504LpD4jqqaARLkiYCRee+k4BdAa+uzeq68XfWo2evG6ShThjXJROfdQhooQbtkGuuxZFLSHAbkbp+Km6BqLIu6OwkOArlwYP7IcEBfiEMOYp1/9uUOdnfIxNqc9rf3Z/uPXgw3fzm1vTtg4fTxrHjiTVRegRSSqUHQMXxrtMMUzK9qQm+dYKmhhdSDuX06VM5GuWRcCJs1cSsAgDdcOlcVEOoAimUyIAcZQ35e3UsrjqMJ7dOhwSnvAZRdOuoB0CsU4pna3r70pupTf6dTz+daB7CNWkulay5lJ4pQjNOwFwH0GM5pYogMeKEktkySjIYxMBIStiQTUAkExL87//+lxlXSN5zlG3gyCanHXCoKniDjLEfcFAwaMiDMpr7jeN5GtE08Bx7wvV3Dt2X3ZAKen2vRGTImzH3kmiCrtW/dQPOZ5R/Daz3ldxkzAJYj2upKyrosDbduHlzunH9xvTV19dz9Pv18xemM2fPJfvsy6++igMHwL548c3ZUVHmEuHP8eAin6pxUulJjGp0J/UtR9Y4a1qnPWhGWmUWrEFrsAkDS909a4JnvgYJDtmus1CgufRSBWqrFq9gxv2qDeokuHompPhokNnrCjZTMZdjca07Ee77OhgTzLiGHXR2ksE1U7Ykw3kunQvJENdZORHsLnt/6QLedaPj6wCzg0/lpMtm2ZEKgPZgZs1ZZdvoJELK4Khh/63rTH1FMib39w/mruHoD+yc9ZRjpzmyNppnSS6gr7hngZfRFLftsZxSGhlg60chRoqw8ugssgW5QONd9vHZs1Xz1XrgCwk+mn2rZ1omOHPKF+OgyRnX7+V0GHeO3KVWY82TAFSg7NqastwB+qo8KDu+p7/Xdda2+V6zrfnZTOY67lxOsVltIVRb/xJJ8K7nV+/XQbvf+4y8SoJXjdE6Tsz9cNxYM09c8FlsHAR3Bekr6MMX5Y8ebz9Jw7jMbUrn1PFlgpcS4Kx36bwilSE1JfYTzBjlyqIjUqamvkYxrdEst/5W+6JOFdm7gE+oj8RKAHbKoWDT0G+9MWbXPQdr/RRKnUbJ3hpBuWCeQYTntOPImmLtyATn/Wa7ogM7gcI8dKeo1qieIVhsYFGTJ8RJ3UGc9dWQZfXRqixKRILfyATv99DGaLNW9ZHlCTwy62clNPy8dkzZ7+/rekbSRXseueEk2Ch/IwmO3uHZsdOQ4HzOZvB8XyXLcOZYE2SS/ijoFWtPLoFViImUB3xR/TOQV4IzyJ7kNpgQrF6yNcpLtX5JnUzg3gSEa6+Ug3jq1Mk0cqP/ErinHNwi5nEYxSXInkkYwSd7kJw7IcFpUo2PxWSQaVXZVEUu6BRGniArd5fyRehmdUPHyKu6peOS+FmtaaAnYRJIHxmyyLm6Utwizu+4JTprv07nSX6pL5lPPsN1eWXdPV3EM4mjF5KpiFfmJM1YR3Z57oE/sn40WaPoo/gyyUw+nSxMPmcPHJzlnDTb2qqkr+FT6jO5R7o+z+/M3kVPOUetMWZOnI1MdX1gytOg4yhpQ0NX1hFSlkx0bFUnwcWLyBhJJOoM93Lf+8qmfl/3mRy39kJCQrKCZ1Fn8OwEDSTBJRMgwbmH5Hrh1fIRtAt93cUKJlvwuZRDGdmwkh6dPNOP5XoL1lhKt9XzLhnT6GtJcPEz+9fgFNf2NDmNMX/9619nn1C6gjVHzxpAq/Jb5+dn4XrOoUlwzlGe5SWZ4Buzb7BqNxm/WNbM1/VjtYZ9P3S9LBbrvAYkuAl6kuDoBTkR94RrXNevxpj0sGBcfM8e+fKrr/Mvp8pHc01r/koaWy6RoBBywDMvpHfhpLpnneplbIWpq2RVYaVqBJtkAU7lHq2yk+iyp0/BUJxY3p9OnaoMfIMGcAf8noQGA/c8P0lgJsZA8D8fc5ux5JTbsdQGj492bGP4GgTLRv+TlpQkZsbvxcZyuvWbb27Ft8eXZR7IBP/Rj/54+uijq8WjvNxPYPTrr79KXXkSEtEpV6/Clb0VucH2iGdY30N7IckWJH5VgAM9c+bsmQoqDU5GmzHjx5ZBbG+rMjhDfw4+h7mm1jz3Y+wS/X1fdt1u/tgq5nP/+N6O+8wE9zOrr2IddQ/zNVcOGMELMUB8/FEz23kSc/Qxdx9K/OwY3T+cCus4ps+54+/+X7IRWg+oVXy0inX8bMe7PofjU0fwXrks+wBIbvO8fLk22jvto8/nvPZn57qFg+sUugkCvaxZ9/1NKFbOtRGsobqW+6qvnPM+T7ne8J3t38CzVG+UKqVDJrhlZtGdyHay1L/9drp7725kkfmA59lKgiUkeJ3QYH7QYeEDRpm7wmkVzJMEh4O2HAqcIgF8rgHqYj4sh8L1/J4x8D7mKYkEW1t1im+UE4tc/L//2397wEDu3r8XsMcF+CCDuPjmpZTCoBbj8Y3NkVI3zURDJ8G5BopAMtZJZ7IwLPxbZzIHIcukWIOLzyjIKs7ZccEpaeSygq+AKJD8nOuMmmyCNp1yN6RC1IVCIVP43IQSfUyghIJjlaTnM2bpuHBdoTgOr210vJMhPoOgUWBx8sTJKPC+GVDUzCVZAyhpjBNG/FUCjQAJUHWAnWefTUOOsUtJGowWgrW2Vk3oLl2a3nr7rQU4YvA2KNlRDlcnwRknazUDtzXqeT2b7ty5Pdcq8n6zghzH4hm/BpUx6sB1x0gl1UGc4KgTy270Dsa6Eu9KRnnohCF/Zw8wv7xyv9rAJ1P2gecj4wjwkE7wqfVYXWlx1pm3ax9/HAe5y2EHqQKpDqTLuSDAUEELaoKHBN/bqSy2g4OQjxCPEE6UGdnfe5lM8Ovf3Jzu3/82WVEQTPzdJp6MoRyvai5JlvPGMQDs80MkeEqAeOwskduqa61z6z5ZlLJNPCqwxf0BZgJa5pGMz4xnlG9BoUGCk5nDZyAkzF66/PZb0yfXrk3f+c534gwCeIjsQ3tzBLRKuRyZ1o62oM6oqZr1TZbdyNRA+X377aFsVY6R6XxAgpMpdPPmN9Mvf/mrOKQ4m5RDYR42Nzemo+uA7yqTgXykMcvI9DDrohsyCcsyKkvGXNcZ6p2+X7vx67pDZ1O90Oef77tj6t5QxjRm6tMOqswOMrhnJN77zE7okSNzE15qplOO4Py586kJfvv2nZRIISBD4+R33rk8lw0KIYWxHpl7yfQG8M/lSGyQVqQ0smh0XFKRn5l3jLsOJuPE+YIA59U9xL3K0X05B2hrHkJrDPJv1NEbDS1TimXUMQ7RNcqhcLRwdsTGMUrmMk7GIKu67o7cNVDdv1fPdBDTgZXAQ920CtT4WT3JXKiLBDmsl3tTPSlo1R5KmHkdQVsHt+qg7jDzvdmIOj3cw2N3lGOqoFo5QUUQAL5rvplTyCibtqA70Ydvv/1OajajB6ixXCWa1mfskIaso2SINrdkAwd3pzKHx7z0AHiCD2muuhGgZc8DdBykqs4ZAZQf/ehHCR7j+G4cJ6u4dp37MCTDyATP3PwBEjwAdJDgZoMn83gA1chR6wPi3lQGMhHjy73sOvqqLHanuu/7VRnj2h1jmGlls2Lnuh/vlhyeSWJLnQ1CQ13S5dS56vLG9xAp2E3INX6eHVFqiG6eGGVFqsRO6sqnFBsnOqqMBPKDjD1IALPKsqXRVjI+0f9H44QiB+WQVnCtMnmPBL8Wsb/M7SzryfqeYWz1KxjrVUHLhUBW9yariuzCUVaMeePkVGpnHj+erJcLb1xI4DulECC7R5a55VA6flvqkJMJWdmQnQQnowsijOuIaXLqgBMxLUPK+de2LGWfyu6oG3Qs3OMdQ6k7DJp0HO7neX/tnefT7k4RG92mVM3d0uNdLjPnFYcYxTeXTDD3gVjUVz7TdaV7Ur3kmjAP6rf0b9ivtSYrD1wGKcHcsdfBxknyefJkjN0xLWVa0F3aQu2k84T8sp+ePNvOeqPjkG90F3gKvJZeOsm4G9n9w+YEbw0s6z5WXzJe1hRZx2FjnJfefjM4s2NfM0ENJukA8x50y7PtwqlmlYeM26wa+rGtG9WUyyPGvTEmOsvEGRNTXFtlVnuhPhKb64TzPvVN8MMIgvbjxvoawXuDRJMIkKgAi2mPJeCUp+4b4vziA5ll121gBdIWIvxFEkFKL6BfWIucMBwldZA3Eh4goJDxp08rUMieBmOEsE3ZEU8MFLnE9XxVJ2ZfWA5tBPmDTwbOSBb5IMF9zhDxkAE7u+mBAKGG/EKC49eBcZAHsZ7zTAYjJ5i4vlnB3SdSRnjtfm4R/ZVk0H0trq+d4DqsjfuQuYLQQ04pucPfLftgprR4CFlTXsSSypXY+BA+HZoB2fSEi/uEV65hhmgFT8sH0MZVgk4rKZJ64IXfFoJsyQTnc2IaSHDKWVj/nf2lz6evpx/DPHM9fU0DDIc5C4iY9Vku1VFmhYu5nffSvdWQ+1XYreMR3psMRgJM40SbWeuMyfKMPJ+Bwq7Hah6rJjjfY29pKHn9+o3pN7/57fS7zz9PJnH4i1a6S3sKVrp27VruY7kF7GX5UjXfypb6RKzKc7hXgpGSZFWn6ZU7bAtBcn4XPZUKAAd1+oqEwEEYIpesL0FxsEISJzc3UwbU6gVpMkmgn/rg1Pyf1sKhVJAAbMaJAYIhnAjYjc2uRMN6Hu7BM2CDwa+MGX1AJvj3v//9PAv8SPUg2ks2PXuWsRA4s2wV11HfOT+UXcmpF3TFGli1TuxyCvRPAAAgAElEQVSjkzwBJNZ0n6gfM4eW3x2YJbp69BWRQ0qTQPrhjOCbelqdqo3vdtxTcf134s0FXywnIztunQFs+0ado15YJcFXsQhjNJDJGA7h+nFd7VLH0KuYGP/evcLfegJRf694cLTGnPFMt33BcSPJovtbzIfj6367vpoYjc9oyz0x1m0Gn+0+uXhj1f6K33g/X30s/K7K9JUdtx9gD3xoO7qfkD05Svuq58WM6qK+rpEBfNxxf33zJ4/rtBpf+HM6UvAkrCfVJOCV4YTEs8U/maBXGIz3W0VEHKaOrTUsHtMSZ2C53gwUnor3e0Kfe6c/wPHjmRf2MfoovR7oScHpoFEthPuv/X//5786YLBEv57vVG0mbpx6epfemt57nwzR13Lkb7AKc+adJDgTyILI5nNjDTALBHDhX0plDLAsQctnJUAUOhfMSTe7i4fTuGpsvbcCku7co7FbF6BOgveF7kKgEtAQC954Hg2yz8VYMHA8h4ahj+9Vm87r9swwn1Wjzz0FKVubW1HgOgd8DsCLAJA1gOInSsniM8/OiePgZzPB+F6i20xdiYFuPHH2OMqJMk6348uXk6GCPCQbiqPm48hx3JvRjNAsMiIsgigMECQBJLjZtF259Plwk3fH6FVzqIJ13iQf+L0bpzvrGmGvtaoM/NyqI8Z1PWriCQQi2JCgzCOOlp2hMdobxyvyFWB97vz00bWPYjyzyYZCLXJ06QLenT6dOpyq/ZflkD98+CCNMUOCF6uaGnWPHz2ZdneLPHi593K6c//+dP3WzWQzp6nmPo5q1cJTJpZyFEQgj6QcClFjsr9pjHnlMtn+tcYBkOkzUQfNNFCLoS0nlMg685eGZGmcU/VgzXQoILA3PXr8ZHr8aHva2jqVZnhE5iC1BQlErsmKeOvNi9N3v/Od6Y9++MNk2mUsRyE4AT47eQ9AhgjuDA5G1mjmeZDgIU+fPMlYAFHIHkfadUhYRxQqpWSuX785/epXv54ePnyc/Vwk+KmQ4NwvtT2TwUytuQoULacCKqLZHXcNI3OrPtF5N0imwXQ+NYC+dgCi0dMo9Xt18NyNZ98jXtM92R1SnQUDejp3yD6TScYuMo6skyFBU0yCQMwBRyi/+up6moRhHyAcBAdL/T6j4dYHRy6zA2edtg8QHeUKmEudOkGy2QzqdTIt7MA+k+CQJykP/4dJcA1vtx9zMxnqjr+ohn2pyTdOt8xE3wiwZr4T2KkyBrNDN8ibcrZHoKY1ZNaura5R11PqglWd52eZW4PG/T2CVAmD2pcFWJWdVdDZAWXXh8qKcpmmcKOxrnoMHYcj4jUkIZJ5FxKcDPEKcGOnrA+NkykJjhNj86Oq2Xk0e6/IH2SgjtkhJ562mB2JvQKP7n8zL8rkF+lDMIssW0+/JDNpZCjZGBOC4dz5c3PpC8tYGNy1RErmboUE1yG2vis2juszVwTh5vIWKw1HDwHSkcFcpOjSAGvVIdZGrhJCM5Bvda3VDR2kC5J51cZIOkgwVOPalindyqKodxyj8iW5sSqLyAwkFf/4Sn0+svppBnXy5Azaq7bybo425z3o0fQPqGw9MkiePHma48EQ3awttgMMivwFo2Sfmn27HEOtWutjHwy7qbyWjSBwVc+M4sjvICQy4iW7TaKx9vtByEV0HyWztsj+3TyeEwUQ4G9cHCT4sE1LwYKCze6z7MuY8pHFThB3OBmsNbJ688aNmfDuJBbfd8dOzKiD322Ee18b1O2GmFm9b2ah5Flf82Wf7VbmetN73SHrcqsuAz7YjMxrikf8rJhNh7k769ojfmcWlZjesacPyCjJR1ICJQ4gMJhTMvM6CV4+QJVt0u/Q9+C6EqvYP/4x1zmRRAmx58+i2xkHThUNvnkPOKKO9leTRPvGVAm38m1CYI0gm04fY2GvMPcQ1ti0i2++kYQKnWcJLeSQceRERS9zs/8yGJUsYnRtykXuc5y4sne5l8ScWWlkHvNc+DSeYDHDeQ5+DxuyutbqIIMz7qlOWqQMykhcwncRH/XAnJ8XmxN4rsaWVeOY6yFD4iZ1DD8bYLOcgvIU/dBK76BbyEYl6z2fH+SpmfbcizWgHApJD5W9+jQ2E5mBBI/tOValbPQfg40H5us+g3oaWxFiDYIO322ctOD6kOAE20OIj4zw1Fp9Wbj+7//+71MnHhv10UcfhQT3WDv3dZ9SjpJSLcxjjbsSNcQrPVBioIu/cV/7fBQZWg1U+ZvywPN3rMga8zOygtzzOeaHLHU+L0YoXVTBAXEln2VcRZbW77vOsnSmhET3k3wf9/DZi6Tk1FCRrvW8h0lwG7W6TuCJ6ltUOD0nw3Z2Jkjwv/iLv8gcs/e4TwVCqnQb71cHGDDu/o/6wz0K4crz6yvp23At97620300qjHNgYqO3ZwL3pt7jGAIfpCBDGwse8Vmo+ILScXyzUhUgASvTHDkgZJi7JWbt76Z/uGzz6bPPvvXkUuuY+1fdR/cAnoUmeR6lgMq/qZq8GvvLR8aWR8NlJ0nuRKaK7u3WePCk1UbmJ+5BzIpbsgJ6CZDKYWSPVZZ9zlVOEh4bVAC1kOuOa1n3XnuC9kO1rdpe2EhykEuvROcN9aQZ2NsJGZRRo8xsldSe3yrAqToJJ4BPQ7ODW4Y+03dqP6L/U/fonrNCUnKM41AcspQjnUTM6iH5ySiUeIl8pLSb3UqsmwoAfuy08i5fpQcljpV3Vv6c6nmIF5QFrsO9jOWwO2YRl9IXd25jejGgwpMzTp/lO+UfO04wLnr/tKM31qPrUP+02gWyvN62kTcIPfUfaSMY5z0FJv4zI5TfcrnnAdJcO1BH5f6ofZcybGf6/gImWAP++z6Vs69n3cuGZc20bHwqj5nbe1f595ZXUfnSh3MHgDx93v3+Vyd75wQaT0Yi1OpEx7IcJ2sqwCBJxjB7nfu3Q1PqU3h5EeCT9FDJ4Jp2Ddyx3Kf4t6yq6Xv0ePoLZ7V/nMlUoWz0sdhnETrQRUDc/BxZ8+cSQ19m3FG7v7vf/VfHCA420+3p939egA+hHKABP/gww8CqCoT/EgQvAtaxwlLKbFwRnNZYAbBVyfByQI/PohslUKfeIVu3oAji6JHINxEXXBd8IxrZOV5LN2xCVK6YHVBWSUKVDyMU3JTh1zigQUUQES5rTS5ELD3sc5gqTUK4HfcR+fe7zc3CkipbBAwoir8A+wzLgwUxuAxmS4jiu/G41WSHqFlba1t1pW0m1cSKPUsR0bzu++9N7373rtR7iHBcdg2KuMp67QUp6ujDIMEz/y9PMiRccATUfyu1LpC1FBoBPsaKWtuVh0j59QIu2RMV2R+ts9/V9y+t4NZwYcKFPll03mUDTCBnJs5kXUfR8EAAUSiAYkff/JJHGS/lC9+7iBF55Tfl1xVY0zGQbfq+/cIILyYj62TMULTSzLA0yBkd3+6fefu9OWNr0OCJ9I9AX7IBqta8AVKPTJeJDjlUIjAnzt7dnrrrTcHCX4qADN7cipiWwJYpeS8FJBZ6iqRec7zC5R1/uKMvNiZdl7gnJ2Is3P7zp1p+1k1go1R2a/oNeVQfvD9708//uM/nl47c6aijNExVTv26KihdygTfJBiUWZkhYwIMCQ45VCirIdTW42kqC1VoJAxf3PrzvTLX/46pVxKIZ9JMIBsecZkNjzPn6j96dPzHtKZc276WlOLWB2i46r+0KiZgaZOWxy6Mk7dcAoyOohQd3rfBfhXcMK1F4h2p0SH18+Y7cKaBOiSVXlya5Dg3yTLjnrzEN4cW0TWIMYxhPxMyawaW5V/UJ4hjqrcCQGFqg3OPfiKDkoX+JJ9xiAZYhZOgOvI7uBvgHL2V88ET2PMAWhwQNURklrMKzIfhzC1I5dsZcA/zysREBtEhu4gAmsvLF+zzZB8HCc0dEDsR9FBoM+kvunr2tfwVUDS9TZo7Nx1u8n1urz0+ygHjrvLRLd/6mZ/x5zZFFg55t7o26rFuRxD5vvUakw9TgBeZa5aCoX5xUZBglMO5emzIgKUdwGj+6OvRRF8pcd0fP2561TtCXstdnk0YuXaOI6MgbEzBrKayNohExwMAyG61HKujNVqNl9kWcqsDGdU0kwiA/vmtUOCo4UGUF8ckwqYxFaM0kb5eWSCd8eh65K+VmIL11k71ufA8XYS3KCSINp9FhvUahW/Ss5fZSuVre7UKQtc09IdZqVIYjBvJzZPzA48ugCQjH2o/c0ergBTygPc5xQPmf9Fqh0ZDVSZsqqLWuRW4TxroJb8gTMrO5kAdK1jsrNdg7khaWWpsd8plZCsqjSQrsAMsuf8cg2ehaAx5cM4Vkn2FjYeAvyNixeLAEnzsmqKuJqNHrmKDFRD+dx7v8pqpH4wJPjz59G1fb36PuX3ZiTye9fTgLXj1Vni734pT76nSFJPcZRjonyJUxc520//hj4W9Y6f8XW+T4Lxh3Fxx31+XlvAs4kJTORQ53Qijc9pe0MC7FfggmxoTkiSmccXvXLIYjQjqHR0lUIpTFR7le8LE1StSpNDuHdKcSCTz59lRRkHJ94gwXmfeBoyrq9L7NHaElDp+59rck+z+808Rq4g+dR5OrQSbZKWrFP0xMuDOJjUkDfYiOwRwLf+JeScAYM45ZDgZLaPfgaSlI69Y5AuJ92+9HXnuVy3YAoz1lp5yK7T1HXdyWX/SYJLzItLvK92T5I8Jz5GUMi/VbHN2uYEOsiw9iSsWX/gA4PnjBdcQDmUetYqaQG+oBwJ81Zl+P5wFrB2PqTIKH8FBgC/xHdrde1DVr+o5A8xR0JvBwfBzb/4xS8iu9wfG8UYPF3NPMyn5CDZt05kfAbFXAN1gntZckm59r7qDbHoPJ6BG00uUh70g5BBm3ZKgjPHfBVBXdhKuZIsYr/2knuld2vfRe+2f9pJbS6v7v+IfU4RiSOXEyjVG2IpCVU+YzWC1G77nOiJn/3sZ3OgTNzLszBO7mHyk4kvzrXYVt3I+E6dqixrMQzXQzaYI7/EYqW/ag9jl7pOVZ7EkwY0sg9GuQyJY2ws78Mn6fhdEk39njIgR9dnG5qSnuvVQ+wfPvvHJNRhd+iZhI5grSmxRH+4j69dm65+9NGcJW5El3l8/ORR9A+yKynlc2s/uBbPKUEFLqts0KV8Cs8gadUxBzYR0jpzMvT1Tsom0VS0MkjBBenXM/wlsEH2wHoFJZ88fpxEKP6e+9CbhJNmDx5kWSDg0JfMn88uKc99bZLKXkTuDUQdwYceuto9ZCY7P3fc1TFEfJEkEaaGVzVmff315UTA4K/E3NqN6E0bUg8/N/skjv2y516SMDYaWGu/uAb6XjsgJlh8wMVGa7vVqZ0En/foCDo7tv4qTu04Nyf8PB3Xyo+oKxiPNq3PlVhzFesqY+4rMYWZ4JVMsyQMhLdq3NyMQSyzulITpuMCdZHy1f1q/TrnRR5NDKMd774S7+3Jpz0ooa70uZ0T58l97XV5LhM1JcLFMvqLjFfej8/xGe1QfOuWha/fwP1NZOTedYKjCG/kTUK7yo1Rfu3EIRLcz4Lvv7lzew4klU7dHnaWpuKnYt/Yx9hz13mV1/BgKnqc+7F3Cfqjg9Al7MNO/huAjA0e+gw95c/YXPC7unrtv/9n/9EBRvf4CZR1QXey/1i4t95+Z26MeXyjjuOUQwJB4/GIAvPcOFFrgGKL7DGBKElqLAFRIN+qdlel0WukFVo+b/0gGmImkjUI4/k9Zi414Y2D0cbXj/ZmYw3jnN+P7CCzvjqQ0eirhBSaTjA5Zklws6z8zGJ86ngnwhWnhAy20RVb7pjrItzMkwAxR2RTV24jpLKKiVcWk/UBLPEZMhY8psT9ze4S1HMdHfauUOeNO+a2CKkXqUlF1I7xphHglSszCc5zYFzWOWakQl7JBDe6HwL15UGM0Lff3p+PTOp89A3eSXAVQAfOnQDgvnMWAGBogI3ZMWg1YgsELZkbIbjaUe+uRPvGU54lfCWD+CxOhErIqDzgl1JCDx88jGN85d13k6FP/cFkjA5kHtlqGS7dEZiVLeVQXlaNz5S+uQsJTjmearIDsQs5gE0ha3zn+c506/bt6fOvvwoxCTEOEY5TUXHicrjrXlUiokjwiuoTGXv77UvTe+9eCQEcHZA6Y+VspybbcI6Zo65cJcEZO/ejpAiOaAHiOrVBzaiDCQKS2myb+fn6jRtpmCDY2HtJdsAUEvz73/ve9O/9+MchwVMvNpk4B8m0JFoOOW0meIzQaP65SoID6pA9o4AYHgI2vBYY2Ix83r59b/rFL34Z/WRjTJTzwQER9eo8rE4IYDl/PkpbeROkGvTTEBr0Yc4EWALVkB0tg0fDqg4TFGislVuBsUaxA0b3o0ZN0O8+V3fqZOocSijooHBN5IJ9jnPIvHAMlg7y1Nc7ObLBHz16nJIoT7efjXm7sJSTCKitfZImGGk0V8BwCX4W8IpOHEEaSSfG4HgcH3oTfYeuO3RcmWukDEFRTtblrQCOdX7JaudY7Ci7gi3YG0fJnlU2iwGJAJFRdoC97h6NrI3sBX6nzRC0xTEadUC1D4LjfxcS/FX6T4dC0DqD0VdkETu2VbKhA1XHrFx3ncj6KLMALP+ZucZnCuxvzVkOPK91wm0cZwdv9h+yhhPE3qF2PCUuID/jBLbMUoGmDoSZLNal1LFWr3e7oFMl6CO4wnwRgMGmSVTj9ECA848GuFWOqY4lZ01HUCPE+GiiaCZ4z2BkbAGejx/PJZcCtgcJzjoqM+7rVXCXLPDx/r5ufLY7Qe57wfSq7PV15L3Kcnco+H0H45HrVtoi92+nCLSNXTbUR6v357PqLPQLdivZUpYnGcRKyJGdatJKdvfT7aej6SABu8J9kNyAZ4KSwSIQnAle4disxyZga3CG677sUQKpOMe70/7uTmxlOReFNdMMM7Z/nN5wzoMfy7lER9XpgTrNUHqnkeBgq83j02unCfhdCumBXEKCU8/54ptvFtFyZDQpHveSCJ/nbibBAU5FwL+qJriOHuPQpnR94h7Q6ZFUV9fUemCDl6bM3ZnUoUKmF4LpcANndZH48/kzHBiCCSUdZY85KlslI3Q+eaZqKlz12nX0OsnOfnwVFutOp3hDQk47qJOVOR2xBsZw5+6d1PmF4GKcKZt1+UpO6RmUwY9BTzPGfHRkzOm4dj3J99wLOSRfrjIOdyKbkODsM0uhIEc4aOqQ6A4DHSM47D5mHnQuGaeNni9denPuj6EjahYqnzGb27UHz4AHOanlnoMEweZiJ6k1joyKxxJYHgEjG7uLcdlTypB7Xx3kukkkKRcJELTTLspRrcuoyW99+hHMxD+YfaA6JlA+406ddBKvOVfi99iMBGCLMJNcXPTkQoCWDI2mdyMBAp80CVIjmYHP11pTm7d8LHBx9Te5GMKr+sLUURGDttp2MyzVse475D4kePNd0xDzBUTCTjXf5lTXyAj3JC2BDEhw6tpz2o1McGyUBCdzj02NHDOnG4WvZ7+3lfPqtl+9w3vFX64ffzMjvgc1eZ9Eq/Nrdi/yaJmhngnO9ZG7jjO5traM93pEXfKe9YyeU+BaQoHNM/0TY6pnraB0YTTWZpy8kkxPrLOSuGIf0hi5Tiej54P1dnejIyg/8+lIVrKcAH83+55nZnwGusQfkonMDc/IKydIqznmONU0To+5110T9zXBluD4lNUov1Tdo0wZOAjpNJKkZp9zNLjneuoFSS75CO5dGZYVDGCuuEdlqG6kcd1n/xoS/LOUutraJEgGHq+EA2SPtSaQyJcnYC3F8u2Db5N8BynlPfWN9dNzGnc0pUu291ySs3A/69p9F+7jyQbw9xblUVi7kXTBuF68sIxmlb+FCC8dRbBkL3s2fcte7uf0xd7ObuaZSeR9nNxDX/I9CZ7ILWMBPyD33EM888aFCykJyxy8efFi7BrvA29UE84KMq8SuWKw7tPxnNwnmeKDgGVOCTawCdTr89GxsR9mnJvTcGtzD4zMWwIEy4kL+oc9fvI4eobrQPZxz6fPnmVtKR+jTBIMLZxRpGcnx5XJjjnFD56U9edVf0TfWN0T/PWKQJe2Xvzo9STg+57R5131pfoYQLDOVcdNYp1+vaxFSlgtWfDqGsetnvSa4nf5HIOeJrvwc+bUoDo9sQYP4jzyWRtT2xTevjzZ9+FeCn9qd3l2/VnGIJ7id8irpz09zaOc8Tf3OzpMey0Jru4w4cxTMvp/kt1JIuSE1i7BpMpw58Rr+R3Fr6Ezqt8JPb4qmYCm8rfv3q2k6pFMQHIgOpx7Mp7yJSv4VpUFRnJtPx2L3oKYH31XOCWKvczzTQfRESe2Cud4qpV59OQ++5nTcq7f5vHN6fQo2RL5/xf/5D88uPTWpUTEOEKCgrt//14mj5rgn3z6SbL8ItiDVPTId4R7HL0A8OrIAYCi8F5Wdii1eXNUL/U8B8lNhgggOs7XmMhBaCrwEYKROaWD3A14F1Z/n1ezwVsRfq+pUvLnXKPV/3FDdydUcLe6aSsCUjUsBYN+nr8xB2YuxDgM0NKfge+ZFwSlgFgRLxH0I6XY+RKkM58QjdTjpaEPQJ8SBUW0V+dnvjTmHsdSwI1uqwRYg9zrKOB01NMbNRKpVUUpFI6+UWOrMifWp40TZegDCEdWTZ6bKGergQjoe/yI5j+P5ggq86rSU+nr5OnMz/Ms0d5edcgk8VQKkl9dcalEiqTxuNCSldewV76dldyI1lmzsYP7o6MRSwi7g1Evc5B71LrGUSY7/6Nr12JgzehS3mKgR/StzkVX6Cn3TgMvMiMq2kbwgM1OJngomYOD6XGymysLjiAJ63zj1q3pi6++mu7euTfIKWoFVhAi9W1H4IrMZm4ZEvzY+oRCgvi+/M7b0zvvXAohnqzsMBKV1duzPnVKq9zF4UawkFpkFhCh85l5z6NHT4YxJoP6VIhySHAywQUbGdfRtenSxTem73/3u9Of/MmfBBgAXAAzKE2Aa9XPy/TMGXoY5JmECdgrEgJDk6N6Dx5EBzEmJoPfl0NJE6ejIcF/8pOfTl988VVk4PLld6bXXz8fEpy5qKBAZZ6wpwkY4mDG2R1riQIvJb7UIfOEDNcUNPse5FyHT6KP9yn/HVBp0ATI3neVJKtsjyVDTmfN/VIgrxp4aiwZA3KMgcxRSBtMjqZfGBZI8K+++nr6x3/8TfQ0Ryk5/g/5TUkUCAF0zoXXqxt6wFzqxFI26WgArB3bUzZnkFVJhKBJ5iBp1Hnqz/n49gDArCmOIyQUJDgOogE/7JbNDecmmSOzqwI/EOV1NNxntEwO+pAa+5Lfc4AtAa9yHlICRf0xMt0EXz2Q6jpLBqnbl6yl0jEzidFKpnT9w1ysOkSuN6/d1qwCNfdCB27dwXrVdTuQNDjNM5gtmMzce/cSgK1sWEoGvTYDzhpDjRknJHM6akNXc9yd0XyqAkiUQtGe4dQB2AOABh4oJ4wTHC+SmVeZDHXqikzfZbw4DjaK2cjnK0hZY6+eBydywg1ZZ/zIDkdbce54BuQj9eoH2Tjr4VETXGcA3SygdV2xbVyzZ67bpC/7dBD8zn8H4dnr/4ZM8O5YrK5x39PdgVY3mNXZ11Wbqvxp+yIPPZjSjpt2uenYx8CQstixmeVQ0DHMF3NcclH6OHWwB/lVgcAXyfYuO4UMrOfkEAHdJ9vV1HTtiNjzSPWYyB6wJ8LR2M0iDgiKVkC1GkDXutZ4S4+zJiFPzMqWxDU7e7/IlbqGQZqaLWTx9KmT09tvv5USCtSeR57IAocIF0tidRdyY6lPW3NYvQmyn8c/cS6/I3j71VdliwqaluNcJFVhGJsL+zf+Lk4uTDxOr4ws+MhdykUY5BmB3dFQspJORsmZdmRZcgpsVdnDpSe5X81PlScjEKHuq5IIOG013pTGoBzB+tFkxmLP+aLpabIgsweKtAqWO1LlJ/QleG70STVWH/WdR61re56sTeVHYKs4IUmdW2Th3XffmwkcsBQ6xgC2mFDChecyg2jGtmMcSbRI828y7vam+/fuTzdv3YycIgM8n2UXrGdrUCd9DEbt3Kwpcjae+dnzZ3lWCJZqhPjOXJ6JPYNtZrwQgtpDMW3wwl6Vsbhz+3aePVmXwQCVJUmQT7J2ziJPuakqi2E5lo6NJeA63lBn6BRLKljiQPvW7dIsOyM71iz74DP24LCjYm5IcBxt7AXPsaoz0bM5aTnKUKqvZ3JhNNaVQCmHH5wFzuRkBn5WZZBK5sXOjiQHnttkhSXIfjzJ5YylTkAVdvee6j+fXxKDv6ekDYQ/ZZ8oxbXDachRci2lWp6npFN0zN5+Tn+QkYtvx2klSHBOMpglxzxFtz6q5BHKBPbgo7hmVeev4j/Wni8zb/UHxZ8Su+mFMMhZgmnsv+qbszW9+eallITiGcH9+Cc+M3PI+FgrSeT4KpaIGSUChhGfCXDHrw+MzJsxOROKg2/QlyqtfLgXAc5BAtviCXTT0SrHxz2wQTwz5VAIOlDnmaAHiXrML2NHrsF++qX6a+phfrY8KJ9hHc6dowb/coLTtVFHq9MWjLiecXqPnuCgH+HJUz5jYqDJINp4/WDmnUQD7ism4XdnOe02cBE6is+TjMQ96If0D5/9QxJcCMhCVKHXT52svkjuWdbfbHienQQYSOT7394PoSxmxPelTFhIMUrPbG+nbxZyjn/w2pnXBl9Udsy9KueRRKVB8vF8PAslE+JDjFPHEIf4EHE0qgh/ZagOWx9SC/uQoPkIro9ynZJz6Ez6bfEze517cuqazHauiZ3ns9Hb+3vT5ctXpg8+qMQJ9jQ1wTkZxB6MTp9IdKrG3yaRgXEZJ3pQ+fFktidXwTbB0/iTo8JCJ8CrrJuB5oFjDDBaeUB8wD6MrXmRtUG/MK8GC/mZdTGAzLgT2BuEazVRrlML+kAmby4YqnZc7bDW4yM8w6hLl4BAjbUCLyLNcSJvYOKZ2B8Z/GJK7qlsdxzg3xdMEooAACAASURBVDtu7T7wrE/GycBFn9XJPpNcgo8G/nyVX+T1tUvikMJVitxygsy5MkinXDPXlTRDAM4gTZ1C0144v17b58E37RxZ6bvCpcvvR++zZ6N0G8kl+3upo59eNNNaEjNTBodySCSjDZ2WxJDBaXBvg3yVDFb42efnmWMHLGeVngtLwE4Mpi7mvcgR8kDCI4Ey5ojT4mAyMsH5Qg7DiY4TqXAEPFv5zsxvVZkIXhiBUkqZsQpwDpRYTonblDorv88ycvpBXIvnZg+pJ7nWa6dPjdM+xd2u/U//5X98AFlnlJY3mZUMEUVNcIifCO0KCU6O6wyaxhEJj2ykC/ke2aEP00UUhRilkhID9Tm+7HQb0iZsfx1XU0EKxv6QU5hNuVInSCCwbL/67rDxPNwIK3UfWy3MTjYI/GNyR9YTAuWxKUnwDtzMZDSiHkXu/A3HzHkQ6AsABOGCLe7LXPIz4ILMTDIGuC8EtV2sY/iHMeCaCAXG2nFzDdZWgYiyGRHJIgardiFRQ5ukpgbv5ctxZpOZCwlOxHhkPc4k+NgkkuBchyhskeCPA0adC4WdayQqutIc02jO0kivHCQVG59n7NYPiuyMLA/X3DkU7Ak2VDRdmXYZUpZ0FBwzaxP3Ega2ZcxlD4woJwCWDA0CExDhgFlJ/6zhODIZ5cjRwSGTuZ7ZiEHdZTi/vf9tHJwo2EQZUXJ1YsAv5vf6jVvT5199Od27ez+ZumRpHrxE0S0ZhQVoX6bZYykaIu5Pp3Pnzkzvvnt5uvTmG9EBz0a2VwVg+Fd1ej3CLVjj/l0+GSMkuB21i0g4kgZSZIKf2CQraWt6+OhxgNGzkamZpkNrZCkemd5848L03U8/XUhw5G2D8i41x6mjxnHIka0e5TgUZdY7dcFH12Nq1j1/HkAIgUcGorV67RhPSZlbt25PP/3pz0I8MN53370yXbgACU5Ha6LkBVSRNeaN/WDTKQGb2Q8ajAoCLHOPvLq/CphVbULrM9o8p0d7NaISpl2XdUJUnbPqEGm81TGMX1kExAL60M2sOSc+qjREZR1qoHheZPrLL79Khh1OJJlSBEVpOkU2HH9HPpB19xzP6h5BbgCVZhrE+I6SKGZmChKdG/WgwYWUSRhrYCY4DiLX5Ivu6uXQDjmZa5pWhk2cE3oZjNrjbAz1+/aT7ciHusVjX9nvI9NCmeo2oTJLl8q/3F8nWueBa5ph5doK/lyfV+2nOMYrZLfjkazpnxMsrspADzJqp7ut9B4dTHbCvp+AYX9AtIAVaJSNvHR5Z0/pONB0yExwZAzZo9HXubPnChi3fgIGGnWEdJgZB/bN+nI+S7eZzG13sD3uxrVwcshEIBsyNX3Tm+JOCKc/+7M/i7zWEbyDZIoCkmd7AtGxfricUBq9jvIhjJ9xENgnwD/brxUMJOAWd/A6B2GQn2TKViaKRHIH3R3zdJ1/SA4bbvE9PbNXuXaNV8H9oWzwuXFtPXvHaXxOfe9adFJAm4ytZ815Ze2QEwlwZKIfXUanU5IqZOB0JDVL+YcDSYkvSqLQdT4ZbHG9iuC1BAq/z/MsVS3jzNeJjTqOLsZIMsE4DTg74GSGjWC+5URCyLbkiSJ869lxZk6dhAS/FNKDE0PsBxpjQoTHxibIvB7HP5npLasn+zP4sfRsAqX7L+cmPRJQX37x+azuuXcn29ThAn3lBzuobnGN57+tHPf1992mrMqXz817kw29s5M1dSzq6HL0yskz+FcOFuUhigR333QHnP3YCVd12LGjdfy96y5PcXQd6L63FjTPjn6ipvIXX3yR+U2d7YsVnEAmeY91tfneoLDPFDwcorT2+qyH9ypw4h5l39+69c30bGAC5yAngUa2UvbV0P91KqzXRK3sO/QTY5MEv3Ll8pz04rxj73o2uDY2eBIy9dmz4C58AnQpZAbNftl7BPMlwWfdeKTKvYCLeta1e11fx7le7HjZN3W+zjN7W5Ky+0muoXLRA4iHyPI5m3HKs3gqy/Eoq+gOxiyR4738OWTYHKApjMu4EnjLCcw6NYLvUg22KomhP6c4DtsAvkgW/eiNI37qma59X67acevBIk/2Hkk98BdFPJlVzHwyTvy53/zmN8HP6BT8B8dgNn9OHtEgFxJw6OqOE8VP7msJBObKNZLM5zn4uycy3P88R/mHdWKH+UGW2K+MDZsJH5Cm0qNclASbgRo+54lDA8Rcv+Oj6IyR3cte4Tlc68oOPDGvn2R6kcZ7wf+eMqn9v/TUMBi/2CuCakWuMD5PKpEFDglOsIGTGOlTxGnTtSOjeVoR5j4bc+D8ch3G52lOxo4tMHCq3VGHdD282PmiElf3nfsN2TJ7fvZvRxBTvWXGPuOoMVQ9ak/fZb5zwt9EnMrU3zpBucf1+GEEDSvoWqecuQ5kujV6Q3i9nOYTCWB9SCgw8/b2k+grE/7ELupu5hRdzHiZYwjnM2dfS3JCzzrtAQpJRf2t186cjj4jkFWkYSXfpaxTTgFXsqUNUfk+Zd5CTON3kOVdp0iLsKvTD9gy1rFI8Gl6vlNlEfnsic3j+R5s93T7yfT+++/NJzPwIXIqghKl64vsJVAhFiMgN5JD9f1IuEoQYpwMT4mlUT0Bns2a4Et1WbzmJaFIuXFvd70lDitd/CLBamSjB28MKnQ9nLHkZFcF9zwBoc/Cqz5F9xuEE91vEGf+Hr5sIKPrWzFD11lina4bxQUdF4u/Oz72d6s4ps+Te6u/rl5rFRP156mYy1ownvtWve/8SuK77pTfIUguRtAX0H6t+unheUbDZPcFn9EvU6/pqyOLnjCSE3PM4m6eSWwmHmW/d/3OXnDd1VfOb+aLoDv9awa/WLbPkrmehKhAECfGwb9kbNPgnvHAmfAZG5R7YqZzBtEbRyqIklMb46RhnfrZTwNbZA87BNZ7+mR7Omind+EBeE+XcYlx551nSQ+AE1WSLiT4//Iv/ulBzzRQ6FAgMO9kuNgUQRJcRwZjNAOa/eEsjIwOwD6TCvgk68OjT/sHRR4o6CgzBh6AdTBS20eGNYvkQnWHTMF2sfsGVYhnhdRqdTPJHtHiewmFZCa0GrBuaJ9NgdUxUKgABPzOaLrkj2n+bog4LjgDw+GSmPX5mAvBiY6mBpT3CpQQfIQIwETmAN8D8gEl3BPFvwhmqdOs4+gOz7W4l8QDmZUIK1kK3BdBRRE+3q4sEQQIQEZ5D4ChR7JoFvNvQ4I/hwR//DhKWdKvE9cqaed3Bs4DHFX9zCJNVFbOPTJg8EGQkGyyIX+8uhlUIhpYlWB3BpV7DbiBCe6hcihWuchNQTFzQfYP90spkCNrIUohfXjlqwi6EQEcGSeQ4Eax82wj82ztoAgwxpFo+6g9iXJMA6FxLNDoO5H4Gze/mX73xRchJcnShAg/slbHxDWQJfd19HNjAwCxOz19tj2dPfva9MH7707vvP3WdPIktc63K0tzrZpH8q/2A4BtObq3gMwCr8yHTYuKhInJSOfuNK9Zqy7tEGTUBOd4aI4NcWR9KL6LF15PDTrKoQAMAAn8HREwSJDyJEPvZD+O4+xFMBzNPotzPbLBcZw4LgzZSSYa8l3O3JEEaa5fvzX93d/9PA0yuQYk+MWLELpEj1mi0nHIL8/MftMB0MHT8Kpoy7lfjjgKJLo8YrAMSHVijLlOoGnUqFOn9EBRl9+uC9UdnQzRkCmvjNUsMPYmwJl9P9fsGyS4xAXONSD5t7/9XdXvXafp1oUcSaQRquQCcjfX3Bp7tpyBOiar0UvjxF0aiJVh63LkuAUQAr8cMxtZ7IyXNcBJNLOeI36AynJ2F4fIwA/ryDjUWQEao+wJTiVNqarxR5Xy8rjabF9SqgGZWrKwQ4JbOqORbQYQuh5Z1Tud8OzEQf/9YVlayFL38yoJ3sGawML5XCWblNcuUx3w6Aiztsg918FhgkQ2YMLpI/VqZZ2QIVdZnAZbya7iM+xBAoN8ltMr7ht0C5/VEddmS9wgs64xc9jluxyfpfa8do6AC/tMRx59FwLvyZOMBZ38p3/6p3F+ytFbS0ASlKdtqiO2S9C1Ew7OE/emFIHNqWYbNhr0xH63msMSJt1xMICnfuiAWLzj2rlmvnqdyPwrvpSHTtT4me4ozHWytZuDXHmVc9AdEp0X1kWswpygU1hvdEwy0dDjHK8fWZ7uD7BkZdaSdPEi+v0YPVCOb6bUCZngd+/er14nU9nP2m91jHUkXdWTG6zKyQqb1la2snvBsiAGwDJvoynmMrfl5OD1M65VYotEBoIqV668PZr5nIxMzyR49E85HJn32IBanz5360cLp5kJbmM4PsN+gATveLfjUddVfcjPwYjtVEG/l+RS6cIlg8f3+Oo9Os7ys6wvewOytZM2/F2s23W39zFw7TU7gWugpssk19hYX0rtidHNCBVLdSJPYoM5kATHXnFdsCv7nPGbGacNkBTUOex+BuN3T5a+5VRdyRJfkDvffHM7JDjXkyBLIs3ITHVL1v61NNeMZOPo0YeJdUEnvZeas5eLnB12heumaRSZ4JubsyPrOPaSXbwTHYQ/wLggwenlwSufNatR3INOIoPKcihmsLn+3VYot8pcd+SZI3SzPo6+TCen1fPqhy67h9Y9BPbB3DSykxsSMay5GIzn76TAqq7SZ/AUbu1v8NzR6dRrp7NejptreaJM0oGkIrI+QwrRG2ac+GTMYjju0XVr1xUSrlwPzA65Hzv39Gky9eb6/6PcBrqS9YMw5HtkFgI8mafj1KgYG18twaWROPN7JEJLCBMr6GvzyjjQuykVNWy1GIxX30PgRvsqeQzxic9LqRjwosQf86wuqJr7dXJFjGtmvz6ZyQ2V4UtposWG9fe4RuInMFh6ylhmKHBvISJdZ+W29nrhEr6YS8aC/0vW/d/8zd/M/rN4Cx/iPAkhyQ6uQBFjEr9yTU+AI5PidYiVymCsf53kW7Xds/1dO1wL3T0hDuCeJgFwgoZr4hOJuyq5bAR5RlkU3uN85Xv6U8wlhOp0OlmZlMzEX4UEh0/g3vodlngquRhzOHrp8LlHnPK7T4bnTuRB34H1xo574oegD74XY0QXsa/Onj0dola/WvuF/DAGdBk4jWsRAMy1j1aJFL7AjJQzYFy1NzgNXX27uJZBKuaG95x57bXpWAKTtY8pJYoeQVdyT3yZylwujE82PGt/797d6dbNmzkBcfXDD+Ya/ei3ata9Px3fqmRAfTDGx9/7M4mTDCYk+3r0GcBe8Iznzp8/VI5PfZbA9krywWxBWnkRsYokOPPLmPQd3YsdP3sd/WVeTdxkjGZjaweV67LBSxKeeKDjlUP40hu1xEF1bg/E8QzqVuRAG+/HvX8fR7v0HEB71fx0+7CKYf3bq/C02HrGNiOJFf3T9b32yr1nGZLIYgJL5c/L5Wlj1VN9DJZWkStUx84cVOMzZ15rBMM9faMfKaZRJnl2OS/5CXWVWG/Gbu0Ua/RRAjJVmUOZJoFF2WMfsjc55Raecnt7unf/Xkou8R6b94Zbkt8b0RR+1s6FAI94VVDu+AZJsnuxo+k58XI/PBP+aCVcVkCYefK0inZcbNb3KPdKj7JjlaTNv7X/+b/6Tw4Esk44C8YFOabx5qU35yw/jyx2ElwgQEbLDKiJ7NKQ6kUdzaD2I2x+jogOA24UFUPIERruCcGXgY9OyA6ykyJ9ITsB1DdEFyq+d9J5RfmWMq1sc8aRZgrNUVGZuTEky/1Zg9ozwRmLmRIQNTyHJG3GM0qFSG7xOyM3PQLjs7rxVklwjPLnn38eYgrFD9An44X1gqTBIFjXiuvzxd8QQsdrpBgiKMcWRvMKrmWTzUePH0WYMV7vvf/+dOmtt+ZMI4hejfwfygRnnQK24xDXEUcNn06G8uLGFACpAFZrlPo+M9a9XjbpIJo7keT3gkEVe3cA3fQCQckrZM9MgMgItZ4g7vaKkKojuhw/raMmEOGUQ4GMs6YfYHEmokbgBwOIDKQu5cgEyBg8goLDP46bEDwiGh0QmaPSRP1eRGZzzAXgsP9yunvvfjLBKYcCwJEER5uYRVHOxJSoOs+6v8/x9O3ptddOTR9++P70/nvvTmfOnI7Rj2I4YI0BXighSd3RzKs5iToDkuA2e5IEr6Ooa9PuDvrhSAgPIoQvdqsxXgJCRwFba9MbF16fPvrww+lHf/RHIcE5jVC6Zq26o2eXjvr+RtrHeasY65STGRmckpxPnkzXr1+fHnz7IDJLeYTaYxtp6ggJ/rd/+7fTV19dz1754IM6Qn3ixPHp2AZOb5V8MtBVmbDnZ+ffbJhuFLkOQYYu153o4u+SeDpz6lEBlMeX3f+SHgY/OrDu8qy89b8zDkkHvvdIKK8AXjM/atw01uLoFITmlLJLOGiQ4SGrpiOxC4BJTviUI1B1wjxW1QELzhaOuNnRIcEpgbFX6+9+63pa3aIeDzE9GiFBOrG/Pv7447kRc47YrxUAzfOPI3aW6goZtl6ZnNo4bQvySrNZDG6I9L2yCQH0pjyk1FOVYXhVs0PXTEOOTOjIqNsZm6Cng9FOTq2S4LNtfQXgFeB4TceqnHktfq/d6npXG9cDvK6BgVJABrqH58Ix4WdsW+mYk3Mwm/kqGazSCHxxDZxmnCDIM2xUNWvbnPsqcI1ydAmaFaAqO1oZBayBzhF6iXGUk2NDXoJy5UAXuLEJax2pq2OBU06dABAZBwHjH//4xwnsc+Q38hfiqTIjYgdysqgQRTDGAH6CP8ZpZiw1wXU6AzYbCZ5Sby2T16DDrBesZzpOl7lvBMnOSQexq06A1/LVuZAI6g6S83sIK7WGnVnDlVN1r7q+tlIQzp7id8yftVWZb36PvEDcoD8hFbZOniwdPJxeSqFA5DHh68mYoXnP3vTtA45bP5i2t6lrOIjBOLJVm7n2YlmEjIdSWCk1wT6rBAB1YZ0AGafJRja4AS3dOY+AVn3GOimySoKjPyiH8t571T/DzvavXyAb/I2MKU7FaBDHSSJlaNn7ZadqT1ZJnOi7MR/sty8+/918arHPf9+/4mfulyPPgwTnPe59nQufxfVXN3Ud4Tg7EaPzwPsZVz8xo+6WpOk637n3ZE7Hzd67MMhSok4bxgk0cSDjY2+Bcw3GYUd8jiJXK7uP30Pq0CsHe888YNfQOYxRksf7i5FZQ8mCmVwePSGUn4CzccIMmwnZTiCfEwtkH4Usjb9DCQlKu1UZnuXrcAm+2j9r05PtKr+APaMcyjtgbIJvo88O5cjA36dPFXErYV9NXEvH4jOx5yBQ0dHIHpiO95Kdapamr+B1MyH1AxxnJwK6PpnX5lC2/5K9KwFiMg+v3SaqN71PJ0yyL1IndX8+LawsOYesi3rMv4kHTFbR9msHQ1YNgrDWFb1+bDr3+vnMCetvySZkoNtNZIagbWqlHisMKI7utruT4NpRnmeVBIf8Zs45DY1PRNCLL/0/fGRkln/cx3IsyMTsP6iPRh3b7q92p188pT5WT2izQsIN0pl1UKbcF/rEEGn6j+wt5koSnLlBr2ubk003jtUrN97fQIR+lns7pNA4bZEEn9bbyWBL11uZ31eQ4AluNJtl/QX96GqKWeR31znoiZ/85Cdz3Wt1BDgP4hQdzWf8nDLMuMG5/J75kXStRpfLWJgb7aL7Rx077y024/iqqmSFZVzzmQAfpWQoHUBvJGRfboVXeQf33Ixb1tamnZQHK3+dU5zxgbZOJqgHppcEZ37F3dYILvKuEuFqz9aepywOJDLrw1z0rHjGEmJ3nBTwBEfZiyPT2TMkHlguo+aLa0ocosPgN9jX3Pfc+XPB7Zx+QA4TcFyrrOsKTHDq72Gwaek8suE3ogt5Jk8uvnb6zDx2/kYQE/8A/Vr7labWFVAmCebO7W+CXVmTD95/b/rk449z6t7AzsGRado6tTUHAvueknyT5I3vtlNBdfkmMr+xGdgosEPvSaMeXjtU/uKwTVGHqoP0MwhMoK+cY/e9OrnbJQlNT9Cwljy/pze4trLb7fZquQzxqj5Ox5ddH3Q74qkRfoeMuJd6+ZbuG4mfvEbf8/0eq3ip2zbH1/Ulf1+1e15Dna6Matf35t4xy/yoS1ljyyrFH1yvkiiS4M5/14fu19xvnGZibRwn4zNoLwb0OrGDu4W72QPIl5/jvXwvzuoYD2JZGYmPs1Jy2Ln32VNSZeN4ODD9HU/hlc9RfRfA1XylYffdO9O9+/fnhFrrkhuQ73OwJI+NuvfpsXV0OnaUIFP53TlBuVd+JbaSfQwnAVGB3KB33HM8m8m/cg/6j/EvD5Y5Xfvf/7t/dmBkFmVUGVSlcKgndfnK5bkcSifBswjjSFkUwADhmeiR+cxkSYKjWCJsQ/FrRDCEkOBcj8hhQMQACYvjsEQKWBQn7/eMSos29Y0oMOL5NGo8H+P5N5HgPbvBqHhX4FyDsUiYMMn8bEfvnn2ZTtjjyHzPdFPhMF6BQAcyOircn+vjXGLAMRR8j1MPaZfsht0F+HE9NobKBeOgoRfc8CzkruCkMkfWn8PQclSTe2Mk3n3vvTR+0kD/u5DgkATUBGfe+3yuKhg3bp7XI7QrpW5UTgq61wwBPsiKcoxWswPKYXA9BEgCG5VjX1t+J9GtrFKOhGAP72MOt58+jXG2aQfkLmO78u6VkHSAWL9C9ow9AKHLEXw276y0BwnOsak0loJQeLI9GmE+r2zkJ9vzUUqzYiDFv7l9d/ry+tfT/XsPogggwdemqj8Voj5O9wA5x3AoyAih5M3zOPXvv39luvbR1en1188lE5y5wn8v2QOwl8Na5SsOAzWubcAAJSyYqVIsBZwgOJ4/w0HEmdhJdNAMhazl0ToC88br50OC//CHPwwJngzRtWqySCYUtU+4P5FYdYCNheLENBI8ynrUvgTMQNja2biA4Klp58XudOPGrelv/uZnqQnOc3D0jYwsGp9tHC8FzD/L4gSYhcyr0ysBTYOk7aDB2nCrBkadpozys/Ll/ueaGApBMO8xmt+dmFcDlCVKr95TZwqYzKzjWhgm9r3ZLZLg7iOOl2NwyMwsh+Zl3ru9/SxzCkFVX0VEJKjRm1rEmBcBXfutyKWd3cqiMRjpPEkkuzcl/y1Xhb7DCaOus3o2xPYgMeOkjuP5VUeNdKECA6skuGQvgSazENh7Oq3O3ww4CQYNkNJtkI6dY3fueD6ddQlW10xnugO9Tkp1kCtQE8x0UNPBYJ/3bkNeRUJpb9TD6iGJJ8taICOsd8qaPXqUNYbIZt2U+0X+l8xb7gnpDDFFRjikM7bEE0s4V9YV73Zch00Sg1d1t06Q2eGCQ+dQxzNOyAlIo9EUGgJikLCMA/0C8UQzK0ijgPiRXRYbMI7lOS7BbydjDERa5k0nxLIUsx1qAa9VJ4EmdZIvHZC6T/ura7u65/vc6Yi5B1lT7lmBhqrxqo5SD2XfaWfdya3x+CpoV5YMzvHcyq2ElI4vn2WPEmSvOpwPotclUMpB260khIPK1ITUxE6SbfbkCeQRZZwsUnKYBOcIdJyCtSp1VCQHDfB66RYbpI2ajgOvUR4L+1C1wws/VPm1hcg4vMfrJB+Z4NQHpYwYuhOZJpOLbHCSCvgCvCtPSxytHI3IaOpmU2exapOH9JEEf/Zs+uKLz0smX1GiTzlhPXtCB2UFuzOofoljMmqKK3/d4el2aLap7WSL8qKT1cckWdV1jdcL8UhgcjyHOIh7+H5JLuU240oT7cqc4uccS39AMKSC/hKW7hsCsLwPnQCpg71C5/A77LTJH1mXOThax2CV3R685D3uF8YVgmSDLM/yjcA44AmIF54tR3BpsjjVSZK9/eX5Ft38+6c1Dqb9+Wiw5VAupqTYHH2L3oUk8Rm0UZL2+g7oNkhwsqMg0W2Iyeep4XwISyD/L6omuP5BJwHUJ/7O9er4vM+j8sjnJIjMkBUfMQ9dnrtOie7GyX+xm4QZ59zrdhzQbZV4gXtil/hcJ534GVwVLMtx8n0yXY9N5y9U6U+uxTh5FvZx18PIDdg9pXM2KllFv1jZdVxdhpVj5TcEBA24yQDHp9rezulDy2J2EhyZYv0YMxgTjAPpJgZx/oLlSmEfIqjcd/059E07dnQODfBln7YTbdoM9JPvRe7c/8xVekSdpKRG6Vx9avaBGJbfd7sjeaONjn5C7w5CvpJ0quROJ3/EOjMe4jRqywSX9F6wWgWuuX7taxpQmtxRtbCZdzLB//qv/zp7iwC9wTV4CoNOaTo4EhDKVlWdat6r76kfUPZnOYncn7PvKfFg9D/ZjqNWuXuq+wfqJV7jC2xshASPLI2+K/ICfs4EDOfL8lx1n8LgZFKD45E5eASDhsHRQ+dZP5vPeEKcjGpslgQUp+yQA8bG3OiTIiPsIfYZ8+3eAfuvpzwiZHZlUZvJnxKJe/vT7dvfTNev30iyZK5x+mTsOfNfutjeS1UKheclUI4O4NmKwF/P73iWM6+dmd544+Lo43QkmPT2bUhwem3tjOzR49PWyRPBgmytBHzu3ElJPdbp7bfenq5d+yiJYu6ltfUj08nTJ2f/RblnHcrXKFKQdQg23AWHLUmXnCBnbphbSPCQ4qO0g3g//a5aJrgy7t/V0WLkwqDso8I0+h/u9UN2dnAkyQQfuJB1ZOyLjP7+KbbSM0sJYn3Lvk+739R1izpd/ShO1Q4p57zPoKM6qO8L7ymm8G/+Xhzk7/V1nC+xkXZ05mDaSTnnrn/GZBhI8FUspQ8ob7TgYvDeIg/qTMcuRlC/536DP1Wnu75ykI6fcYe/3NmdtukXkX5xlUisPjFA1jmK8iuKBO9zps+i36HOLjKfLHBOmRQJLhFejc+rTwaEv8HZnMD/5pvgJYPN4gHJaOVk0dVVUpNTNVUjHMxdezKlfCnXurc33b17Z7px43qu3ZMO1MXy2e5D77vYlf3wb7O//X/9j/884UiUhxE9Bs3EWxOcY1mZMI+5mxlFRoJ1aSO/2wAAIABJREFUjUf2apTvyMjDoORo7OMncThQdDgIKgYmkonjCApf6WjbmjRpSLrj58L1zaegLqBziab2DcDfFc5OYFuruQO6JbJWtdH4p6CziMxPKXEbMywCNRMqo/ZsxjUyHvyboNEID9fmHhpwQR7vc1woKQQdEpwILuvE2lAeIJt2dy9C0aNpEt4KhAIegUjG2+iS2+Z9tHeIsSLr9e2RxZcO6yjlf4tyKIyZrAdIcGSAOmASWn0TscZdaKOQhjIyk647atxf5cV1VOxkWENWML8CVJUg9zC7k+vzeeejE0vKWWRxNPKytl2UMuvzsurW85Vr7u3meFMcpAcPchSVo4yQ4IBFQXKcVjK6x7E1snyI7M8Kexgu3EDeFJL9yXaUm1lLlJcxi0xymyP5X319IyT4o4eP0yQVgtea4IxT8oaGmDhJEOAEJiAHz7x2anrnnbemj65+mEZK1AmP4UnGO0C7GlygkGqfHTaM7ikb4Xk0sohzyCUM5tHUkN4l2+fZ8yohMMqFSIJzfcuhfP9734vuIchA4yLILEoz8X2igiPTbygfE/+q3moyw0qXMHfIXo7N7OzOzgfydvLkqenp0+fT9a9vTr/4xS/T/BH5vHz57RB2J05sJGueEjB8JRv/4CCnYnBMNUQ6ze7drmhfpZfc18qga+PecL97YkRZ74SjMq9e6IZV0P4q/SEZovOMjBstNaOdta9M8NLTEDIJIjyipFE1Jztx4mTVWr/77XDEqhFmyYn/ykkr+1BBi+jBcdppPtLbHGSfXcdMXZV5HEQdzil1HGloZJOzJat0N3vKuS0ARV3aUQ4FvTWey/mUnEtWUk5WcHz5eQVkRxOVeU4DUCjFUKUUOunU11O7oO1Rx2ifokMHIeO1XwXydGT4G3Ogrehy1ckCr68jLNCSJPYe3bFe/Zu6j3kRVCEjHp/vJLg2krlMg8PdapirI232NSRWGm9v4JBWlgp2H6LafgM217NOKGW6cGQSIBoncQgeghUIiEkWFWAv4Ai28DplB8rh9SQB74VwQnYqM/1sykNlfUZpnsznCgku+GXNuj5HL0NwcI+sDc8/ajPr5HcZ4LPu59oY5cJ3TONad9KoOy9ddjqA1VngvTpAyk/pFrDF72f2aGu1u10OO6FS+3ipYSoJbnCHv0nMKjt8BtnBcbdGPHgC3R69N/pclJ2oEic5zfbixfT40ZM0xqT5YDUSxPMCg1YWLHuwSPA6Eq8OZB0PNSibCf3aDcn4TwZtHdcvjDk63edaow6nxz7HaYL0o1hbC6nI8eizjQRPJvjFN6ou6UHNf4IPEPI6jJDr45QAshs7GqxTmaOdBP98ZIK77jMBZB+d4aga1OcZNjmK2kr6db3gfuR6HSOrH3xVL6jLtAl8jr08N5ge2a7d7ijD2sXyFwpbikGUH/eRe0kdFPxFk8uWRenRdXAF4+rZkXUdZJJmZsdH2a7fJujG/cHFHpEVVxsU4J6eiOK+ZinpNKJ3ZpL0xMmQafwMiUIGEuOaRgNoyY4kOVD67fdK+FWj1W4PKQlWNXWPBify79yZM9Ox4VO5dyDprAvO2HQY1dPBiSMTHBJ1/2Wd5KqAY/UE6seE2WQGq8S2XXe4z7v+cd6VE4MfXX46tui+Ep9Vfvv681neF4KM0hkvdkMS83zWwGa+JKtdj04+eG3rjGpfeC/XEcMniErjsL39ZIJ7kk9fwusod2aCpywEGHAq3SZR24mL/mzaZdbftYLYA0skI5ua50/pf1C6VPsJlkKmWD+ehfvj12Gruq2e5zunnErOVokM95oEU/RQy97TvkhMdlzZ8YFBRcbI/IiTmBNIegKZEtb61M6569yJLJ5DkkJ8F9szdBLj4PfOG88l/lM/jHZ8SznE/bILy74qXeAcFPlRJ4u4nkfymeOf/exn01/91V9FFkisUNbAf5DgJ0dWrGstoS9+kVgMMZvkjzo52fWgvqgYwPWuNdmNXJkB6XO7Btynk+Aht8Guw++0n5BklHpB/8N1p0eV+9V66Wlc93KaMyor47lwGXJOxnj1Eiu+hM8hkye3TgXnWbueppUnT9Hr6UTmnH3n6XfuiU41uzjzkpIKC/Z1vymrfN6mjjwv60WCFMla6dXAaa/ohOWUFmS9+GaxGxVIhQ9h7PhrPBP6mesnuexRJeYFj5EAeHorMo3cw1mQGIPM7+68iIxcvfrh9NHVq7HZIZqPHZ1OnDwx91Fb1QnqUXVrDn0N3ZsyoIME5xnNBI/dmH2mgJwRmF/2uftXW69tl5wnE9xyJe4fZcqxaN/tayQGNIgo7lDX8vmOBZXzjjNfRYI7B+ot/SIxgli4Bxjlxxy7+8wxyLd5P5+t68GOZxzjKj72edQdvnYd2IMB5btWYEH+oftb8WkGn2OiWmxDKmTU33y2Pm+OWx2REnmDA+u2WB3ufeQdUq2A6g/b25FX8b/6QJ3K5z0ZVQmKlUDifDq/jk3C3YAFr+lnQULFTiV0wrGED9jaCu8S+UlZ0bUEkCDBwYxykNzL9eTe3Wd27xJYErtYr17dUaVR9qf79+/lNB6+VzDowNu8j2uij9LceCRTqxO11ewRmvTaBzONMZkcHgBlwUKhHPh6nQYhH1ZtsgCFIV1mRh0Z2TcRoLHgFna31hCTkKYTzyAADypLph19TumL0V2eTWleoaBVMsYFc7K6Q2q0PyB6RDf6g3fjwyNIgEaBjGNmvZ60AqkhMWIvuImCHZnZbh7Ho3Jyo8+bapDgAhfeJwARXLlRO4jmd95XEpxSKHS3BsReu3YtoIQ1w1CgaDHKKsWuEPpc8n3GQpbmaHhj5gREEpESjAKkH1ngGEWcWb5sjBkBHGRQAODIdtf4U74Dg2I5lEVRV1a2gQSNpfOaes4EHVaioK4tryr/2SgkA2upVe78sj6Mx3szTiNRZjMqH4InAWpIjtGsJ5F/Iq07lZGf9fZo9VSAlkxwiB1Iuk8++STgynEmS4bmhKOWIoSOAaHy7wd5uFbNHbkfZYQkwSGCUHbsD+ZNoB8S/PqN6cbNW9Pjx5Q3ORMlsLdbgFB5KxkLjxASnEalZLlQAoWmmB9+8P50/vzZAmdkou+SPWjN3Xreym5uhOYw2FzbBpSMq9YfJwTihXsenXZ2OPZexBYd7s3mhoRK9t2Rabr4xoXpOx9/HJKKkhuQ4JAKqStNgxdr6LVjhH4b/TCtVVOUlOJ5Nj188CAEOOuIkvZvzAlA8PGj7enrr29Mv/rVr9MgE/m7dOnNzAP3hG+pqLpgcC1HVQPOWrOxTnJ2Etz9vEo86HwZoVQfdj3WjZgy3h1TyTD3sYSY7+mEh/fjd6vOjyB8IQfqFFA5IfshFnDQaFAHCY5+of43zXFuf3NnGPjqO1D39miVHbTJ5IWoHE1WRoPKkqWFWOuAqZM+AWQt64kSQ+i8H/zgB3NGKWONHt/fq27TgwiPwSWIIQk+apF1UkjnLroMgJ2GqstR4N44cAYn4a5GN/TRiZsxVtM7AwJlyVYJBmXBdfO5u4wcduoW4rFntnVgisypG7WBOpr9Wbst6DLVgZ9kBnpPh4Rr2yTTYDlORXegeT914v08csbvJM89acBeFPz0uVAn6xBJYJixyXWVVeVzdlxHtqnA1jXg2QVgYBbuC9n0ve99L3VNz79+PqV6bGKUOXX9UvdwNPBuTcgWILVbR+rHUU5JkpDgI1CbOvMtE1zHdpb1lTrOnfCQUPG1r1EH8I5HHdSDGq59dxgEirPeGOPTfq/iF/WZNleCQyzh/Xg1E9TsXa7JWiEL1PbmaOR5TtKcRb9CjlVwh2korFWZ4eiZZIJvU0N31NAk4zc2svR7CmMlyDWIkDbXkK+xKWmmmdnO/7OjOspwVNbUKE8iKT2atWs364MVrOC6kuAEUAhkQw5AgtMYk2CLJDhBHLJt3KdiujqCPFp5jiDIHyLBneu+xuJinsVkAr7f2iwiYtWpW9Ulr9ItfW78XhlTf7kPK9BVwQ1kwPVf3XvRR7HrlTlmCSPJFh1MnSIdb0hwvnRg2GPoHrGi8rg4y3XaDN1AbVuSQ7D5vI/THjaL4z6Sua4t+rSyifbnfhaSUTwvtoH5OrEJmXMy8s37Idk50RaHb2DUEPo4vCMI321YBZ8WgoyfqQcOCc79COxeeedyTuVBgkfOU1aH+r2nsl8oI8Reiu8yGsGH3B1ZoWSCkwmPgweuo3kxJDglnw6R4GTFjgSP0tkVvOzOqfpJLMFcFylWxLXEX2GEhZDSHrjGrpWOtrpM22T2aEji5zshi5Er1sx7i3WRA97Pz2Id/QwzwcX5rKtJTiGy8nw0PF1PTXD8XOyRe7L7cIwNnwefF79kY5P+MWVHDPh1rOL3fb27ju2NMcXw1eir5o3n4dk84o2vDOmGTECCO1fOXZ69+wtD76m3u4/k2CSzJEj4ue/nTmCJg2pu6rn53mAUcmCtZkltdRxjc566v6XO0n4772aBJ8Nv1Io1k1ndIsk7YxdqN4/GmOp+/1a2tmw2slf7ZWNOYIFc4brIy9/93d9NP/3pT6Mj8J+Vf57h5IlqsCZp53i5rnZvVWaYK0tuibcNFHfb3InF6oVUfriYSN1kUMDs3NyX4GNrUmzw3WBuL03lvG1uVR3wuk9xL+hiwo3oVXQGmd3sD5IBSdQ6fepU9AdjwV9DVi5efDOlUSgreePmzcwX+qVkoK7PNThJzHgqMFk9mOKPPcff35uo9sQrPiZ6joSyOrW3Mfqr7MY3oy47tpUG5ZYKUf+ge1lDyrKU71SBZ3R0ss8HB5QkimfPpxMnqsxH6csqEYtPwnNVchq+8LHs+9dOn4oPDG+RBIcXLybIfnp8ffzxtYw3Omh9bdo8Uc/v2jm+nmSkXWPTQobGXgZnFp5hvPBs/Jy93khwa4KL6buucb/zO7FXyQOlCQtXKWvKV61L8UOMmfnonFv3GdTZ875riTvaMnWF9/J+7o2+L/m++6piMTG8/J44ovZyPcOMDYau43din46vtAsdw8yYb+Va/L77YF1vOv5Ogg9wVclYJiyu9F8QI4uJ4oOT+PAHMsH7M2s/DAry2n15xyIvEFJ6NCsnsArfgS33mr4v2HBrK/vVkq7KTMeX/fn1G3gVM6EzKmO/MAdJJOhaPoeuiP92jOoGJeOQ1HAH7NOcoh8nvgrvj+BOsseXrHX209lzZ7MP0WXggZzsHP0UKaNoOZSHD6vWuHtO/1CZdE9a514fuWTpYDr9WgVxM1//9X/67x9geHmTx16M7F6+ciUkOE3I+LtZHYCzCFDLWqiobjnsGHnJbMkxSPACxZUpFgFJ5sc46mIzuJHt0DdWf78PpzFyM3g9DdAqCa5x7k7dDBJaY8xVECEIw5nnSyPNmDTqq8rAze+18nM7dtzBCeNWOSmUGkJeETjGLGFmExzAPnPL2gDq+L1F+BmPRfI1gPyuO9TLpj5Ili33MFua9aXOtfXGIcFzSmCUTSG6zPUiWKNWYoSbI0uDiA4g4tjl48cB+8noG9kUAiQNPYbArM5EvMy6aOSDc9wVq4YgryNSJ0DXMPB+fmckrQOkbLRR/kegogKUhGEDWxaFUijJPhtgqO5ZzgrjY+OzJyDpyARnMzvnvOIkQ9ZFBkcW/mwwrLN+9Fj2kSQ4yg3lUwa5Osv7bHwWEvzr6zenW3eIjD1PhjMgAv9bklEZC1Bbt0HIs2n92NHUj7z4Bg0pP0om+C5lKqg3uVPZnbj/KMAyTodLEbkWKmOAvNH1kl1IBsjk9enlPkebn0+PHlfTVZQihEFI8KNFWlAT/DuffDL98Ac/mE6eIlP7acqhAC4Bf9WospqIzgqcmqrDGSfq6qkS5gu9RtPD6LPRNLP2ZGXqPHzwOLXAP/vsH+OEAJZef/38dOHC69PGBpmKZvLVyQDWLUCJmoEjo5hxaKA0rLwP5e3v3c+utaBkzhYaQZ9OYAkGOmnhfLv3ePVfBw39OoKAGlMFT5R1iQF1qsYPcMvnAINkidBwtZrwkA0/RS/cv/9gunnjVuYSx+jcufOzA9SBfjl7RQiRLcN6A45r/UY931ZDtQcGBT9zGa61CkJwVBgS3CO5zJUkeAilQYTnvskMrRMQHfQYcUfGIDYEUOoexlEZqB64PQzpBo1VWV38az0xdJrU84IZ11I56TrNdVoFjp0A6yR4lzUNvGC5g2YBz6ru9+cOmjKPg8xkT5P1aDY4exZdCUFBoI09oOwX+C4iBYcEfcU/M4P4O2PE6eCa1pz0dEV3GpdgTOm5rMPIinL9tKvKa5/fPgfqvTjEm5uRF8gFSHBkKGDrxPEssNfIvhs1wWcwaN3pJqe8n+P72OBu1yyHMtvHcaRaMC9Qjs36AyR4J1ReJTtdN/hedY33UT92R0KZMUgUp6cd9xZ461h0wK2DpEx32VafIB/+Q/fye3QcWSM5Ynz/fkqHnDlLssVGgkboD5Q644cIw+bgvD54SC8RZKgC79X8EsJ6OULt3FSpJKZznNIYmZazEzGXOimywZInNsk0Q969nn06MGp3wAiMUmf56tUPCiuPms04sTSQD9DPibQjCcjFWW4ZwJHNUXJlHCWJk5SMyoHP2CPWBFend2fI8aT83cikRR42ho3ue6M7yuqX7vgoOzqNXW+syqB7gT3LPVLWaGTq5plHALATnyGI09h6ydRXv3ViyOeLTO2Xb6BuVId057g70xV0LXuO0/XLX/4yOgsZl+Dib/o0BtmKtKlamuxffi+xz3OJ+/iecigEfpPocP9+7AUyndNuI3Mr6+JJhRZwKXJtqVNf84odphxd1fOFcH2L5vaxW3V0mt9zTRxY7K1lBzpZlvUfJd8kwat2Ls2rX8+xYj6HvpX4oASTJKjEskk+qzZCXcJYqolwnVYNET/KnnUd3Il0dXq3ceoiZVHHvLAt2eAvcl3upXPL9Q2uSYIrm6kPfORIcJ7+mLid5+UL3JL9nCYPa0ngsfybPpF7yrnlBAFrwvWPb24k4F04pva0uq/bGm0Vrx2XgUlDfo8kGjA8zytG0xdCrpBfcCj3hwDntfub9RxG5JZyKB0Pdhy4auPFODyHBKqZu5KmzL9r60kqPsf4Cf5YogeinjnWRogjeqKTWI5xdHlQftB5HV/5HtfBIM+MJxNIqiBAcQ2/j87wz/gcz1AECDWO69SPyStgmV/96lepCU4wHBwg7uF50KWeSOu6pmNpyV1+x7WLGFxOgYjxeZV7UB/X/q7mbPzdwKI2VoKLv1nLP/NL8s4oOYNcR6ZGlj/j0K53jHH8RAUrywcZ881eOKggKqcPKCH17DmlnPajTwi6MScEEBL0u3N3euedy5G9r7++HtwDxpYER8brFHaVU8HXmrHDsWpKfOc2zS7hMuAFKgFOPMI+M8GP3/P8rAv/sLmUdypZK46C6/32t7/L2PFJuCcl0cjufPPNS0mgAmuQvANBCJ7boJRLTjHXPDEXJHqRaEVvLPwE9CW9Pvh7em89r5PXrAF1wSHCOSGQU6xHDhJsNBDknCtH2q2Mbcx9xdnBKBX9xqdFF5EYgCzEp2ylicCHyZ4fCTrqnW7X1YXuZ07c2wtJu64/YnIrNiX2b5SKWvqi1Hf6Kd2PEROWzlt8KX5Wr3fd2DGF+8brdl+n/05s0LHKqg7TnxFz8/x9j3oNfW5fO95w/sRK6nH1Nr/3mbpN8/TNWhqpjh4zKyckO48UfRYCvEo8qVfV0X2OOi6TK1z1b5Ql/T3mwJMNRRgP/Nl6GPFM9l7K6bWWmNX7ECCQ0a0j07kwWZUcKj7gyLzXbGgPdoVrQq+SFMX+ZMxgKmzZ7z7/fKK3oD6B4+Nz5bOXDvAf3MvFi2/Ex2dvkN3OGNiD6JaTWydDjN+B63r2NHvDQDrXxjc12Urfg2vxPWNYkqem6IpZd/83/+Q/OGByVLhMGj+zYFfJaP30kzkTPF1tUbajbheEnwC2Ot3XDELUEUnl5hCDRA+tCX5kvRyR2VnbXyJWKJh0Qh+f7QT3YWekjIdAycntG1iDwO/MdOjC7+etWdhrFwq4NUooDwxnB+dxPMaRnWTeDmddx8DNMz/nUIaW+FgFj24efu+G6eBdJQvgi4D97ndxwCndwLNiFAHrHgNILfaxjpJtq6Aix77pqLxZDScEnDmus14ZESh+aoJzhFnDBQiZDe4gwTN+asm3LrgEPpItN0hwN4MKzPm0LrGg1OL75TCWwulrK+A6pEAHQBQQ8h7XRHlL5HM4WI5fxc3vGZdyxmfNZLS5S2W9TxXkcWzrR9O0kTFidCXBmTeCEyrLgOgcuy8HL82NWjYxijUAdH0jR2jimDyvI5SsLRmHlmnQKDJ2SPCbt76ZbnFEd/tZSlWguKhBVkm0BXYSaJkqq3pt1NYms/rk1ub0xhsXpk8/uZbyAHt7lfmx+6KOqi4lUaqZk+vRSRbeZ0atR27KiByk2RmKkmYmz55RU/NBsgJpjMkcB5BAUK5XTfBPrl1LzV5I8Ocvno8SB71EQTUR9f7oFZthooOIRkaOxxH8e3fvVs1CG2hal3UdEvzRdP06IPB307ffPsweoNYre4oM+WmNWuDVtIPnQS/hXHpiRuW9GogLmEkTn4pid/LO+dPgco3ePKgbZGXHZ3UPKOOvDOiNIMkqAdJJcHUP86+uYx28D/qCfBueG5mmHjh6hwxNjCWEN3NHcxnGC0GAsSG7Qod6rlHTyqGYOQEJLvAHILgXldXVLKKeHYHzRSkLa4LPTZpHnch+GmQmwQNa2vHhOTd0ikMK0O8kj5laverOXDd57Fl1T+Z5Pva2OKYdyAlUV0Ge+7gDqlU952eRJZ0e9V93fruO7MBCkHqIaGplLbpMcT2deWQDx9x6vJZkArRXndozMzGg/FPuCLknQ8fjpupXTyclWDuOqUmodVJWGRDcCr55j+BRYOwz9WfrwJLfo5uScTQcDhyrTz/9NGQ4GbzIYjkfdZrHjHH8RIGwuKfvWcbHs3Bsdnn+3RDbOne9k/rqGPNcAwyqE5Sp+b4tG6SvaX+/e1Zd0+dEmfZvjmsOjLcsQuXM4JDv7UkHyu/83iZHErLuXeaGseS01cg85ATQqdOno9sdA7obMEyGFkFcSG9k7eEjThAWhuE9cxOeRnwI4ktm97POm1tbc6+N7lgsWGGq5p/D2Qt2tJTOyAp33ihZkeOsR4qoBtMCnmmMGeAfp/lsMrkgwTPPoykVz8R1PJo8Y8/hRGYP0zIa/IWT1EjwL7/4fA5U6vhKKLkvejm/YPJR71UHacblrcwd7+t2+1UkmfPkffte43fod7506Dou77g58jqywdVv3alWhiQW1Wk5YDMyjLiPiRldL3a7WM3aqkwKuPjnP/959Bbjg0i0dIPkhGNkfD14LfGsk5jEg2fPBuF/Yjp18nSevTIQH0ZeXww86Zxge6gJztfh+qpFhLsm2CXwX7K2jx2Lf/X6+fPTOlnnJ4oQ4vfsJb438G72snZDEhx8SG3fJGEcWUt9W+wkRJskjUk01o5fxbaHnP3h2Ds/yBR6n2uIT5Rn9VLw7SgbyWtkcpzIct273nCeK6tsJyQ4Di7vWUjYwv7qFP0G8ViCR+NUrgSB1+U6fE4fCBIcHXHs+MYcUNAJdrzMNdcE/7EmGf8G5FSRIup5ZKnbbkkT/Q1+dh+aCZ7M64Hp7SOhT8cYIZiRX+ytfZ7s0eS8z/ZhtIjnZ33FfjpKf1fbqw3Vtve/8z12uEpWvgiJYM8GM0q5B/uBjGHGgjyC9/TT+XvHGfqyCzFXGYoS7FwjZdXSyHoj/pRj5Vqr/ursW48TPuJ/s2u1S6WfKlOR66ScTcplLPW83ffUBCcTnJNhl956K/o38j6SnDyF3PWF81/lFJdmqnWqeZwqajXWnffODbhmsScnqq+Qct3ta9mO8gkzv+P0M7aTa9gsmHnrXAifS9B/9OeZ5ypk6si6XOMkdZGXJLl89tlnSU6iDBnXQmfSSJLvscE3b96KTIL9yRxHRvm+Eteqz5pkG/KDTawSJHU6FH3MffZ2KT/GKd061YH9XoIVRaCbQIHuJpGMkyz4pRJc3At8SbATvw09XM34ajwk7F16+63p88+/yMkg9l0176y6/2mQe6ROjKsr0M17+/jIFXAfRRzzTKdObsXfePfKlenNi2/UM3EaetqPzyo+6vLfg0xyJilzOi3l+bgJZSTQ0/TeWyXBC+wWCd597m6XlUdJvvK9igRXznjl73I/3Tbpu3TfRtuqXu94Wt1vEoH6S70izlz9jJ/z96v36PfSrnTspt3o+Fgd1q8pX+f1Ozn+h8boHu3Yxet4DzHOXA56kOCr+1Ub6N6Nf5Y9VwS4NsNnyxK3JsXKXvZ044ZW19znYy/kpO3jJ7PtFK9pg5gz9yF6SpknWan3U+hjUp9oU5Hx+CTB8+isSpJDbtLfLhzPiYyZsmP40+CR3/72N9Oz59U0WTvDq1hPG821eQ92hX56BH+5J3pi1pejlCmfh9OhJAo4CiVichg6x9M+XJPn5nf8Hb1isA1CnQQW77/2v/7L/+xAIdUJBuTxu/c/+GC6+tHVmWi1LisPHiO/vjjNEN+pcTmyaEhdZ8AoTRqopcRFmghWFsn/z9i7v+iVZWl6RwopFFJIqXtmKjOr8lJZ9y5XU10e/1f+E8z4hwFjbIMxw2BsMMY2GNuDwWCMbTDGv3XTTV/ooqem7qnMlDJ1V0QoIqSQwjzv2s85K05GTU8UWRH6vnPZl7XXete7117LhavRoTMIioZRAVZQ1lEGKoYO5DtQliDwfpWR13cFEgJ8FfnjYlyAax1t9T4dYvPLmY9H50QAOTulI9XLul+CKxUV74iBHLujGjkVDMaviKlHUfA4Yyg//o0wEgnMZxKT9sPnd4ObeR8R/UZOhLR+8SKOH2CQ1B4ff/JJBNT5J5WF4MtIfiOUnT/6QQ7rOlZakeA9MtDFz3WMSQfMlTvsZAVtrrgPAAAgAElEQVTp7rypNE+QB4ME9zMXe7/Pv5V3DZfPc4EKwoxcBCCGQD8iOpFdZ3eTz9aYbBRQJx0KEfSQLIwb86DMZMHluPTYuSQvaNtFTFqaHCm5kHWUHf6Xr0LS8X52382xnnVyoXKhQYJTGPPrRw+nvV02r6oQzOEBjlc5ZLNjTFGZ1xWVy3Dxm9zXt2/fnH70w+8nEpx5Ceg/gkCqYpbm+eUeiwv2deW8WmxJpUQ6FZTj5StvTVsXLk4HBxwnfjo9ffYsBDdRB1kPARNFgn/300+nnw4SnDHlOCpAizVax+KSGXwmLRkjC9jQcaIQ3CFMHtpHjypXFoWRRkRErcGN6emT5ymM+dlnd6ednd1sHly5sh0lfPv2jYCc58+fRX6REYAYR/Q8Yq0R7MSTn/XCmN3AKp9df9E+5tK1ILDS2KmzfPaa/NRoCxY64aZsq9uNBtBgCwKK+K6fMnqcBDiYI98eP34ydoKPQ4Du7uxNfMbzL1++EqeItcGcsW4kgDSoyA7OObvKvMt2WGRRR0qywg2rmYQZhBtGjgg/0g2hIxFkAS3gFCJC3SwJ7vE1iXB1OHLiGqe9bnyFGIM8Mv8XQLSlZFnmeOQFH6egHMuuX9agrt/LdR2o+Z3tc40FgIzdbNvmu1zbnWBS59iONZHVyYgO2GiL7+I9gJlEGuztzemr3LBkzo1C4rc5wdE9EkUzOZSCghXdl9MdI40UNmoBJlVQle+UDSP9XCva1I4Fun7v46du51noDp5BG3B6OamTHLw3rpc+G/kZE9E1CIx/GxIcZ/DJ48fzONQRQY5AFk7I+h2N6qDe+YGQ6mv5BCYZm1kdr3S7t3Yc+jj0+e44RHnrgHwO/ZjTiyzprgTSXUZ9T3fslRkj3viuR2di8yCUX5B2L4VVCz/iHPBTWIXUMqQu4NhmBR08e/osx7PJH19RbJWuqPJAF4GcCHBOL7yqejNXr9/IHM74YqzbyHzGtE4WxLlskczBM2lTK9470peBRTgtR5AGxyjfeXfkmh4kODk933n3nTkqGIybOZiW4/O2x0jw3gaOWLv2sPfUYZBI6uOtjZDkYOzcyERXKUs6p9qBNd5x/XU90OWp659uU3yfzpE6Z9HxJfOzvIzcxT67/7YN9tM1sUFh8IbF1TGSZD5juYbj3VuRqc8//3yOBIeMYcPL1BfIJrqe+yXveCa2SIJYG8m1PUKc4BJIlNnpTFHJF9PO3t58GibPubCVz4kSd1O5CNs6EaA9h5zm38+el58F2XP71u1pC+fsYvWF+3kfcw0Oh5hC9/a5DMk48twSCY4PgPyWnYVMvzDnOpdYd+ONsUC/m097jWH0S5xrI9H1E6IrV2mi9C2w3Xy33txcY3GJCQtjGjFdGLRqBfEM2yKpGp0+IrL1lbSLRk7r+JrqM8XZDw5nEpyx5MeUMMyNBUQtvh3busFJzyJ5jUJ1c8L+c686kD72dYh/SyAL7YHkJzJVElycQhuIaoUEZz6SHudb35rJep5/wn+N8S/c07Gi6572eb3v4BbGL+0YKXBcQ1wrZg85faHqC8jDGKVLxDDPw3YafMUzXfPOifbHzQt1lD6jc4avyL3ZBBmpGtyM4nM3VrX36Tb5NJJOCufJmkUjsjD9qNNItFPyE7vBGItL6R95rYkEB0sy30YQYsOrtseoYdNScnaMpW20+COb/73IshtCjkXZu+JL+AwdkLpQ44QcY+X4dEw269NBrkOc8hOfcJxOxx9hk9hUJLzHDZ1YoYF/isBizDeSE5wfdEZOlUOCIxs5tYc9wh5WFD0kdqVD2YyPS5rJV0evw9WYKlL8zrvxkVI76dq1jOXDR49SiJJUBuT1NZiD9cN9RrvTV/Qu/ULffPzRR6lXxclcdDyygZyAIX/5y3+dYsCcWPbEM9Go8DE3b9+afv+HP0xfff117Dy2G78wUa6j7kRsXAS85plTv9he/TbGhtRU2I8/+fGPpm9RDPbSpTrFSsDEEVixNirErR13uQaDB/OeqvWVFKsEZZ09M711laKdtzNOaxJc/2MdfBOxH/ZRvNtJcE5yJ5hj6DPG1+8XOah1F/0LKTna2HHeGg90XddPt+lHzrrcUOJVrRt9VP2Wzt2s/R3thP5P96H8zHUkDnQ9nmznkh65t1Nb4b3iYnVlx+Hi3Iy16U/aiY/eVrF2eIgR+c1aKiK8+B3HVXux1hOz77Cq+SA+6vMvHgluHvqzb8SKKcUi9rvebdrSCjDtWLDLtLYt2PNMpZH1JG9hqTqNlQ2eQ3ATG7qPwvvev39vooIbegfczdpG/nm/m7baCN5PcN0HH7w/vfPuuykeT//QF7XZjc6qU+Xgli+/+HLaf7EXHcR39BU9SNo4xtCNbblQ7Co6sVLDXch6c+zP/Ff/7N8/NsqKwWCguIEf8hzeeW/JqxcFMsBJlPr5WmAShE5UFM/IBckO4M7znRMkuAQenUxyfsg6KzoP4aFTCnQHxV1w/xhwtx0dnK+Fry+iOkY7otjbsTevcZHwW2eGMeP5DDKT5ORaJMJ7Z1JhkFxWBldx0h8VJgqe+xgfc6+qRAWWfG+qE/rJdbwbI8MOJ0obYagoCHL4ltFlrDvomYWeo+Bj95j+8OznuzvpGwoawPMtouZu3pxJcAyrQA/nK8p/EDU4kgJRIpkrYX+R4ALODmp0hniGzh1OoQCpj1N36rozkHkekUcCQRe2TlZXkn3BCxadW64zeoY2s+EA4KgogaOQw5LQ3PviYD/kNuNNhDOFMXFqiAQHDHQZhYyRkImj3CMyz5bTQCQ4SlMAyEaCRakSWb+3NzsXvB+i4OsHD6avHz1KJDhKl13+o1e109dBOU55kQAVsYls1NHZa9MPf/D9gA0jwac37FoXmEZh1pHehQR3vJgT81K6i19Ro0VWXNi6GJJ068KlpEdBQQKkDl4uYPXsOcDQxnQLEvyTT6Y//dM/jTLLWshxvjMZY8aMqRbYxfC+rBylkZMcixsnB46PI2/sGgL0WFtEy5XTgDGiUviT6d6XX6Uo5m42EMh9ye48kQxvTZsXyJtGxPqrOZK08ssVeTMTG8Px78aE8dKYdGexG3/l0Mgm7ndduRGjQRZgCQjUSevn2Qav67qQ8dJpUe+oX4w28nr6zJEjyCwiL+r4ZUXEl4NekZu1Xsq4FLAqeah+VMokdRCRk4BIHIA6MUBKqZoL+ymoUH/m91gnXAO4JjKD4rMS90mVkzzBVRzXcS89UznBTYfSNwzoa8iAx49PRIKXPhvHPgbS9FSK69l2+hs96HddN6375bysnaPuYAlulTEB3JrQ1EHqber3Khu+y+9Os6ezszUcevRZilqPnNfKCfOpM1WRJ5U/HRmRZMIR7UQF7auiQ3VcTiecueVzv1PX8z3t8XSSmxP/WP/tr9gh+vlFFdckGhkZJcKIFGL8Jsoox1JzGqWOLXuyoFKkVEoW64Xo6DkvRIGzPiTqYsdHJNmMU9rGuePvfOGYpSZKy4snBhM3OHdrmVKu+jO7bGkrdU50gBgjsYs6s8uy6VF8X9cvXX7UWW5AqVt4liR4Ofs4jQWy2Twfynouoss1bLRQeBecCAzD7oSwSETwxnRxq8gCJou6GhxjZkMaRwN9zw8kOHO3TT5h2hCSrJxU/uPficSE2E7ARmGY6nttbC/6epw08hg/hZkD/rcS/R2C8eJWbD1ON6D9/Q/en48562BmU26j2rfMU5HvkY9BxAfkD4IEeSUdivPn777p4BwqA5nHkRdVR7Y7jh2DrPVW1w1dprre6li26yTXmb99j2M+p25o6UFO4KFBCJ1oQ4gti3DXZoeOUsdqtKPGZEouWOQDEtGC8cwRdsJTW90BM/qSZ0O2YL+YJ+cN2YtvYh2C85z0q+Lq6hPatLdf6Qh4DoQbWGeHYuZ7e5lu2lt6kBNXhe90hsExO7vI+3Gijm9cuz5tjVRh4n/u5x5wOP+hJ8UIjBGEFW1CT5tKA4KCFB6FZcjffKXaZo7jUZzVNGC0VVnp5EAnDXiXm5VGo7v+nXvXvRthtHOOYm25Uzue6aQBqZDA17SLPomxoz9ayjltjg4s39MmZVTyr06gVkouPiNXO3aJU68W63PDvpNGXAvBCxEdfX92OpG2QgJPvKSs20bxtnONrpIEh2SDsODftFdZoK3MH6QefQfbkK4LeyWBEad+FCcA/6Lr+mZmtxPdT+oYwGi8jjfFe96j/qiAoNo8ZkwgHqhDxZjQNohjgxn6GHScqu1hTLptlujGz0MeUhh1kDiFL4qko8/KU9qnPh0keMrokuZwEJFc72a8Mgteh9DVN+E5rAvG+i//8i+DJ91gCmnEyfSxps1ZLjYSO2qbeQf6pbB45VC3Lfad8XUM6bcbKazTwsNVv4vr12PUORCjULF5vL/SE1YtN2wQ46Zu6rbeDQPezVhIgnNSmHfi30Znklf45VE2qtFX4PjagEL/Hk03b5BeCa5hqRUjb8S48375C3RVnaa9ms+MBH95eJDmxDcy8G3wSfQrGIHTJMNPuXb16vThh9+e7rxbNcmQQ/3iX//6t9Pndz+fU3YyzvSNnP+Qy5/d/TzYTF+e7+lHzQfcEpvdZefRxUSBE0X91pUr8VGi15GVy9vTT/7kT6Zvf+uDcFr4GrT/5cv9nBTufhbPTh8GJ6ZtyDxObJSVT5q0shtVsJOxIkWcacNS62REBxsJ7hrt9tn1qt5BhipwiFN1B5FJ9T7X8t6+ORfMNIq5Zwwa/ul+q+9WjqsNBiDUBosci/bDe3xO1w8+pxPujpv97tjF7/5NuGX9zN7+03BMt3Peu8a5awySNhlQYbHzhlM63uaZ6jE2ktA/vU36X9o/2zP7jy0I1PscU+WLewx03WfjfXCHPquPOX/3MWVtm4q0z69j3DFarRtOCx0OHF92vXRT2SBwOfYbHUsKw3CIz59Pe/t7SZt06eKlccqDVLh7CYYmbW02tUaResbv8pXL03t33p3uvPde8DB92qb47PDv448lwOZJAh6IgIckJ48/2Ch2fqSnwk7rd4rD0AV13YUq2j7W2Zl/+S/+adjfTkzyNwNHbiWOfwoajLojL1XIpFGtM4s9A1uLY2iXABCMJwPyOkXyjkfUZyXlT3h+eUgVOTAMoLnCukHtyqYrAxeTwqKQdFCgk9mVtjvfMWwI8xxZVEpsTdQqSBoYFYrHHm0f1/WFy/VVRbWKfs6C3nLhqEQkiXm2UQkaYHeKuV9Cm79R/IxjigFtVD49wYm7Id3J6ArHPr+ioNworpZciAekPZhGrt/rqV6MYRHMpDCL7R+GxByaRknzPAAgEcyQ4PTNjQLudYz5WxDAPcgaxib9HuCGtnSnsI/hrBwY20FGdmXKsxlPFoDRMDrsfUeaZ9o/wSnfs7kAEcT3OSJ3xvxqtVPFhgFGLYbm4CCOMU5NjtvfpDhR5WSLjDUSPItw7Ogmr+QAUDmqtTHWBwX6huPF+L08qKOjjh/tJRL8i3v3pwcPHyaCDoIqEXbHkCu1UaMc1FENTlxQyZeq9+Rvw4ncmr7zyceJCEfxpCjkBClUYIjjhIxZgbyTVek1phbAW4BYHVNOTinA1/mtaX//ZdqJrEKC17sq2oaoa0nwn/3sZzkqBhjiyCAqZSHBYTSXgoOQTuqPkCZGIKFEDw9zRJhdSaLoAd06V2wUPHr4OOlQiASXBMdp5D9ygtOmyqt5aQZhrlUNRjeiWTTjh3FS76gXI0MtvU8nFzSMfG9EiGTVWp/4bp+1Bi29HepKZYYxF8x3h5X1oeG3ICBgGHKqRwKzIYJMJBrzDcVoNyr6fpBRVZioNvIwNpCLpkFi8wC5K50FyVB1FXieY9HHR4DlCRTaTSS4ecElsTh9AaiOLmg6IyDjzVEVZB6FZyTtHMOQAY8fl85mQ4e1HFs2gMIAP+tIcOfL36bBUDetQVXXu/3e2pSpSAGv6fO3BpknHFxP8oyoltggSD3tjJtDRmeMI2wCbce8y7CkA/qmUuDUzn0H0B6rlQBnnFlnAJwiimtTwygh5Ezni6aqT7gPUOLR4u7MagMlwHjXmgTv5NsazGrrKS78guO3r17FNkKMEQn+7p13R668V8lTz7Oy0ez65MTJ0NchK0f+fW1RgbGniYrSlqUA7Ch6ljXfI8JbRLJr0qhM3i0Jpx2ywFefb/WH8iHm6GvcNazN72NW7xm1PHoE04g671HhrqNZt4yXSmhXqqyRuiAnd4usdDP8yRgX58E0MxSMDEE9orIYu0cPHw2cuDM2cSsPMHJ2YfPCdHkbMqg2usxjjN5PGhFyaZ4lDQWbXUTBbk8vR67sFHkeRPNMgmM/cVIGJqDPpC6pDYw6lh8dPHKcli4uOxbdcaYcWWSG1C4UUqZ2zocffVS6fRS8CpGw2ggtrFIkuGPN3ydI8L296Xe/++2MryT7mE/n9jQdgyzNctXSx3WsPONz53Lgj9OcH+/jvd1ZK2Kk9HXH3t2p9V40kfIiTutt746t8kqQQcfaXCN55xioK8sWQ9ZUSiMCbiATkRHmivWOveB+1qrrh2cyh/x4qkvsJ2GgnUw0MinqKBY+5IprsqE31eZ8cHhI5vOJkKz0COVDFMYkMno51o5sILemTEvqgM0L07mcdKtUKuZcBg8TTMHpNK7jR1wQuzrygtJvyCaEe3Ozoisp6GZKDUlwz6ao37svoW5zXrrsSWjPEaZDLrq+sc9VqG45FaBO4/nKifPKO3Kkef8wuoP2iAu1jd0Grv/mmfE1RioWSXHJRklw9M/R0ZuJoIp+PDybYsO+2TfGuvIRn4wEl9zyem2OY9BJr4peKx/IomWkNORUNHrGexkPc6hCzNJ3SGY2aZHNjsvUxQnYasXZOj50rPva4m/X8LzxMHSAa8Jxde2J97kMWTJimH5B0kNySuC6ptf+On3phLt6QYIoqTM9aj9O34l9ea/ypC8OCV5BtSPt3Bns2ZIalXdV8E1xETxLElz8wHf0gbH+67/+60pHce3aiDY8F9sQ/NcKvuqDd1Ja0p71xbt2d8k9X2tzPnXRNirkCcTCYOTNC5vxd/u6C08wos/7ZrVBet3+otdMPyIJvZChteGMb0/7q13LZjIkODoAMol0KLsv9qfDEbhUGA67VCcCGFOILHRc8mi3OgquiQqMKeKJwDn+o2/0F98wwZDkBz6owDzXtm0TS6jjeRbXvP/enelb3/ogNRMIODS47ze/+W3a/vTJs+BJrk2amiuXp+3LV6bP7n6WVC6MO58jJ5UCovRwzyefFC0HtWnG5k5OtUbXV5DPp9/5ZPrWB+/PNYjQ5y9fHkzHU63jtW1DXt3Mo1+FuyhGWlxHCgMm1zkFSG8kndqaBA+2G+lQ1u/g3+o7/VHXdeXxr7QXyLn2OphlpNYRN4YwHScX131wTatb+vemulTHdFJ57euqX7peUr5dV/ZB3sZ3zzgibs3JQpEd19g29WMnju1r15G2W1lbE9S2uRPJweFjgwP+y5/OS3Wsvvh16JSRYKedcLNdvX2xjabbHHJq37xOPS0ui53jdNEoHC020SbRjj6uZQvgck7Wd3Mu/K2PKh7Ct3sx0hs7x9XfGglO0KAnUmCXoNCBpQmUduNc0l77Tn+1D7QXvBI8/cEHkVXWCgT31oWqjxKb8OrV9OTpk+mrrwiufp4gGOraXR3ByFzDM5F3+m7WEdrE3+gk+BxPh0fX/V///X96zE0Sgg56lObFixXxMiIJUuiGozajkCJAzlzapkPhfshLgWvtDuxORLFGEKfqjARMBGQ4U4mKGo6aQl7G+JtHQBSKrkxnyWzEqkqW/rj4aJsRbnHOGwHhAvFZKnn+7UTo2EkcMyZGBtQOeik+F34U34g+st2dJOHvRJaMgmK8K8fSxm4Jk2e0AtdqKN2B5ZnMX44Nj92ZgMuxkLzX9s8LMJNdBKPtTRRvIlCKkM7x9ytX8p+Ogs5N9gRHyg0jyHiHRCN9Jh/83m7tWie/5yCqaR8yEMEeAKh2qy+GBM8YrghDZcG56Yqw0mXUUdzuMLLwCgxVrjuBmxsOXNvJF/vIPbSXPHj8LkPKkYzjAAHakiN2B/tzlCEOCeMF0QKIBkzPQGaj5i2R4DDPg3SPMmsVkCGQmMNES46jeQGTKdRxGHXq2qL/kOB3P/9y+vrho5H/cKQqOlvVeku2kIUidVh/zG0Vt6A6N2OzmWJfd+68M5PgHNWvIjOl1Doo1kgoM+VkPpvz1IVMGkfVicAhQur8ear9krbncZw1SHA3diCb+e/mjeuJBP/5z38eHZMiT1tV0CQymmMvZ0OCawxGgvASiZFLNHN19myMw1dffxWwxPq4tFUFoiT6Hj54NN29e2/6wx8+S9sBiUTDo1TjuJ49TlQ4IJl5ZSyZc8ajO3MaP3UnfTftR5zlEcncv+9GRt2yBsCCFvWI7/F5goVOBromOojp97spxDP6sdjubPWccgLexQija+oIbOXzBlxWDvYUjc1mIqkntnPcE5uuDeDvAquVB1Ggzd+VeqfArGuGZ0XumlNgYSbWmLoQG5Vihp7fHb9Lbo+m18dGXXkKYJEfI+KMzrR2hUWeJauyLofzpT0qEFnrKvq9Rf12UKG+6k6ifzvHp5HgHWSe2DAZhJj2bAGLFTmp3redXe56WwSfghrsIHJO23Bc2KxifHi+66YDxCqGSRTTmxzn5h4cJ0BGOZ8bc10F+1ttqcgE5sfN3rKZ6O86ZaHOzubfiBI7DSzbR/tt+7L5eHYjBDjPQO7Jp0nE7ve++73kcEY++Tz6cOQEzbpJgZhypLUPNZ8jN97rOvnDKZznT5+F7DSCad5YGJvq2nltjHOa9oYoX/LI98JaHX8wvn09r/vsfHuN7XaM1RtiJXGLeiEOVQr9nb5J35/rOEueiXv6u3iehTF1qKuQ1laKASI3NQ7lzLGBUsESO7VpfLaOjZeu2JreusKpnAtxEJJuYmyIlExCUp6fXo/CYVtblxItTko382MmjcogJTPfkOsjNzB2kQ0STlgpa9gZMAjHnz2Ro/0kjRfHrLkGu0AOwyoe/2lFyIxCkBbGtJgS9igRVGOjrjZu4XOwwbUJo/P829/8eg5KkNRgbsSwylDXMQaZrPGlG4Vrm7EmmtUByhbfi826w8388MNnyrabK/7bZ0BaWThSeV6vB2XQtU26CNaEuJvfEqP2V5mqOYU0qpz/yFCKoQ2CO6TI9vacPlDCi/WgXgMTakccE32hmdA6N056jlottJlNemQPzJf+ZvFUO3iOJx9TLHWcotPOo89qk7ycwNlXSATmUZ5BmgY3CCHBIUWRN36UydjvUbsBEvzJk8cV8LFVKV5Mh+Kp0tj4EbRi2gEx+BpbaHuZ525nDCahjzqwzp04vpMLypFyqQ6iHzNJyhy/KAJNv5Dr1Ec8T79KeXGuxKZFgFbAC+QSbdHpjo46u5FIYggy+qBcKcf6cMy5J2CxC4U5y5crIqT8177O+I55ti0J5srmSZHgpEGhLWBMTg8hLNEHY2OUCHEwqjiVuSZCGXm1xpPrMyQoKH5gytl2j/Xq2NteCWR/d5vv+PZNJcc6hO4gUJAfMPuvf/Ob6MVOgotZ1QnaCtY9/XKdOZ+0VxLcdaxu0HZ7rUSPbc+Yh08ysnwJ9OHa2nxaNguRkTquXz4hc6ttpKbW3/3d3yVQiXV1wiYm8GcpbC8e6bLrSRFTXu6/2J3944V4rQ3nwrm1UReCaPhHBIQgX7RJvaiPzrWdtIx/m7QdJX+OTY90ds32OTZgjWeRajM2KgXsCpeTu5cioUR4H5/ZiBw7/tjVEGbB35W+zPcqd2Iz+qfeJQiMjRzaxvVcg15G9nd3q5C48yC+4rcblmJFuCDqVX37299KUFnl963TOL/73e8T3HTvy/v5t6kOSFd2duPc9MWXX6Z/rB/J4DiOc72DpYgg65xNjEePHoaAo+1ErHMSFj1NJPr77703b0JCMnNimkhw15C2iTliflPHa29vxjEEKBZvNAKhzhXWNiUKpDjP6Os6hdP/SHoRdWU27wd/4KZqciU3EtVrtE1cP/uvjQR3HXZbLW44+V35GOrA9TXqgM5xKbPKje93Tag71QHqXN+rfbKvvqP7Pt47+4FjnfjO/vncnpa25QQ2Hz6IulG+IX0eJ1G6DM+4f2BoMREBjRak7bh85i/WtsT2tAHv7XJtdPtHgB88kCdxC5MXp8halguUG6t/F8aSU2MDv3TDYuvEnklN+Hxnevjo8azPCwfWM2JrXheed71njY+AxAQSjKK56E30tHacf/NO2onfSHFMuDPsDO28moDE83PQxdFLUuo+mR49fpiTo7z0ymX8zYXboQ1u+rgeaSdtLn/zQuyIXMOZ/+d//M+PuaCIiDrGzEPSqMuXEwnuLqZFx5Z8NwVUXBARhHF83cqzKFCUARFTGZgcJSnAwg/VymnonK93REK6SKIYBgjSMGnou6EQbFXl3SXSRmIU0MHS5T0CEp4TYR1R0GslYL8E4YJB3tUNNc8wTw7Xpl/jWL6LLfkoh2G1/d0pRdCZXMAGz583GsYOp8RdCPUQqRtVkG2QuPWeyons0ZbeHxddX0TpBzsur4uQFmjG6J2r6GkAJQR4dnNO2SyYweAAdB5l5D7mKwU6d3en3Z2dLCCVg06pC5x367QAvqLER+RsV6Auuq5QjFrrOba70nJ+cIjcGe2ypIJ1vFQMXGMhkIpYhRQe0WJEpTVi3yKYOC44MBhTANbsGI5quCmcxTieLQWSdh7VuokSR3mNaCKP5mVNJn8XRyLNoVpHblF+f7j7xfTg4aMQiXUkpJwrVjr/q4jsOk5eu9gvpzfHVQ17+xKbA5em7373k+zCYUiTxmKQ4LX2AISVS1z50Wng2TXPFIwi6r+OoGZ+cNyJCN4kAoHo35eJvjYnuLJLPnAU3ZXL29P3v/fdiUhwZA4HryqoT9PLIwvP9JyAtXepQrQAACAASURBVAlj1CRjN58eINrrxf708MGDrCn6nDQ7FsI7nkLcf/aHz6df/vJXiWIFlHz88UeJiCcNCsVPuP7ixUpPRJ97BKQAF9nNqZZhwOgXstZBcwcNfV12Q8rnGvJOjmowupyq77zHZ0q2+Zz+vSDAtaeuF6T7TOaaMa288SMlxHCeaW/tJOfJkW/71h3DMnzldEBGqRcFi934Vr8KWBmx3fs8R4ITPUHNg6tXU8E+xjdHZMtZLbCxHFtLP0dEZqVmEYiWsWaOARCJdhZIjigiI9olw4tXL8JyBiU4JGn2yWOBgo4i8WrzzLnroJ+/nefuJHbddQJgtkgCQWAHi/1aQZIAsMuBbVH2/A49Snv5HBDhkVs3UQUN/Oa9RvAXeUc+Z9Zo5aOsTRWIksORS75kpuz52JCbo2RMfTY2uWZiuIrXVR/ACUtB3BojT58ttTocAzfXIalyP8UNKWw70ulcu36tCmdximCk0omDWSUQigQfuadr82NJs4ReRq6eUd+Aot9jkzCp3er2vG9ezx41Jfq6ObDq0prLkdJpkKNG0y8gfzkN1ee5A39lwu8FpI4hNkxnvAPrEu1KJ+Ua7rpIndKf6zM7DhJDGu3GM6IDRwSSTjTt0qZjW6i7UDlO68RVMNuIVE80+AU22yqXqboL0ld5SvtCKtXxePCMjl/Hatk8ThomTkCdDZHJD1h1jjAnBdcoFI59tBC2G4aQ+GyscA3kpKkLIMNDpOToM6mZKnIpkcI9PyYb+2O+0zZs88BVRrDc/eyzWa+KU5xn7jHKNPpvRGUTkuM6DVkyHF1JcMe8O6bKlnLY9Xe3Zc4rv7GDOlbcpw0UDygPi+5dSMO1rGoLeJekNxskErRJYbL3YnbUaF9O/VDkcEQ4EtHIouO9Es/KKc9Hh7HJwvPZOCUwgR/kjR99G/0Mfmvz9C/A1AQgMBe8AxkD36Ljqq7JuRTJZHxMG8LGCicDaQsyx5zjT8WxzGmjOsFWpFilSyEi8cnTx5lTIhKRLzAkhCiYkt/Ks1hk/3A/zuDv//D7nKioIq512oo2QtLldOU4vbt57txyjHqk5ei2ifZIZmlb9GWCoTY358KJbhbQJ21e10EnbPiwXbZLn9Mx5QRAj74VU4gTbKNYhfnmvW5w+pvxsbCj0b98lyi+N2+SeoBUdzyPDTXerxMu4QEJDpFX9q425W1PKZ2yS/P6Gc/W9y3CsU5hBq8fYAP3g9XZHDQFlqdUIIu//PKLpHfYe7E3vXfnvURa37h5I/6cPlPGs2DI9PpNBQh0G5K2tZ8+F1xHm91k8DI+95QA84kezLoIbqmNDtY8hTshjsFd+DYUICSSO3hmECfxH4c/ylhLBOrfk0oiAQ6DzOVedQIBX/HRByGcU7IDe9rPOrm8RPKyZiqVUeFyN2X006v/+Org0DrZzJxwHdHPv/jFL7KmkAlPH2eMDkmBWD5Pii6e0Z/fqDSdG9QTepLfkDYEG1HEzeCRbmO1o7bJuUzB5KQGKf3o5+rdtY5n3uP7jjGKDRt2w00C55gxdM1KfBYWrXQBjAcvRwcSEU+ud/QuJHF0llGi4FNqBVG8emCtmuviZJgvT92of2n/j370o8gvn2lTuI7TBKQyMCBu2QxnY6QwMm1DHg0IAO/jk5FiFDlkg5t2s47u37s/3f388+g/Nqxv3Lw5ilZOCV4rXX02885/1hLR3jBf4TQ3qt/Pnj3NxtO7BEhc3Epe4o2zZ1Ir613Su7z11gjeeDlxoq3nD+c9koi8V+zsJmci6dEjOa12acYKV65czkl7xjTzOdI0RC4G/nStup79t2NbPllF4hY/NHiF2Xdb0vR8Ay8OvNr1W3/uCb03CFsTvHmderDjRN+TPkVfFR5a/L6lWKS2X53qhtTMnQzZ75yR7zw5JstpuO5X9/Vwwl89RV/yke30Ha5hfkemx3017sUHyWfanu6Ha19O8/G0nfqFuZbThOMdtsW13Te91GVwbE8fP428Fy7ZyjpJ0djhV6ffw37ETsXHr7pvyA3rPIEm5vd++TJrjOfQYTibJ4+fzqnKwBNJTzuI7pKTGjt0ceoLHL4agQEVAFM+I5vFlbpHLjMp3BKwcGm6uHUhJPjl7e2MAJwQ+J/7gs2OCD56Oj189DCbVFjE8+NUZ+X7riwlYmDwet5DTbhRLJlTnF1uzvx//8s/P+4GkoH0hSgdjpf44NmZGUe4u5A6WdyrAPIihESlRXVgvjM9SO5P5GtFmJsjsQM9hVJh6UB9DV4ClAYJrnEppb/k5OHZTJLGvhNVa+dSBeDubT/mh8ITHHGdCvCPLQb6iPB1Y93bT3stdpE2mz9wVNLWoGjwXKC0WSKliNLXM8jq1wjsnR/Jf8ijHBUeQlmEQR3rFbAC3gEpXfF0xdz/xsAxxgBvnoUxeLFDvs/nJ0hw5UVZoV+S4DEWrRhdd9idV+dGWREc4HQK9JQV+prI+kZIOQ5rZdmBGWPCMS7mhbGod9dOL2ORxd6ijngWxhaQyM41Toxg5AxEGEd6kM8cmS4HVtkiQgcwxX9cmxQUI/1JovPZpKDw2pgr+si8E8F294t70/2vHuSeiqKtKO5yQkZBpqmOgBl9Q/YKlMvl7YuJfP7up5Dgt+diXhjgkjV/17r2vwJ1ta5qnnfzn7k3A9g2zk4Xt9nJ4xgdtQbIMV2ER9czpGfhKAy7fhw9++lPf5piIUS85LRJIuirGjfAPHNNS0nLkR3IQaCODbW08fWbOJ8Q4Gwu0W+cjwKoBep2nu9On3/+5fQP//DLbNZcufLW9PHHH8ZRPnOGuULxlnOq7HTyx/Wr4yww1fmTLOwOh3IrSBCQdUChTHt/N9xd/ruR7mBbBX/a9zxLmXOzguvsH3+7GWY/1utPx6va3Am8IvJm8mCQv5Vvj/QJyGJ9bz/cJec5EuA63/PaHPPLmgEUs0ECeJwLto4TIDPoHqSjuQ2rYOYSWUMbY6xTRKkI+pzuMBdkP7Y2iEFBjfMXwnAAjGrnokPdEGF9AKZ7BJK2QrvmHEtWdWDlOM8G23YZdd6L0Flkdwhb1/2zPHiian0sr+W7y2brOG3iaRk3fniOzpkyqWx3u1QnBKr4WwFzovzrKLPkeYGzLj9FMi/Prc0tyGhlQ2K4Il4KUMdeNcdYmWF+QlbnRAebvUVQUtT11tu3k+sxztHl7QJv47jlPL+mlkm+xNLXbNj7fDYuITWqSFTJTnReS3PW7WJPI6Xet/0nj5eW0804ZEM7qYaQ1yI9ut2KjRxkcZfP4KDhcHTSo0eoKX/qoa7DzIWavgzS1pNLEuW2w/nKerLwWsOQ4Jglmno5R6p88hzkDEIKO8f4VpQsGKDkowrf1MYL3zP26mFxwlmBb+xVjZP62JMlRfBRr6ICMNB5RrMccKJr2Ds2PXEkiBjRwTHXLM4vKZa4F4IRO08OQ5z+kt9l88N15DwV3q0xlRgPNh3p+IgYZQx+9a//9Rylon3ozpWbUeqxql8wIgWHjKiH1bWSlN0h607rvG6GY+f7JCsNkugnqZwDCQBxqLJVBeeXaLkiDVrR2FWQg3aJ4tlEDlq4sciRwgEdL/KeyiVdBS65nzZ4moVUdgb24MuYYoLn8HxsPn+bfkTdJrbn/fzHbEFG03iIG9qTSN+kniuSkqPCnD4QMyd37NhMREdAGHkykPaSGqNH8VUqhY3p+U5FdOHQQebSZtI3QcrShu7XMCc7u8+nR48f5SQOuEpbbtQTzzAlSiLExgkwors8+aBecU2KzRbCbsmX7vh2HCHZ3OV8javVhRWhvnVClxWurdNU+iGu346dxObOD/Nt2gFP6Ol7IAPqixR3fvEiGJINdHOrV6BI6QH9S57NWsYRV2+ov9SrRgJGN7gBKgYdGNN1zdqWrH/y+EnIU33O4LyclnoxffnFFyEjGUs21nrkv+RP9wtZ8qXnajNwxgjtxHLX7fydk6vjJKPjShvMm8844a/xGWQEbZfkhMCEMCVal/aZE5z2arfnwLahp/EFeJ/El9hn3jgdqdvyvosX5xOa6jye13259H9swJfdrzz7/KyvU/9hP0lFwdwpEzwXEvxv/uZvsqbsP89yQ4A2uzHK850zZEpOg8+5dzs5bwlkqrlQj3TZ7X73EuBSfkytuwVHF3ZaCD3XIfqEgL016aZ8dI7EdziuRoDbF1IDMaefffZZTiBwohabB3m1u1c2MvI5IsePBgmeJPnthw1kcTdjzPhBgrPhqE5GRvDD0Me8U528xkvcry1Rl6C7WIvU2MLe6p+go9B3bHAiZ7wLfxu5+PLevUS4M3/023ziHROr8+wKJ5O5nvEiLeflyxDVGymOCQnOf5wkrtPpxRz39dX1ndGufc7x6w3uqzpXFf2alF03bsybm/jMHcPOjOtoaJcLPtI3c7NcYnHN93T80DFqSV798Ll+qL/7O3JRDmNIAy/3OV9ikhM6adSdc127jtWv4mH1u3zdjLVXtUNc+yex9oK77EfHNCf63E8Mtzp/ve/dH1dunO/uD/u3Os77Oi5XpjtWFp87b/apMmEsJHjvA++QZ3StMN/UmSA/tilAkC1O8C+1tNAzywZqAnHG6U+CDCC6TVcIzj98eZRTS2AfbEyd8jiYTzaoJ4PFhy/aN/EM5nh1BPZjE7L4Nzfk0JXgbbmz85u1IcJ1Fy9ciG25MbgzNqH4HJsdjvTZ0+nhwwezndo8TzBw+Ts8I8UxL1G3rQLwDPTTRilz/jvj/v/+T//FseBTAIKw0imikXESPU6SCcAIDUO0NrwqY54nkcOAsKOQvOD5vAphuOsD+adirpNOZRQ6OUAHT5C0w0D4DkmTCNYgLTw21J0BhdDIFr7TYDmha+Khg+7uSKhcBYMOqkLxjUU3ij70HZAuOHyu8sxCGg4CYFvDrML22e5CqVABkS8Pihx1sajE+N0B5gwS2IFtO1ohJ87W/BsJTp5Nd4nKSS1QrFLoRhHB5praza30EXvPn4cskCDnc8E810qgCLCTKw4gMB6solGJ6pjxOwpm5N9DlFQqnSxUvvqY8Fm/RqXkM+k/ctKNLO1I3sfhRPOuOoJXTjefVzTxx/nP6PDIJ30eOTLfpFBfjUHaC+Cg8i4bHptbOUYSWWgkePIKjn8778guztQXX96f7n31IIqr+ligr+S9DBtkMcSRzizR1xCDHCW5fv3q9Ol3yPN3KzlPY8gSjV6bVjVH5fxpEEoGiqApZ6QKnxpNwmcbm+en7ctvhSx8+nQnJDnPFIxLFuL8kYcbEpwCJJDgRGxGjlOkhJ13osKr2CJjiUNTkfJLnjdIqllGmJuDw8gd4J53AWBql7AcCAqJ3rv31fT3f/+LFMmkOjH55ziCx/gQWFy76pUzX/DewQ9zC3BijASOjA3/dgPENahu6YDBteA4++xOVqjfNO7K6mmGvRvsDmAEnEVCFonEmCgnPfKkX9sNvk6gvztQsm3q5A5w1GuSUj1CxFzi6vzuIM4gyAjVM5WfElALeMw7BxHoeHXdObdzHH3qc8h3phiSDIge6oDLhGftZE/WRnKiLylQau7rJA3rqwxvpffQCekgVN24BqZdB0kCzICvpQRLxPHQw32jpM/VH5MNx7TP5TyPw6lMH4c82yfb09+nDfF4eQexzEfX1+pa10ZxzAuYPgloF3DfQaU2Z932b4DTEdGtfo2uGimowDM4HZXq7WKicvqYaMt8b8Z5nNBBf8zvPqoC1Wzu6nyKD+yLzzDKW32wnoM53+FxEbfa1zpKWTrc6Hkdq+XZSzoV177tETe5niXBXZsz7hrOj3PcSQsxk/ZSGes4x/7wXjf5lU8BM+vcdvDMNfYRk4k9uU996bhFLge538danQNwIQJX+9hxqHrPTWCeUzUz6pl87ti6YW4b1JduYtdpqXNJFQixaZqNjoM6JlXfdz2uk+j48g4j5L6+fz+Psq/dlvi3jmJ0fHKHFuZyHNWH2gDntmM3141ys9Yfrl/HjPllTIzqMeKfzyQKu4ynDzPJU6PjnNpv14prlU0zCyvhM0iEi7PRrUZ80o7jcSipj1XXJcom10KiaG9zQnHUO1B+GH/aX0Vz3wpxA1lOQADkH/hMO096jRDh5zfTr+c7u9OjUVsCojW1ecapGjbL2DyCpGHeQqI9fZZ+LPqQyE7SHVQQB31gXIkA//GPf5xISMhZ54h3ch2R4/fu30tbGS/mRNnAIeQeol1zCpKNpXEyy9SLjmfw2kjBIKntGvU373aulV/lrROgjrEkf5dfyTn1R+Rg4FMLJIIRcZLx4SAFOu7pNkOfyfco2x3LcD0yBLlHDuakdrzMBnpF1jr3jB19Yd4Zc2RAPekJmmB8jpKPyDXGLORrK57s80zlSPu5jvEmmpp579gOmYIER0YgZiEJv//972fjA1+CdyKnbhDm2PfWxXmjWp2lbVRHKifdZprarmNE1o1YKuM01gDkH3aPttN/1gvRtVwrCY6c6e8px9oUfT/kS3vUfSuxm6d4kU9xtLIxj+9I7SnesP3KoL6Xz/fzwnuV/gO94mlOnstY/8Vf/EXWtUXdmW/mP3qlBQro39m3jn9jBy5sTSii1JoYdc14lrZs3b7y0UYx+LHhrV6kbz2PLc+IPRqRlJDSyoQ20LZq93iGa4DfngQRczEebOYR4EV0PyQ4hRspMAzZ/WyshZBWIWvPzycPCrEtm9nICH1mnvnNPCK7rCHGlX7hl/Iu5IfNur5ebae+YLdJrBO+R4dRzJwTGowNzwzOIHPBSI3GfeZn/+zu3elv//ZvQ7oz1mx0oAvVHdqaGUuN9EJir6tv1QZkgrMubuV+AsXO5VQBhN1GPPluL7ULzgH/7r4M/n2KX490qPatAnquhFMrfo1nj1N/nEJoGFm57vhyjYk69lnbRHFIXz8833pH/fOuZ8UQmfrEroxE0APwqGPGP0/YqHnMG3Gur9ftSsd62i/60u19x6Jr36nGptbUGs/4bNsXGdOutHpz6z73Z62fqz/TsUbXC+qqjnXVkfJd3d/j3bkn2HghwfvYi6ld73wXP/7gMCea0e81/1XPygwXST85eCA2cJFDggT3X+wluvv5zvOytSkEXRv62ENO9vMugmBTB2wE+cij8S51e/etJcFfvqoT3km7u7kZ3VD5wc8k/RDv4L5L26RN5fTi0bQ1Cv2y1rGNRH5zP3qZ8Xr65PFMgpe+JUVxbQazjsDj6h3WP/JDe/nMU4wJBujFuv/v/+E/S05wybxyDmpB6iRKgkt++1u23ckXaCfqcpBGGElJ8CL7lqJ2EdZo5iJd6ZTgoYN1lVYXPL/3twA7x6hawR+VqgtOh0aHzL6tFaMLZt03hZv+Mej8pr9dQLuyme8f0WJ9oblYFaa+i5dFMXZiBWECSJXO2nGEuMS4WQCQPndFLaiw70Z8q3RdXCGWNupoPMKTSHCOt7eCSwI5FZOKRjnSuNHGXY5rDIClInfRu5A1QIkUuVDpJywSoCLgHtrOM40AYQwj3DlqtBjnrih0PjtQFAQrHz6bOVAJ0xd3rul/OQrLEa9Ogvs3bQEkErmjfGSMIBoQ9/xn3tkluo/NIHKVAjgwMZHHVxzNO4xy48ikufX5TkPCcfzPv/hy+uoBhTH3Rw40Itg82l5AFhLcogWMIQ4XhDcRtbdv3Zi+88lH09tv30zEY0jil0VoVFqMUlCdxKixLNKZa3i3x5GNNjkXp+OtFNh88PXD6dmzneR0k4hnrCEUOHLKhsGN61enD95/b/rJT36So23on80LbDq8zBH30inkBDefVUV7cvw8xmZEamaNv6yj7yhaHRwBm7nTXh4ehQT/27/9u+Qqv3Xr9vT227enq1cLAEG6V6qLOvranX2VKLJl5Jk7m7QlmzhN0Z4AEi1yx1zTXcbVH+qsIu4X465OUZ47COE617xr0n8rM+o6iR/7ptwrX67t/rxu6Dso6wBDZ5r7JXfYSWbcOzlT+m9Zs6cR/3mfOdVH0TDG21yu/ygJPlJhSN66kUGfOgk+kwEtx54bsjq22prYuQEKHBvWh3q87z4D2rss0MdKFVLk22nA8xugbQyuzljPP66dlXTu+l5b5dwoY2ublnsGye473FDUxgjcXAP2S5vUZUyd2mVx/b2bc6fZw9PAdAe9XR673M1rKEd1K8ci7U4Ud07iHCcFxtXrVQgLxxIi04I36/nw2VUQuTZ+tRNs6L8gAmNEdPYorN7++rt0qONiO5fxASyOo+0WSIaQGse4S5dX9Htf066/btd4pk4m17rG+dtojL6R4d/K4zz/rY5B103aVbGYpKf2tG/ydz1WY1ejoWPQ9Y1rx+/5rjtG9nEe/7FZteC72jBgD1/9JjGnfuNe39N1HN/zuZhEmaYNjkcc5qS5WdrPsUrAuZG2yiV96GSwbeyYVrlXBmYSnLowu7vzprpzuX5GfxYNA1eDPbjetHOOYZfHWYe0Ey59k0GdoV5inNzY4Nl87to3os8gjd7G6CMgxsCMa93T9Z6yx7s80k07eT4kNIEI6FTxBTLNHOEoXdrazlh5qsloVtr46aefnlizvpOx83rJKjACUZH0EcIZ+zL7CkmBdzRSJlRwBE5j6h9cLnLl0ZPH07175Kfdj16B8L52/XrGCuzGcy+OCGgit5hjfYbC5WCto2n78hLBzPvZYCGy8gc/+EFOGKrnGSvS8jx+8mjOqQ+JaXQ7fbU+DfeF3LuwFd+Ad5mqwmhXca8bKZLiHYO4btWDfAc2g7SWkHOd1lxWvtq+HiSWXWv6ffAq5vpnbsynq8Oq3nFDRgwpkaXPanu7T5UxSSqU6yHBLUaoTePZ+Ki0mQ0DxotoNO2+m2LZEE7x5Bpbrp9rYg3lxmeup+DNToI/eJigDJ9L35AJxpB0kcgf9gS5xX/gh35ms3VnpwiJ7e0Umjc9hv3v+FCdop13Ljz9zHvVo7xDnSFu4TPaTapET+eCbUkNyb8hOOu0ZEWXK8fiRfGqwQ8S4c75bAtHKlLeZ7Su7ep2pmOarmN5jmtU/a38iSXrBFEFLtFv7RRR93/1V3+V9zKX6q74uyOVYTDDsKHoIu2J9aV4ViLdicg/epUCbqbeEGe6VrrdnnUrxPnABbaf9WFBSeaen6RYunhx9nO5Nr7gKE79jXHtJwSHHqDNnnpyUwBi+le/+lVOIHBSF322eWFrKWoHfxBbdm62q5WmuvCMqRAYJ9YrfeU9yG7S+dy4kfFj/UF+Iz+8U+yQDYSRvsC+0l/HiucxZ5DQRIO7Oam9ZhzEEMwN1+eU//7+9Od//uc5ucC1rGk3vpQfyeK8a6SvUzdxCoKaRhcunJ+uXX0rdoYT02w2h6Q8Vz6Lm3BuymrjlD2eJ/YvG12FlKvAa/EW6KPIm6cQwmMMEpw0qS0Qp9sv13jHD/ZpvSY61ug+Xfo+coJ3DNDxnu+c7XUjwf9tsPuM1U9gYPz1Jc2T79NOOKczmUr6sFa7TdzrmvXfpufsulBZ6j7VjJ1GDnZ5yz5O636vn7nGv9036G3VHnU82DFYbEgLaqqsGCdJ8P5u9Ze2K3YutePqVJS6loCQpDIyZengRuCf8GXgYrF5EMXghgQJjlRERJFzcmpvn9RYtbmUMU5UdwUDugb7hnn/vHS/6XOLU1Zvsib29sqmSYLzfDa+iQRH/2FfrlB0+E3VJ+Q6+rrz/GnwTux1NrFrU8aAAfQEY01QABudrFFP+uXUztD3J+b6//zv/pNEgnclLWnIIFI8qtj7SkNg2LwKo5PKfVEIXgyrTwoE8ma1AmIRjBDh5VgA0EKetuTsPlPB7Q6fClNjH8MpAS7ybwUCeF/vK5dIgusgrReE5Cbv6IQD7WBAfaZAYDYQrVBJDFyi08oLXBt4yWkXRIDjSCtAfzQWPcyfZ+hw6rgkMvZVRXQ4h46R/XbxOp/Jf9rGKm0bCov3SoIT1dIdl67gBS46n/yWuAfY7oxj40beOKe00XHvijCyNe+KtaI0I3JaIpzfjg3tK8er5ewdjnwHhX1+HScNlcDZ+WEh15GQOv5cETpL8c1+vNANDBYaThRAliiD2UiB8iW/jUxsxBMoIwb27LmkQ4mjtn8QcBzAQwTU4cukP6F9kheQ4L//w2fTl/e/DiDb3r5c6Uc8pukxenIutrzOzPrR61eJviYCHBL89u0b09mNImuKBK/NHX/Ywev/lsBkvp8/3007+U8HhrQv167fmM6e2ZhevABEchy9xnS+JqmENpKn8dbN69MnH388/ejHP5quXr1WKSw2Kc7CEfQqKBryfkTvJcXCcbXJAnMWaH01xkoHIlFXI2rB/M5EkX/xxf1UiX/06ElAW469XSL1z3EI+BTizHooXWFeedeCpKZrmLHSyVmM85KzuK8hv+8EpnrYNT07VOPkRVuqM3AX2ChrfT2un4fcuObcsOKZ6rYQSS1Xo+9b66w1IOugTBCooXSd8Ay+k3ioI6BFBqs3vbcT/wFS4/gh67CT4HPhuXG8MOmGBgklcVVys8qtOdJyma/TUwzoK3WEKQsWh6p0kSR49HRLEQSR2XU517oZuKyhJe+2BIG6rwOvE38PPTGTm9YPaGlg1PeCzj6eXWb6PHZd6EaDBA/32BeBlXodUGF0kbLbZb33VQDX2+UJkmpLpUWxvevnqG+0r46Lz+t9cxyxtSkS3YpIIwPcs0UxIkhwsAZH9LaqeNM856uNq8jS2GDrQBc7a+Gvk5t634wQ0sKu59d1Wxtt3yTBs1bfYOchaP94TnCdAce6z6vOu7bSKA7Xg/LJv73P32IF56A7FL6rO08dQ+nUO591fc0Bf683b8SRXq8eci37Hv7dnYi6Hp2LzaxTisq4GwBcI14Vo7j2xJVd53X81B3LCg6ozdBcM4pbmQd6jaG7XlafO1fduVVfqyf39/Zm3OCY2o7TZCibwCM6lb6q19UJzpV9d26c146tZwdxrAOukXgUQ/YAB57pyZaOx3JlzgAAIABJREFU62anb+xxOieu27X9cP7RB+o53mexS/ACPoQEPzgLMm7rwsUioUYOdPU4+snIH+2Qc4zs9fQZzCf3UxiN/lfEdRGQGbNXL6NPqm5RkeAvR4QsKdTwi8xVC74h9RJFtsEuXM9mPJtYpPLieWA4HFeimLCB9CnRwM+fTVsXSdFTP7QTAgYsSToA8+zan2CtF7vTzu5OoowJ2ADvuD4YazANpC6/U9/n0qXIB9dx/zoSnLl1/XdC0TXRSRRtYSe7u37WL+trWnvhs9NRbOggwbkngTNjI8ioXGRBe9RPsHUcpj/h2s5Yv3gRhxglcfPWzWyCIhe2XX0UEmADHHo1ZBskuLKKfJgyhfGiiB3tmu1NarKX3ued+rWudWsOPH70OMFA4qAQzEkb+Wa69+WXmQveTyoJvjNy2xSDPC+BIZsU9jrp59iWrm87DmRM5lQnFJ0f48k6gFQwBU/VFDqTNBAhpgfe4no2pBgL2miR1vKJWgqogfH4zBN2fTNS2Yr/OFIG0U76u+DCIhj5Uad2O991d9/w9VrWDc8r/VcnqfAVXOe8j6hkSHA+y7oYgV7qDPVRNj6I9h/+FO1gg8wgjETp7+5lY4n8tWx+lQ92MghGWVpsBBsoywaR/qMnHdW5sy9NbSWiwcfGLLLSbRPrqdstdT7XZLMlNY1qU7c2R6mJ9DRpQyDCORXLWFHQnDpOrsMq/EvQ1sC+LU+1dTt4vu1hfJIibBT2pR+Q4KxB9BPrWj3cdQrj2LGy/ZFYhwhnXWbj89KlcUJuKRbtpkDsxM7O9Pd///d5H3LAnPBs9XnHKVk344R2ZDIkH4FNW8lRfPvWzZDwEOPJd5/TpxW0wFiiN+agryF3FuMUswY3jiKXjGfWzNkzWV9XxiY6ayEbAqRxsMZQcN+S7tM5Va+41l3nrunOyXV94N/qZVP4oX97YMT6nerq/LbiyUi5d9r6/AbmH2O8xiMda4gdxIZ8Jx/j2lAH9GvtU/1eUiqu/YTT+oQOhVfQXp7EqktwVtc9+gAdLzo+vkOb4jx1/1H8qgw6d7ONHCR4PwHgePZ3OzbB94ME7wFL1sfh3nKJKw0ftdXwecPLPX9eJ8h2KjgR/YBPxLNf5MRdFbAHy1RA2JL3vp5Lva86Tc6P69k+vR7ZB8wiIBHOOjs8rHQoCaq6UKc+2Qy+MDYB3759O5iFjUVI8PBhB/vTg6+/nu7fv1cEOtlKtqoAODnE0Q38x3xiq1j/rnnuN6jXtElirDP/x3/7Hx8rjBpxBxuFSyEaFmspi4rskADlt8AkhIM7hCPtAP9GOXm8keiH5Ohs0UApIjTyubArDihAYXVnRQeiO1wKUwd8mZjhJEmO9IXD/e44Oon2xb4v5GERMyxA+sDfGJIkhB+ElICBNjiGXTH1d1cO2WXBdYepR0/Zn3Kyzs3V56Mwc0SnxryPjwajWM7aobV/3fj2xTz/nQIddb33VF71MjA5wkCOnbGL7hw7bhIN3Ynl2QLHAG7S4Yzjp7bdRcM7C/As0cYeO8cg9c0W3mE0kuM9R4DkKEc52SrJDrSXhbnkVRUgCJh4voCH3xh2I0S4BkXBj4Q4xt1IQDd9WGAcB+P4FovYfh1RhAO5J53HcKD72CUSPI7WuUSK893zZ8+nx48eVf7sgNbX0/OnVYhNR5zIks+/uDenQ4nzdX5zdiSZytqEWYxEOVGvpldHhyn2cefO29MnH3843bp9o9KAYIBeAv5KCWbtj9y73QBJZjEnT59yfKZyCqLcQixNRF5uj1QsAN063olykgQvBUqEy8UAjh/+4PuJfGKHHLlEQeIkcOTUKHXS9dR6PZ42zow8sXw/8o1Gpg4rusY8+7Sx0qFULjYUPmvl7t0vpr/8y79KrnLyBV+/fi0RAICc85sQtlWY03nHAWD+u6HrEYNrUqgDIUEAzxKI8L2OYTeiro81KdGNzWw4W7Sdz834t8JJkk6dBBe42oauw3r/uh5bG/8OkNbG37VtFJ9ttw0FEmpjUr2gLjMaYAZOY+OIsXdHOeM21ooGuJPg6ljy7K2dBNriaQfTECQq7hQSvG8Q0OZsNmLvZvL+ZGHGTgBK5jsXGl71keuJzx3/0+acdyVSa7WJ3B0JgZ/z1cHyeg67nDhOVXhqnDgY0bFGewomdKiM3OJeo4A6Ed/7o3xrs5Y810vRPGVHmZ7b0fIedmfb/MJ9/Ob1k2P0S7RCxiGE0zSR2uvajXKKks5gFF1xfrqjYVuMAp/ToSQNUxWQg+DSYe0OuXjCNpkSpffPtcN3mY/jkxiKI7TmAi8dvJACy3NPpkPpc84zJbmMlFI/dRIcW1KO8ZJLvOOTrpc60eCz6Ic2QvzSifQFF5au7jqM96oPu77KOmsnnrR3YpSFNO0baODVCtjgPdpyntPv75ixk+vdafE9YrPop3GqhFoaEJ2JYhlFB0+QYtYwWG2onGYbXJe0MelFiHge0ZXdRvRxXexx4YSqq1NOiPgwZN2c/qscuo4Fu/7pOr3PqeMoEeT6FZP16GGerw8w6yQ2nlZpXfr8O94nHd46Yut14AnwAnYcohe8he6BEMbhAdegjyXQeJZ/1zMYo+q/NpGN7cL5ZXeqYHId6ddZ4l6jnKpWEQE7tdkS2XtNXnAcMArGgz3BVEuBrDjY4Bb0xN6LOGwQhzwXOwNW8URQkeD7Kcz28lUVfuMH/Aj5TXQTpCz32z9JTQpjQsARZYnj16MS+Zt7II8SBXVpO0Qd/eIdEkfa3tmGDqeWdzFmHWuv/QrlSEe448Nuj9b6qtuE1G84KvI7dnlEunKPpxsYn745wvuUd21N4dqlYK5jhNzQh+s3byRK35MLYgLbyb+xC4w1Y9Z1HfeE8BppH/CLI/MDA3iSSt0W3T7OudHunIh+8nR68rgKn/JOSXDkkJzg6BDezVzRD08wugk9kynnzo8TFnVqs9uatf3UnhVGf5o2V5HAwjD0CSKUsefdtIkffC/IBXzJHtBGGw0G8b20y7/tG89wQ8ox4X1gBaPzsMWsJ0i/jo21J13Hd93c57iT015voATPhPxmExkCh3ZrByH+f/Ob3+TfXM9JCdOl0BcxKd93nxWdL1nL33y/lzSPB1lbrDf8dH1Kx6bbQ9cKPob1P5R9TxXpi7r+rBFGEGKfb/vcsaMywGescdpQaflqbisNGKc4KiUK47C7QyoFoi43p4vb2/mODUiiquNnJa0M6Txqo8d3sHbpK58532ziQBwzTqZdEkf2DZE+5/TJqHD65Jp0vtD1H374Ych1c7vrI/BufE/WCfaCdC4Q+/S9+wr6pdoq3pN+JCK4sA8pGFhTyP7Nm9enO+++kzllU4i+osffHGs3asPdEw8G5CUV1iDdkZ30E36D9B7RIWw4nInMQYKz3plfT7SzHmLvXxXP03+6zeyfiw/WOrLrRsdUO55rR4CmGFCb3/V4x4x5f7OlHUt1uTuB35NIvE5jqve91j50++D7uk5Z+yv9vkXnfZMEn+V0tZngJmLGYvjJvf3r5zse+q5+3/u5nifHXjvV/SPnoOPsjG0jwfscnMZlIXdz9Pdh6anaMCjcw/8XHhynHc6cSXQ3nBHFZNmMRx7Rj2zOoCPBM8wpKVFevqrNP/QGmzhij8XHKO5OnCDOLzmDh6s0jhbCZDzK9hYPi92Lf3xW7PgmRS6Txu3tt2OP3rpyeU4dRdDR119/FRIcvcKzSOdLIKfpTkyp5Uk37ZzYTt1sH2Lb/vf/5j86Xu/AaQQYRIy9uZZwAgKsxzGPDjYVWJUyE04DbEx2hbNrseRQjnHkWMQA67D5bw0DohEQEK+dUxfNNxaTFWxHNDnf97b5b42GC1OnS6Oq4RMw8gx3gHU0OmnUlZPC29tY0Q7lsK0dRXdTel9jrM6fnyvMW+md9nZnu4NUI4nNa0ub7J/G2P7psLA8MKzd+cnuWI4h1NGskOAj3YjKCAF0E8DFZ38FTYIESHAWHIIbQrdtGjjuXZmWY0c0wnL0gu/tN23puXZzL8CypWvpCqkDBBeFvx0jDQR9MBIlBvXZs/mYF5HRKjS+A0gJ6JAN5hHDRuQNRDhHOgQHIXE55gIhB5C6sDk76yG2SAmUncyNpEPhPYDmr+7fT3sYC468PH74KMdgNeBEmTx4SF7Ir6ed3d0orDruVjm8JcE97uYmDqANY86xrw/evzO9d+edFMY0EhwnjXn1qKuRigJxxw1AxZxS9NIIb2Xk1ZvX0+HLV9POzt5E6pGbN2+l+IrXaSTYFURv3rh+LST4z3/+86TgQd8QGdVJ8Do2MmZ37HBCeKW/o4gDbcPxZO7cfGEMWR8ls1N02uuj4+n3v787R4KzgUF+dAAQ2UwpxMm7j0fiUe6tSI/tE5tGrinGxry7jInrQRJV8qCD7E6YdsPaSds1KaquUWZPczY7gcL7+vM0wDr5pUOqIIcOSNeTfW3o5HS9cgLwtNMXgk0jZW2DhFv1txxX138HDicImbFxxBia31VAlRNKIxImemAQ45F/yeVGhKe9cbZfxyZ1EhwSagZkI22Nz3ZszAnubn3NTxFS9tlnCCp1pvh8HeW+tkl9PNOHQU4yX8nh1467Co68p/+72ydtUreHHWTm70behcQZueN71BHvceNRApPrjCTRzjiPfu67GIeSpyWSzTYJotZgtMvfWtb7vXEYhvyBK7g27xvpUOjT5SuXp+s3b1ZqkEGC902Y09bWOhIcfU30aSJ32TgZ0T1GHve1V07MsrnQcUz9XatA/aozFvkZqagsHttP8nSnobd5PeedBFdn93Wos96BbAfmvmf9e4m0GzUnhoy6lnXenNN1DvjgyFZgvcZgSffivAYHjeu6E6G+sK0lM0UCm+/ReeXaToL3e1wvfTxdx+rpmYwZp7nqlBuRjAMfjaPqPqv3gzF37anPxDzdafBdieYZxeSM4l/PddeVpctIu1A60A1acZZEa19DPs9+iSWUnb4BKR4Sozp2zp/BEIy/mGOWr/MVmOBGguSG8iqW4HquqbQrFQFqGyUDiVgidy2EODYYEjx9TQTxy+BBI/DUwcyT+td3qoew72LAPp7cW8R4FWKNH4CTfFQ6Dr2VdpPuDJs5NteKHKoNnoz1IMHp1wEpUiDarlyZMfDFrYshXPSTKqLwxfTV1/dD9oNdyA1NQIBpACRXvCfky6vKkQ7pw9Fm9bOBRJLg5j3eOHMm10tOddJ8rZv6mtfer/WE/V3bEq5zzYk39DmUHWUGDPvqZRUX9vlJMzGKltJG0x/OxNV8qq/6oyzpWyAPjCljyX/M15337oTw4LtKD1EkAf/1NcHmAykdxGuu2yIH9jPnptbQZvp7tnvjNCeyk82tw8OQ0E8fPzlx0o4TSRz51s+APDQXuBGmYgeenbaQNnGk2xOP6Vd6TSdr+NuIXNqBrwKGlZgMrhhpN+hz2dGKetUPRjb0+RyPslxLcebuw/F3P23BvCKvbNbwOWs46VYvXRrFF2uT2vb7tzrK93R8utaztJV+gg+Vdwgegpckd9SRRsCzZvThuKcHmXVfUd2oHlXOgkGTDnIv0cKmU/Ek9Bo792fGtxjYgM95FuPB3KgztaPo0byrRd0zr9rbbtsdO2TCOgHVrkprgH8I2c396AHmhEhwTrHsHxxmPhhH/FsIZWw3aVIYm5cpdF7EF1/QJsYC2fDULZHgzAHPVrZ4L33pxDXPYJzULebt9sR4517wpdGFpBpl7dI+7a0Ba7wvJ1xGn/AzafMiC+UTd/ufdW80+MC/FNtjmEmN+eG3v5V6VfhGx0evcxoZ8i4ne0bqHOaANoszPLHvSYjgluORdojaXi8Po6eZZ/QzabPmSPDN0kXRlSOl6UmMczLoQX2pXHUSvOOLjnPkayJjI5WvKXTFK/qM2vKZJxtYQz7G96k/Xb+dV6vdwLKbHVt1n0Tb0+dHO6G96zyTGKpjCqbP9nYfqq9B10b6ia0fPo52pWM0cYS6Z16LraA33/Vx9tr+uT5r95fEe33cZh8uHPLJzabeH9cS64ONHopb7r+oyGrWQmGAyudftm2aXo0N+qfPn02PHj5M0B++i9HdrGvwS9X+g6Qm9VfVYss8Jcd4na4VSzmXs00egdKZQ2R3nBqx5tHJ+R4plQhYGVgMH4ic4Kyf9+7cSQDApYuQ5hUJji57+uRR7KgFmy9vQ4LXphPy4QY3Y4E+cJzdDKPtYgt1w5n/7b/+ZydIcAZYAUPxQoKbQy37CwzwAA5OqhPuYlVJMjg94oAFR9SCZHAWzEhmXzvPW9Oli0SyliJYK/jTDEoX6kxKr/w6vjzNkesTqXO1BsX8WwDGM8wnQ/s0guv328auTPL+QWYIFrnfBS94kDgLkTAAT3LQjaIPAjed7Q5CsvghY6alunAHKLbLOcq7R8S3u8x+lzx3x5XS5LRIcK7rRn52EseupQCRNjGHzx4/TnSTO8WOnQuqgycJFuTB/PAdoHrvNyLDzO3V8oIrlypmF63j3pVaJ/V4H8YUgMROOT/s1tYiLrILA8t3yDpjBHhl/jDk7ITjwGC4+QmAB6ifPzf+O59IsllGUtjKDaEiwfmBBH/44EGABIAU4oXjlEaGcD9rChL8i3tfRTkAbvhv6VspLUhw204/Dl9SvO8oaUgoivnB++9Ot27diEIKoCJvVApTFIAvIF7gxyODZXAKiJH326hr1+3+4cH08uj1dLDP/W+S4gQFiyNrfsIy4lUwl0iKEyQ4O/M5HnycqKqS4TdJjaGegp+eweCripDnBxKcSHAj0420wNgDaBLNf/hqunv3yxTGfPLkWfTcO++8nTzpb968mo+9kRqFdjLPRCQYSSMAcC1rtNWLyi1tYk3wTp3yHj1aRLjH+gvsdgCgflJ+u47p+kd58jONju1Q5+mU9khJ39mJJoF51x06XTqd3td1rEbR9ef67mSWa/A0Etx2mi/dTTqcT6MtUkxmFF80GlxAOKeSkgQfBJGOzKx3kNsU4aocpOgnSPD5p5HC3hMAMsBpYbsF3LmJ0HU71wsY/bwTxl1HCXS67Zg3CMYuP9+5OdgBpeuh67He5i4L/Z2zPWhpXcbimk8bdRKrAxnf2Ulx5Uedq5xoz08jwTsQ7ICyj4frprfdeerAOffrmE8LCY4MoUO337qSorudBO8bFPapv7s2l2uzfrYdFNblKPQeR6HriKt2WbJncV6KHFvkrzYBFjxTOb+DP8YxWwlcNviM4OobB2vw3GW7y4UEjOPe1znzJpnd169jfJrMeN36PrGT8rp2cPg3UXn+dF3ZnSPHrN/fCbisv3YUVzu3jOeZuSCQeoffrrmuIx0n16jvdl58V7Wdc011Qo5n1UmCOmYuAStp1vFQf99p/exyFr1MZGFOTFbh4mUze0lL5lgrq0SCb47IdAMTjJztz+/42Xns89UxsfLkGLhZ2x1R+sM40O9v4N2QC7Wx5ppWrmyTDiuf00+JDYvAeh3rDLxFCgMwF7LniayNMxWN50lJN/kZI3UGz1YfLXpyLrseuZTs0zaqO2PvkiP5XH7jqIFhIIU4qenpQyLDq5+1GZHt1/GKvZ290j3b27ExtIdTr5vnJenrFAB26N79L0M+EdUNEQuOJKgCfJninCPNA+8K+XO4n6AI8t9C9jInyiN9AtNA6gazpQ91n8UW15sbi86qldplQmd0bbNcRx3Hu86dQ+8Rv4uRIn/gzP3DufAW17pBT39cC11WlV/nWRl0rUuUMSaMJfr/3TvvZr6U2a7/uv6CoGXsYyNIzzmccJ5NrtSk6RtksfLt6nS8sNGMC/fkdMfBwfTs6bOc7OzEDRshnDDohS9NP8o8aTcZj3nszlc9C/0s9VP3l9VF6kfu1fm3jgHPZ2yQR+XGzRNyXLv5Lg40wKPr8G5raAfPss2Qqkb7cR1jwPqlL4kUbgUf1TddR/kenqfO7VhUPOVvdZPBW9zD2saHScR5S8fHPfgG5GE3xRKkpr5E9w3XtlWync8TvXx2I5sGBM8YnKWu7+NvO2lHjRv6cakLQ9/0ubX/Xps2ZANkqfOlfK3bynNcx+IS2kmqk1ov1KUp+aHvnQSHLCPojTm6e/fudO/+/Wlv78V0absKyxW6qs0YT/DTL8Y8mzxPn0ZfoXcY3/iuY8Ob3zOnMHgenqU+MiWNpDYEHz4lz2dNmmYU7M812ITuw3jiFGLTQsG+s2PEBTMUNg82O7fU6tlI2s/X082bN6b337tTJDifjZSl+KDgNKP2eZ7cDe+TmzAAIe/GxkA64+uNkw+MEUWU0eusBdOhMMTBG5CIDet0ndrXi7qL390nFUN1PCPWiXyNUw581n2K7i9yr/pPm2gkuDLaMZv+0AkSPAN8sibODAQbiSzW6P60+lfd0oP7wMz9x/pli/84aoXpJ564ulJYwXX5TOXa+x0r+8S/6XP/3jZrK7vNTLeH7GtLXJtr3SVGyhiPVXaar6Ud1f6HBCcX+IuyMW465XTaSN2bgvHY/P396fHTJ8EJEOdEiNMu5BUdWXXXiuhObZZxqkreyFNwa33T8V2XxePXpoYs38axqfSF4xRjI8EZk81zhV+IAic1LhuLnNJDnrBfuzvPp7296jP6E/t5YXPh0iTBmVM3YRlz1qqnNa2DgmwlZfG//Bf/NCS4Rp1J5u84DaSj2KzIuyyksQMCaSqhcZrzpGJx95mJirLK8Ysi0mZwnqTUtaNYzmaRQH3hCrY1uBr7rthm538kbZ8LlozIQN/nPWuA14VrdnoGEe/uioJs+/s9faGsF1EpQYqplcLtAE7A4KRxb4DuyP3lkYZeQEJwtHZakqOrckXM7/B9aydldiQnom0vZj7nXb0MzpIOhWNrAVyrqCbu6YvaResmBt8RafkM4haCqTl1XVEJnnltyMIBPN0NiyMyyO3uuPZn5NjtOM5/2hh3INPHxL/93l1HHS8AAuOC4WVQNAhEbhgJbh438+oBAn74wx/OxWOS049jlOSKJDcb+eJ6fu1RNAMnxXQovBPQTCRzSG/yU75+EwdZw0/bAdgPHz+dvrz3VdpTSreq35ZBLvKV/NcoNn9w5nCgKPzxox99PyT45SsUmaJ4bUXil/NR5A4EOL+ZC4y3EWZLdCIVf3cT0SJgP2DDKzn5zub9589v5Tur9urAbG5CKpCPbWP6znc+mf7dn/884ACwQE0CFGZt2NSefcX31g8keOZspKhgDcyOB5ENo1hEHIARaYRSRVZf7AHKv55+9atfT8+f7yRa5MOPvj3dvHE9+af2D/YqLUpSolQxJKsPJ8Jr5OXTECqj/O5roJPgrheJxb6hpQ6RHOjkT392t+V9Xcw6taU38nudE9+vwyBh10ltdQXfqYtPGLfmTKgL1Wmu5a6/1Qv9GGnp8OVkDNe4zu3HvE6N9G4kOI6cJId2yb7xbyOhKo/vckzO/nAt8kA+tX6sDH01y1bLVb7Wn6beWUjnZfNCEkziSGLF/vUNPN+1nt/ulFcqpPovoL4V3HHcBCJ9o2E9N86Rtq/bbo9zz4TGqL+wlpOuW3XmlR3f7fx1Ql6bWmRs2f+1ze0ETJdl10Nv/zxHQ25OAPGA+iLmJH+RAQgQTphwLD75wAGAqTmwpGDosmcbcXLFJRnvoWtejBoIOpqdUOrtMRK826DlPQtQzLNTALNOPfEf9gCHdWbUBn5Q56xxjPPnmhMYr0lwx9SNuZMg9Zv5EH3e2kHqzpiyOG/ctGOmdf/yXJ0DZec0We0yoKw4rv72GqPlcYBL7pb0LpIf/R08L478kB/bzG9/et8iCyO/gY4uJDjjZ4SkBKzzJ2ll2zuJqBPEd77HNWLKM+Vq7cD3vufeM2cTCa6d4bOOtfo71np5TVxqg7qOUPd4rWMkidjtVfTqiK7KmBJROvD+Wld1GVBHJmppFFQ0ShcsBhkCvgGPIdO8O7jr0uXp0sWKnjSlgbpa/SsJXrJeafeYTjdGun7uRKv6DX2bQohHFdWLIIDjKqdx4XnkrsZ5yB79HhHDwXD7+ylMybt5XzD+OK0S8oJNtFdFSkIUQvhLxhL9aLFGT1nSR9q6+wKi6FkcWwgoPjfCkHa5aRwfDwc3OvGbkeDO2VoelJ2OD5zPPu9c159BO7xu/bkypqxg3yjc7glWxqOfguhr3mdJAjAGHnF2ndBW1iLzTsAFcsP179x5NwSfa8BURs6/dsBx53ujOnkm7wbjcpqzCNZKrRgifHVqLBGuYFHTZp1CgjM+5NzGPniiSLkOZh+6jN9G1RaJfyHyxzVr3eAakwxw7fJbvM3YGMgFWcjn/Jv15Oe0G2LXsXetSq6rP9WhrjXfw29JCKN9nQ/6AwlepylqY5nnGMCi3uz6V2zR5azzAPbbe9UdFaRDmssKJtNnFRv87ne/C2HK/cgRbe0R7P29vsMxZ4xZaxfOU2j0TfLX6qevsY02wbEmJUDk501FUbspRLvmDZbh94ZQH6e1wSy0Qx2pLEMA0gbHTNnkufSHn6Q1iE6A06nUrnyHTt3bJSXTQdIgoNe4LhtIOUnxKGnG4vMNnZW1PU5pqWeMBMdHYpOy+0fqWqMvGTc3cVjr3Cte7PKuDeQ7Tv8QYMazGUeKbWIXvM8xIXBQH7nrIDGOWHn2aY6JgN2M/QhOOa51/fbbt6Z33r4dEjw+6NHrzLGnpbX9PEdORp3oZwZYEMBW+cTLH5HTglthk7JHguvHVOBkbcDbdu1y9xeUR3Xj3K/hv3Ss6N+z3miFMd246dh6jcPNCS5W4Z1rv2Ltt8YeN0jZn6mt9p0da4gv9KUZ45mjGgFK+oDiy45Pu/+hPZpx5MB95gR3fLtts4+0Q92ErHYfoY+nctVxvnaT+93Anu3GSEml7oxOHZtjqZU4ftTB8wetRlSyK+wfJM93naQrjubNGPDqV9UsgZuhgDc2kaBI9AAbY7R3l7oGR6/CF9Fm8Ayyiv+RUyMEF46NdzfyxQZdFnvScwpSAAAgAElEQVQbeUA2f47qBEbHEgSMGTQGo1NjcjSdG5tI5ATPqY+tSp9Sm5PkMz/Iibna0D3K5hScMv3u/Cx9Qv9wHXYNEtx15TqZSfD/+Z//B8eS3nzpw8xPhJPoscLsRLbimN3h0kkS2NBhJoXdOvMmV/6hVVTO2O0q5VP/4STTcRWKu8D8FrCoGBQgHROjmj3mYLt6W124Lgy/64u/GzyF20WlMe3KRpCwdtxmADiOVfqO7oywsBmr5AocIJYxT/TwiNbSMPYoYJXWvHBH2YLeDxeQ43DCkA+nO4A+yeoPi2iJ0S2gl2rXHBNb5QTvZFJXgvxtW2lHIiAeP47wahD6guhgwXGdoygG8aMz0kHRNx3USvzv+KvAOohb3/PHlJnEJGMBEGAh0SfAlAuNsZLwNXoAhcRi4zgYJHgVWDrODhzPwCm6dHl7OgfIGHm/0oYUthoRnhvnEwmeo2DPni8kLsetcMJGOhnamPHd358ePnoyfXHv/nT//ldx0FBarodLl7Yrr+LLiur2c1J97O4+T0EBSHDSoVy8uDkdvYYEQHtxEmPJn867OMVBP5ZTAEZGFsHBOscRs21HgDKI/XObST0CUHv27HmcvL5zThGSixe3otA4fvZnf/Zn0/UbNzJ2W5eQzToZUa7Gm5Dgszy/LhIh/x7HkePMYDAPX86nD8z3TD8gtdkQ2Nvdmx48eDz99re/m3Z2yB93afrud78z3b59a3qRglMcBeTUA9Hl5VCaDkU91GVfWdZBUOlrRAXg3NONPc9SFrsB/YaMe9R6dQRr7ZR2B1Q9o3GkTZ3M8N2dyNRY0EY+t1+uX9rfyau+htWJfW2pP91s1aGEBF/rJ54lMJoBTSPBBRMzCT6UnX1Of8bue9qVnH9LRID9yThwRGzk/p/JwhF9lXc3EPmNNnEsvhUjwl6pj9X5AmPHRHlAh/CjHlyDQr/rtsO/zdHZNyccQx0oHY6uC08b5zWoMnVMnKxxtFjg2W3g4niNUyOt6Gi3SV2WtTvqciN3nWO/7yC2rwk3NXpflbsZ0I8o8BnwjpROhVnqlBgkyFUKY46c4BTG7M6D8tfttJHg5IOc7edRESIUl9FR0270Pi34Y4mE6eu6vlefVfSo8hLHKTK2FNnqctgdoz7ufa6Va9q21if8W2zn/PL8bts7lujrXAwldlS3OZaS+OKzem5tmrsObI9tX68x2+F6OM25W54xcsDPqdbI3WkxcjevywmtdS0JXjoIvGjdjRqLqqFB1Kcn0upDT0NWNLhki0S4WEBnTZKIPvybSHD7TluePn48TlctBdlmmRhkax9D8AO207FQx6/1i3aiy7g4qcus34vljbCbo4yGfu1z30nS2caME4V97Xen2dNR/NYmglF4Hz9G7kB05Cjs06fBDvxGrkL2Xr0+Xbt6LbiLqB7v6RifZ9N3N3yw7WxuuynbbWJ3UHkHY0DUNqlMEqjygiKXbM5XATlwRAiosVBqDgo/o1vAXpzeI6AhqS9GgAoY1x+xBM+nnwQJEIXJDxFRRINzNBhcOftiY7N/d29nevL0yVx3iTabLkycNuOPjXOJOkYX9HQovc9dzpQffndnXvvib21q7wfjQDv4zgAfgyO0U7NPlk0AfMOKyJeMduO+2yneIQ7RGWfeGWf1HtfTd56DrLCxANlx6/atBFco10aHSR7o/4LxcMA9XSCJy/ekWhBPRNdJUA3SX5/VVDcWxaStTx4/SU5w5ZGxgQRHFtkoEVtbb6P7Ur04JnV28Nn4nrVCvyE4De6gXRLdzDXPVb+XDqg0f2vc4AZLIiPjB4xCFAOTaY/V9W7mOyeuYX87P+oJPrc4J2OMPtVP1xZxDW1WZk9bowaguLnVya6iEIoMLt3MqVjSlezPz3QTj3cRCc4mCTLguEvedpzTSWf1vsV3OTWLb3TpYhUMd41qtxwPN6KNvnz9pmTdCHttgPLpnMVujMLvzDs/tJF51veRD9EGdBIc34d3Y38jc1tb09bWpfzmOUaCE/H96PGTzAltzFxkI+lxcoFn02GkaMuYD1yuLRIrOo7qnzW5qtwoF8iPgZLqn/AQA1/TRusk+Gy+M1JcMlr9QpvXBKrjIx5zrN20wc+EjI4uGOk533vvzvQ2OqOR4NiC85sQg5Wq1fHvm0y8a03WYiDAj8Gm5BfXJm1tTbdu3QrJGLm4UAFsWXotSKhjPXHYGo85djNGHSTrGls7BrHzCdI+iU3n95+oB7acXDwzPu84s4+r8ybeyFi32gXi845X1PHiRsYQuXGtqBcc567PFuyynBL0HTzDjbvZ3jQCnA3Mbjc6PhUbyT9yPzqt+2u+W5zbdXv3qcWJPMO1qV5QNtPmkU9bErzPpWNkGxmrRIGTv/uwghXnTReKUg5bib7f3XsRLuvJs6fRwUBjbAYn2iCTSWdbG3JVnDV+NIUw2XAdm6a0nZOvFtS2r9qDPt8lv/IcRYIrF/rKkOCRjcmTeK8n0rVx3Y1hgyXBGUuecXhQBDjrNDJ3TC2CvfBitFMbJleM3TT9Vw8e5TpPcZ6BBHeyXLx1dKYiHYheVVlJgpuD1cnwt+BZR1cS3CrX7PQDdGoXoBRC5Y6pnYAQ4K1opsZNg6hDIcC1vQ5w2km6g0GWe53CsxYoF2F3Dvo1CnjvXze43Xl2sZ0gWVq+IQsQqCx8jm1gYlH09MWx52+VI9ex0HS0uyKZlWKEovLddoeS7wUMfSFJGgPWuV5jKQmOoCQFzPb2N0hw290Vpu/kPhUL/VqT4MqHY92dYeea+GHBcGRjlXpAYBoZyjHysdNkLr7VkWneodGyzZJ8zr8gXpDEe1EcFn6rXcB6Dm3vho57UC6AIElwK9VmkwPS+uyZkLqQ4Eb8RaHGEJ2dzgeknAsJzrhRvAAQzZyjfNjts6KzDimfEwlOTnDayhoA4JSDsjjqRD3TD+SuQNqZRDpj4H/4g+9Nd959e7p06UJI8FS+flUATbIAxcU7UYACTI/n0weO1lgAdwaZRLtDyp/DIWG8cEqexSkxOoF2coyQwpiAyI8//mj605/+NM4KRBybcJDgrOkcsAa8Q4OPnLmRd4mVkWc4RuYVqS6KtOe/RNKMfM/0BYJ//8XB9ODBo+k3v/nt9OzZTgwukehEAJAz/eDwRd63sVF5Xel3P1aDTGoAXIPKfdctnaBaX9fBg8a1G5OuY/1eveR1HXT0d3m9619Drd7q66oTGhpq5K47uBoRneIObjuQKAPa0z0URSAQMNqoQFvN5fqH7+axHCSrxeiwTxi2GdS0KCzrVrhzn+c2Etwx0+E2ElxHmPU2v/sfIcEBtQv5UzYNedAuzbvyoy/Ok1Fe6IU+h33MBEYzQTFsCdckVdTYnBD46ojw/jUJbn9OA3vdTkiCx6lNKqQ6Xqfz1m2c9/G769UuiydAcDudVPNdQN/nrAF1B5o+s8tEXwt+PoN6NsVGAadZVs9BitappytX34pdTWG7QSY4zms55D04uWCWnNIx8vz1mxDgkBeS4N0euEarj0ve1G636VddZyqF2rCZ52Rs6nkc0Qj6tVPjM12P3VE4jQR33NVfriN1Vp/Pbt9dpzok/GadSQpwbZf9vuldDs04UTgG+TR91x07+9PltzsQvd8h2Md41nNxiGpTgYjbcoQ4UQTgrqPGGX9tytBFbDx0nZxolVHYqo70lpRFl21WsTCdJHAb/5ZM47dYwbES9/Z+zDppbLyRs9FxDPHQUufpDJ8Yu0GC0zK/d07X9uMbinZ80NeWbbXtRtRkI7/VI1AHdSzbif5s9A9is69RnsG/e3SUWI+ITfViAkEODxOpaT0ZgmrAObQpZO+Vq9NbV94KgQGZYL0Ox80xUU+x4cQpL9Zcl3PXVCdLtI/oa4IF8F/cvCcdxbnzmyMCMDutsz0aii2p7+gDegIsh96O/sZHGc6wssa7eDa6hEgtSHCCLCB4f/KTn4QIB1fq0LvZsrO3Mz1+/CjXGpTBO7GP6/zEiTyfquBnL1jn3HSbs7bJrrVuXySzOn7uelQ7pCzyHv0XMUhIbzYSjqoYXvfZXAN9rfQ2+qxOtrkukEnkiH7Okb5XqxCda9C0fo67pAeyRBE+sHzPw873pENhg2OWFzFCyxMrxmaO6Z+pINkIoSiZtppxgSwHa5ImxZOkyLBtZIx5F98pe3WCqQp16jPq6EsWGJHsfX3t8n5lm3f1eYrtHyc/rT/i9x13doyxlh/xo8fOY0MHVmJOuDfFP0kVk3cV4cnnBoTxLsefvvAOsYgkuJtUruMZD1oXJAQYvg5H6Q9mW4XcSCIjG2yUWECSdnbfRF1lH/m3KU+Uf3wNohO3L1XEoaSRfEXHaGIofJBsDh0UOa8f4Vhpw5UVbFv05TiVL7ZUB3e81O0l34vbifws2WTDhLoWmxkHNt3whdgoePrsWfIHSyiBmfgcEq3yi1dgnljeujhrX57+uEnAmNEG50+7zjX88B16Xdvl+tHHV865js/cXPMEJ/OBjvYdGGmvc/10HeKYdq4HDoTTCZGFnWcJwvzoow8TlJXCleQCPzrKhuiFrSU38tqfY97sZ8dTYEeITYtr60/SbgK+gkfZVKdQ3yjkXHXkTidpO17u+MB1rd2b/QcL+Lb0ZJG1UX9NXNAxu8844aMmZO+kv9bxaNdtyqbBA93/cGzUc2LhvgEK9jIymedq09d+8LxGcuq8TmZ1jNux0jxfkt+j4x3b9nsZP+VRWdUWdmzc54DrxIWube121wXre9KPZFuoFGyJ63tTeNSx6/6DJDipTeCGxNvgW9KzRZcnPdWZyDWpjZ7v7tSG2NnaIDwTO8lG6cHAJpVLvFw0Ul+XnhCzoBvV68qwc9h9ueDoOcit+IBlU54A58YPtJzgptq5fu1abDA6VdKc/hzsV9pS/o4MnTmeXh5WgG3fMNUOoiPMXGAAMfcTRKftm0nwrrCN0GBB4iiquC04xOCsndQuEDYQpYTh39ndKfCTaOgyeLMDOI4WM6ApkJkCaEs+aP5GMFycEeKS5NqpTJXR13GAQg4Mg2Ju8G4QXAAKvIZ53fY1aaAh5D4dHoGExsrPVewqn9kxlpQdhK7XSz4B1gCxPA9DlxxNIy1If+bamVBRpR0pprAogD5mawIhhgjn7mzleKe9dcTgdaKfAA44eeZBpy1dwegMdYXk+yS5BG/Pnz6ZXnJc4yWFUV/NAMxxV+mobACG9N9F3B0TnRmVyzwPozimgEhAq/Lw+g7IIzdNtgR5jhXGTBKc76oSbx054cedJJ7NPSgajBpHV8lfhlH1HUcjKoqd3g2ALftfg7iPMokji0N9PoYyxO3uXqUQGnkFqUKuEiW6fHrzJgDlwcNH0/2vHwakcMwt1bNxeHK0pgAox112nu/OTlgdCT6ebt2+OX3/e59Ob9++OW1fpjJwyVFSRYzq1AIzvpMYLSWzpN159aoiI63+Hnk8Q+GJN9PGWY6yQHgeJ78cY5pjpVGMlaP70qWL0+1bN6bvfOc707/zk59Ml0eh0TpSTFomoucrdy5HrMswQLHX/2J44uRVpB+bazgf5swy0qA22dAnG9PhwcukQ/lX/+qXyQmOI/HBB+9PN25cq4rGR4fDCFXEhcUV6LsAXGdDB04ApIOlgRBkKGMa7rXRdg11MNI/UxchE+rRDijW9/te9RDyE8dzHI+1HZ0E72SWz5PYKaM6CiQPp14d1HVB/9v1xDoRPC86dpGh9fpzfaQGxWZFStAenXxtSPRHsykWBIl+GUVZlOHuKB1R/GOAc+fN9RZduq4o3lJZVTG6IsBqjmtDRN3neLle+W0beuTjGqApDycIiVZ0MPpvbPR1Heezu0OrY9mf5Ziqe7vt65HgOKg6T8q6z+tgh7/dcPBZ2gbHuss+f3e9cuL9q/Hua4Drul123JQ9+1XV1StqwMKS0f3nz0WvQiBsX6mTTcjTxe06DrgAxirY0kmg6GULU0W/1NF9C+9KguuYrgG1+e/sa8cdNYe18Zh1NVL35NrZ1xD/jMiJMU72WdCtHuhrHbmeT3itUs0pM8qc82v7+vy5FuybzpYObcch6yioek8Rgt3B8O+OJbusrPGL8q5T0NdOrh0nwewPhHdShYwc3mAdiTXsw+xszpsxoyBR25go0FOnkHq0b8h/jocP+advKfI2NsEcc/7t2M3BJKtoIPtpvx589dUsj13muyPUxyz2b5C6Ym+d/y7HztFar/X1rJ5ST/OdwRcVSIG+XhxNx1pZ6vKQ941TDt0x7fOqDHTylKO6keWNivYDV+HksUEPvmATnc8Z260LF0OCcwT/zh3yt76VOQn5OKJkmQv6JdFUha4XR77rkt5O5yN9GsEKyn1ORo66KckDHhswyNFE2VYdE+6j7WzIewIo0UrDqecd6jYDG9ArRKgSoYlM/exnP8vJQlIB6FwzPyF59/emR48ezhHy9pNxAM9IRIFHeA+IED0lVjN60r66dpVrbZqyp66xHRmXse58Rv/N9W6USYp4ssDfkK5EfqiHlSXXqsToOtqO5zrPvFNyTD2r7iM4I/7h5vlE8EtSaofts3gC3I4D7qlPybikLTk4jH8kWZ+1VEI8B2M4NqZDcSMyJxqePpt1IPeSApDvmY+QbBcvRk/yXfdljJDMPIDph54xZzLkqzmteUFSV4zAJjc9+NxnKicSB9oO8WGCthIAsjEXcHXjguc6Jo5DtxX6Q/hL+pR8b/oW7qWtHNGnX3May9QqKrIU+8pcRYaJ8ue7cb26QlyjzVCXqN9qXVfdIq41NSSbYE+ePM3miD8Z/xHBy/oINrhIKsZa02KazNmoO6TeYAMHIomoRSPBJb30FbyvApAqH/jBYQUmdTwtsX5aABg6pgrXFV7p9k+iqvBVYXTXquux5/attE0le+hTcvLjS0KAYxcTETr82oPDlyHHGbOcTk+KhCKC8bXW65b3RscNLMa/O3kmvhCnme5KX4lns/nHvHsiMRslox6denwh96ueHP2EzKvTWpVNQF6rgm0qUM7xVk+AEwiGYN0/ePB1CgcSePWdTz6efvCD7083blwvEvxVFd67cIHi20tEr+uC9nT96VyH14BwZG7wu0bKOz5Hxukr6zlrKtHlRTOTcnFtq7v/Ijbo/Ih8gzY9QXOm421k6ozRh13ra6a4g9JnJ/imkcZQjr5jNf0c1+AJHDD8sN4X+tjTy2ob+hrsmILnqmvkI10jC26tyPx5XkdwrTa764lgk1GIq+IaKi2zNR7yEe8kaBfcPHCc+Ep9OQQq8xXOZPjV2gB8tfCom5tzcITPMLjI9vrOYKzRdu1ux7zqCO6PHd+tlCg96ITyO4t8vJm+fvBwunv386RPY+3DM0Fws06U3/l07sS8jxRfZwu753Qbm7ojjzzfz2lGEwAw5IXg0LEOwkVmzS18gfaGtVlYsuoPzqdhBz8Bfvn4o49mEpw+M04Q3mwazz4UwGGs6+Cb6NZaN9oyfWJ9fewOumX23f/X//I/HGhw5PxGceHMsyiTN3PsApizaywMAd+aSGYga5LJPUexvGeZKHYQj44gwqtIjVGkMWjj2GHeSYj+ULDVqSUyygWmoOu4Kkzp1CDBFVIHQ8PZnQeVrgPnQvbargAEqzoHEYiRS5TrBHodWC07M8vRsvVCVqFjJDTE7piYq9t2avhoiwubv+d2JAK2iN21gzjnIJuNQY3tcY5gnC3FfPQ6K9+Ifxbvpe3KiwcR5XutVN1BWgcKOn60EQO3t7OT6JtEmo90AyysIqY3Egki0YKRmYujtpxJKoOu5FUeAtHISyOIOnAXzHeHb60cZ1Azdk0BXQAEid0cv3pWUT3MyfUb11PZGbDED84a7+EI66ff/e504/qNRDvU/J2t4o5RqEVQaxQsjhJlTpGVFNOkCMBOzcnY7CHqMPON80PqnAEu7t37OjnBn+8UCQ6AYU5zlHtEyEGCv3jBbl/lnWIdUvT2zrvvTJ9++kmIX6KxIWPYqCoSvAj4imQkJUkpFuVRZ5i52w+IejHnpQpAYScyJz3YxWUcqgADY1rHIi0qWOD8g/fvTN/73nenP/nxjzOur9AVtBeyMSlJylZxJI8xi54Z6WTqSPiSDidRW/sHicLCqQwYn4nf4+gZCmN+9dWD6Re/+Ie05/r1G4kC396+FF119Jr+Q1BVnQSOcAJYCmxVnj2Pa9F+xsFTL4D82VFsillw2tfoGtBGdzXnUuW+1ml+7nz0Z3aDrw5Un3WSjOtOI7+4tkeCd4e0g3ZBpk6VToOGSICm3Gh4ZtlfRTosn49o/+EMuiHL/eZinA1eOz0kkSsIC5gbctGBS62jOi3QI57Nv52cmFqqVf7qjFny8EqCl9xJtqmTOyh2zGgDstRtSwdBvvMbAHeAg3r3yXxx2sU1AS5Y7IDAaIrenlmPjggGnofe0n51nStYDYhsxH4fK8e596uDuTUJbnTtQkyd3GQf+HSJ0F8VxFEPKf8WsEwhI+eII6gQMhyD2y4ihFM5pIsysq87j9qJQiqlW5jvyHWi5V7NhXedZ353oF9jcnJTmk9s0+yooG+z6fKm7O/Y0Mn6juNRwE7M5Nj3dzn3PFvn0DXshld3EJwv7uOH9+sYadcdz65Lunwqd32td5nxe/VLAVl1tNnvigSs9CPmiddRlViq7ysypvS+8rToxiI8DH6oCO8FfOs4uDbFYT5nPTZ+fuL36HzhFjZWKrKOZ9cR80r/0MfdOea9iwNQm+bizK7X0Ttff3U/Toi5FF2/9L/a6VgZmV5Hp9V5YvIuJ85R16/OT28j7YqOaTJoW/0d4mqsfWWm26hZLgaW7Lqhy5Lvsk2ZL7BoNiiqtg2YC7JKewvGSC7YnZ3MAVjnyuUrKVh9586707Vr17PmjMiD/HBd1/FbSDFPCiwFmxw75UAM69p59epwXv+VJoc5XGRMTJd6ASMS63VOtlJQrcZ0IeHrvuCRVscGXEcbwRCff/759Otf/zrO6j/59/7J9IMf/CC4MjgWsmREcNE3fCyul9QTkxDAYvG2yCaO7JlKtScJ3jfukEd1B8+XQJds7hvgrumOObo+cp0pJ+on/u0mvL8ZH45zJwtfxqp0AnMHRgQ7FgFaAU+MO20Cd/Nv0226yaScGuFNn4K3R/2jnlJBe9jnhxMFRN2rBx1v+8RcWzQsOiv1fUrXJ7XhsBX8BodKxlPonnQoXX+VTVlSr4mj1BeuF32v+HpHr+Ob0z43emyr86IfquPvBoLrVN3Y+931+TwPTReo13gHssGzDAhy0w076d+eIOE390icSxQTyMP93f+OLU0+8uPgPHOy014+dz0qa85ffIERTS5GmeVrkIm1+bEZfQAhRD5wMD1Eu23lOb6X57iZqX9/wucc9mUzxeTOpDixdsZxZkzlJ4xILPk8yqae60874jw6b/qo0U9gmRGwxjMkWRkLN2zEIgvOrLWkjRdHqHvhZfBbTatwNoEcRdoF209npsPDVyHBOaHyYv9wDmTRfokhtAW0Zy4iPvRb/IeRrziRro0gr+KlEFtFyLGWSCV6/fq1ke+4Ur+AG3NqrtX/Ctk97DB4L+tjBLdVal35o9qYFDozItHZ/z9jb9aj15Ws6e0kmUzOgyaK1FSap5pOG+2fZzfgtmH4wrCvjg20G4YvDBtGe2gYhi8M+8pX53QDp6tOV5VqOCWVSHGQxJnMTJKZxvPGevaObyuFdoJEZn65hzXEinjjjVixBmFGYsQbb76RBK0bX/8l5U7effed6aP48RxcuR27RNAqBP+xJTOZ3UsPHz6Iz44chGAcCTFiPc+oQZ4IfihnqVd8/vycbVx9kchbgs1rvF76sWqFz3xVfq+Dm4tkrt1whSOsLU4AuOxfdHLbNZmkEX1yD3gefnYwAdiNBLIxiJ1LsR200zHXlkb+Bn7rwWcT9CpYUeR/ZTFXNn23LfqV9CPnh43yvawtx1rcUvT1Uku9dIVj2bPYi/NcZGTzLD3x0+zH0DdLc46dLf7tKGxUa3krSa2pvz9qVCuX8BuSy+rAOYlPEnycO6G+Q548M6/k7mEl+uWgy6EfQwAPfD2Sjm7c+Gb68quvpl12U1D3O20rYnuYrsLX47BQ1iQBgEGFVwB9q/wfdZs4k74hg2Km4MMk5L6Yno8kZQOqp04TXMNvPh6cFL7pcCQAxc+pxGbKz5FMeu7smazFwjQnQnjTz7w7wcAXdZDoKCOp/NnOjjGzTqw60suRQoLPk9xIpAz2OPRHhWh0L4r5sAy/AxHhGAJFbRkWDIOB8uQwvyJeSvF3h2eeuBeU/jgRArzeN6I6ZmyMKE03dBplidVkDI5DO12Agi5JnLVjppLSSKwJ8L64NSwCOiMoAhejsb5z7RDqzMRgD8K2CuFXdka2aLVtomZvqGz4rpH02dzrGDIhcWYjFgXIynhWNtTclwHeC7ZlRGrF1OCUohtlM4hUQoTP90t8DCU/E1HWOhwGSSXNIuU016ppR2ZzkUvMs5mdEAqQUdzDguok+Br0MIYqpw3Q7eIcZXYcKwlC2+k893n1mR0g8jPzYSY4IAFSmp0NAHYCFGzZOHfhfKK5tPP+gweRv1dfezUZzZCqHPijzFIXy3INKh/I3Ly/1WKdBihg3aAoaAsyDliJ4RsEFZ+jAK9//c1048bNrDXIXYwwfzs5QB/vIAObiH4pj63p+d5ejAlgAxKck7DPnztbCinP5yBbSJ1pOrFdQIM17voQTEWGUuvv8UwAlzy+SFkXSPAqOcFWtp1E6qnBhzzsZJdJNsBM+8/2pjevXcu4QYIzhhtZvJA1w/k3Wjs74tY0w0gbwYUEf1IlhthqZyaBZFPq4T3dDwn+61//27SLbDKAF1kAu7tPZhKczDFJcEBzOaCbB+2wPuY1PE5LVzeWDFa01C9lbg0aJB86gFAuO7AO0PSMBmuit61grhEdLg2UOksAtTZqvl8d5rpRf+pMSQTpcAjEBYINZI8AACAASURBVCu+R8LE99hm+lLAbNRUbeBpDa5yKNCJhWxy+2MnFayZWIBrqTucXUWA3fZZQM9UB2MCttwyzPwZ/Im8NJvGeKhvAuCJpjcSXNugjTRDDR1igG89X538mQVjVSJEPcWad+zdBeU9zpny1n+fM3ZGsFRiQNLTeXTMzHKirmLPPutyImhct1kQ2uVV/bCWuy73Hez2n33nWt93EmH9HOesAFaRJXN2NU4yduf0qTgeIUNy8G4FJNdEwfxeSDn06cgAoy/oFnaa9ACKJJFtqjW+nF/g+HS9UONTTjG4adZpHng4ylpZP7/LoT/zDIPz6qGeFdLbIwbpbdEmdnB71Dz0eZVEdl1tkDQjeNrtancK1W22pV+nvBylF0tnLE6f9ynvwRzDkevtd22K9XwG8y3p1/Vub0PHbGnTIHnmRIFGgEuAdPynrAbzjIwgvnenSb3ANeCgIsGrnx3EOyZ+Zh9DPoxAiURED4jZno6lXLs+o+ui7kh0e+UaMYjqu8RYXT7y3IEjlRHHVXlz/vrnx5KrXI4W7bacheflsN7IksauO54QvWTx8Z8gdektEyt02nC0PSBZgmAhwdWDXZaU6drpsVtng1i+7tioOT8fhlkEe+Yb/PScZ1dGouOylvseiEmnk81fQSyI/t/+9rfB5//43//H04cffhR8Eh/p5E5smhlXBPopnwLOoR9mEwdLt8xntuSD/Xi+NaYN3KmfJRWZUwM7Bm1t7wa5Meaq24Ku8zdIvJHBKoac5TG7dipQ4FcO1HpRiRjKF9dTk/3J0yfxP3vN8RDdI0OZeeO+jczhlPh6FtwuCR59MdYYP2srIcFxwMU2Cd6NEihDOGebHtsxcB3vzU6kgQ34myQ47SEZ4+53S73/tHkkdpj4xWf0q8uK64HnY5dpM7VczS7UDvA5bc1O0HF+hTikB3i7vuV9PUA4+/Mpu1aBY+0i70nW/tZWygPxnd+Dh8Dng/y07TxbbCXJaxY4v3vYp/a34yuf6a63WYeNOux97agPlVn8StaB+j3jNvrJWPL5H/7wx+mLL76YXn/96vTyy69kTGkPXzkH6+zZ9MsEKEnwDRkdxPvpHcj1WlvKar9OGba0ju3NIb0HtQObNnYCnXskyA18JbAxSHXaq3zyLteCJU3lIsANXX74eeFESHSpgNhcN/zEybk8C0lLEGX4Ww8ePoqvRM1wx9n54pldb3Y/xV042lGWCj9r8+iHNii4apSEYlcP/8m+zqHB+/sh/KKvxgGTpbOL0FOXIJOQg9lRPYLlxcFWAldks5TtGL/CZy+98lJ2b3N+w5d//oeQ3iSIvfP229OlSxemU6dqd0aSyyirNhFcLdn3rCvGUJtU2bbLzldlnPHQlhF8cTd51t0gpY34V+CuvtY2hN/tc9blIB4hBSOD4x6vU79biNCxSBCuZZyv/c8+x31eO+7r+kfdfxSm73+zT1nnjVDWNuyNsRWL9LVh8KcHP80U9h1rPLP+fXn/5jlyvb8+q39Xbrsf2+1dMsHnQ7LHOURnT2eeTRJUB+mD9WcxHjkMlZK0lgprOBCZOhWOp2QeHMS6qPULvzoOas4zaucBiYfffHNrunHz5rwjxoQASf1KXrZ8XZHFKY07l66sXWQLaV9cZJ0zUFyvwbDg7OMnOBVzOkjgqnbxsJO/zhowMZRnUHqlsK6yEBu4sxMsd+E85aV2ljJT8eVHEkh8tmc5yFa9pixmHFsJzhkzy7cO/Zr3/ou//g9zMGbVIi5FYYMEURoVfl8WH9G+yiLSufDFTi6dAZgxSTbixUGRR/73fd2h0WBmQTaQFSXUor3cWwC1MrBUOpIjtG0NuGbCeDiO1r5yELvj0Q1GJzI6aFDR6mh1Esh3Oxka7rWx7w4R40L7WegsHIH4rLTG3yRv+jhGubet0j5L4lxD1J1nRNt3ZA6OIMFP53DCygSXgDTgIODRsC5GoAhT5v77u99Pjx49zELAqKEkeJ5b9ihLIOmUwMtwFlOWY3UQVJex7mB6QrsG2ewsnoc8aSjWjmCXPxehsohBRskAhFC41PNj2xgL1GwG6j4yFpLgZFeTscPBOhcuXEwWtCAmh55Zr2pkprguOgl+ODJfIFkIGkjWuW3Sw/HoK6T8V199HRL84aNHA/zW+iICScYIipAo9f6ziqCRsXA4sr1RNB999EFOwT537uzISoFwe5ZDbCPXRF5PFglupkEBGWsTAxafzLX1SlaPT4cEwsh22CsSnAwDyOYcxPLkyXTuHFE+SvE8mzjg6XUI+fffm372059Or7z6ahwPQSWkw0Av8xjO4MCSNi1TkDGTBMf5QI48mAQlyrqnTvr16zenv//7v8/BENeuXQsJXtlYD6f9Z2QgVKkCDu60xibgxe13yo+y2MFsN8gdALhm+N7BgCDj3/Xdd3ZSdWClmexd6zMNlPpPZ9f7bJPjrU7wHfzeiTV1dNe1nZRWj3adp64SaPHM1OdtZTCOJMgSMCxZMDtNmxQQOkB12j7GVLuU3RCtJIH6IfX5yJKgLuOoGx+nuR0uYlDXMbKdAOHYodWBkB6Wo3OtI8NYz+/tpcCOMNLKg+9SrtSFkAUCUK+d18F4tuPrHBVQrwg6fQ3ZP5yoOcOpBcB5tyS4+nI9dx0Eqy+PaofXKbNdHnr7+zpYkywdhGq7uu53fro+ePG8ghYzGUgWaCfBz52bTkOCny7CodtAcca8fskob2Vf4qw9eTofWiyR2p0S1986E3ztLEqSV78qE3we6zlrejmAuI91XzdiML6vt417T5ebPlfa1B9zXLyvf+94rdvkTqb193bc1tf/2uno4LXrtI5z1jZ7g7hcleqzn11Xer86cHaO23ZK588+dDsdPTfWGnrIM3Tm7LmRjLCWh+4Ud1zanSDm7uaN60vCQssUFr914k4Hcme7nHT1nskgEmU9+LW2OWuHYS0vfd6dX9dhX6vdQXS+knrcvvr69T1dBrYOlwM+eVfORhnZTtzL79evXw/WUKawCRDE1HKGvPLgJHH6hj8x24clI4zn9PUz+yrzbphnCdJ3/6ePibhxQyceHIsT2teJOLzbE/qoXWXLfR3a/SyJAr///e+ze/Cv/uqvpg8++CA1z1Pqy+3Vo940O+sgwRkns1gZBzG2hBjZiBA4PN9SJJZD6fq56wHtlkGCrs97P/o93c/oWMbr7bPBFAlwD5pmPiSxaafJWOhZsBz9pGSOJSt4niS45enEqaxB7fDu/l7wMH7VunSKc8i7kaNOgos96Vf6Yzk8t943GScYxTMktTt2r12kDzIMtA/fArwRQmIMDs8HkzNn4oYNeRnE3vFR37n7q9xLv8CpjqF97/PcZbKTqSZ2KC+QD8y768l1wbNN0Oo4xQQU7abzwnP1C0PiUE9/ZLHjB/gM2t91pLpC/AImyXxu7FItEk0734NA3sfzLTtS4/EsuyzA/deuvTFdvXot7bPWLT9bL1a85DpQ/tW78Y9SHqSyFNUlvlvd6lq0rSQA8Z79ZyXTzI99513aB+7nOnw55J1yJK6bznt0EpzPXa9mAHf5dn4sk0MfTVZJBum8O7QIZvy8J093Q6R9c7NKdVl6x7UuZtIeOB+8g/bMGK6NUXBm424MmvCd5KzsfKE0R0pK7U7f3707sXvANVgl7U7PPqnYH+KfHUJ8Vb9IyqxVNNurlGioIBiE4+tXX59+8YtfpLTUN9evZ1c0viB+MclhkOLpQ3wGiPjinrLWU+piOdC1fK3lsEntor4XOg15sC4x9/e2ZUyHT7PexTrb1RHM2cAylDAaPrvzIffh+tfndL7jw4wx7rpaue2227/7WccN3f/tf1/bkqN+7zjANY/dcx1wj8EC5495M0DVeb/ObXW92fVU1zfLzkR3If4wG3w9Bp20n/2zI3Yopq/JBN+ZEyW1fX0+ZtwENhnJWtFz8GJmVQ/bw7WQ4MgPczhngkOCU5YpWf8E4osEZ708fPR4unObQzHvj90QC8YymcMKHhyjw3OWoBJV32oN4gMpT/J1Jn3pQ/N5dnFcuhSuj3AM9967dzcJlugp+l47JgjYs06XBCSTsOg3912+dHG6dOli6vJnJ8+JJamAdc11Jg9wvYHPnnzn/MVP8GyKYUNi8/7n/+qfHBahsB0SXFJZwTOTQFKWz+NEP68TqRVqAZ6LkhdyHVtochppJpFt1mXIBBTeb72wDuRZnIC2vvAFvnyX2FSRmg3l37rR1ngJCiT6JZwZqPUCcpFXZknV2erGT4WiE9V/d6GtF7igxXd1I2J7BQyM/RpoSlJ5sI1GleuyxWeVreuYcF1v0+x4HC7ZVWlT6usumeBkTpAJ3klw3tVJcPvAvBpU4H2S4NTZolRH5GaQuvzdGokpoj/KbKTvI6M/tZ1HhoiKgvnifd2BzaL3JOORDct1gmfmRedtBrKN+DDiLoBRfjBWZiskc+YxJUi2kqmufEPyanwBtWfOnU3tRrZTnjt3PteztmLocjDXknE/Z4Fn8iwNcmzaOqh1mExDMg7HAXX0GYeHeQak0QYOmvzmxs1E6Tm5HvI5WdgHVecMoAB4TDkidluk1BGKdDuAnFrclCC5evVKHf6UXQrsIqh6TQWejoWQpu0qR+aD9c8Y8xnP5xRx1nspyONVCiWAjozfg5RqISpJJhfA7/RpAhR1Uv3u3tPp7TffnH72s59OH3/0UTI12c1Q23aKwKoNC2ODzpz9XfoBXRGjOZQbypGxq50Ij2v9hkCsFQUAefpkb/r66xvTv/k3v8rBmDg/r732ahTz3h5GBbKw1j4OgbqQ67i/11pUrphnneXuDLreNOKu404idIDg553gUb8oy53Y6feq65hL50sS/AcOaDsopb/L9gpmBZR9/gUfva2C3aN0jbqwg6n1wZhd18/regTnIMKZA+fBMczYj+DoujanmeAdpM2OymFlBZmdEYdn1J2MDLeyIxtAqG15XuzBsn55Pm1ynjpp5Rj3cVoDyA5AM46tJnjAbSP6jgKcXcacd2Whk2HaPskixi7tHpklkjPdVnfCzj6s7abjKyagP2uw2O3aUUC7j9N6PNZEWrexZsCYCR75HbUhOwl+FhL8zOn5oCntv+10raXv47yBORN8ZCQ+HTVPe2BJ/ONz3NrfCcI1OC+3sw5x3FjH5iwluLdklLu+Hf8yHwuwdd5sF23xuX2N+5z+vL7+umyt56uv+bW+6USpbSs7UjU6HYsuP153lOPS5aPjpm7Lbc8UcrpKoyz9AnsuZViy1XME2BeMuL6nMvSXM3vH3rpRGsyScBJx7k6hb7FD7fkbmLYdnuv8dB2L3b/+l682SiYoiz+Um8Wph4jpY608dOfPvjpu/Xrlv393/LqN6vK91uf2Y9bLFVKfp6+3pduHjXYNErw77ympx8HWI4uOIDqlP7hP0osANiVRsA2SOmaMrXVWjc1mycBZB465s58V4CoiBX3Bl/7GLHM/yITMCS/TweFy0KN+S7fZPAsZUCeTnEC7+B0S/M9//nN8sl/+8pfThx9+mEz3qm1d5xkQGGW34M2bNxMY8HC/LpPgRGUzGJ4kp2HzOq40OKkvwxipRwrr1Tv1I7Qna92tzDi/3dYrL5345+fUYkVHtYdJXvN359GASMinrWPBk2CtYOVRcsPErU6CVwmCKkOQnUBjh7OZ364v5RZ8Z/312Fvs+dhurR6zDniaPBi29HWUSYs8jUxws6EhwdlNiszSv2QyDhKcz80QhUSwtv2MVVogm2QWy+isdaD4k/HMzuJVyQSyBes8oIWk4x0GyLnP82zI0qMfdRbS7pyc1Qld1ym4qc+lur1jVWVHkp22J0OwYVAxpf6j40+7IL/Tn9VBcQvhW3qd54t7FCkPBs1znpEJ/ofpX/2rfxUS/K233k5JFGTGbHDLsEjidszBeLkegnGCB+tcBuVDzOL89VJZrieJVXwU2tdJcPGDfjLBG37Gx1O2mRPeQ1tZ53yZ0a0uxhdkHfNl8EG95TlklprCZ2O3sKR1ldKk9A9BpufRuXfufBeNbhKYOFc5VL/JYcgnzbaL8gVjVyxj++ABB/UVaa/u4drz5y8kKYuM0p0Qfs+nu/fupqREcQ8nU9MY/7V2OVcQoUql1Hld+N6Rr4Mh7yNhU9lnEzLv5JrXrrw2/aN/7x9N169/Pd365kZ+f+3VV0LCUeudHTgp14Evvft02ntW5D79pa2Q7oyB4w5e61hFu2pgiPFhjdNOrltjo8jPOOtojZnE031thw8ZJLj4g3mWVDQIZMa0uj81q0dAzfc4V9rljkk7TlPG136u93csqR3o9kBbscZK6d8oiWUbLCUkZtJ2OnbqcvVOb0P3D7ofspSXW2pJe7/3dPvmz32cnAN3PMQctGQkz9yrMiCF0Rh71in3em3HKPQ/ZC6czeAtfDfXmwkuCe6h4dgFsrczRs9qNxpBs2+//S480dOUpF52Fy6+QO04yH/4wJHwpt9gIIwgPe1UT9JOS5KR7MwBu/Tp888/TxIoLDwkuIkLJEBDZpc+Ki6V8970wbnXIH542r296ZWXX5quXHktayU24Tn8ce0Owz4lIXS78AmfcZ9nURTZXkFp2lq+4DiEeHyePv7Lf/ZPkwnuiaBEElSC/VAVrul1wBjMk9ulmDsYdIHynUaQsZHI/XwgAFtQh8FsAiPJ6iKZAXU7uHBWXqPkRSd0EBKz2oyS2A+NpOSERI4LrC+cLvwu0k6C9/bZ7w5E1k6agqShP8o56oQJzze7SGM+OxUty9vtjL1vKbEytvjRR756lKwv8Nmov1giX/lskOAQIgHTR5RDyViPbBSBjf2yNhljw/OY+zvf3kndwoCycdgi7VQhewAEfc8cjpI2vaaXY7B+n0ottX4GYe4cmQ3FGKisaHt3wp1bFZIKjt8ZYzMBEn1Prbo6mC5Raw5eGnW+6S/E7oVLF6e33normSRnz5yNUjEQgQOjco9RbFvldaojoyMTHCXA9k/IcMEkigbgLJAESN+6eWe6ffvb1AkHuAh8PEWeSDcKn63iyBqBJdQeNcYBEZ9++kkOhGTrSRRMtvVRk3NsyU4dtlHrq2UvWzuuHKKDlI7BeSsncZpyRuvY1s/U4LSQkU7WUmVyVW2y1Og8NuUghJ99/vn0/vvvJWOHdpMBEeWXvcVjG0yrSeahuXFkeKeZP7t705OU4CkAb5ZvAa2tEN6Q4H/5y43p7/7u73LoC5n71BW9eBFAzEFckOBkErFFtTKIGHdKogA641ylll0FmPhyXtbGeA0eOrGAfKprvK4b0n6txh957Lp3w/CO8dFR5btrrUdK1YOd5OwgRZ1q+3SKXSvdYek2oOtVHczeFtdg9XnZtmTfHQvBVWqThQif5mx8HXL1jOsn9w4HTxvC4aq8X0dfQiK6MgC/nJ84qyMrJn38ERLcTPCeuSbZ2cFeB75xEBtZaR9n/TUO4jxqDPoh0HEKVzaxy1a/3zlxjNZRcudP+0+b1DM920rnRIeuz7W2q9u9AihLfUwdZedTW3gU4HT8uvPf18aaPOvPnOUu9XarHMosAyMTPHbr1M4UEpz1vEN9x9qR0eeiA/gcyMTBjpZDef4iWeDqF8dMG+jvtseshw6efVf1p3RSgs89Ix9vrjZ3bZDgG9e03QRrp6K3K3p/ENBHOQw6NILto753EnNNeHZZN0DdyQ2f1/GK7+zO1hqjKFf9c3Wtc9S/s9a7LlzkJU+Y51k8UM9aSNHe7x9gwaGvMv4je9gscEkBHR31zdqRVK4dI747Jrwbm/+Xr76cZfHH1nZfE9GnIwO1y4Ay1h0B8XnXE87DUetyrc+Ocnjtk/1wPnLtEST4eg3PWBTbPMqhaNt0asCRkuCQviQDoLd5F1mJJB1AHrKmPYxPm9d1SfV7M2g024MRvOx6QMJp2iKIX0SHCTFr+duwwRMH8Y5Mw+Hsuma0p+rb2rlBrU52Ww7MfOfOdP3GjbzvZz//WTLBX7typUi2oVslwcFcjIk73ui3JR3MNtReokxC5IwyYD1D2H4rD+oPx8dAwVr21vq5z796YU1EdB1hpMndTl2P0iaxfycPThyvmuA65fSD9xoAYN4kMINbQp4eZOyqvmjV8xefZFzH7z+WCb5hw9ldqu5t5xmwDmefK047uzCfVOb3yATXZqbNQx6//+67ObADAU/Wf7fPtC+BgXFgPd87but6lZ+VW69xTB131z/jqzxmt+v9OriziNU6NNr1JPErDta/4h1k6sbfbrv61jpQ/CWJTp+SiTfXbd48cF175Tpxd1o/iJW2ur4Nhug3O6e0g/fUVvxKMPrii99Pf/M3fzNduXI1/hrkDO2jr1zvTsMkbrXdyH3NK5ewrkCIzYPSK6SjTNkmMTdjcOr0Utcd2V7rZHVvxnkcDEdmp1mXlZxTmf98p92Sa84NBLG+gjsgtFGWiuR5vItkLQ5+pS0G3fEZ8e2wkuyWvXvvfuSQfkmwuradhyK3Rqb7WIf2GyxFOwg60F6SptRbjLNEvclw7nomcP3wEbtzn42St9sTuyF4FolVkOApRwWWGgeIMp4plZvErkqgcjdwnUdVB3vCeUF6//znP5/++Mc/TBxM/c5P3preuHYtNYnJ2tdX5ewNSmPtc2bUsN2Q4Jwto20sDFF+Tcd56lXmgzmwLJPj2e1n7m3l17Qd4iCf221V6c+qpy//4xwZ6BD7ubsjPMyoYb4mwcVC6siOjfqa7biwY4iOXbp+7fe6tjsey2fjUF6f4fqRr3Ft+L41ifxjOK6Pm9hvzWF2W9V/7uOhztwY/1XJTPXUie3j804OxlI7xhzZj7X/Hm5zZIL3UmFcxxkEEr4m+YVbSwkT/FkCNfvTHucWPX6c3RtPHj+dtpKY+sPySKNqYwK9tYZGvftRPsgd/6wXfF7mAPmhDcgw76RKAvwPbeD8EtbOPofUjoTOmze/yW46dJUkeAWjOaOhSh3RB4NDaE+uIwh17drV8DWx9Xt1tiDjRkWG2lFTvll4osHbmTihTLu2PD8AfslKFFv/53/3n1kXvaJoI3uQwRbgm91rhmMRglXyQOHUwPFSvzDyTpLRcKIBXrsWNpWnCjwHuYxC/C4cjZ5gVGKGv2ukzQ7QgHWQ3pWIC8j2/NjCdky6U9TrtrlQO+HTAUDvZydjFXzuZ6z4zxeK3Sxwx2KtLBAYjZvG2IO7ev1YCQkNn6B0Vjpjy6Y13UcV03gKCAlkAZngtJV7MEL0ByFSLvo4GpGxvQCre/fvxtDxM0ZEoCS4ZlE7XrQT4Y7w9oja6jAG26+TyUKcybJBNs1y1LLgu2Lm/UYWeZ6KWsDJQjKqlPdArhBhG0ogMsdp3aPm8N1797KV8Z2fvJPSGjGMOZytSqbECI6Dz/i5O4hrEjxGioMUKGMyAD7jnENMHj9OuxlrstPZpnbz5u1sfeEzMq8DsMepxnwnaxvlVpHxg+nFfmW5X7hwfvr888+mt99+a7p44XxIcCJ+4ZQ9xCi1oQpcaFQLGBZpk1JKBwfT7dt3ogijH5hn1i9ZmMeYX2renZwePnyUrCXkIWubA2VOnpiOHd+a3nv33ZRD+fCDDzKuvBMSPPOBIzlqevaSFyjL2cmHBB+1k3H0GBsypRjL1OPa3Y3sojhRqo8ePpm+/PIv09/93b9JpJQa7teuvT6dP38uQIddK1tbAJkq34O8d9DZQX3P6pN0XIPaTl51MK1B7fplbRz53a9Obvi5z+6OnWuKdrptyQyrynArR6o7U71da/LAPvJc/9adya7/evt1+tTH/O79KZtzBJFnv9JXM3+mww0SvAMRyxPkvuFURfdRrgj9MgI62o/cO+qCzyT4ONhVR9FDc34A/pT7FmXutZ/VIwZHtB/qqk5KdVDWQZb9VyasLcr1SoJzXmNZNWm7nAjCtcn83smH7rR0InhxtstW550tk9f3/hgg7yS48tHnuEivAmMeKOZhPWYJ9TEqmfRwyNw1y4wZNzlgJbVlPXSudhG5HtAdZlGGBB/1wNEz3e6vSYL0e2x5zm6e7Dbh0N2nVVd36OJuRyQcar4XWdeRWTsNFUAZWeAtQzXrMtsJl3Ioa52yxjPad9dcX7P0ZSZoxg4b5Su2qa3DLvP+rDzxXXAp9og9Wx1krbwvMllBiR86dNZOn980O+GbbaoDjmqs6oDIuUaW5OYgsroeXDtm3XFx/Gyj4+DntmjGnzNZVgeVaRPm8mgDa3R80nWq7eoy0uUC+/yXL//8A+f5x9rjOvFAbdvfcabvVz/3Oe+y322Bc60e39DHw9nz3i4LykOt8YUE7/ps1mltC7FzQjkU7QvrjWsha/gvsQdxQs1syRMIrJ/85CfZPl+kSBFK3d7OemAEvAp7bNbrXjv7tKNnglMSrq8B9aK6seP5ZIIfFB7p+tOzKwywuk65rnDDKCH4/ffTTTKrDl6kVi0kOJiydsQVYQvBCr5hPAgKkKkJ9mLcwKE5dG0E+0L8jgP8IIZMouF656oTpa5x17X9FrMjs5bE6Hbffuhv9HII2sO+NsTVPXnHv4vllH2xCzpe3zP6eJSU6WQlP3efCvI72XjjzClxrH3nObSZvkBAQ4y6LhNMOb74CsntGCUWI7fDHmWtZOdnlbPEH6PN7hhCXh9wptAoacG9lH5EFnPe0P37mb86m+byfL7VD8YtW9YrK9qxd16UQbGd89czrrsNoQ2OBXIENgcrv/TS5ew8EMtqN3iefl9P+KBPOQxtJCIhLz3ByDmdx2YkfkgEqWfVJbxHkpA2hj8Yu/TEdzOxOgKSBsn6bmQxIte625xdq7/73e+mv/3bv51effW11AUnWMSX46YeK8KmEuwYC8fKxJrM/3MOhTsewtTAjBiIe7JzYWSPK6/0jx2n4NMKgtU61A/tQY3oLhNttrYyP+hDrnenB+2i7fyNr5QO2N6ebt26HZ3lDgmuZ964F18yh12OkjRcD3FmtuizZy+Sp8qPxAAAIABJREFUSYqN3TlF2RF2In+bspu00zFS5uxz/06/1AF8Z02gr9HV6Cb6YbUA/s74OcaR3SHj9IG2lG2osofgepIaaB+Z4vE7c65CZXw6niR1kdAVv2OcG1XrvXZsct2V11/LbpvrX/8laxES/Mprr4WLYIfO1rFRaowdxyS+8W34MSR31fhXTfPCnaVLbAPflUXHzjlS16p/Zh82Pm/tmO+JC64VdZd9kATPQcOtzIxrkfE0MKzMQfrJs/j+rlO0/+rgjhG4rtty29GxSsdV2uCONbu/stGfkSmsje5j5/j4fvVg92c6Li59V1jR9i92uTKFj8KLHXt2DLnGvurTed56gJJnj0zlzp+ud0h0DDFj6edVF5z5dJyj58eBljyjk+B4C+AF5vbxo6cJaHFO3PXrN0KMb2e3QgXm5NyevSguN7g62GKsibEueoWC7aGz7Sd6hDXMevag7RDXly+HlH547358Jd7HeYCQ4FYOgGeqZN+dBG7cvcdYqkPhcM6cPjW9/vqVYB/eBWvm2QDZ9bSzPVW7ql/IkHYAjNP5T2QffRE5HwlBmbv/67//zw8L/OQUl2R86jy6bQyAz438ziSUwmabdjWYv+k8ush4hlkcKm0OSNzb243fomPugNpYF7wgqjJclu0KKp4OjFwEfZtVd/64RwdwBuctaqMQu+A6MJXo6guU6z04w0XcnXYVX3d0ZkXVyntIEPA8hKC2rBCFr8NbuEfFpIH22RrrDvQxMC6Y/ve+wHkOz4ihm7MTK3tBpRJydpDgOUDsXB0SkuyKQZ55wIwy4Zit25vF8eRRDC6ZxzmBuJ3MWoK8k8/dXkS5EbMsVX5rJbyeD7MyQoaPfgncNBqzIzs+0EgJpnSc6AufYdB6PcoEGQ5qrvhbghWMzVgTOCEXL1+KQ0Y2B5ngRNFVmglHjyzOLFgzwdtnmatDou6PQrQ8evgoJDhtpV8Aag8yQX7IrCYTHHBC1K/qyNeWWoICEN8ALQh5ovr5nFOJp8M8i3pLn3326fQWmeAXzlcJlEHKUF8s63McaBtwxTaztlUWeYXcRp7IUmcMZkdxOjYdP7k9nTg+DhU5dqLKt3zzzdi6i9xB0BPVPza9/dZb0/vvvZtyKJDfEJcorcgW4Mca4db1HKd8zJmxrSY4HaevRCgZLw+PQPYguS9evDTdv/9g+tMf/zz96le/TjkUnB8ULrXKyQQ/OHyeQzLduiPhYSaMYAEZFvDrOAme1T3qh64nOonQ5Xutj9bOeQcWAor+LHVCAPoA1jOBN+pnqh87qOmEx1Hkx1EEquBsrf86MHY9YZx8xgIkqrxRd0bX7y45rr6gFy2HMpPg1upULkbAII7EqNnfgZmgx50DRubd9QHwmPVLAyDqB4jJo7KxWTsF0gtUdUe7j539U9/a//X4z2BxzCPti15f7XjRYdJm2lftTwefygTfezsshaIeNxO8O5r2a61Hbb/AMkBNIsDtZ41krTr7liYqSr/aspSk6OB7c1wKzBYRvpm9XUQ4uGTJBJ/t48AQ22QOcGDcKBPA793uuy5sU3DD2DJqJjh2c/fp7pwJzlqX2Fjb/JKZzVIga1tmOZSs65ZVWAQ44wK4W9aI4792IJzb7gBIHEk26IwbIO62cW1THYPeXq/pjsMaNykzBdyrFEl9/RgJXkERS490nbTUTC8nVALcd/aASJUoqLU321zf3DIUOxbr79LRWOvieRxGMCbbMHFEhoNqvUp1ofrO+ejrzHHr67BjL3TRmgR3jtYOpzom2HmUA+vOmmvZ/jhm3Z70tUyb1HFdlrq8+TnP7sSy4911WnagtTN9XLdreVJvpH8HRUTxHM/EATtKeHMNv0PWgTewKRC+7733Xhwlt+eqO7t8LzI7SqiNHaX2uY+P95ddrx1h4A/bzt9pp/d2HVt12+rMiT6O2kT1dF+/zhXf8ZfoLyQ4WYpsLYYI7yR43p9A/+NRpuDOXIqOMWBM3FqsfIIB6EFPThKn0A/JZAnTvqtzzogfu93crTrb0kEgmuVoAMMdVtoE3tP9o+gTd2m18ofqUcZDIq0T7OzMUa/wDLOAe3/MBme8wa3UZrUcCp+VH7TYev0xcCA7C/QnCZSCI9TzScgAj1um7KB2eUUWKIQz9EJI8LY9++GDh/GBJAWZQ3yd1ERtZ5OQJYvDv/at9H3xN4qsrExCbXlfj12muQ78i87ycFj9b/pEX/juTk7egy+A3PA3CVTuYQ7kArQhGYuxFgzQc90aV9Em8Jv94nfbYd9MouJeAznJon/wIDtv8TUob0afuYa+yR3wO/ImPg/ZMzKS6R/t5T2Q4NTb/9f/+l8n8QUi3PKSjqdyaqKZGcquXcmn4Lrnz6ft48dTQ5q5MzGQfvLlTnjr9JdvPkjRUZdaPaFOoa2ORfTSSNhCjuknflYfT/rqGqAPjgEkOG3uuJlreY8keJLTxhlP2TExEgkgziiPgo958dJL4Yi++ebmdPvOnciBu0uUA9dPt3fyO3OW/vbOdOb0mYwV5DF8EH5Y6dgXo7TIyerL3u709GnVjI9dGQfzue6LyKLG/Ok69yo7pp/PJTTFKlVzfyT7jLreVX51IUUvXb44vfPOOxMcFW96481rqWsM5qPcwrRV9ydrGjvA9vW5zjg+YlU+UB6RU8bBYBxt6eWk1BF857qOx3iGXAvzblBnbbc7Xon8ZO6K10lQavgi3bcSo5g8mhKhA2d2Gx7cO0hP7VTHhx0TdP9NDGHbvFeZ6Ou9+8b9HXnPKIXqfa47/qYe1hbzmc+V83Edy991nBN7M9uaBZv38e198hn2qROrzp+YrxIA65yr/I1EqRMVPDPzWB8jO2dG+d7u44ihMp8val77eFonXxI8XBGBfwjsCd5jL7zR4ye74YT+8vX1aW93LyR4dsdSYmgEwuqMgUqGq0Mvq808hzGqcRsHio/dFOI19BN6hYTC0sUVQHPHDWf9Jek1JWAIYlbJJ2SUcaoxApHU+u5rgKXF8/CzX331laxN7PKZ0zvzGX20bYfz6raL91SGTFIFR4mR9UclwtFzBh63/p//8b88DNBLuZJyNGyQi8+tQS6gUthsgdoP68/1DAKNUBgFOkyU26xS+2r38abzPUCRC64rf7QevOHsyA5yY73ABJde50JRIF0A/N12uVj7YlYQBV4SF4wJ7eNziAgm39IwXeELnAW03SHu4M/nSfj7XIG+0V0Xt2Pq8/jeF/UMeBifMYdLpGupFdqVRQSABQYp3eqJGgjhezJJAGTnz+Ua5hggwpxCUhIB0tD39qhMuD7/9zDate0pR8C07ToZS+picRo8YIJoTQ7joFZVZY3NSmF1+EBXuFULbLMO13puuqJhzJyvrtydp1q4u8mwQX5pF7WY2KIC0OKeOBqnTyU7ngUHMGG8Pv7k4yLBz57LAQUzSZCXTnXYiIf1jTIjZeCr1hzlUHgH5DfAGZBl5DCkxsjkof0ot54Jfvo0AavtImWoDYUCTSbDyRDiBZin6eSxrYAzwMgnn3w8vfXWG9PFZENwVDTXVC1inUBqnzMGkEcC3DKktYXNcijMsevv+cE0HUf5nyTaV6QVNeAY0wIMAHCM7bHpzNnT2ULz4fvvTx9++EHkC6fTcaEfgN/oiUF2Rg80nUXAbJZ7AkuPK2AQMpydCONsAoh/6rU/evh4+uKLP4QEp10vvfTy9MYbV6eLFy9UHdBDADZAqQBr3/Iu2R25GIc90CfmT0e8B+LKRarTkNdgQweqgxrls4OIboQlWDWi/q3rQg058yGIsE3dyfRdXc+6nn2GurA7XI7BUeRK76M6t2e81D2Vicc7/N91tSDCv2VnQDvYSt0QPdAOtbMKrSR4ArNzBuAw6KnXeZC15PZSdgp4uneATNM3ztHc1wEcnR/kWD0igDT7fm1Peh99bndafYe6SJIg9R7H9lx1n2Bah73rSue6O8cd3PV5jxwNnRgyxNr6LeNM+26f+/3dNkmMdOeo7ql5nsFHs+3KQ2prZmyXkVlstPWef7grQhmrecMOVJB+/uJd2JSdkyFEEkg5QzmU2nWkHEoad4DOjjRsEcCR6+LYUNfvcZVEIWCGY41868z2tWwQ37W5tt1FALsHa5C9w8Oqe2q3hKRa1w3rddrXvMBcp8o2ibE66PRvR+mg/rf1OnXs1ENdrziG82nuc3m2su+9rd1R81mz3fS8D/DgCGZ0Z0o8mjM2Qqws2ebOq8/0+3qelOmui/zZ8c73sfPJTBLJQEmSLkdrB4z+GLCaddrQzWJTAtNko0keqG+dg64v1TMhH+aa56szXpai5huZz12f9THhPWtnu2Nm5413a4PUCx2rRQ5G8FLd5jv7WNezwaGjVuVBkbTaW57j4eSStOhr6oL/wz/8Q3QJOJRMacqhdEwtwef7dF5r18ySCd7nuesu2jvjn2f7c7mitc21/xtO9EGV2gKTOrdgFW1axmJsdyfhI6XyBt4y+YJkAXDP2++8nTqb9C84aJSHwxZU1lfVBQdX0V7GgCxeSXDrqYLDcCpxSB3TNQnO8/Tl9P+YC8ZeYkUSVL9Q300949zRH7ObGSNtlnLg9eBcnr2xq6/hAklj/Z5gi2NVX1UbST/MzuVZtN02hwSnrN4IiNtu5Vo9Kf5m7Ag8MG68C3tBPXjeAZ4E74dIHFn+7uhM/1JyoRLG3DqOjahSa7uZK7D9TN4mcalIDnVSJ2+7nqCvWX/J+FsI/C6P4i76Hl+K7N5RljRjMAKEzinX0W/kwaCSZTPQ27RJf1R9LLHgOM4YVZkec8czIdb7Vnfq9vcdBK43SWrnjfEiO5v2M1b4VrQV/wObzfX6YeodPgMjSXhIgNNO7hUHcR/lUH71q1+lBCJEuMl84mTng/v4kuBVh5v5GLLy6W6IUc4Tos1yA9pZ6uVyHYEN+4O+iy4f5aLEba7HHmjg/WUPXkxns0t1P+PB/bzPgFPtWqkAomsXgpmf1YtyODyPZzA/rFHuC8dBQarooiLTKgN/f7p46XL09O0736WcJZ8bqBF7atvUg+oz5SOJlgeH06VLl+dMdK51XdM2ZY3xT7LX08fzjgfPh6rDPsH8FfBGJtCzkOBlv5Zd1uGqgzMHN9JLlGRui8xmdzB25NLFC6lD/Oprr0yXLl4c67nKdcYGJ3OaGOfCm6T05+AvtNPsvGZcop8HX6A8GCTRf3JNalv19dEz2AWDkerZtb0Sk5oJbiUAfeGOZTv+iH9AedpBsvo33+O66npWHdUxbMdMDXFvJDe5zsVt6m2xQffl8o5BjHpfxyidV1vjRsdYe6Pf6tr3vQs2W5ImOpbu63/ND9FW9UEfmwpuLb7sUn+aEmbFXYgF9M2OwtvKQRJa8WXG/My+98jWNuin/5ps7rFjifIne/vPUyKXHfoPHz5OaVrWDhyWu5wdh/hcwycPEc5z4BmDebFR2Kc6lNedqfSdklnoT7FZ6a/COdvHtyd39hW+q0NoS5fVWWsEwVifBA9Zf+7kAxPwjN2nj/M5iaXskDp/7kzsPGuK+YIE3zlZAW3Wjfrb3f/aKtecO/Gwn54zs/X//i9/fVhRN2rglsIXDNAgDZ0LdZl0JudwjqCqfBVWQbyGKaDrCYfbsF2kjH4XOo2LjY3QJoPo6BqotsPn8HtfmL5//Z7+ThdITexmNM7MBwWvD64keCd6FP5FqMYhfo2YFXQJZlQ6fM7EMkbcbwZ+J5e689Mdow0FhzM/IktdWXVg1N9Z9XArcmVGRLY/sGAHudczwSO0YysfC9ytls65c6BB55nJBngKQfxdCN0A/pE1ovOwA0HbMuTnLPB26ndXgvRZBT+/e5RBWDvzOnVHKeFOGHXlpTLDgLFViwUVZzdk7sFcozvbW44fS2CAqDrlUC5cvBCHhUXLwj48KMImbR71wwMaxtZ6HHe+QlYTaab+29axqiM4aoJbCiFb4MZcsYAZA4D1t9/eLUX36NHYQnimlBLbaYi6RTnzjlEigIxLDqN8+jRRvM8++ySZ4GRIVzIiaw4AXAqLKH1I8BH507AbQayxI2gwQFOCH3vT3rPnGZ9jW1WnHOX6NO39dpD6kEaAwcPp3PmzyQT/6MMPUg4FEjzxErNFcFpHOZR++GFK1ERZD6d8BFgwIIBTD4oJoMpOC3QWdd52QoL/6U9fTr/+9b+dvv/+bgDlu+++k62gh4dsRSsCPCViTtS2tGRTtTI96kcjm2aLa+Qk/NRXnZBck2GCxQ4kjvpZQ9/XXSdg1RvdOVJ/cJ1rXYDf1+0a3KhHuoHvZE4nwWxrX2safY3kAj6K/EaG+pfkxAYwHAescb3OgbuT8vyVLZEEn0mP7SLdbFfmb+vYXBvVuvHo/LRP8rsdKtXHqG+ptO2StuobjW/XhetAwuw8tvItHazNjvHY3ZJM9ZZNz7s7ISHp3oGeTu6aeFJPzmRQAFBlSMZ5GYE32+zflK3e9j7H6vEuI2sw/fx5Zan47jwzZc/q+/w1JnJ2FAfRFydrXNbBamwCh/EmkwmhGQGWEWjEZqUW3OnKBIfcoCa4MlzyuByCrX1KndeRVTaPDxlSjx/PQEoCZg3Ka9xayaYj6rmj5eq+yoCJrI0O1jhrQxZMsSGPLSjo+123HYf5N8avO2Q8S13QdVD/uYP1/rMOrzLXiaVlfkuuzATXgYhNHDYmbRs10Jc1VfdlTIYsdN0b/TbGLv0d9b3Luaw1379sdx+bWf5X9f/ntbfaCVLBtnG45yiHYmBOOeo6VlyhLElMdTzjmmcOIMFvXP8689Exjtd3Pd4xq9lB/l0d73p0Lrtt6FjYefO77eR6A0OsDcmijqtpm+u9j0Gd07JkMSmzXRf19Zufk/lUQVv0GWOA7XYXjGQnpO+XX36Z9YrdJnMXLMM9ZtypY7ruKtlYdJ3r2XmijRvyaXYd2b59l0aTl7Udz7PgQ0eCCWNSh7FW5i5JCjW/9bu2DnJTfwniEFISefvgww+m999/f3qJgzHRz+NAQbEPeoi64JLgtN9D16wNHuyyfTK4TpI9hO7IGOS5/Aw+U1/xnD6WylQnASRyJLPoF/0xi9960rEpI/vLNRn8SlIN5SDG9n1lyTVR41UlI/SPQtKUe74RvLT8Cc8EH2iXMh/gyOHX6GN2ndX9BEo1EFTxOklw+p/klJHtZ/lFShwqx5ButJ0M0qydluEdQnEcdC/ZSVAi/vDAZcqfWcCuZ+UzeCIIfdO/dI1yvaU0vUe83sm0TsZwXcpW3rsXucSvAyPzM2POteJaydQfEEHutGlBH56J/5Qs7qdPs64IMEhu61PX+ii5kZy3NAb9oW+sB+Q+gYmx8zzZj+0cHjPGlT/LTfgen01Jxj/+8Y85C+jy5ZdnvaE+TdLEWN+dABN/Itv0h/4lsWOPM5AOQp4ydrSR+9RhXEcfDEKUrNWuL3V8BW4rw73fa9vpO8/ALzIDlL95gKfYRbznPOGH9TnT3vEOy0pB0pefcpixJZGqgif704OHj4LRz57j8Med6eGjx9PvfvdF9A36Vnugzuz4VQ5FnZz1elj6jvchFyYO+Bx3HfC82QZSynCMS3EQYLSxm/AYCVRn0250LGMIpmP3MtcG12R38+CHhvKpA4JrN0UlOXHA5fnp7bfenN79yTvTSy+/FIJtK3MVhFZz84JnjfOpZqwKzjTBzAOXK+BNG8z4nf2R5ovIx2iXmUd9x/Bxo8yvCQvaGuVT/ZCxgtR+/mwjeUfM4/PV13wefyc7SxcuzjZ2X6nr62C2VRKmeqbbUPGK8i3mNAjT7+kYbP58zrLfLPHoelQ21n6M/dOui2fWPnH5oQsuFyt2bLLGYGscIfa1zeIN+s4cxj8jQYGdg8dLHmyX4+J6PwrPp2zwIME3rhuyhmxZ2z3+x/6zvCvlgbJGXkz7LyivRlWBvWk/hzFTwvFJ7RoY2dDwQjUH7HgYmd9z+aUpPO9eEn2eRm+Z0U6bDDR2ua052ZpOnTyVDRNct71NYPhkxqHOWau2379/LzKLLsHuYhss1RYOZ/dpeCkSAMgEh/Cea4KzsyvVARKhmgN5zIsBQWWry7Ml5fT1tv7v/+G/OGQAq4ZvOY0KrBkE3bl2QaS2zLGKiCgMCJJOswJkZwNkd5+m1u6snAZ45pkBDpCD7cCSCG7b6t4d8DV47Y4ZP6s0nBzJKI13BwFrB5Df3doi2FeAJUQ1PvZ/VlxD+Ds51IG+i1jwK3gMWTwOULGNvnNNPCxzUM5zFhvRKQ/YW2UV2Bb6xLO6EAMmMSi1neF5wJUlBLLdgZqCZ+oAmjjUwznje8qBnDkzZ8dpvLsi4bmPHj8KCc4WDdqYse8Hxc3bvt12UYSmJQfW/e3AZFago1aiimrtjK/H1Hl1broC9/nMhzXTQhqwne6gDq8y6kR2SQ4GuH9/+v7u3dRP//jjj7M9lywDtk+FgB5Z2dTINrjEelO5WWaGdp4+uTMfyLm/u5cFjtzl4IGxfRNFUQ7T0+n+vQc5tfvBw4eDBKd+W+3uoG0V3KKudtWcQ3GcGCddv/zyS9PHH380vfnGtQDfbJeMAaqM8Gp3/U9dxVOnKrt/dzdK08yGx49HjdwnT+bDZXb3n08vhiLf24NIrrppS7Y4mQsAlWfT2XNnQoJ/+MH700cffljlUFpppgQN2sGYyhhjI8g4fep0ZCbZsgR4RhTeDB4zwVHItAXDcOvWnYA6TlDmhG8O5XzppUtpF3XgyJp6/Phh1hcRSZR0B7OdZFnL2FGGem73cGJ0+joQ6Ouny6WfS1Ao68pwJzz63wQkaz3UjfYaXPnebqw11GswZ7sER90x7o6m68oxs4ZeBxfdaPmcIY11sNWwE+pffncHU2xCj8QPpyp16cfP/ZkABWs7R9+PuoxzmxsRpV2cSbiZmKzI/8zSDVvm+/rYdNvYwZt97gDOOQvxMNrBmkO2fY56XyfDAE0HZWu7qL7pBFEcl3bAdQDyIIN7EKfLqHOoHev6Vt0queP3mufa5pb3j6xe7Vt3BOx/l921nNgGnjUHGEag7xhFG3FXPAiGHSeQOtT1P0Nm35mqm/nvIMEz34ME13YFU+xXKQJPZpcEX2OJGrNlN1YHu8qGGXdrElzyt5J5N7Pf16B5rTPWpKa6yPbpoDMGfCUTc0XQr2Wn64hyIsp5co76O9VrRY6aaV/1Z8EXyIQOleRaf5/963LQdWXXb7MNH9ulJanXGEx5cSx4b1+ny3xsHmq1QYSMQzTzjlEiUIJIR8pxcKzVy+vAg/1X7kMKPn06fXPj+kaphm5j+ljT3tnmkL3TDphTb9uGvl7XYzc7niNrXD3Ed/6mvUdGJFf7/Ksb1/or63JkeK9tU+9T10mHOU17qc/MHElu8k7awJqDhPnqq6/yO7tRKRViuYFeDsG+KjvVxoUE77bTee5EQcl4WSATFvhN2er2vNs3+pH5OV4+UidD0NOVBbVXeHvYJjKuwGr0jyxNSr7w989/+nm2A9NPCFlJcPQRY/Ldt99OX3/9de5BlvTb+N4PxqRfpBVJorlLTltg9hTjaP+Q7Q0yefiH3efrxBfjpY2OPR5BJP3ANVHg2TchyFdlvrifz+k3zwWLi7txzHmW9pifzRjnZwlQfo7MPHmSgIzJPZ0IV36VBQIqlJ9xDMCe1INXFq3H7c4pEj2UYUulxXfL+RHlW1nuEhLcxIzI5LCJ4FWSTSSc9bnXazV6cRDh6kjtn/qMeXet+DfGUTvcyRt9cdc4z+R+6lV3UtlyGj2rWv80q2PMnTszGUv6qYzxM22xhqy1qblOctq+0ib6Qju1DYwf/Q7B7yGho0/qX9oLkc+XwR/tjLyCwZQ//vFP029/+9vptdcgV16tzP7xToMIjo0yLL7l7+qh4KPn2MKDZBFLgvM5/WEeuVYZU2eH3N4q34X30j4DN9yrXp/1l2tprF/u457uizhW+vh5xyjP41xp47kfHWr2/6Lr90snJdBwkHVTnNbxtI9McQIIBNx6BrgBFtcMY2Z5wfAI0SknJvQi/TPRDyLcdtM2+zTvohyB7oVPej5KslZyF+Q4B2Tar/h2J8tuaQNTkq0H0gmsZweSJYWm6fTY2Q4B/pN33pkuXjofvXxq52R2/e3uPpn2WZ/Bgsemg2mzREUKIfXdqCZwDJsqTl7jZsaLPruWZx/Nczfa7rHOB3VSl7HOmsm6WbJ8O4byenW1ejFljAYZ7PXdf+uYvGPIzb4u2c/dX+Vn/Qeud9dcx0lrfDfjyZ4L03azaVOWuV2SX2PfWjJP93fX7V3wyA93hXWc6NpfY+M+Lr3PtebKxtJGAjInCKasqmRoLxxTMUW3pZ0Et7/ByKPMmvaI77Exu3tzxjlrlxr+8Erhao+fmJ4fHE4clJuz0UjmfPJ0+v7e3Qrm7bMrfxwUPcqfuLua4Bi7XSlrbDKgupl+sc756mNFP0huJV7E+1n/5y+czfyggyHCGSv4lUePHkb/ojux9erEkPT7u/lb7W57KfX5GQuuvXD+fLAclQQkwTuWpm3dz9bPpZ1gd9u89X/8t//pYQQimZYVieRLZaSB6cJaD+ZU2doe3Fl2DVg3zHTabI79Z5skuEKvQu0RcMuhuDh9VzfiawDvtYKjDnL9TEGbF9wgjSWyBawCNg01z6YvjImRS4mHfq8C39upgHSgrIFTmJMVMeoErY2gbe+g2765gFDaZFGvP7e/Zg87xmzzNitFwQvohwiVbKJ26pmq+07bjciyuNxuyftdpCp056EA94Ppu++/C7jfJkNrbIFSpogWlbNcSoy/CyK70eigTyeMzyL4kBWtxmPa2g4lkjj0HTrwXT5cMH4HuEE8G3livOp06HLE+IJMgUhh7sgEZ6w5GBMSnG0iOyeLZBA4Q5qHBCeLfNSDY0wNusSJ2SkAaiY49kBCnvd48AVyw+d3v78/fffd94nSo2xOnKj2oNgA/nW4wYlkhhcgO5h2yDp48WJ65ZWmIq62AAAgAElEQVSXp48++nB65523pvPnzpUxTtSb7JQy9Kl13Gp08c7KbDidvkC4V32570Nw846ASup7JnOd/vFZZYST1VFyDFAhKrg/bZ88Pr157Vra8uknn8TZw4EWePK7JLiZvtXWWpN8UWvOLajZKsz205QrqJqCbEWttVy15Aj+3Lv7YPr97/8QMpyvd955OyViXrygnAz18B5HUXOAA1ksRCOtH6iMcd+a+O0KuJN8Kl5JO8FxJwzVG11nqCu6Dut6TKO6GPcFRXS57td14+3aWuv5rl87kFrrUHWAwN+/dxLdPqjDkBsMaF/7/Rr1vVlPcWIH8aQTFSdHJYEeGhkjOuOJwo8DYnt2I88mg8etVWateKZCQPQoBaIMaufQA+nDINyVAzPourPZbQDP0U70eVrbUO5x3GfifJQnyXgOvabe77qt2zTn9Kj572RtZKplpwRUrzLBu111jrpu7nLi+9ayaj3S1ARPySWzZswUXkpUKYe97X0N9L45/hUwqGydZDXg+lju6/ix7GRBj0iCZxcH5xG0cihmB2gf8k4cSWySgYJxoCokuNlgnajrwKuwwObBO+oG58qk0pb0naHNmI7SLtmiOECda1jb1x2ibtd0QPzMcerBqk6Cr0mS9Rx0/NUTGZx7Ab24SQevxrd2Fq1J8Dl4sTpssb/7KD21jN1CwpulXXK3kMJdXvl5SViAGFpKrq0dqOiAsdbECebpq1Pcai5ZqB7stsH2G6xC7nyexAvtCgm+uzvdvvnNj2aCaz+UMXEiuKr3s+tddU1fr8pS1wPOv862/ZcgQ1dTAo6++swue97vsxkrdHaXV9vY11fHYJCBEMfqTR284J7hVIMxwGVkg9N+gtNkClm+QhK4Z3S6Vmhj9W8xGh0r8nPH2tVeSikthG5fd11Xz07gvJMDH2l7zggM6c2h8oMYw+b4viqPV6XyuA6CCrJp79n+9POf/zzlOcgEJ1uRBoUMPn481965fTslCsjopL30XxKQsbEOc+poT3Voei/n4HqVBDfArC0/Sm66jnO8+rgt41wDHTw7CD9lGB1iJnj8nkYYdZ0O5mLMIMHBc7wnpWZy2HqNr7JhME/SM3Z+lDFhLLMbaCRbddLEeUSeOBSTRBYJjeiMgUWzriRlPCT3xBLQ05fJumgkuDjj4f0Hwb8z0YnPs1VldyzlQeDCRCX1XF9Dqc0wbGfHih2H6ktyv+u5k1iue9aXPrt2wTE1Y09Z0tcVs3Vsw9zxu9hE3aE9dcs+bUEm+Y8eEf+qT+QN1F/czxf9iWyP0hcSpzzPmvd8ZmkPSfvIyigNg0xW9uGDlFLicMxr197If8bb9ei89zYZ5KYNXKvsRn+PM0rOnzuboBMEjUlljOUaw5T8UXqkSELey2euO9qrLp11zQgag8vMnnaeOvGsPvFv2kGxq7hJEhw9w/NcL/iQ+Gi1pqaUQkkZtkNKhpyeTmyfnHWNeoF73RHr2lbWJOuLL9nOuiX5hDVNyVDI9KpXXwlw+lHKT0oOjbN2iv+rUijPR+JDfFwD8iPgjq7u/a2zesqXZa7mQ4kPxuGy0Zmn0yZIcA7EZGfyWXiPZK1XFqz4Ev/4xWEnwZfSjvo9Vamz1oQ20jXs2hMfMfcdz2oPzVjt4+Lzu93ledGtgwSvwNqCqZ2njseD8cmUHyS4eqZjwI73+rpUT/R32Obmis3lvWYfvpXlOQrfOwbBD2N3Tcd+HTsoX7axk8euN9uy9ok3n7kOXize5FHvXo+r13Q8xjWdBN9I4GtcWceX5SeMHYYeOOo5QKsDxOGgtI/qV9YwJLgJJs/JAn/2IkmIBG62t3emw7TrWUh0ZOHB3XG2yu3b02P8cMoLcXj20DW0j7Yjn4zK7u6juWQZ788umGHDO/ZXH+xsn0oWOV8VHDyVZEo4FZ6dGt9n2FXzJLZPPc31Sa4kUYBa4klErLIoly9dmPGeB2XWvqgi4V33jqfj1PEKV+vvRuYgwbOgRiatCoVGWBsMBefXrNAPIH4qgiXg4WcdDI2YwN7D/PafVQkEQXAXHp7DgOtQ8KxKwug0R5Ge6y+F0+9mBWQixyETOh8uQBedA9jb3oGBjgrX8TnjgrFDYQukOrnUn7te7Ectfu4VtGiINWJdEa2Vju32fTm4cUTlu6ObrOpjVWKDzxUUADpOoAoufcgekeVwF0hespt5RgRqLEgyBZ0rFaBj7Zwyn/Tn/oP7yQRHkDmVNg5fq5/EHNfJ9UUW5MT05qWsQbYKnHlRjkKAN7nojk2XUY1sV6i9/Y4pnwGYcCzqwNI60JNMcIAehhsZO3lqJ4S215N1evXq1bmQ/8ntIsFTr5xM1pFNnTU1SHAMvUoz/R/bZckKe3D/Qd5LW3hntoR6CA31HVNehNpu36cmWkXQibbt5yBMlKJ1TAEMPOfgxfPpxbNyOtiG8sknH00ffPD+dPnSxcrMzjYxasbXdt0cWDcCIxLv9LcyrnbGQUuP45Raq47+HTtBHXJASzle01ROG9eUYaosK8ojAFwAH5998sn0s5/9NMEFFCZyxpdBgxjIVvInmd8c7rN1LNF8xk/j3muCWw6F+wGgIcH3qTV4b/rtb7/IgS/I2dWrte0GUSJgl4N8J05X38ma97AenqPzyPdOgvOzenSWzxGhVr660eAz3t1BrdfNjnWv2z+Un8AVgs56+AFYKQ7WvHyPEnSHyKp2fsjcoWcd21nnhgSs7KN5HY7SQxtvGOPBNaxfI62SZYxDjPywNa5htl9L5Oh8dKdhHq+xtR75Ru5CgkNiDgc4zR+GUF2c95GF2rIpHDPaKQmOXjQIpROX+VmR4Nq5NQlec1mZS14jSO12iet0OgVP/e86MzrkGw6h9UdH3dEKQ4/tfGNcZ2A8CHptx2y7h22IrOjMW0pmzK9BBcGVRKo2pvdLW5Y1OWx0B47KteCuvi8E/1xCJpk6S33MPCv/2vdW7ixl0rKbmMz/BRAWoXqQQGXVm693Fbhjm+xO9Mrps5UFXgeeYXfqwGKutd/p75D71O6lnv8AqVn749wGdpdI8KjDlT/Hn6CbWGEGza3MRpFsri/Ln/SDP1k7y9kYneA8ChMwzrRBLFE6r5xxHaaMy9jmzt8ZO3UY9zu36h9tqDKuk9/1VNdpOm4VoKmsi2R/bLNjrQIPzB1OMXpeR8WSOMpUxmsc1JWfW8jLvpc81PbyUn2L41mHrS71n+0rAVDmujJJGFsPjRsBrtiYpV516lbPh2tWwogBOTOceDZfa2LftbMmwRmv2K5hG/g9pOatmz+aCS5W0faob8i66bLQ8egsc6uMKtu7Hh+f7dwa4GHOewanTrzP6Y55zVWt4a4T1BPqBu+d8dqLgwn9qg5kLMFfYB/H1lq2BN5pAzaZrbSVAFC71ToJqv7TMXJnQpcx7bXt0B7XWqgDnNQ1zqdtX+s8s4G3Rn1dnkE/THARo/RAEjaKc1uS6X1wECxFpiqY7rPPP0s5FHAJ+otrQ/bij4Cv799PRqdlDXh+lbQoUu7HSHCTGewPz2SOndeF0Kmsdn/v/kK3Cx0DcX1POOmkZnfg40gPAqfbEK/h+RD/PMsDUoO3kmFfDrpZo50QEJ+JWcCRbOkuLLyQDfbL7/yN2qNk3s/EHuTBOLgvOnTo7pwxAQl/cvhGYK9WAof5wZE3iMQ29Ht370aWdfjBSsgXZZD4nL6QbAHGoT/2Y4P0wRa0oHW/RlkUZzBu+mnqJZOuxKZm7KoHav4XvxBy1gBT6fGqZ92/eiZ41z3ivJA0I+HB+q8GYNfrsN+v780YMu60w93I2iQT9bhPLCdORK+LzZCFygR/GBL8N7/5zXT16rXpzTffynpxjGc/dJw/w3NZY/heZTPKvs4Bc0ilrWk6l/q4l7PmzIDXlmpPefac6DfqTBsQMbGOa3sgUluKjaNsrSS4ut9rOx5b9F8FAVyb6l0+I5DIbhP0qbL27HnttmRMSaZizLGVkN/Hj2+HDOesAtaivIK6kmejQwz2GSxFzrSxW4fsmniRcXrzzTen69dvTA8e3J9efvmVlEswiQ6yjuxT+svhwHPpoRw4XDwERDhtkwdICbSUnlgSD8QdZkhX4h+JeOwSLJ3M8yh9Qr16dkVfe/1KdkKcJEEiSXlwXIU58RnwCfeeVSmexRZIhFfWbSVhLDuGxP4d/8tLrXd9RP7bLjszcjvf1HG4uAFdk90kLSPdNor3Og6NPiCYOHwL/TD5tc67qPPlyNa+hVih23XXSHi8sStCndrt/tqe5m/Z1VuJjH6pt+mLuswxtq2u4c25WemqebdwJd30sez4ZN2uDYXXdnJ3fOV6Zz2Bf5AhOKH+XG2h69X3dLsUGRjlHU22cozxPZwPecrY7r3l3BJyH1NdEGyfEpFT1gu8EA07eeLERECW9c9Bt/jh+CCscXx35I9nI5vn3f1+rPC382rZEv2e9HnwrfGvtnemg+d1fdbScQ503ouO5mfWG0mYrHvulbOV983un6lqd2MbkZ3Xr2Cb3w7eSzLBHhUsSuaVhZ4U1uU2426gvSXdbv3v//w/OYwghP0fKe3TYerHQX5SYqAv0gzDqLnJYu/gQYDewR0vlsAjAoAyMqMT4esOI51g8DBILMhkrQ6n3+uOWjAdoAme3YLmpAgEFLwOXLsRdtDMDNSZdAEwQYBK2tiFti+Qvig62fFj1/AO2qtRZcyMuve+ddDtOHCvYCaZB40s4foIxEj9d2HmXusVHSMj2KzpOiQii8GMSyI4ZzlscWwxwviM7fkq8d7fRI0GycbfQ4LfvzdngocEH8EE76Pmqlk7vIeDMlN6ZDzHvnZnsctYlPZQnM6v8qLC7ASVYL5H/B3HrsyZEwCCB9lwzbGpnGYWcrLBt6ruk+ND5Axnhe25HLQISRzn1IP5jh8L+cJ/7lWZV93uARbiyG/l+Xe/+z5rQAUBcMHYudD5/Ns730/fJhP8UR2ak60wlXnN+w1qMGZPnu7G+B8e8L8O9/z4ow+njz7+cHr58uVpb5/dCFXnTvDI6bseUinIYQx5NuOKzD169GT685//nGwd1sb58xemUYltOjysQ1XRL2zH+e7b74r4ICiQEkx1WCenAH/66SfTL3/x8+nchfMhwHv2VIj4MY6pN0rGxHg/4CbEu9sGWVOUirl/P/ondQmfPMm4njp1svTL3vMED37969/EGPA3HJDXX38t13CIL4ANQGTGn9sdO1G0EVga2xo1DN2IK8ddRgVHAsm+E6Y7Axp5ATgGsmc0uVZ05tfGvBOrynqXee9fO/S+V4fW8e/X2y8+E0B7XWpYD53UiQkPdgLs6qitx9T+126CKskzZ7mdOzc7qbPzvNJ/Wedmgg/Sqo/vi2eVVaPjFMK3EdWsM/Wpejh9cNtYKzuFXZM86E6JIEtbJxlyFNhSv3W7qHwwFqFHfyR7utuWfk0HeN1+SDJ0+QxxMbZmaovUT70f/TnrfnT72vW24BsCavn68W2UHSCuAa2ytSYIJMEzVpDgo4RInMhRCgUSKWcCANJGsCYxg0aCz8HVUfoiWevJBh/kCTqGsgWPKhO8nI/673hJFNS6rpIIG/Zm2NAKBG4emNsdhBEPmElwxqKTGY5NX7fqCLNnaYOZhTpMjBFf0ZlDpy5ztGwVVJ8IMMU86FQDJF2WvF7H3aw3212OVpVD6ffZnu54dVlSVy39HMHZFhwE82NHCwosGT7afmW4Ow6202vEBouOJsBVtqYc8UGyNxJcclsc2WVA57PsZdWrFiPpEPf1FHt++9b/LxKcNjpnkuBH6fk1Hj1qXTo/OjjOM7/TJpM0TFDpTq3y02Ux8zkCE/3zvq6dazFXxvg5Nn0JRDBG2G4PJ+caCF/+6xiBYcgqhFyj3TraR+nYIoMWHNFtsTYN203bIKV4HjgIRy0Hr46AjH3qfonjGlsxdqLwGc/q5IH99bPsPorvc7oyXQ8OcvDnr3/965QjgAT/7LPP4jSCG3le6lI/fz6Tpx5wZ1BFnMKYSIITfEKAIXF0YIOhxk4YdQPPEF/aVvGJeE984xi7jjoR7nNd24yLfVb2zWCMLhil/rotc/z4znxD9HPtqR1249bZLuqw/kydau5LpmUIxN3NYH4L7HOdO3zdWSDmwxeCiHOuxepmlUOC62dUAHZkXw8/h2SW+AuPHk8P7t+fD8qLPjjJeUjYkqrJzTvd1SD2EAPEpkRXlz/B/fod3V91Xal7JCvjvwy8bK127lcWnEP9OjCNtbwtMSQOVNbnNTaIKekm/WiJEdqewM3W1lxG0wCGz9Ae1PyXX8Bn+lvIPOPj4eXBNiPpIgluIygk2c61/F2Mw7tpD3VxKYfCTgvW1NXXKaV0LgQPBwV6/c6pnRGAOR7Z47+kvGu69OLexJkMrLlXXn55unT5cvwO5jy+ucFAxn/YgQqol41KqcljZR860cmN9D8Hc+9UkFMSXHyxJi6dF9chWdy0uT+XdclnZGFTRomAmwlyqG2wUgXRzoX8JjN8++Sp2q3wdC9rsOSizkfqtoKsTnw8PkMv039lLWvsJOWVimTHT8bvQi5Yc9pG5wnCjHUXe5rDw4vYQwfnLJEDDwx9Pid6FeYfJejmnXN1KB8PQAdWstSx7LQuTur5dHL7eIj5X/7yl9P77747HT9BksxeUjOqzngdMgtX8oz6yPtPI2+FtSspk5/1BeN3D/vMd8Yuum4EQxkXdVcPJoghZj9uKMOeyOOZaWJ79XbpgCIEj8LoBk3kWmJv8Xf2a4x7Aqp2QV3ierb9fr5+j75H93e4x7Ggz2Isx6v7FrPuH6ViO560/Yzdmv/R1vQggz6bbezYo+xaJdeu+6K96u3sGGr9nO4L+67oiYERqUHW71evi5t8v+9TR/MM/Iw63HXkO5vANHZCzDKVYGvtNKuENZJNCGK9mHb3KJVT5YPgf6oe/vPp0YNH07d37qSCAeR45iE7I7dTpQBdg97gIFvqcp88WTvoeAfvffDwQZI04y+NhCXuQ76wz9n5v1+BpkqGkMeqnSfoh6tXX08iJs+VA/UMCXba4qvBV5UOeT699uorOa+Dc9sKL1ZN/5TwHXIP35kEp1EqVdkNvhhBbH31rKH/7b/5pymHAvikHypPS11Yv7gD3Zr0ylTqE6cwdIeFAXIrWCLi+5VZaWaSC4QJYLAgOVBGvI9tM4QweK6C04kbwUZXxAVaizRJ1us4gIvPAoZWQu+inYmUli2l4hJI6egmOnL+/AYhoSFg/CK8I2Pa/q0dhb6QuNZ64DrgzkMHlSqIDip9jotMEofnOD4aSkGGY5LFN4gCx4Hn5QBHwMqZMxFUDCJkUsY1/8vorBexSqc/nzmlFvidO9/GkTkF+TsO9pmVYLZa7czZOxipOMoSnkNZKwcanK6A62TbraqDPfqusrSdtq+P7TxuI5igDHMtzp8Hu+jwY/ipRcR8UYO7yzrjJLDjYEwIVWqpSbagCAwuJOJ9rEBZQN0AqLz34HllNgOMARzUcEpt261punnjm3k3AkCCNfXtd3dDgj948Ggc3ElGD/Xfyego543xrEOqKiqHSgUYsN6uvv769LOffR5AyPMePXwQErzWFfO8NR3fNruQek4ViURZVhuqRvqf//xlQBX9JrK/dawyB1jHdahRBXvSp1HCBILZDKuXX6E++QfTX/3VL6MYk2045r7rmYzRWF/0ScWL0ktG6TAUya558DBAh7miPAp9EdDv7u5PN67fnH71q79PdgP9VTGfPXsqJDjtPHfu7LybBN1k7T7lT3mP8h/kWifE+trqjqH6xPs7UKUtndhS5vP5yIQgUPQDcm11kJt6rb9X8NMJUNdIXw8CoQ4GOqBQH/V7dJa7Y+1cdV2bz0aW55y1vtrG530hH0YEl0w5xt+T6RmzZXtyOQ3qqRSyGJmgrktJ8ABTsk1GhpJbu7jXutvzAZlmfrVM75AcgwRPeY+xfnumuf11zLRLkiw6sI6fYHBDvtd1yVflx9bz1u1Y15MC5q4zHd/5nuzIYZvuAtp1YrVvfNfm9Pv78zsOsE89Or/EK8vRlWQsuwYpvByG08dmAdhmSy/zrUyXPi4nGmcAfYsdSdYeuwjOnI7sAJLiDEQ+aq154NmCMTZBsjLNAGFnrQleNvdFbUdt5WqqvUu2Sextq6G9rE31bJUCm2367BHwkKWOsXLE3GzohZHhIohO9tzYKrzGaY6lpIbzpKOhDIpldGKcZ3dOrPWFJJfrQbCJI7nghTqEp8B/zWURHhUUcczcUlzjVHsfui51eCxDJAnuuC612HnXkmGfrO5hP3pCo2PQA37ZCm4phJ78MfCPpTd6gCM6ZATQOtboWM7xVQf3cb31zY1Zj3V8scYq3DM/fx7Pkp/ZPo75d0z6+HF/J+XRS2bGcb3zZeDbNcbnEjbWpF3bhbmtI8jT9Y5/q8NLS66VaWrGdp1GPyyloA6i9Af/JWIhUyAOzaBVR0kU8XzeqWz7TtfO2l9h7hhXE1Fq7SyYo1/f8Xf3Lbgf++OYzeMJ6TWCZb3fVe/47FwqBRz1q1/9Kjrp57/4+fTpp59O1954ozKDhy3EToGrqAkOQQeJyljxbnEKfgoyWplZJKhw2NTunKlKX9QN6m3L/1n7mD6ov7mmEznLWlvIMNdP/5vyHT075GzGP5b3akkvtqX0QY0jfXQX4flz50OC6/ut/VOD22IY5mYPXC0JORKDOj4ywI59AAdm7FKGbyvY2eBWcEs7lJoSh7PNywHwSzlH+goONWmG7Dt+Vp9S4xSDBSEJGZ1st9dfD0bVZ7X/0SvDv/H9+tH6qn1t6osiE9gC5Fnsqm3gfYwpY6su4ZmWB6FNvF9sa1a4ekS8ZRm5dYk4cbB41rXFGNNH2+86UQd3PMXPnYAWL7qmUnKIHa9DTsQsygY+iKVmGHfOUQLvf/XVX7Lmrrx2JecB8R75CuvcXrhwfto5VQf0li2t4DFrhuvdqr81HZ9euvxS9BCk0b17ZPxLEBWusT3zOLfdXWJ/+mTSIe9QPrPbeDqIPuhnh3mfOs/17BokU5p2q88kXLPj6M6dEOD8R49EL0+FhSDA8cF2Tp0OtqFMwpMnu0m0unu3DlAlaIcPKC5i3A2W0gfWEO2RNMfWOuf2MRms4zwySiOAxcQ16f8WJaJq93jZpiItQ+6T4dp0BvYkfnVMfe3ew+xzDRg9czCCMPAQBC+S3b+/O5HoxQ6QX/z8F9MH779XNn8E1NGX4JeQ4JR0i8+xnGnT/cDN9izzV22u5DR5KdaY1RYKCy3Yr2xMBUe1N/pWzmFszAgsGkxkLLsf0fWoMuB9rl0T7LQTC85eyH3XhqSr7V37H8p4x4+d01JeHTO/9/vqmRUwFUchC3JErD+DfuoAbZg6Wh2gDV/7qmIk3u+94b5G5rntUbYdR/G067JjiFkXDuyUe3N+w3Jwsu1yjP0utsl7T1TQPAlkqYaxWd7Hnbz8Tb/VoG/ZyyoHWJU6tqqG/jMyqutchuLkHucsOTADvFyC5zm7x6Sdk3NNf+SCIBVEuIFiE0QNnnU/kTmWByEoZsKMds9zBOn7lSuvJYGBz2jbPXbcPHww3b8LlnkyvfzS5fBVrEXWKKT4xYsXamdSK6HEkuf+vhb19dWj8U2CzauUs3zw1r/4r//JYUgtSDYqYYytYigJswkk8ayJWSC2onLrLfESA3nZADtMAookQv2itmw4+TpZGkk6B/iI0kgaf22HUBGsHXcX4+JsVRYTnwuySgkWcdcX+I8tdq7twsX9KB4NoWCiL2SJZr67QG23C6UrpO6USNjXicdlbO2X4EPF1ZVsd2gE4zoTnXx3gel8zL414zRKkYS8Gds2JGWJCDMX5y+cD4EQRehBi23iu0J0TFR2LBa2n938pgztuXHoDtkRmdOEdpfafrQV2Suidomg9f4JQjYU8IjEonB0jlTcAvCuaPxMebIPXc5QDmTYuEW0lGVlKaE8BIi2p7aQcQruTqJVr776WikVyruM7d+dBM+21mcVHUax2YYtCAGyq0fmCyBa43P/3v38jfnCgNK2W7e/nW59y8GjZDofT5kPDqqkL4nqASQSlYQIqq2OVaP1IBn3gJ1PP/k4mdg6D4cjaIRCjjE+rO1/gD6NGgR7L4ny5ZdfTV9++eXIBL84HRzgvNTay9aWkYlBYIH38HsOWxlA5pXXXpo+/Oj96Re//EUAVCKIg9jRsHcyN0YnJHj1LxlkGhze+eRJMjIsxcQ2IuZHsEVGyPWvb6Y2IBnhzBugNwcw7JyYnj7l8NH9eVsvbQUopS7nMJgqWI1pJ5WUrb5Ou8GVXFAvKZ8z2dYWajeakrNxTCH5xi6NjJUHFJXSqbrVbsuzLE874FYncw3APIyxk4jzkl+R1c6Rz1qDCtdUtxU6klgQdbNrIMSkwYxkFFZfALCdBO/R3nQXomImppdtdDpxEuH2NfZp1AWft2WPTA2BuM6dTpl2xmxFx6mXQ7H/6hh1YicvfU63Zx0QdtDl+MzjO2qcCwLUjRVUKIKvl7fp+jkk7JALry/np76UZ4kK1/paNm33mmT1/rWd6rp3sbuQUzop1lgsPcg1tTNtKZ1W90mcVnsFnmWbh+MwOlOArsps8R97hr46d37sIoAEb4cJglOU1VmmUwqhMsAt8ZMxfnEQ/cJ/Bi+ZSRDhg6SwZJXkbQjZtvVS+5/PRqAx7RyE3WKrLdWyZDrYZ2VUwO6Y0ycxjPhK/bS2geqao5wR3tNBu2PJtWsS3HfP/W/OhIE6ZWNNCFQmVW2bFFtWewpnltxXMKHrRklzs+njMB4Wzut6TXlSXvj7+qt/1oOR/Z68LweNFcbEfpNlq93va3YJmtcOAMfd53X80TEsOPnWqAnu2uv6tWNIbWJke5Dga/vY5bnjVe/tQVSJtDV57OfKgoSo8yGhMeuhMb4JW6zK0Tjuzo9tmvs1SHB/p/04T+AHdSZZ0vzXflSMHK4AACAASURBVOKn4EgRxJeU7+O8dtir75uy5BjrWGZMPaOmnRnQ56KPrfLjPBsU0WfoDpqfdf1Fm86dG37PwUGSL8gEJ0vrgw8/mD755JOU6MDmmfCBrOQslm+/Dbbmv2SnGeCdBE9/Rn1lz2jSrul/8Ttrm34wrp3EjE82iELJBnWP8uxYb/gYI3hcOr1IcH0zMm9JqomdHevWd+jYm6HI75YS2TlJRmGRQGv/g/HlHVzL9/T7xPHKbDu5ql88MnV13LEPjFlI8LPl9Afrja35kcsRhMCeRCcOvyk2kfMo1FMtMzn11h+TDf4oczRjvozpi+n+8CdoB3IsLpbE0d52ElwZpX0SRvxsZjxtdSwYO+a0Z80zdvQPkrKSVAoz6d9yP8+t3TzVV4P8rltl2PJ5deDg5nZ92y6+sB2d1OrXKGeuKWVSMlc5KohbBD3PtC3avOCw2O4TIW99x97es/h1HKz78kuvZMeuiVP6KPqQ7AChPSYQaWvQH9zz+PGjZJbDsbJ+KYWJLoLAefSYpKSlpKRngwS3UaJtxjnl/4bA1Y8du4Lta/mPL4LTJI5nLDpK49BO58r5IUHJNa4sab/ZTQMBjo9U/hiBLA7srLrnp0+fzfiRJXrmLAleO9Pe/vPoXuSFcil97TE/6mrkGL9S30/sW7vACo8hX52jcbea3AXPOCT4P8ap7GHtxMpZKQMbhEMY45Zs0ARWyTGrJISyJS+S+AWqQOZZX2C0hw8epN43gY7XX78y/fSnP53eeevt6eDweQiuHO6aMkUnZl4qZQh5RzagV2BePOfP2m7Xgv01gEh70TW0wzI4cjzdT0B+fHb58AuW0D5xveOIbKgT+S5W5HvnqKLTRoBcHe/OlwWfL8koXSeHMG27aOxzx1y+e+3fdKzje5y7TX+pxtQ2cq19Vy+tOS7lSRzC72tfeo2BbHO/h5/XmEFbv8aO/XnadZ6pXbTMNNepo7te8z0dBz1/Uckts4/QAiQdP2kfDRQU5uQsK4J55TcVVq2xfPyIcsieaUep33sJgEpky10xZvTFCghg3CLByy6SdEB7wR5z1vbAaPJUpZsKJyvzfDcQ41jxLM7g4Pnc8+jJ47SH6hEP7t0LH8OufK4/dXI7B9ZeunQxayZ7fVsVCXW2Y/djMupZF9rgrf/1n/1H+suzEUGp0FgPlzhFfSTqr+1QF8pMMGZpM9NBUGzHrTXmIuOl+/tEEyuDti9SGiyx17dcbrXaSN3JWJPatEsDoJFl0Hs2VF80LsCuMLoCkwRXmanEuKYb726I3YZJv7mfe/riUiHZdgVah1Unoy98xoJ5yKSPrV0uor6AXERdgXqdf+tCETA/Ss04t8x55mhkquD05xRWDmo5XXWvJcGtDaQSUUFxP+OvYi+BfjBd//p6wBZZ1JDcjFHGFseyHUaURZKM2p0ZFKscnf818I6y9BnHj9ehkDmBtsAYXzq2OifOi86qsqOTw720F6BAW41sVb3tvQAH7hWAcb3jy3xxsA715rCUiTi5VerEEtHEWEsasAjTrwR/nidbCOObg9dyOnX1iexVa3ghb0T3vr5+Y/rm1u0Q3zs7ZMccn/Z2IddrLgBuBWZPTKdOW9+/xoW5QAF99OH7yaSqrc9PcwK2dQCL8OB5taXLMU0Ny1G+6OnTvWxtgwSPAjxBn5GnAigEeFCK9IPDWPhOf8nmqTU0Ta9eeWX64MP3ps9/+nmULW3ucz8blpYJTkSeqH/GPohnZMENEhxFnfrtZMbPgBkAxvbaR9M3N27lYMy7d+9HZjkUk//bJwmi0deqf4hc0FdIcNaEir0b9W7EXfvd0GuUNcxr0kGnxueoH9a6ymwbaxTrNCi7czsAj+MhGlR+FZio29Rhft7XTSc/1+2Z56YW0zxXHQBpoDswyNiMMTULmHpl0UeDNFkDq+jpUavQTHAIAdoXW8J9zanooJTmCSAFmrFRqTtYNQz9n8M49mpng+PcwQjrHX1pQFidXrXjRzDGAxSbg97HRIfLtguwOqBSP3UQ2/V+HLwVOFI/+rw1iNoEmQvI6rJhmxwDHcqjdG6Xl65fu93rbVE+O8heg8BlvYwDkMYumU7W+nzGSFmt73VY2gxutkZG3pAL2mgmOGt5JnWbQybB4VhHbkdt+QX7UFP9YCKQi26WuI7t3KsDjRk/+67zm50qo8Z+X0uVsbxkOee+kRVNOMOSKMluH23Vzvd56U4Dz+hrT5zT9ZVrwrW2xgs+Q7kW3/AM7Lp4xb74/q4/uvOinjLbfy3Dfc26FlwHtr87Nb6n2j0c4QTCJNMri/TH5NF+9bWpjj5qbVUGYlzgslnHjsUWSIL3NdtJcNts/1lT9l3M7FwgU3du35oTLsSCrm319w/025B1n+va9Lr12Hbcq1z3AIa6QsdNJ5vP7a/j7zo6cv4i28t5Emt72HVf5jxVVJbAqCSKQXSeBQlDJqdZddhtdt5hm91u3XVfJ4Yk+liTBgCcf+7RsaRdjkHHjGs8330S5akThZLFrq1uf9WH6itIJtqnE/qHP/xhunn7VpzEDz/k8PJ35oQKnoPuAYdCgoNVzZbl/WY1b9QEzyGMW7nPEhjaoo4hdFa5NzoNW/iDgGMF/Dox2uV/U78tBwPHh2iHMcY3HLsmTKDindpj/u4ZIOh2sGnG6FgR4GKXbsNcM/RxDp6cPBkiGxLc+eE9nTA1M5MserAwB62nlGS2oi9BOrddmzAGjp/7zvb1oaet2W4mNuf3xGaMDL/IRGSussXNPubd+BB8mc2mrESePLtpDHKXX+aRfuhT2j+xtPpBf5nnQ2QgP9aIdxe4OqlsJb7/Qor1sY8uEc+NIPA8xyR2HZYMcZ0+he3seKzjg+Czdm5U9/e7Duy4rsuo6xcfFp9N/7B8t4ezr/KTd96dLly4mDFwTFzTjp1lWfAzFjmrZIPyy/an7ROUKToe4vftt99O2588eZQAjzuSSEKa8bTnVgyyi3mQBNZuq59ih1kzz/cTBGMseC9fchG0i/E101qSCXzd7bfzhqyxm4ZscJONci7GyOwu3QfxXrv+T+5QEvJMiGfukwR3nYsbkSH+03ZIM/Utz6vgF7qkbLXz7c/aIe9J/znrYnBOVb+6dpAG5+XQPco/1FlDqSNNEGYaB+Rl99fAuaPkJj4GgQ12kvBXsvXRKWfPnU6N8o8++mi6euX16fCwSm2mlO+D+xlbCDn6gb4qf2MhS/u66npF7ov76Y/+Bu1KQkYODDzzg2zkssVVpkT7IOkt5uucy9rOOM9rHdeJZG2v+lJdrt3reLfrba4Xt3R7vsaPfY6da+XUddCxvG2uaxZdo4zZLrFNf5/2i/FVJ3TsYzttd8d3jp1t6/5Jt2n2e/13f3esex8tY4OtMLHI8e78xsZYAYLG1xrn9fHmfrOsxZv8fX+P3SJVXrmCuMUzkf2NHmdsCY7dunV75mJouyR4ZHxkmfN+7WIOprx8OTgLWcFmEEx0p4cclQmO6LSUMxmJDDzXEnPaB55H4JBn837OQEFnEly89z2JiSenUykFNeWgWriZi5cuVJnfwc1YltddKF1OxAd893P0cd/RsPUv//l/fFgRwtq6YZRehepCVUkLCGuH6mZ0w8UpiPNZHVxjGO7euztHXqO0xnYdU9R7tKuipkuNIxdAF1wdFw1CiIpxAjtAiHto01GOgIPjYAnAe9u7AVZQEqUcGQH0m3fqJFpj1kHnusUoVaa3/eC9OrRGMlQYOhwecsM7OynRJ7YrrA4yVXSOUVeckjyMsY6MtXr5zrXUZgYMp75a6pdVSRRAYR8XAYQOXkqoDGeZukFff3092S0XedbOzlz/J+0b25p4RgxfMhZOzgReV5TOk0ZnVlKDrKDNbp/VmArW3cLbFZtkhfItkOIeFjeRcmSooqgVBDISL5DjM6NmZSwvpIYjRhUgQcZIHCwAkTUrySA5XvXqMgaS4NRro+YYjsqjR5XV3k4EBwRAskCO80zAyM1bd6ZbbIl98HjUSTw9TYe1pUiFhkxyYAhEOJEw/tNulNRLly9P77/3bohnQArKk22aAHH6A0ggWs7n/K4OqHIr27kOpYtSvXHj+kz+nDhB4KTq3Sp/7ArgmoUEP512cs2Vq1emDz56L1lPOmCCZJ1DCQWB6kEMRgHAyPMgwRizHCz64EEcRWpPMyI1HkSymbMn081vbocE/+6777O9j4MxcULIBK8YVgE25Rql7VZVI+IadI24oLMDBeWqG3/6JBHuWu5AR0PYjW4/MDbPWhG/cUjaieQdfKiv1LmdYOmgyc+PAgwdKKjfOkjxZ3Waerr3z7XLyBKxTn33kcHseREzCtB4jT6hh8gG94A2wTegNIfjtvoGHTCsxyXzkd1KRYTHgI7Tro8iwR2LOSMKZ2EQkgUYqHm/GQjwnX5XBgS1fK5+7oCu92GWczO8PchyNc/cs762y0+Xif78fo0/S3xoAzv4c/11Hap9lQhXxnt/u81TDpWDTpJ1AKMd06FdQMzmttEuz45nPbMyZ1zF7HQy08+SSHnmCFZL6rp90T4eSYJDDu3WoW5LWZzKQKSUlMHCkonKOjVoVQ0ye8lyKUtGUZ/HrF+Oh0kWcukv/86YrjGXxIFj4vp3zh3rsmeVpawD4brvc6vOp/3im7IJtbPPuVzLg39T9pWJ3p4uk0fpuq4DXH9d/tQt9a6EC2JTO7ZSB/T10dtgu8Rna0dIvJHnRNfy/LIKtB9HX+Khv6MH1+0nz1amZzJkZHe5dsAu3925PWPCrqOV7T4uM6YdpQz7fDoOzv1aH671QHfixFy8v+uBBJJOsw2+djzqyHl9H++QhS0TvNs2rutjPq9t8ntG1pR/F8/ZHzI4IcG1MbSHnXdkFSnT6mLxulmWpYeKaO7kuOtFElzd1W254+6Yuw7F92sb1/uofl/f2+cyh3WPjF3aB9n/3fffT1evXZ3efffd6fWrV+fMtmSE7u0FI0Jkga3FhPTV5Bkzwg1coDmxb+6O4322u8sazwDD86UsOx/6IPyu39MJrC6nR9pdS5aNXVeeqdBJcHER4yVud71nPY2Dj7Wh3edBLtFVPEOyEAxO2RKytmlzv0//Ux8A/Iejz3lYsfHtgFftReTdLNCRaZC5tc7ssMcG1UPq7xau77uMwSA5g6cdKBgC/kyVeln8bfdqsetIInDs+mq4Q3xCvyW1lVPXKM8061MfzZIotM3Me8ejl6rsmMa1Hjs+xqKfj9ED6eJn+8V7zUy2XbMuW2E414g8QrdtPkf/3rUoxqryN3UGE/1gTG7dujN98cUX2QH62ac/DXENmcOzGBf9RvF5rV1SkCsQUokxS+nY7E7bQh8+Cy4lE5x27O6xG7cyMlO3dtTLjd6h9m4rLSf3wZg6blyHbqPfqQW+v1sH425tzSU1evlF2qstWmxg4YpOcPE76/9Pf/pT+u36j+3LjiIPJq46xOglxJo6wxDQN2/eiu9Em60FIA5H7vTtaD/tCGanlvszymLeHyXwlh3vtE39qN6ljZFlztRqpSFTDzx8AbxJkYXuzs6aPuTAzBe1u27eVVdnT7GWwwWcODGdz5lux+K349uev3AuwQv07Ksvv5y5ol4/Y/r0yeN8T0lR+I+UMIUI30yu0b51m6E9oW2Mh2WR6C/6FfLPXR8dIytz3YZ3vNRxn2PWsVjH8l1vzr7XfDikJejKb7QP4q3uP2pv9QfWHEy/tts1f9Z+dCx3lH4THtvH3i/19hrjiWHR/TwziYetgsQah3ZMtk7UUh+tMa39tl0+w/lej4+HF1t60cCu8yxGFnP6PHbfi8W0teJQcRL90b5pT8Q8u0/3sztFXU41APzsJ4+fpvwT65m/w8mBHXq/3NUntuO9coZwMmAsdirxRYIoWIykxu6j+XMSJM+fz9/gYHgOsi6m4Du2jmfyXnTkk6d1blvW3eNHWaPhBU8cLxL8pUsJRpEo6xlZBopNutYuHeVb1zhW8NCgY8qhLNHmImQFBWaCe+q6EfQSLvai1KEOROjWEyl41nD5nRIDZIILvrrTqlHkWXlXSLbKXhCw94XmQnDQZ4JiOHcoYwaGe1xsRzkEClh/R293J6ocPBeZ90q8M2G8V+fxqPa6CPyu8+0kqowE9NZh43cXhQ6XE+7icOE7jwLb7gCplDJniRNJIBWGq61fFQG6eLlq41HSw3emDXNG6ZL5wBhjHOIonTodp5SxYBuG265yKMUoVePY8FKeqfLy0JCebamR7P3sitZSCkT+zcT3+dyrk9mVvPMqQOvyx7MxkIAEMmxUMPPhsX3LywAlGn+I0iLB30omuABhH8OJMaRo/yDBo2hHR5yjw3EgDZngKDIsvgqW7aNEs43eY1Rv3Lw1Xb/xzfTd9/eSIbO9TVYCIKu210HQJUJ6osiYqsPL6cWH09nTZ1IG5YP33888VzmeAgoqplKIbLWpuvoqylpX9Q6y0AHSKNUCokgIDkQBMGWazGwyxnsmA/1G1t54841kgn/08UcBCM4bz6f/nUAW2EuCZxxbBmUCB6P2ZUhwDn4YWQFVjgkA9CSZ4L/73e/jRAKWf/KTd1Kn6uRJsiIIUix1yeiHpEd3KPp6Up+pKyXxbW8nPwTZjAV/D1E2xqrL+XqNm92t89GNdgdKa8AgmFjrBtq/1h/2qT9vXq9j6+F6Lao/nS/Bl2vXvmdMAmyHvRkEb6/trV61bTOgGBkzHCDW12snwW3HUbpiBhEhFg8CaNckuBH7ngkucIueJxN81Jq2r6wxHa+ulwRffY5mB60dDN2dAOfbfihTnaToz13PXXcS+7PWMtXneG371I1msnQQ1p+jXDs+Xc9qL3RMe/vFC122BZfK7ZoEt8+9rWKA7kC4lqrmcAXgkK2jSPCZVB3Em7rYtRK9j0M1SqI4ZgZQIC82D1MFD9W5FPWMemL6Zq3YVqZoVPoZ22qX7Cj7Yxb4i7bl13W41omdJOi2b+1EBFSORAGD31zTAbdzxmd8SRoqx+u1rXwoD2vwrm5bt6XjkrUsrNeRz3D+lU1JOmqmpiRSOxehy0wfE5+tvu3y0/vS5T7lF7IbD9tWmAnHoAdUxF8GQcTWyrTrSseirxd+7iS4/Vqv/x4I8H1gKO53Pl0XzMNRGLHbrNjOlqix1gshYZqNklDVeVxnws+2Oeuudnx2p13nueN35zSH2Q67oAwFQ45kFp7NAdwQxMoiNhkSnCB+8NXAqgnmj8PmHCfXpKSQOF58JRbn2drJ7jArvzNWa2RC1+tH/b3LvnajX+cuQx1gcBIHY7773rshZ167cqUC3CPYa6IEmAucChY0WGXtTneRhsg8sZ0auWBKM8HFkbRD/ay+0mFVhtQR3SbMmH3Up53nvpUkWttA1yHPrd2NFUxBb9oGZYN3SZIZcAl+GLWLtTGxFeMZPJ81yXdkJ7Z1HH4sCa4/2LElz+JzSNGjSPCORYLpnftRciF/H6k7mWt06sAXwRSUXnv6dDN778VS+9VxlgQ3sOB4qzM83Ev5pH+uKfWZvq+4gvbYZ2TIgKZjhI8z14YdSVGSl92vpo9iWtdFvo8SMLGLYzcd8igp2okpxtmdWLGvjeRUVmi367j3QZ2obrAvR9mxYIyBM/nOGCFv9+7dn/7whz9Ov/nNb6bPPuUspNeytZ/reafzoF4sGavdRSQSVRLRUnYr1x1U+TZ0EZmNkauDygIvPFbBJvUOvi0lrLQL2mOukdQyIz9zxO7EZ3shwbtcG8hz53Ov60x/rQnuOInBSQ7iYFD8HvvpWSr40KVbR9mS2DqS/qqgCP5U1RBfEm5cR2I2iTWDabSTzyTBXftiC9d4xwOR5ST+1VjPGHp+L7tAC7dwTdafZUrS/vKbwVgpBZpnkQxFxjwHdB6rMr0vnqXk61tvvVlltV5+eTqxfXw6vXOqMFHmujKy1VNJTVhlgs82bNgg+ixRqV6UBOdasAM2Cx3dCdTIbTtPxrF1rax9vD5mm3xPBQr6WvHeZc6X0h0+X70jb9Hx5tom6gvYP21cX7PiCXFMx2S+a40Dmde1/9bfJdbt+My1w3UGvW0Pn6kbfaeYQFujLHb/wvHstlH8rM617TNHMzBX2jsCa9T0N1O6623fLT6Kjt5a+J4+n45jt3lyjTMGPjycnjzmzI/H8+4byjTB01AdgEROdMXt23emr776OuvYpAbnnzbJz/I35NTdCnxuySMwBDYD26F+0SdnbPDR5XG4jnbLYWIP+RkCHL6MvzGn6AeCvKxVtA1lkeF1Tpw4Np1Nqexz07lznHGyU0R4w5Yma3R5Vc6VvcJoU4JPZp9v/U9//R8cLqC66BU6hJE6f+FCajjPB8GN7fVx7VLGYtRbGmAgAjkIErKF+9avZA9nW8/efFqwAqAhoB1OegZzFGnv2Y9dEGhnF2BBAtcwwD0Kp+C4aPr3WbnOp/0uh+C4fUUy3Qi6ANEFoDPDszpI1Ins7xBM6ki6fQBhQsDoezdm9EVBdQF1pWMbuhJ2nLoSUHGUURk1cznclK20g5QNwBq14c6cOxshPTuyusvIYFjLoKuclRm+8zedVUk+xtBMlSr3UYGWZGSMekX/H2Fv8mNJlp35mYeHe3iEx5xDVQ6RlQNZTFY2CTU3/MO000aAFtJCAAEJglpQQ+hNoxsCGiA0LCQ0IEAQCK4IcEGUiC5WZWXlFJEZERmje3j4JPzOuT+z71l6qj0z8Nzfs2d2hzN857vnngtYtJ9cA9AgY5x75e4EgVyCkJIfy+aMAzRsow5F459Bp1tJJCxyDrknBsYMCa8BKKydEH/TRg9fAcTWQUbvvjudDYdNe4/YCjYI3wIaozaamYizwh53ZionyfNq7d96xos+qEYDzla8+999N3359TeVzXx64sEInbnOAtVhlR5pIND1wQEIZxOnb+/tXql2UhMco0BWCn3tDGO3JLo9Zwm0u60N6ujb8+cvC0jyrwOqs+nw1et61Wkgw8g4hz4xVsyN4JXPPvjFB0WCUwMT4ynJo6yvSfB6f+o6wNWeLCNAhs3IeKJNLB6UnavsY84lOJ4ePfph+urLb6Z/+qffFbCjP7/85R9P77337rR7pQ/DYozYqsqz0H13RWhrUg/VNY29pEQa4iS6BYK5ULeWQe3UrOND7yqosVbxBeU3fGbaC52DdkBbK2hI+2m/EohkgJqgZW1rlE/bsLbZZQsrC3qp+WaN8AKXsc1ZJyegUJawSS401LjPtZU7SzjHbX5jkHkzmOKk9xGwbWQtjXJQ2CnHjHb47JojCNa53NVm6Qm/s4DZDhZyXOyX1+rH0l45xheR4PYvdeKiOf+R/FyQZWXb9MMGMrkbam1Hsz/Kvc9ShgWJOf62ke+sA0nHWF+dspvAOUGqhH8Sajyjx6VJcOvES4J7KJeATfvbZMlSuX7W5yKeOoie2w+WGQerdpZfZ/hZn3Jz4X7UqB64pDKUhgG11rWv6l31fa5d3fZUH5cyk0DcecvxWxONgm0XMzOxwWApv6/fc25y/vRBzjv3TgCaZHQGJl6frymna10RnNt2sZT9bRzV2+47i3+zJnjK4Vo3sz+p6xfpsCR4TcuwB2ZyWWvXMZEEN5FB3cLeSOyl7uoXkKOHIxM8SXDlXNmWiJpl4WQ5vNBnGZTxncQsqa8pS+JRZRAZMTNSH8W9JJYNdJUh58W21vPHllXnzrnY0KUkksfZRLaFe0noaQMoE0IGEn8zDhCWH3/8cZEJtN2FB75rMKx9V7bAQknEidn5jn5b/EqfJWnExs5d+riUmfRB69+1pXmv1tOlhjOYBbKf3YMkVHzyySd1YGLjxl7YA5eQKAEBzj9Jf8uHSKxJlJUsBlYliJX0p43GKsowMm2flLfCsaNcmHghMctP6VP6mPRTda9RutAzpDpQ7cQnD/rss0NGfeVxkLG1TpXvjIMMtvl+21Jk8azqBa8xVmGpsbOXe4DfOeCQRB4wVmaCl/yOZAV3r3XJql7shNh0zCp5Jc4YIRPcQzLNtKuElqNOmlJeybTLbePuLDYByxiN5/u9tCX0QSI1fWUntXRb1T+eSQYzNazRM30yfVnLkbpUZTOGP5zndcTOLgi7cIWM8Q/d7PKNL8sWYTeVL+Ut7bwcBO8ZH+tfJGl4pR/Kt5+Lb2tOGIvXXVbCvr969bp06ze/+c300YeflP2ApOGa5g0gry1dgrw0L0FsxCIrf/NDu/qQShKVurQjCyjMX5WyIIbd6/KT88GMHq7OLrWxmGU/6Iu2l3m1drW6SaxDApU2Ubk1/uRvsI32mFfIMO7FNbXwMc42IQ4jE5zdzvqJGp+pM/QbAzTm5QBKDsjkfCfsD+PDjl7KSfIdnsOr+MH2cl8WBXjuQo6jw21r3IVt29R7/Uj5xJ3LVZ6VOLfnt60pvnh3p+0T96G8Q92HHeu9Cbp3etL3rfZZldk9do0Vj1Bthss4n27c6sUL9P7Nu3ennd2d6Sr2b+wCMKOf+5W9qmzzHp+FP+u2Gf9pg+wn45G+jLEhnmTOLvId7iB0fp3HJHjVGdvh4YO9C3zZbcWz1/hJO+wiF9ckzuP6JA/XeNx+ixcT7ynHSeLqvx2j9J3ikwX7RSmbVe3/tlm9Y11fqsxU0qD14SNZy9jN+3OPxLb6Du+jTUr8rN3U5kiqJ16mTfr1uucoAcLilSS49muNMR0DWI30o+tx9TNjV5O21L+jV70DyoUhSXDOikNvIL7JAv/yy05GxBYrq+IuZRjZ9JBtxpYFd/gb7KX+yLnOuK+xR+/AwVfUjm/K/I5XZZl7owOeDYYtxUeQ/Azpvb9/tfSYMtoQ41eucF+qbuxOJNSuF2j1dzm3yrF9Qy8s44uP2/p3/8N/3uVQyiB3oK4D8lAVt8UlYHbVUIC3Fuwi7F4ezPXPPPyEFbUEnAqxE60QFRC9zMFvy4EXM9AYhwMosLZLQc57pgBlW/N3nU8G2jpUs4oFU0y8zml9Xt2bqwAAIABJREFUvQD/IqJ6TQgIsMuovm4DDxHHP57BCqFlF5wPV6lVTIXe/ioAGicDKw3lnPFIiY1B8AC8Ea5egVrqZ/L7zVs3K/tkzvSJbBHH2vHVCTpH7fh7BZdXjHPXZn5Vjog+lRGprWRtrAXt/I1z4mR2+qDx4J4Cp9yuUf2uE9z7WWl4lcscE0FCG4qWxwY+nUWks+BzlJ45acO2bBnSqGb/W3l3ilSmhuPbb//M3ZH1fQIafLjBA9szZ7lw61Zlp6I7L4sEr8BmHPzS9cme1/gJNHjmox+eVE1wDjqo47Sn3rLN6h/lUzhtl5VvABkZCQzXzm7X56bu4YeQz598Uqfutkx17bUujdI1tlpHFnKhZb8zlzFstIMMC+sa0t8XL7teHj/uZuA666y7UME9AMnvvv/u9Ke/+pOqyyZwyuAzgf7sQAE74zA0i+fWnFRw0ad/WyuTnSUta2S2sRr63fTF77+qrBDAIvbvk08+nu7d47TivQI51IzD4DOv6CQGm99TB1P/tAlm2rhok45CWaT/giL6w7UG8Akw0lblwXlJgvtcHalOPPXBMdMZZBCu7unY1du0qeqz5If2JsFMBqK2Ja+zL+hBBxbHG8Rjn4C3gMnsl9uPaSskuGRMjf8gKjPoWz9XgOfYclCqNtEVdbPRrLuvfvvd2dFbh3B0qEi4kdGu/VnLRY5N/r4GWtxyAYPLyeLKkDbWsUkgnm1wrH3WRf4vfRi/O+8CLP1xgs18nvfO4NnPkxzbmMd5R0YHp34325Ig1GAvxyyxiN9PUGkQWwBoBP4Q2ZZ3yxIWuQipjKVME0WlXrltn8w+/FnVfOXfqNOJT6sA16QBDjqGgEHHR/bCOPGxZF3CXP59nsPKpuygikA0fauyoK/SH9SOn0HWL4vePcb86LeSBBdHrUnwDBSUSZ5rQEW7UsYvCiDWnyvX67lMWV1jyZR3/WWNiYeQRj14wniCCBerISy0aS1TUds3zkfI54MDJNisMz/r5KXGo0Ta3FcSHIxk/9uuNcZykdex0h7ngqOyxXv4LGuCb/ZvmX9JWjFq2eORCW5ffQ76u9Zx9UQZd07VI+VAn23w7r2y7SkDyqKyWXIcOyEyCJdUtQ+zHUDOBxms/GmjtduQ4J9//nlho9pB9t57MwlOn3qbfss6feA+WTuzFyG6NBJ6wOeShnxPfC/ZJDmmXnrv9G8592kLU97X9le5Xsagd7t1ptZ3RVKBGT/77LPCk5A0nayyXbIPRgSbUBOcJBOeK3FJzKYdNg4gnuKsl/ruwUFhNjPBadsSE7S9Uj5oX5FIg8xyLJU175/joUx5Hz9LG6GemAmO7HtWkFuVJXVSTsp2VPLMghMMhjPOMtt9lkNshsk/K2KFe6pXEJlgeEnwWkQdNrz8P3h8lKYsHY2FHknwGkvxwIgxihh+/mKUYBhnRlTM0qX7aAPzB4kKHjY28cDTygweCz0klemr1zY2x0AbwrX5vvGnn+eCm/rPnHvwr4t5jLj6nwuoJT/EdVtbtcOSg81MIGMewM7MITuCaQeyTF/VD5+vnNDXuRRIJQJtl6/ku7bdPom1aYOEkLJcyRbnTVjzwz2JST7//PfTr3/96+nDX3xcbdN3G8dSxrKT0a4O0vlwtunEURykyPNnGTs9n27d6kPj8AnoJVwHGcaNq0ioWBZ3SDwzuSn9uriH9zz7hu9Xf7aozd1lflIvGDMJQfTe3S3c6/CwFza4B3ZNm0C7JcGZb3f6TFu9S6z1tJPj8JnU5uaMKcql8Dn3/fbb+zWmjL84URuvDaQPTca/GHXEe3c/7ZD74HfaphzbRvE9SVws0hCfkXjAAeaQecSuPI8YgngOwpz3IMFPz5sHQK+4Bi6BEp9lXyv7uxO9IMDLT1y/VgQ4uv/GnbtFviHLtbhNjMki2iDuKUFVZRtGORRtT+JxsXTaUf0JMsoPYyMJnnh/weu9o4W/XaQx/kj8w3ddhMdW2A5t+qwLw+b1+HZpN767+HMM6ibWzdgkY4v05foJY6V8FYdwTdqQ9KXivbxnHX5atd8tedM+yHjaueDV2MxnreOJxLw8Y+F8lt0ZiRHFNNrXjAHTT6yxHdclOV+2DNm+erXmUXnX7yUeSDwM72AbMs5xzHxPvbXMysyrnrLQuZwfZDmUk+PmsDoR8Zvp4cNHZRc918YdYtzf+AgZlXdEBrEb8mHiQ9pKv3mdE4sGH1c4uap69IKKdqJs+MlJLZKhm7ULnPmuxZomACh/cuvWjbr340cPp/NhQyHBe2cHpXivlezzih13QU47qi5o1/v9JRYqnEE5lGL0967WKprBkSw/r4LPnJCR872B6zTmJQyskh6242iSkQP9emsJBGcSBd43nZuEELWzcB6C5FSmNBwqUjoRlTODY69jcPxcY6Eycb3AjjZZV5g+MPGWRMiALEFeKo8DlM9Tubn3sjrRJDgrsxlc6cBqO+Mg32x3LiZ4/wQ6ElsqlMQGwu5KSQOJPl1bsEvpEwgDdgJQKoO6XBqJJN41Do5vEn7dNwj+JjogU+ugmnGg1oxgMY7jlHdlj89YEUoSXCWTBJ9lSrBuQCsyjqx+QYQEgY5Zo6mMpmzxndqa/OjRfLgOY2T2s6uxzJlzSJswHhxgROYOp46zjUyZLODKWvvIBsC7zgBoZL7UPJ6dVq1HsoEIEKwdVwsyr44KbHIdwAV5+eb+/en7R48LCFQJkjNWvvcqM8EAUsPS9ZB2ijjm+xiajz78qGqCsyrXYBQSvDMf6Nvc3rG9jDbzHpnmzDnfIROctnSA2ScSc5I4P8oV8sKiAtt8AXG1ALPTW7irlt7770+/+uzTKocisBL0Sryks6qxq93Tg5wfp4XXvI6a4GaiVD/qNOHe2ohcsiXo8999MUjw3oHxwQf3qi741WvUwD+fXrx4XvPPZxhZdJ/f1V2JfPo5E6Rxijfvpd1MAsG5EaALprxP2rQkgtQdQXQG2j8ViAomZmBEgDbAceo9C2L8LQGhc14TJWlH7V8R0WNByraljVyDpOOTlsEiC0emdMl/kOBz30bWtTpKrTFtojLWp8IvtbHT5iZA1Z9Vvc5Xnc0jCW72dwGOOLtBYF7zN2omrst0dSmhzfMetP85Rwl4bOPaZySQTSCavkx/Zduy7873AqibTFWOUp6yPc6zgE3Q4nz7rPR3fN9gWtsgoeD8JyEjoeEz9CnOo2OmnxR4Zl8SM6z9ULd1OYxPEoM2WBPcLNB6VmbHx2Gj81jVGmssEA9fUwcWH/T2dklw28hOgapv33TNjJNowwAe83vIkYdj6ivMXu9+srV6qd2o/6ffzgPvCe4Fgo6vC8bKi37WoGJNRNiwi0gW33NeDVwdn5Tn2S6Eb9sMdDYx2OwLRwPSbvpZ2hN1LbFk7wzqKTXAYzyQh/IURTotu4fEAD1vZPub8V/Fs2KRpm/qddWPy5fn7cyemaJ9dcwle50r584AStm1rdikB/e/3VhkTfnWzzgOczA5SPCcF234LGjxS451Brdph9yNaPBi8K4tSPyd8zrr5ihDoU6s/dSalKt2nCyHmvpcMy7F5By+DYFDUMb4grfMBKdtEgI81+xws1wb6/VCUWa0Z1KFJDj9sMwAz5nHOjLM6JNzmpjA+TaO+RFuCRlf9K13QZl8AdkPAfTpn35aJPj79+71IvnAFGBE8LRxA33ogLCzbh0vbTFBI7Vxuc6AVhJcW7sZ4/UCrLLJPemXY5kkePog/Yz6ubYRyg/vVwzjv3HQF5hNgtR5sR08v/ARdYpjQWuOF8ciI7aQcZlLGRLfXN6uRYXEIU109sF0jhM4DxL8yi4lZLoO8k+R4OUfq95z+5uqIT5sde9M7NiV6zgYk8x9Fx9oB1bm9OR4kKZdPxkyDpxZhN1I5MDHVDw3svPNQl/78SR8lF+xjf1TltP/KrsS1/zN8yBI+Kc8rf27Ok0/aSvj5UGb3Et5QSZ5HtifNnJeUmaDS4KLj5EhM2SN/bTV6iHXGON2bNbyJGapeW4HX4QLbWV8Iel///svpn/4h3+YPrj3i+nNN98aWcbn08FBn30EySpGII7tbF5LxTZpS1sPDl/WgXMQ68RPLGDQr068eT1dv9FnY/W5RUvZKRIwmHsxvzbE8aUNjLmkdo3z9laVJWU+GWN1wRiJ77qwp02hXVynXGiLPRiT+FY+oNrJYZhj8b3sc/Ev07R9uWssb13q+AASnPhJvXHRV5sgl9NxYu/Kx+aw4ENJAxd5+r1evNMucA+TDZtwPyxdpl29a4ESt5KqJiT1Tt3r1/fr8HMSv+RHIM32Ro1oYun5cN3tS5VgduPWzVqsYKxv3rg53b5F+YcmwclGbbzac89YocOHHNA7SqSsMY0+QR8gHkvS0rnysMHEceI04lTHpRdVlp1NXOMY68t4D9vij1hee5c4P/G4flhdzrbkPdS7xJ2JAfQhrSe9kCo3wmfGtcaXiYlo8yaG6F5wDT/pr30/d3fxudhFv+P9tCnyU9oICXQ/z774DPuceGn2p2OxKOMubSrXt/5sF6/qjjrH46I4cY5RLy87KrUL+ap8qVMeAD378rPeZc396iyhKgsGb9TYGNv07bcPaicH7UHG+Edf0S3ajX4qBzwHe0NVBGXTcmvoqfiM77vQVjgYPiZ2IWqfHVP5VHnNmq+xYFix2l7v9KAmP4tgJERDfqObhc3nqhOXCoebOCx3Pfum4Rcc866E0D88Z+uv/+V/cU4jIDz3r7chYABc5TWoWb+aCb4OVFQaCVdXZit7oLJjjougSiCyKE9n8vJToGZntzrOtWZqqEyZZVYdWW1jvqhdqbwK1VqxdaY+h+sQGghJjTXjw78MyFS4iwyQk5HPWisZ12DoETR+TNdX6LK/flcj75g5qSqJ2Ru0U2CQK/8NfABwHZgDrlmZ5N/uld3KtsRI875GM5XX33VeOR7tsPqAMMhU/tUBR2wf2zgdfZq3hfkMtymxfYm+2E8deSnYWEDQqPRhnW6Db3lYywTXcg+DpJRVFwWyD7TdrJd2OE3qIpsYDcCIBzT5Plspqd/IIRuM3aVRl7vr+I3a+YP0A1gL7DJDnEraRYL/8EOXDhrZkjyPDG3JtybpH0/fP3o4fV8HI72sE7O3troUCgc9sgrYwJa6070lqsiA89OSsbt3bk/vvvPO9POf/Wwc0NHZCjDpLlY5v+qpcuZBoYwd2+MeP24SXGB3wva5QfoIhtm2S5aTTt1FDdry4UcfTZ/9s19VORQCExeAcqHI+VG/rc1W7wMMRnZvEVSj/mIFstSMGwskXT5lq9r7+8//MP32t7+rgz3R6TfeuDvdvXu7DsbsbXu9YMecSwqYabEOHHViAj/lOe1bgvzexrecH5BBytqmpf3tPEUA6WLMK+DKlf5BKmvn0A/6Px8yMw6j5HPGrdpVwSUZN0tGcAKDjaB2PL9lpQ/tm/XNmnZjscf31wE2+sRCqbZTInxNgs9tGEQk44+/Qmbcumnd5gzA0xZXPw1Uh7+wRif2fSbBR+BatjrqPgrgBPnuYGndMMN0yc7y2WmDEoSqU9rqNWC9aNyT7MvvK2cN1pet2V6TbVAeEtSt20Xf9d8Gp45fguf8XoJdr5EATL0waOJ+6b8ymF+3UR+Y86lO5Zjwnn31cKcZoA5QSoAEwWCAW5+PzHS/vy5PVbI9DvirNowMFTPBBeMFQuMAU0mOWb+G3M1jP+xREeCDCM/2LhgJ37HUFncc6LsynUER4y7gzLZpt7G5EuE5nwaytk+ZzPnjPeZaEjflLYOBNTawneqRfmE917Ndn231Ztmc7O8a4xUuitIETWj3LrdhpmZ/a3DlPVrGluuZE5rQct3bOOtagfPYBQXwNpMmbY/EgoST2EO9NmPGceK7jCl/f/PVlxuZQI6Rr2kz5vE6bb+d+EVdyOBwlvELDptPbMd3c6eN2DUXu9TllCFtUN1rlKexTTU/HoAcWM3vlFxbeW1cqx0C6yiH1AOHCJcEh1ADb5n1nWVOzDCk3eLGLk3Q/mB5b6k7y5zxPT9Lu7L2+TkXYl4X9RxDF2v16akzqWvYLPwQeohPolwDNcFJCigS/P33eyfJsPNgnFrAPTysBAQPcGccJIXVdTEZPWYsiWcyEzyJEv2GdsZX7bn90wak/1EHLrLP3kcd4NqSzbGjAwKZ/oARkb1czNPWGQNAgquf3GN+f9Qm53rGhH8V913e7lISIwnFuaUNSYJzH8hMSPBeNFgOxuQ+Zb/GzkwwVeH3qHtf2HwkW4DRskb24cFh4Xr6iFyXXLVDKWKNeef+VYJyxJcmStjHsr+lW9YNXjI3xVHqm6RbkuCp03wuUS1hlTEP98NXSi44X7wmoVUyPBaMIBWRL8bd5A7jU5N2+D4lSBhnF1Z4Ls9zJyR/uxCgbHKfXLTR3mVMkDam5kZCd8SwLHQi+1988Yfpyy+/nG7dhDzpw+7pB22kXMqVK3sjEaeT+FxAlQiXBCKuhSCCPKc/9ItsYmwTB2Oybb/jgV5kqWeM5MCt816ws8/aVvrD78glMaTEEiQ4hFrt/n30qHcJsyg2FgBy/JwjyGreV3e1v/QTPXNXbl+/U7JNX7iOMSDzG0IT8rsWj0emMPPw5Mmzkl6+qxxlzOOuDn12Y4fj2nGMfCMfcB60JRcuXdjovnWpUeJLE7KsA04U1Dao433aWxmhd25PX33dJTeJZzqZjgzg4y7JWyVS4AemKvfLWVT7N29UX67vX69DM69evVLlU6oMbcWwHavzXTgMymQen3TZUuPUtH3yCcydC+QuhrmwZ2IV+p5YOrmkqolcSYGdPc5nyfcUxowEDfG6vIK6wz3SVxmjGs/Mcc2I2TKWSN6qcZMlV8fCX/BvPtdXeSeeL17I2GYdhyyfdcKO/9K+24+MndUB28r3kqz2Ps5h4i5lVrzkXKQt+an72l79nTGNzyemZuGKufYa7ahjYwwz4+ztH5dkdO5Tl+k/+mNdbvSt7NjZNL14QZJhgyn0lsUj3gfHYv/IAn/9uktE5UIcbakdR2MHHc/genhJ7A42GfvGKz/IpUlkjLfkeS2+tXGo65IHchxoXyeo9DXlUy5tV11wdtugm1Ui+iULZcfTzRuUZrld/+BwepfHOEB353LZE54DB6fPwqZ1RYMuCdW6s/jOmuv/7V/9l5UJfuv2nen6zRvT/v71Ytqr/mE1ToFfsmC6zR0k1ErDIFTSWeUp0RzqgPOn0cevj+ayCgxGAm+FzoCgDiDb7oYzGdZWYuAymErgL9DKtmSwpEH2WQogf+uQNFbey9VxgYgBpMYqg48EtbZhrfTrYFHjzoQjbEyY4CxXupNAk6iQfLCtAm0+p53WEs/tXgKe6ierQ2P7KQ4Qg0wJlGv71+q7bOVwzACS5+NE5gTI9lmDnMFXB2AntZJTpSmePavtSLPxQ4aihEkZa1eDBpHnfTXU8xwDiuqk5s60ABjOYH981wCGvjC/BqU6aOY/CRzbngGSzpr2Q9w5N25bFThjAKjbSGYS2RycxFv6MRpcAXpkqPN3jU+sdnLv01EXibHCwNXCwTg9HoBt+RrazucQid89ejQ9ePBdATgOafEEbYhwfo6PqZnWgKUc99nx9OGHH06/+ODedPvW7aqvBFAgcC1CZhB7BowZvG6C4N6eiNFlfKwdCth8zSGew4E3kGxSgXtxnavWtId5++SPPpn+9LM/3cjq4lmCwyRAuFcZU9pLhgRgaOtSrQ662OKZBAXQapu1WWYEMzsFrL7+6tvaGslK6Y0bNytLntIxV/a69hSZ6srd7KQiazmNu3rFq4Go8qad024JHCWeEtDrlAWYOsAESp694Dj0/TvbJIMh5Vk7p1ynU/f+F5EV64A1bdpFYEYHt7ZHtnN+ZV6DBK8xtuZyHiZovfNBWGDTAJU/JsE5yHSp2Ww7bYf2xjms8T963XVV0TECk8r26QyG+hc1wdPnIGc1FzPxb4bp5mFJjn323bG2PTnmyoiAVT+xtlH2abbLg9zP+fCaBHY5FvpEZUzZ4h70XXsjqPZZCZZTPtVr3kuwm333HpInCQKzHelDU+ZnnY85Sv+d97AeuIATG0vb8Wvu5HIBpbCAZ2FckPFdFaZWizxcfzIOO1sWe7sERv0bxA4gCbvKgmEBvjEJEgd932lsjf7xAeDdrrGwMUjO1PmUZ59tACPJIRGuXLk47sK6NikDFmUlgyxlQxKcec4gSzynvRaEK+M+Z51gkbKYgY9zt/hnAr4lw99xmL9Tg9l+Ie1PBiqOkd9RvtIGKp+8p+4p353Z0uXBwEtJgue4m7RBn71HkoWS4PaNdvAeNuerL/8wy9tF8p+4eR67ODjV8faV5+fuv7QbjtN6XBLb5ngq68ytQaZETJJR4hoQjzaD+9hfPl/7qfKBW23DtX1FOoxSQ/aV3WSQN+AGng3m4h+/c3/lm/vwbOUkA3uCqMamP7bZP0XqJm73u9o7+57Y2kA4cbv6mnJu+5BtMyNp1++/+KIw0h//8o8LE4Ep8ZFmAZNUhP9yxyL4iz6CPcS7kjCSytSGePnyRZGUXC95lf5CfRErpK7ke+rJWp4y3soxznnwO3XtwGWQTvSXxBL1IW3OBv4qorkXfXMOjH94z4zkWgBhoRGdpdYvxNYoZ6IcJ7YkyK8FB3bzjG0lVWZpECseHNgEa+1DXPS1kgq6HFYF3aOEArLKPHGmj7FH2ZxRDku94n4sqvHdJBbNxK44mMXW8LOJKcuXDf/oApJkdI6f8WPGbGI3dRQZZKwgd5GjjAH08epE6TY7Yff6MMEmhg9mf5hkO210R5b4mLZyT8tK0U937Do39k0iy4WttJHKrnJXyR9Tk8fIK9+BAPq6zlB6xKbbOU6u2Gscenz1aie5oSt8p8tHtJYwnsQGfW7RSRE1xBKQLx70VjHIq5fzoiRxBN8R95+OOJJFFmU241Ce4wJEjUnV8r5UB2PyfGwgY2T8oa3T3jEO9Je4xpg4bVMTy8/qgGFeuaYIrG3iomc1bx07bk2vjo5L3kiYYzHecbLmMNemrEr2M6diCudod7eJMuwRY2QCir5AW6mtKP4pzp8iMc+FE2occ30TjC336Ob+9f3pwXcPupzo66M5O54dF+JZkivRTUjzjzhP4uaNmmfG/NaNm9O1/b3p+rX9kYzZ1Qj04/AX1bfTJteaWOsf9co6/iYzigPsl/KODGFvEqczFgvOXs7/0hbKDyV2EWvZxiRj1VGfoc67IMZ99eHOw6av7PjGfxkrZFvtv/hP/OmCgH41+bqMkRzDtumbRLDy7Cv3MEFxw5dEEpDcmWPvmNgen5e23/bo57JPxhravsQJjo04qvRx8JTV3zi3y/GzPWsdYdNijku2RRvO/SXBkbXigQ4OSn5JhHz8+MkgfsFTYwfw+VYtcGH/8P+WTKF92n5ejbFpF/eFBLcEigt92G+e5+K7fgtZ5n7YHfifWjaL5AzlP2MDfTiLzijywUHbzZtFtLNoeFDv3bndlSlYaMSegpWrNNUVFu4O6pwYXk3kZQHRsnBiVea+Systu6K3/v2//asiwW/evj1dG4cqaIgUDg2tDqaFZ9Rkw/gMQFkB0diiRs0lsi+PTxrElrE7gGg47IzE0YgExQoln80CPNh7696sgWU6Ywc4HfMabCqAKbRcw30EjoIHgbpBJAIu4LhojFKYVJgc7AI9w+llwOhzuq7yk/ngUAGs7UqAl4aGe6VBVKAZQ77L9+iD87c8u7et4GZoL9e/+dZb089+Dgnejop+VhacxF9HmUv25sjmcOznoGxMZivzeQkeCvP0yZOZBC9De9Zb2CQNaEfXPV5IS+7huDuGGoZ5dXUcLFPZrKOkQxpraxvxHuNtFm4Gf4vjXRya4+xqGytcDYqaAEC2ceooJq+1iPD22xUcszK9kcFHvwZJWe0YwLrGbIwXvx8fdRYz/+oEXmqpj3qJUG91svjIbCjweXY6Hbw6KuPGNpfvHjyca1xjBDAGvQjxpOaS7ARW0yqwevutAu1skyWblkyHfsZmlpSOI52kK/BNmqHnnErcdaMY1wJPgwTnbx0tr/TH8inMP/NDBviffPon07vvvVtjqcEX9KYDmEEHWTiXemsc5U7MZKks8BEgzkTzzI2g75drW+SD+w8rI4S2Q4KTMQ/fev0Guz2uFkhyS9raVmVQoVwpLwI9s/t8X0CK/AgSMxBJgFBWdpByOe7pvBsgLuQCvyegVOeTBNc+JAGQz9Hxa5f8rOz7nL3aZFQ667VNtS1pd9LGE6Aw7trwOvArMjkFWG2DWh6ZC2yT2bzIUtkEDpmNTFuBaQI/2z+DEGoJHh7OAKIWWS1nsjpbIO1+fb/+W36yFEraY+1/krXpnyTDKmAOQmYdzK1Bbc5Xgji/Z79ti7Lk/KWd9lrBCp/pbw0aBHxpW/Mett171JzFjgKfz33s85p0TVlK2fc+Ps8A9yICy/5bqonvlo2vAKm3+QGS1M/yIwOLVLbNmgQv27yQqgniymcd9wFPLKBINJaue7hqkX1NcJY/Hbuu1MGSXReu9LNDrLokyqhhPTKw1hgjxymJOXWYPiWeSWyVCzu0LQM6dWQty/pbbbk65bO1abwqa52N3cSx9s8MkLUcpnw677lYoqzr/xPfVZu3l1qStj2vXcuMtlIbnMGWOmlgaVbhbF93doog8qDV1PXMvvwpEpzr9SnMVwXzZ2fT1199WRKQY582VF+SNg7ft7bN+hKuUza5bwZvsx9dEcKJNcWLXOuzee+nSPDZf4xM8Gx7JTxENrh2zLZSaiotq4txZoDyTDNK3boL+YROO562K/1TYofeubNJgOdYa7vSBisfzov2vPDqRl3VzXurR2mjw22sylN1CT7GmO+RqUmCw4cffViZyQSYkuDl86vERvsvrpUEx0dq335MgjdmJdnGWEMbov1NH5LzY+CqPnmdfUsfk6RJ6uj+TH7cAAAgAElEQVQGdvEcnJERbRYxCxz6Ee8txim7Oc5HWA4vbMLZH67pQLwz5ct+nJ9VssyVq3szdtAWSOZLYCFP7CxAp6pPlQ3eJHjpvgsrA59Jgg+lLTxtWbnCwSPzt4jwl71oMevuqFHKk9Qt5kw7yzOxC+Bjfqc8TtnWKL+XPjl1VNuiD9c+pAwrx86X9kHbx9/ED2ZKq/cZd9f8Dn1iDrmXNeezDdzT5JDye7FzLe0Jn9Fm/VOSTs6Rfs37OP/pt0rHqyRT10zmH997+PBxkciQ4GRHkhDDs9omkL8ICWkGbidGNAnei9SvXzdmlYy1HACxn4uitaPjmMzExsmdTBNyCpkcC+vOjT6vifbdsmtVn5ea/Hu7E2UAaQ/6yzO0zd3GJdtcm0RcliS4Ms+8oP8ccmeZAzO/5QpI4qIcCjEv5VDw48B/9KizmfErnQ1tjDVj+REbGLv5XGJPMsEZO75nKQfaI6FtbFT3LFvY9bN7geFuXVdx3sFhzRPt5Id2o6foJ5zUDz88nr75+usu67NPQlqX+Wxfe7l4CMb73fffq3FFVsgCv8PZT7duTjepilA1kZGFsWt7JNyRCc5uam3e7PNGCRDPomIeLGkjbyCfxrMZBzCEOqk8d3zfNi19l3GA14kHjc/FGkmsqhvquPZRDkF/qR3U9yuT+b01xlDO9B1cqx1bL4Ks/bIYOHH/YqM2SXCu0c5ZikgSXL1M++/19tFxoW36sfR7jrFt+ZEdGfFg4kRxYNox5VwciSwau7pA5bP0ae4MmP3ntJwdsPbF+lLagf5IfqtH+H1I8KdPn5Vudom/ruRAORR2v1PGiPPjuhztzlzayXlzTpm/3hnTPod74AvAIV1WquuD11l/g1+Ub6x2TpcquKkyqdgDfFzE1eJQ+13Yz122r4+mvdKNW+PMjIPKBGenPnaAREV8LGe3oSf4GyoMVAnhwQUy3h5ULD7s5JQuETXzLv/PX//351VHikzQSE13IBTcFIpW2K67mQAnJ0iQ2cx7A7VDTiN/fTSXc1AILgq+yiBWJngfyCco4Nnp9B1IAxCdQgp1guE1ABCMcI2OUsOtkmYmikq1zn7JCVX5bYNEayodz8uJ4G8m0mxaFKMyscl6vEGGfq9MCwIuMjDcI41hGh3Bugaxx6kJcByJ/b9958506/atcaprO20Cy7ntEaKsx9U5SIPev/chi5C5tU1sAH37Qn00fuizjr0O8BmrrBInKKwGPIFrGbihXNbtTAPl9w0GDXg0jP6tI3PeBVrKlPXVzNowqAf4WIeRV5xek+5XKmusV/HHQWmx8i8JLkkz69LpSWeljh0QZITzTOSDRQMXkeZgtu69Pb06ej19+eVX0+9++/n03XePCqTUynYd1PJ8+u67B9Pe1SvTe+++M/3Zn/+z6Ran8pIZfnhQmYhdznmrah6zUi4QznGYF0ai3lSPVwd/rhyWYR8ZjAZ1S429tgkYT/qO3lUZmY8/nj7+5KPpjTffKACYQBl5T8AxO91yGOMgwfOWIe5dW4XHyfRdUmaUDhjb4LBdzOezpy9q4QAyFn15+PD72jZ35+6t6fbtm1W/zpItyotOVMCatqbaRbA0QDL98Hu0LVenBQxpg9IJz85hHEyaCx/qgXZ5PtAxtsfV6vOo0T2DbLIbxxbksruD2C59GQd59E6MDhqLnBinXCufNS+QhasyVBIcFVhV8LFszxcoZOmUduS9hanAQpWmWMp5CKjnzMxR47XqVK5qgnswZtr3HD8d/Oz4IEeP+0Ag9MotXZbqKv9VJ8n3AmOS4LFiJe4atnwzqzDBp+ArA1Hum4GeASnXpJ3W92nblTftb77yu//SF/7Yf28Su35OP+n7RSS48pdt49oMxMp+jGBMe5rybaDDPQT03mMezFgslpDSJvssfar31lY4Fm2nduqW+gZJcOyhB34V4B/BOONbMhO7iOq5gwhPjNHycVol3pQf7IyLKLaPw1z4cUwAdpAkSTq0/cLuLjX160uVZWgVp972btDD/Yu0jyBJzJUyJpZJEtQ50JZnoMA9LgL3PCfvZTb32mcmLnFOEq8ZkOe8ztgiStopC/Ql5UTZdxyUC+9Bpqcy4jhkkLKWtQzeUtclZZ2n9NGSbxATSYL7HOQoSXDbaHDJMxl7XhP7Fr45O5vuf/vNTNJmm5Q//bFzVVj9UmfzZJ8dK+2HGND5tu/OoX2VUHFMuSf9Sb+XMpLBtAF+6k3qte1zHuyfNksS3L7QdgkWMSrtNtPO98SG+sUM5LOf3adlt0COmbaLeym7vErA532yH/ZFG7q2v9oo25Tjkb+74CVZUjjz+LiSUuasJkoqjAUSzz0BR5mRpWxJFJgBbkkWkDwyR7AICQheS7ui/7Rd3G9dG14bqzzY3/U8FyEwyhQ6NmImZatkbuzGJNajzwTWEgZcJ9mYCwSQl/N8WJItts/zWRIekOBkUO9Q5nF/fy5RoPzwavxBkM1uTg4vLPkcJPhsGz3nRSJ38DUlE2dLDfUuz9e2oO592Ji0dmIOMo4FUH7nFtoC8E35rbGbiLZJ0hYGGELsPGgXcu5mXOjOpFHKQYzhXGkbjHEdb+THxVMP75t92DhgURtezzUrfsylSUb6VGMAY1nGyuQy5ceFUYnztDHasrTHieVS59Tpeq2x6sxaE1J++OFpyT+x9pXdThKjr9oZygQcHS1lEM0CV3YpK5n6r28khnHxqeLYie3+/VzKofgj1ka+xFuOD39zb+wb16l7ZJVCgrMDks8hoJQXx0s8qW7RL2JAsWvKCd9hIYAEIF5dtIYPIG7tsrg3Rg16SqVybthO8QU+r+KnZ2TBQ7hBLvUOdjFt+lbnjbUq5Ik2GUdLthmnF2E35LXOFTs6qnH95S9/WTXXKfsJcX/wkjG6XDGu9yPJiwMy3377rVoY/Pu///vCVsS65dcGzmJeamfGwcG0f+P6tDdqf4PP3nrzrendd39e3ylbcYVYtKsWlF+rHeiviwRPLJ44mPmXkLNso7pQCRE7nO3QSQHqu36k/Plcvmcp4yhfol3zOt9n3jNhQB+mbki2Oke2nTbM/sFkx4HFEnenXsk9iJOU7SSbtS20z2dY9kZ8TJu0Vdqv1q3NXZE5zvJiLnCKu7QHqWfaSDGOepsYOe9tbOM9ck7Ln41d++nPfEaOFe8VvgbTDX+dmNW5U869d9us5TBQMUM+wzYhY+ie555xaCyyvzWR9NqliBvT9BltL19AFPfiH5niXIOcgWHRSe6bPlb/wz24Djn2MEz+9vNshzYUn7lLOd5xbpw6rc7TX21yJsRAgoMDwCXETnfv3qkFK35HH2/floS/Mu1yMOZ1ylh16V7tJv0DE5kkwQ46fLq2lcVIdaHG92//93953lmXlypLtQxXlUPowesAxiq0kRPVXJyIcgPX8bYAiFdJ8Fe1Kk/trybaaDR/s1qpASULpGpojjIEDIjOp8BCZGqlk1TIDQT9TAeQwC0D6AwanJQUZic6wYNAm2DIDKc2Bu3oOHiBPrUh62Df1YlUOJXetkoM1tb8USNNEhxDqcNMA8LvOg/urTPTIBiU+FyVtw1aB/xXrlydt1Ai5Gwdo/SJBJoHzpVzrYw0dwHENsBBnNX9IyujAvkCYg0yrGPoKh6KS1t4VsnJS+pan5bjcdzog47EAM3SJvO8j+3sSbhoqHXKyqFg1vE0EEsZatlsICThUId8jq3u9IUagxgPlFOCt4KOcnI79cq/BhC9Sl+EuCRR1ZymJA01R62TfzYdH/XhTeXcBsmicamMixOMMbrQhNd5ZdS0PkLmPnr4ePrmm29rZYw+s8JP7Tru+fOf/2z68MNfTB99/GHJbvVxbPdzHKp9dfhfZ1GqnwCBeVvtqDWl8e7Miam2DwKMeB7bbTpboHchcEgMbWmCoPUeeeFQknfeeXd67/13K4ue6wyC+N5F5M7iOJdMTcbGQAY5o+86ie7j9jjUsLPmWBnFEQCKO0g5rO2Bh68OKlMeA9yr+JATgKCeo8oCHosGBVxGyZs66GbUsePQR7IeDM51dkkYaGfS+au3Ahedsk7TxQHkJW2cRFESHWkrk/wRqNBnnXoSnNpbgbmgOo287RPoZlCQwWf2w2szAEYG7IdkZNWSXR3IxbjSRs+scKeKhEUHO6NETmQaOm6SKRk4kVFWBzgfHBSQqOB06KHBuf3SllTgZw54BN09vr267HcMOhJI2XcBZRJSvtfApf0e7+mD9CGCW68TiOrj0tcpJ2ugmSDO53pfn2lgkzIlobm2lfpHZU6/o+56b31s+vQE1+mPHXN1wHtpkw2s1nOkfXVxVxAKpvBga4PVGcQP0mQ5/HCpSWhtY9vpHJMFjn0GsPnPEjoGxv13E8v0vQ58G9uuS/dqkaXLoXgoYwLx5lU2azA6DikPjqdjkjommSE2oB0u+EtmK2trfJJjrA3jPimf/7GAwYQBrrsoeNIuKJPrwMV+6rcTw2g77S8kONfhd/CRbVuWkhi8177S82e6NqjyyxyLGRsfsMBLybSxwOX2zssdOHpYMnJlMIbOqTvZl7SFXqtfp/36ioffPagEBXykmLezedoX4rP4zLby2c7Y0pq65LhmgKUc2hbnTplStm0396A/4jXGRAyQ87bo3FjMtKZ7LbqyKLpgRe/tbtHCHcQEW6Ok1ZgfSeGe/y5r4Nw7j9qjbK9Zmx4K1bLR+KhtxebOSfWNz1ykWZ7TC4Jio9RNZe+iYN+5zKCv72lZhZa7vke/WrIJm0HwXPeYzgtjmtFdgfSIr/BVxgzYH9vpXOScWOrx8thxRJAI+cXhWGarKie0U31gfHk+8s2PC2/8LqmTvqXs/PBbGTPl/KQdrV0BI9mDgeA79MPx436S4PQRWeg52Jp3FODHy07BjI+yCOmPkNcqX3V2Ou1wSN5e13tmfHIxTzsJBuVg+7apXc7Kg4q1jy2zIzv40jiADLmq5LBe0Cy74hk1RxDgB9PzZx2cgyX7OjBpJx242IJNoV25AKS/reePc1vU3XU8mwuNbQuXsoRpb/TJjHfVXj04qFta75rYjPfI3O1SgexmoqQkMUxnNveBw6N4wdZUeKqSUDiHZ5CGfO6iIP7P/pkRr72VJEpcmnqojU/MmT7DWEGfVdeN2KjGmSSy87PpxctOyuPftav7FX89ffK06jwz38QF6AXyQGyyVzt6+0ydjrU5uwEbDxFK+Uh28Z1UIk/t5qmkIHzPVhGdfVgl84kdG3XlL21XjIgcKndiXvrJe8yDNXZrkC9NtQuySpTEouQSR/QOV/kaz6rR5ovJeEUmKDtECQHI4uZf4CpOqgRqnQu2e6ViV3iNk9POkgeyuNt6Z6fbTnLbsyE/2PlK+BrlAmkruzT7MPm2eZw3hnyAucUDElZkd4rJylKf9W5RxvCf//P/pA4xvX//24pvIZlReTLBGd/yobtkhl+b7n1wr/r1t3/7tzVvJDPR/lqUGLvF4Wm0fyyOAeuv7V2d3nvvvYqROSDTkgstZ+0/3PUw43V2UVdd8s1SRJRwIJGvfC12eyQWWXNZ4nkuNTRq/S9xXSei1S7XkrGuSV5+c3BhchjoKrJo7NVxHeRl8w7MLf0Vu+VCL7smjVXtR2v0UpNbX6r/lBtUprxWWwReQifEbtxXzKnvaD2Vx2jf3rL8452Xc4y4tTUnh8qTiX310doH7aN6lbbbz9KmiGnzexm7qWcZp2UcpY3mVU6uffgo1TMWd+TsnPfkGI0jm9vpMenzjcbpEWNoGDdKm1RN8EH4MuZe3xiheTW+T5zNQvmD774vvXny5GnthOd6dIpycvyYhNsYoLmNitk4n4/dMLH/uc4ywo7tUnapF3rLlpGccz5NnNK3Nbg7vu/hySbkzCQ492bumfcRP1fp7JPjaf/a3nTtKocQbxcBzi4NeBl2aDC2V/d262Dp5pWbazU7njbhb7FHd253cu+tm7fKn7OjinnAFmz9zf/6P56T/SsZMgeFKSVjJcO3FDIJBQWpQWpniPdqYZNGTBaZqJQagBwrcFZba87LacrKd1mGJZMtg3rblQKfYE9nn0CO75t5aTahwGJRzgYyqWQ+w3vSv1SGFtQW9Mzk8z6uprjyYP/6rNQGSWvlsUQEE7isSC+nvZvZ4RwImuiPq2y00UB3reQFAFbkUI8PNXav1QqzNdjKaJL9PVC6YCIPrGvg05mbjs9sfDZtWAn22WnX7hYkmclT7UXRKGz/qh0j/ZiB4dFRtaOEHjAbh+AYkJQCRf1OwZ0AV9mp0iIvXsyZnX5f45sBpE6G99x2wrwcjC1oOHUOWcN4uMUPsISD15gWIMFwjAy+dvgdzDZ4XGoJl/MYBgDHaZZE6dEg5pRtsoNwzuWAyvNuTdRHK1BNNs3xcdXM/Px3n0+PHj+qecIhMx6ffvppZbncvnNzw8mZBa4Bn4k0gnEOhxz1vQWsOgSzAgAiEAuACp7VZS56tZDx46cO3K1SKKxAMn5ky5PdcKPq0JtRL4jXwea8GKSraw1MlvqeAkpJbcD98xE88Z2q1TiCvNJziFCyzMm+ODys0+txEl0L8XYdlFIHo4y6+czFPEbW0rKu/NlZ16DCGJ8N0n2QmWvH7N/O2QxwxlZoARKfG2wy9owh44F8VH/GCq3yQv8tvZAEjIFFO7eug6+t0E6qJ9qJfE0SQALFPjg/Aqsk5NVF7/1jgqvJfGumWVprIX+6hEXVOb12bf69xmccnsUzKru9TiVfsrEFP5Z60OY75pxv4FZWt5Ploc2VtR7/FnB6uUC9QXs/c8kOyu80aOwfbT73cb6TgHGMk7yovo350o/oq9O/zYFDPM9nGGho53JO9As+IwGgMrJkFHQpE+1bAu4EhsqHNkKc4Liru2v7m4RrjpXjLlg0qM9xViczoMb+1GIpB5lxMBq+7moHli6i2hYPgx0TtYF+Sibj/JI+b+GsSqFIggMe+Yftti0zWX/atkA/7ZwWQT7q+DcgZPdbL5jqc5uc7MOrZ5scW061v8oOr9oLSQHkXhKCz2mHRIcZyXNwPkqJ2XYXgrW7+vq0DSl7zhuf811kp7Zzj11c6oNzmt8tvz8Wib0+yaFZb8dcpIzM9yXAj6xH+yqmc2x4BYN4z3V/GBfGyPHUfrqggu2hX2TokonGP/okBstxS3ypfDK+3BOsaNs7WN2afnj0aF54Tzzn/TOjS0J6L3YcaR9Sl9MOaYuUp8Q/fjflqZIXBqnF/JidqCxoZ+3bpl9YyoN4Tz9Xxpz3thuNjf1MW8nfiTPXPki5Sf/id9bj4PNsh/omtpRYV2bs+3rBMslHbaF63r6wk1L8THndMC7xB0lIVRdzZBiDL8UByjFtWIiGk8LL1l+WRDW4dIxcuLgCqVUJLOdFekISIX/2N8fcPlvTVhJce6OfTd82y9VYcahSFFE+reRsfMEDhOs+lZDQxI52pu1e+3N34nmQJ7cgXuaz8jFRV5z7F+aEiB3lFKgjXON2dlaYvRJ9xvlAvO+PsSGlZziIVPKCsS9sPnbZdZ5ir6zow8p+1GJnkxUekJkHYzJPT394UnbHxWkyT8GX9p37YEt4pnhFW1L3HbVle7F2EO3DlnBPxtgdPuIx/ffaf9pvPjcJQD+AHOrfPAit5L92aPeZXBJ7ZUNZMOQA4dOWydq1GmU6vT9tIvOQPpoRL97XL+ZY6OOVrfQv+rKFiNu0NWUTipzsGMyzp6hVCwkC3iduefGyt9K7C5lsQEhdxoW2Xt272meSvV5KlPBs219tPD2pa0tWhsxub7NQc1oxAfEO/IeYHTqpMloHCa5Nt++8Eg/hX7RD7GbA7/CZfsO5TtvoWKWdEVPqiyTByQSHSOOn4tvDo5Hx2YmRyDfZnFSJgUhD14ocrzhquxcITvuwPeY4bb+/y8EUYXveiwM8k+/oZ3l2Lj7zPs9WZpGXP//zP68xgbi/f//+fH4aXBKyCKGFrlMy4Z133im7+Dd/8zfVrko+GHE4Zw9Alpf/5RDQSrrp8hKch3fv3r3p3r33i3CjrVyPSeudKizuLORgxfHjsypfMhLbOgmsy1qIo+1PlqvSX2jv9KWJj9I/JeZO/k3bBfbJ0k3ps+gf14kzxD76h0xWSLygTU6Mr4+hbeL8Ge+uzuzx+/ZVWbUdiSPy93Xs5PNpJ2OYz8t4UXuQnzuea8yztivKbLZjHZckj5ZYaj0+ynPdC2IceR5JlNhLzk+oxdUR381zO+xmJZCOBNE5Jhixbp19NjLBD14c1PlWnRHdPpHFK7i9lqft4kA4M+7+gweVCY7/5zPGkQTE99+/V+PJNX7GYqA8Z3GZW704pz9RBvCn+h7GzwSQo+PX09blrena1SasaZ8Jle0re2erC2Q8oA4HhwCvcopcAya6PN26dWO6U4uxN6br1/enu3fuVlWDSjs+68Wh2pHy6lXxBNzXXVjffPttxWXvvPvu9NbICOecSjx1HTT+f/27/+6cdHF/aKxGVyFMYJyGVYFZv6rsGnYcIgNb5O7ZyGAcK8g0VCefJPja2VkXW2NRxnlscTKQT+JQA0F/BD2SITiQ2ro8Do9UGdPh+ns6pQS9TNaaYE8wZftzlRdDagBv+wVhXF/E3TBUkhKSXEk+1LyPIJNXyd4kMjLwUvEVYA1G3/vadP36jSLBE3BXVmYeCFYsac5+/+44rYOs+cpCkmyL7Hm2j/MWwbEi4wp6ZbOwpXCsqjpeglaBlc8uYDiUid/XxJ7ji4zwTP5JHvnddVDmnAtwDTRQHJQYYMN9ASg4TBSTexgc6hgqgB7bQTM4S4eXDibBS4Ii26ORNAvAeecgzLOTlgOewxiw6gdYINvHbCHInz/7sz+rVe5pq+vcpVNwTB1Pg9Em4keJizGxC9ghGOmFGIFhEc9V6qTJm3R6HirE2JFxg8GqwGQQUxlEOv7Ke8raMp4QlUt9T8ZKOUOWzPjgd8a6TwVn1XFkZLi1dSwgsc1OUFjZV1f2CvxQqZSfAsMjs91DfAQ5fO5BDIevG/AaiGbQno42dch55nMX1/hcB4PMMYf8SMowXknyCsDNGE9yR3n3PYOsJCHSltPmBABr+6iOq/sJ1tTTNVlhf2sOirCL3T1j0S0zwbXfHtLrVjgJcPVbElxAloDEwCQD95JtdimMcigVpM3OdyxWjg7avxk0VrZNZ0DNNcSDBF+Py9pn6l+TrPIZSVzkeEoGSqo4vvpAiYx8lrogEE67pK3Jtqzbo1zzTH6UtTVpol3ynhKbzrVkhT7Rz/3bNmsL/Xttm9L/5hjnXDt++AsOdqosLBZMamcOh902uenY1riHnrrwuxEEjAN4lS3b6WLlyxcvx+FYTYILePXH7rRxrmh7jcnYRVIB1tga23rfWWu9UDrq0o6MNr/r3Dgm2V7eU9eVAXEF70uoeU6GY5GEjjZU/zsH7yNJIfGRNkOCWZnyHrmAv9alBPfKdGIX2ps+XZtkH7222jMWmvA7ZkvlwoOYSb+GX1QGtUfaQrEdfzuG3p9rS45GxpzlAhw/M2Jy7JRlfavzRxtSb5jtx9SqHYsZ9D2J1NQRg1cIq+v7HYikTU9bruwqk+p62gbbn4uYYpXynWPxziCUv50z/fZmALrUXXQcfb4koLbA8emM74Xg1NbYLwPL9Cvc8yI/I85dsErbdfqScmcbnC/jAWMh5jNJGu7nWLvAb/uV78xmSxzg87WNzn39XUFZL4Twr86/GBlP2DMXk2i/OMS6nGaC0xevc26TXIJ8Y4wtocIYaZeca9piIo72krHImENckPrj700A9zinvttXn+O4+Kotk9AxVnA+XMirMSybvDwj4wLny2AfrIkNkgS3JId42e9KuEmCW3/dvnOdOpIYbgNzjHquXdaHTPDeFWIizctKEuk65dwLIqT0aiwCcC8PxpTo9P7ijy7P0v5Yu6Wd4F7i0vSrRQrEdn7ti2POs5AlxqB80Pbl6fWrxsxkOEPwatc3d4M2fusY/LR2dLjjVtzAsxKv1u7ZW7fmkmvqWcpK2qt833HXHpjwseDJJUu2bHhtx2/ZNaYiq/loZM7iY58+o1TkdzUvLZtdpo97urgpic977sqe20iS0ulJve/iMmQqHokMRXS3Y//eQVUydH4+7e1eKf3mmcoe8yEZzxgx7oXb4twb4xrm96fKWKh76UvTH/A8YkOywSGPlAfOcVowRtvJnd0r0+6VvZHc2BXwGSPwcxHQg6wWW8jH6KOL6PKg2FPwUS/CWfLFmFUfot3jfsZalEH51a9+Vbbtiy++qLZ7ppRzz/eZL66F0+K7f/d3f1d9FL9yjTtBGKOOCzspiEUK3iPjlGxwzsuCcGOhomzb+TS9ePFsyMaluUSVvqdJ8E6caT/WSW7aUuWYPkjK814RjFHKzHkSK/i6xrz6K74rz0RCV2XejzHPe6kzzoX2jPu7EJUEufqedtzvOFeJGVOGHRPtkvo/70ga3B3PS1y/+M9eQBBjZCxCWy0PrD81RtYe8L7t8TN9tOOoD8739WF+tvZhytpPva+PS5/v/NFXdZ33nPfEWMrBekzSR4svtdmvOXuN3ejDzjLmly9zhkDHOezuePzDD3UY8NfffFOL39yDxU34q/fee3+6fftOcSXusKjnn4zziEadbs/bcY7sK23rZ3bJFG0JGJzdK2K4xIDiydoBOCf49I6HGcPWLoGOjcC3d27fmvav9wJ21e2nDBLE/FHXRndHC/2y5BnP/u1vf1tJobxfi5pXr852pZKA/s9/81fn9zgEZBAeCn4GUgrNGkyuAcFa4QQjkohklJpxWmXSR4AxC+nYHqbgC2L5XCJbYGBgJdDTECTIV2EllDxwRAKW9nawjIFfal2l01VoFTwniODUYMA6RzoPXp14jCz/+OkyIkvdxgSQKkIKP89CiFUAlVVFlFxQmRxH268hUuEysO32cO+d6eat27X9yXGqVVgcr6T3IMA35n9sLTh2VckAACAASURBVK2MjpGJMZMomUE+tjSdUdtrBBOOiYabV41jjTcnZ4+tOBqbNNzd9iahcjxzDGmr/XEc1gYoyRoBPm1J5813s841B11SD4z3USiMSB5ChIIlQK7tnmPO7YvjxHMcE95LwCJgNdjIAEFC14WB02NWphsQGcAAbFjlBwBY+4xV9M8++6xWyS9dOp92r3RGh2OoDghq08FRt73I8JGdk23VEdkfAA4HM1AWRb1VJll5Y7zIoK9TfilzMbaoKt8JmtbOKNva+rNkgvuZ7XTLnbsryh4gF8MZpVww74LPmbxyyxl6wvbWaQH4gmG36uoQPMDoyfPOrhB8JaBZy656nHY2ZVM7yFxx/5qnsaKMEwHoY1trFZiFvStXaotSbe2s+SJ7vctM5bOrn7W1zrIMPybtHdNZDscqvzUgzezCVNSuh5qQzlhi8QDiEcfWwJlgYWRMjXqbnjA/l1AaNkebpY2FcNJGVPZLnLxd8hdEpcGJMicxY1/8/ISDMQcJjo54gJVzWeWg4meWeZ32sD89Nksm+Po7GzeJA++UbV8TODn/aXN/7IPaz6Sdy3uqq/qQDJodgwRza3uawJPr+b4B8Bqcep+Uc/3URfORvmyNK7jesfCztO3az/zeGpRevdq7BghMS24qI7zLu+VCf91r6AXvJwk+A/KoU5/PIQucYJmdLy+ev6jALglbD3sm+C15joOr1KfOlCQQWvz8PJ+VibWUWUsQmQFH+avV4crKnASumZ28z/0NxMwkS7uQJFQGEF6bcpQ+DflMgCzecAE/cZXYZx2YpD/PRV19vnLnczNQKjmzHAIL72Oh0wV2x8Ig3fIR3ts26X8kv2afNxbbaQPyBG6UAM9t60lcK8uJCfSzjo/PL7Lj7KwODxeruHXUNswYa2Cgwpl1EN+yK1EMIE5I/VeGUo5TFxN7J6HuvGAvJVpdaKU/iVFtey+OtS6LEVwwSx1Pu1MHoo+4gPeVOQN+y1j4/dlWj9IUeS/95truGReoI2J17Z3XK7f0B8LGhRH64xy7I8vviCPttxhD2drs6+bOUHyYpQS4jr5uEmvX5pKI1gFtrNWHU6F/tBkiKBNaZjyFzx27pebyTQN38jxxE21Vd3IBS/1RdtZxRunisKUe2L2Od5QD5dhxY5yMC5zrxL6Od+HkmmsxRWeL2xafx1xBgkOWmZjATlQSLiypZuKG8uAcgU0/+uijjoEgqcYCgFjO6/RrPr/asLXUBIc0q4w9sMUoz3fwgl2SXS6EPkOC88NivLYWm8K4eN81Hu3zT5pYLJsR5ybwd2btK+PqVMp+6qLnUdEuSD8ypCnLiJwgT8QOxhdJIjIviw0mU7kz2Ik/TNax/cbqtA+CN+Ut4wqJuLR5PkP50Z+5OMT7GTvzdy3+FEnbY4l+dHmOPjgR7cN/P/7hSdeYHosTVYIsDo1D5iwHpV4gO85R7f46PyvdQ7Y6c57yG2ScHw4irzGifSOeIjPUv7Vj/G0fzRiuvo2dBvgd28NcapOS9BQr8Zrvi8fUdfQD8p+54loyR4lvnT929bJgQOb3/vUb0+7uXv3ddrKxfMWKAw/blsJRYyEtdaV0c+r6vY6nvlBbzXfdWaW9qfIm9+5NH374YbXzN7/5Tel2LooZLztm6DBjCWH+u9/9rp4nnnChwmeX/pweT8wJJUP4++bNG9PdO7crM/zaiD3Ab5TNefX61bR7ebcOKyaGFatLgresdjkRsVRyCpZOZYxcKEo/oQ3Tx4kH9VPpQ+zDXAKCUlK7XWZnlrVRx1qb67O0mba/9GWuRb6UJ0kbnnKa7VH3Ui9pN/1Dr2gfY2GJnyTbtVHiIHXZv/WpYmvJVuM6sXDLcJcR04elb0hZdAztjxgl/fQaI4mTcn6y7d5r3Z+M0RJ/OR/l01Y12F2wk4/SrtMf+UvPIuIgTHeQmei5dalLLyIH1ND/9v6DOgT36dD1zgB/p3gYStQSh7OoBJHM9aWPHA094vSS37HLKTE//aFttJdXcDD9Ld9SNrbrm+d4K3c59q0zLKQ28V42patZTTu723Dp09037lRpLvibG/vX66BMdra9hgQf56IwRyyCiX9oU9dAf1xyYeIPzygcDwn+f/ybvzp///33ZzIsgU6SqApHTpaBUwqQgivA5xUFAKhB1MzbxUZ1mQzUi0ipLV7WIu6gSuGmQ5bLSHBmOzKQWw88fxv8aFxUYh2PbUml17gmYOh7N8mqgdLBOBYqqADIIFehluSxDakQKgCvXqehUnB4X5Co0xREOVdpWLPvKYTUbb57943p1u3bG1uRq+7cEPpeuVgOogHcKdS2IduylgcCu5NjCIMGgwl2DTzMOCnHQK3ocRBFGkYJFoMu5cQdAAlmnW/nNg1UK25n2S0Abqm965xrTDE2Jb+UIeHwxeM+4JAMCVaMlcUkiGxrbc+Mw2nsj87LXQk80/kS2CbIFjAyzrmqyndOXrfBQvHVX9r7+eefV41r5R0g+0d/9Ee10n358qU6aMVANtvl3Kaxp3SEQJK25PhqBH22pQGePXsxk+B+BukNAP7ggw+msju7lCpo57t20urURjtiEannm4WlTUMrCGScsD1muJTcDCLKTCUDdgkD5pW2MuelfxBRGGiOmxhbbIrsIqAiU/xqH6zDFtGqe7bXJ9A/f/l8zoRyXhNgOLc+v8BkHDSpXOrMladaZKGG5MgU1JAjm8qIcpjPKEc7Dv3rLaK9U7nI8+PexuqcCmKdj5IHnBNlIZCDqvE6sryitJM2lzZDzFMayAVC2uI2KbKneyvteT27g8cl4xUynTa4QFnnAQxQp71FZtImFryOUiDaI22dc0AblUUynQQN88LcIPIa3A9SP4jrBP3WPs1a4D7vIlCVeuX8OsbaLvuU/tZ7aSvVf+6HTEkUrfVFO8Y9E+A6BsqL9kGfYh/yeV4juNCuek2CzZl0GeO31t/0YTkvCZTSh6Ud1Eev7bnXKINkgQPICKiUHwimBO7KSM3FKFdSvnRVBqfcXRx+5vi4iMviidngEodllznrofSyiYIal9oZY7aQmZKU/yIgXohMbQXgtjPZXNBq0if/JVi3/47lRTKjrzVjVH+TBLOkk8Fp4pCcX8eQ60xQULZ5NnqV9mSNI39qHrmfhGcS8eKq9BW2v+poj/q3ZQ9itw/3M1hSdtUj5lO50M76qg7VvQbeE/eRaeMh2JnZ5XMk8+xz6oi6xzgnzuY5ByNg1CYZJOkLvL862efo9OJGgfpB0jr34iX7qD1RZ9Jm2W9thP3370xCqWSJKPWWQbc414zofOYaOybe1pdLGtgf8ffalqWf1P4lJlVu0zYq07ZJ25jjRRu1qzUngwSXSFGeck7X/hZ3ZOD8H5P70lvI54Fl+B7yb9ayJZzUURMzwHmWQ6GdLhpnBrm4ourKUtpu6KplORJbOu58R//LM7U3zoOy6PhnrFF4aez0Snvk78qU8+7cSBiJZcSZqUfKoZngym7GNNyPtjM2BL8G5mRJgs8koZwbX7VFkAPg5CK/h23Q3iR5s5aB6sfUsYWZ4CyUWmqtXl82rqRPhd0kDMfBgvQDfOzCnfjQbFJ9VZ4txHdcIKd9mV3s/NhW+6HsqyvGONyniMRr+4XNOMjTsk/qYu2QHAdncv2ig13vmWdZEiXxgfaC7yLXiT+cvyRtbbPYyHmizZYiYZ75xzXKlTpZMjkWkvm8/cilijdOx/U//PBk+uHJ09JvidmGo01Q88/vZoyrHyo/yRjUvHcmMsQosRYLIiyQt50uqzdzG8RTltsTdzuuLr6KgfmcGBKMjkzSD2toV5nAEYNoV9VVniueZCzS13INcQwlSbAlzbFQ6q7LBlX94AffF2kG+JEELxxiqaKTrsEvBs2kQG2M+iIuen1y9KMdS+o37aOd4jbuQflU9OHjjz+uWJt5hwSnfdoL7RPPoL8sIqHD3Af953rIveR73C1RdnkkJ2J7m7c6qnpLEGxVtpMdOVf3yr8yZjz3zq3btVAGEa5PovzNYr+XGuL6a+dZueLvJDmdq/QjWdfbhRfnUv0wka70CQIxcG7ey+/ZDu1x8g4XxR8X2XD7rD9S95KbQC/pnzvDkTGTL5TVGRe7Q2I8LDFt6rZ2i+eLK9MOX+RnU+7tS/oL3/Pe3iP9k2O0/l7Gb+kLc8wSU6aOZh8Tx8jx2C9kns+RZ94zjkZvGVuyVdmxznMY/6pyUXrZyS7YuK++/rqyvIllWKTDRpHEyXcaQ/SZIu1Hxo5CeO9MNh1n52zY17Ez1DZij4onqTJnTYKnz0k8tO5/jz+7ZLp0TCdEnFaZSHQRApyzArmOLHAWqXZ32LHUtdHBQTwfO4FsyK2Jf0zSKb5mlFKt9vz7//m/OYc5z9WTBB0OwtqYCsBTwFKIdHC8amxfHb2aD4na2R4H6ESdajpfRM0oDWLhe4Esz9T5JajWSaYCO9hpBPwOA+BBRpKyBhoZsAtANM6LscMw9kExCeC9TiHh+1l6hZXgXo2eSjg9cCYzErieCTXjJp+ZApmBnMBUcK/Sqcy2KwOWZT63p5/97OfTrTt3mkwctc4LZI2T6HESowhetb3d6dL3PjSht5G1s7fm+agbjnN53fW+BYRmOAksBN2MJyQ4K+v0p41PEwc62wzC6buEJZ8LCDKw4xneizERXC/3b7LLfiQ5Qm8sJ4JxcEXebGacLe3B2BscK6+W/kgSXGPHfXXiCXDXBlgZzKwx5atkACLz+KQOlUoSHOf/H/7Db6Zvv/1mrhHNlpePPvqwshSYJ2oq9Va9Znhov9tZdKwVFLnoMUrwrFevaYeyx/dYeePgBUrHOFe238NEWdXn8KEikXeWLXUps6mLBkqpz633nkOwrFwLOlyFNtjjHlXfmwB3ZPc49kmQIJuAQ3Sw5rJWJZdyNxBeT552th51NskwpW4gr4xnbX8tW9dkl2OQREv2w4AoCR7tq/1WbgoIcfDM2Iqu3ujAJJ0ETOq5wW0GqwZPjEFmtElc+5106Dkna/CQwW2S2LSBsdJ5c93cV4C0GdUekDYCcIPwmeQdxIA7VTJ47XzazazDJEO0ozwLuSi7f7gc5jETV3UI2ziYcxD8fEdHPvuCkf1izVMzGBMkXQTIEli1zelnCQadH8dE3eRvdTKJVokvgw0Bo3NnG5I84hnalQ4MlzMxtC2Ok3qrfufC7/o+zn/6mQSP9j0zOjLoXftS274G/bbxIgyiTEqCz/W/WaQa5Z+UPce46qwO4sI6sMpOtSnKguX8ar+Raw4941BgiANlpWSKIHnsgOtD0MZZG0G0d3Ds4ZhjwWKcJ9GZbATiHkw1DoFzR8aKsF/rqiSEMlM2cHUwpnIoWOQeBtIpR36eYN854znupHFOBeyO99rfrvVqtgOjb2YzSRR7X21nIY3Y3VJB83Ev5nlIrr44iTWJzFxMSjlMrNvj0LiGBVxtkuWYzIpMP+rYrQkncZpjpowlXuOaF9SWH+OZwF1909bz/fpulV7YPJsl9U78w7Bk8Oo8K9OJnxlX+6HN4zqwkPbbQNTxVD60LV07Pw+hXA6DNMbIQKgnrq93jOgHz0uczli73TXbrOyv++s1jre2THnTv2R/eb4LUSVXI9MpfU76F39XJjubdPFtzkf6X+2aYwC2pO4wP8iVh/gSJ0jkOi4EwBBB4JQuPechsMuOEvqVOz1KfiDTRnYec6kN0w/ob3Ju9T2JWWy7spHBbZ3rFL5zbZNywT7xHn3Q3zjfLsbRHrA9P5UBenI67+BJu+WzuC/XEW/oAxhfz+xxzHOhQ1sCpgebsshV+jXwLfc2TtbPSmI57xCf5cvBZ2TVjoPtGetKDnnSyTRe7xk1/O1cuLNUPyc2EUvir8B/yqfYyqQpMXzj445t1EN1U9vhM9w1ybOKWK6DzLrcm9m1JohwP2RTwmXRwSbBubfzZ9Yiz5G0Mv6WI7BfYlZlcP15YhzjR/GI85Gv2kaI3cRaVd/6+PX04uXL6fvvH07PX7ycy1Y0NmkSPLFY6jr3og/0Cfkii//yKEHBoijJUbWzerf9dtv3JbGvCKNxgGrVpR0JHemXlTXjWRZjCkeMHRPIk7s+5t2h4I0oq6N/FVumrWSc6CtnN3Wd62E/LpNF27ufIc2+/fb+9Oz5i2mv6vruTueT516AbU4qNhSD8kpb+Mf9XDjkuRVnnZ1OL16+mM+KUy4Ta/G78sHvkOCQdRDO6CVtZocz7XOHszLA9dyTOSDJCj1irP/pn/6pvqMtoe/KGmNeclkLkC2jxIbWEz561RnkV/d6d62Hx7791lvTJx9/Upm09K93DV2qcr+tU0u5UZ4n52Cf9fnVx0h2XPsEffOau6HdPX+dWMjnhZfGweDpj7Tb4jD1TT3TRiS+S2yV9tV7KbN8N3XOfkoyaiOKmD0764SUcXhstiPjnIwD/H2NmWiThKsyb1zhmOlb1jjMzxPL5/MTU6Y/ce7W/sz7ay9ybMQUfDd9rPqW8+scO7diMGSd61xUMM7C98PzUAlAHaRtRWJXomLb/cePf5i+++776YcnT8p+WBaEuQA73L//oL7jgjvfQ85fvuja3Pp4ziRwrGkbz5TTcFdl2ugmcxuXXoR/6Ic4sMeUdI7eSc7P6WknELHLEd1DB4uqOj8vm/Czn7097XLWwiGx18vCQ8gEuo+MyaWa9DMvEFTJo9vz+WpVE5yVNknVmZwYAM4JT/CcIHV2/iMg8W87R0clwYusPD7qIGxnt9LaNdR1PVsnxwN1yjTckgoOmsHEuh0OtKRyD2Rvi02ygfvhpFpAHtdgKfgSNmlEuI/G0uykOjH5gvIQtCGBURFiY6ubp0NrsNyukBk1jBGTmSS4wqai0jYdmlvr1sYyHYxAR2DL8+hHg+Qr5Vxu371bAjcrKnWiRlbRWJmYydI8I7aM4qocisbHV67BmbkiaH21JDM0AOWcBwlOWzI4/RHJHOQa48wcuS1ZQCkQdJW4jURnwwgM10bNYFOZKYPw8mUZCk6Yp18oEavA1B7TMTims8MaDtbDtLxfGmEdZAbOKdfrwMC2zYaJwOH1SWU8sI1RkMvK969//f9O33zz9Ry402bABPrO6hqZ4Iyp4IHfPXjRBSgDxjZODZzUKXVdJ4k8MQ/UX0Kvtrd7W5x9ZE6o/S1IoS27e33AId9dkwSOq4Ddv30+r22EO7h3bCR+zKRz21z1cxhktrgJ1p0XgSU2Bx1k3nmGK5MYXv5xHRn2yIS6SVY4BD863aRyr94KQF39T2Btf9Q5FxOc8wy4lZmyw5R1GBlEfAdnZkazGSIGwGbKVD/CGWl3tU98Xzu3zixZ2/jUa+e39HbUr9U+6Xz0KbnwVfM1dv1Yzww7UuN1eclC095K+hf5MQ650R7W2Azf6WFR2m/1aga7o84gc/vqwAM4lgMwLWEhSDFbJ33IHFxFpniWulqDsIvGy3FLgKatU47XYNCAUrCnH8lVbfur3nJPbaA+3PnwWtriZ2mjtKHOm6BVO5z3MVAvWa4tx0smlW2wPxJpSeALpte+OoGl/l9C1345vqkv+Pj9/etzfdza2QTRvKqVWH4/3uP5ZjpVW4ZsrUG62EKZJxu8FttWJHh9fkKm2AIEB9QbbqdlzyM3qr+VMb4E4exD6QXapUafPmvtS/L9tLsJNp3reXFpLMbk2GTQ7z1zDNbvMTfiKO/Pe8hOBnZrGU+ctR5j25f2UXym/9amOTZFjtWOlw4AlJ8kwcVb+hvlX/lJwO41pWt7exuEkLsHMrMrA6U1vki5Vf/Xz4Y0ezKy3HKHm/hUn2UGZgftu7XTLsdSf4gtd9FPPKW94NkXjYFt0z7Qd4lusaz+xIXzDKBTdsyGThnQ5ulX0s/XYlActsU1LtLyyvPxd2AZayeLXxLz+l7KdGKt9B3Kme3QNyoPiVMdG22OWGRt89s2dtkUx8o5ySBZO1L+Znu7yidwb0sC8OpZMwbFfAfsQamP3r78ouRckpG2mO3sQlKNQx3m3KQLWNysfseV+zaZs7ljpvD7SN5xjNQR5TIxPwS4u6j8XHtBPyVI9ScGzmIYnpVYkHbyg9/HjtZi8LCz7ghLf6qfoY1cK4YAM0HS8uOCHfphn43H3nzzzcom6wOVe8eZMqAerH2RdqiSMi6NTPhBgktUkdz06Puux6qO0B9JZ95jXm0PYyeeZzzoT+HdWrRdyqHwmViXvvP9xJ7aId7nx2SElCeeo6yWfG6xYNKLWCYX+X36Dg6TVHD+6DvYVCzo5+IH8YI2wz7xbN4z+YI4i3tpf2yDeqM88v18r3z3IFbom7aRxbjFplDO8ng6ePWqknUggA4OX9W1xg2dxNWLB9oJ9Zz70E4XASCimN+b1zlIcmsu99AZ2lcKy3aM0LJoLew6k+hSk6eWr+EZ3N/yPXzmYh99fnHwsmSS3012ccGEvusv5phtJBPqY4xVnC/n3HlvP9uyRVu//fbB9IcvvywSjZrg1BneutR4EvIc3G7SnLbXBUruhSxrh2hbzed5JwmkrzdG0j4j5xKl8AbYQMqheHadNY25D3EmPy7QaFNYxOJ7/A0B/vvf/34uI6HcMdbKHYkOZO27++b0+GR69owFq96Nf+XKbsXX7GaHt3r/3fcqO50EUmUCEvzktM/w4HtkkXM/fpKg5Xf6rJ4m16OO6E+U6YwT1Efu4UIAbSz7tUfJmuWcvcQNfE+7ox1bY+jEL46rRKd2VTnVn/G+Ps52ushAXzN+SC4reRbjDtvr/WyP+td11nsRAw6PtmVyVWLkHEOxhn4o/Xi+53UZS+Tn/39Yg7YaZ9p/7ZFYOOdDLKvvEKvob5wvFk+RWZMcbY/lvo5e9Y51fVnZR7iqk9NaeMXvvHhxUMQ4sY04gefAc7AQSEkUyOMu73O5vvf4UR92W/aDRZexi2yNx2mXPk2fVf2kPOqoCZ59c06NGRcsvzWdHi8HoBdfenpS2d6UJ9rb262dbMx3l9S6MV3FFlft80uzLWBhSi7KUrjYIX5MaIXzhAer+fy///pfFO9OR5JkVBkFP07uOqBNR+Hk6FzpHEpAcFinBx9AJHbdOg6FYBVcw1cCy/+DsJZg5tWVfA2JA61x99X3aaPfXysX79NPHA3XW7uMe2QwY9CkIXAFS1CCo17/CDaSSFgA3VK7TqOfgsF3zSJlrPiehKRtkyjQCAnmMKKzMY9AWeMkmFABea6r+7y+9dbb0+07d0rIETAi8hqLUVupnuvqBPM0aoFVbb48HDMWQjRAzjFtZKxROk95d5wEMspNEQmno0zCuKeKo3ESqKeR5D1kyzG3/228u3Z0/mhsJAi8l8be7zMmksL4fTpNEAZQrsMdx0nFgkTuU8Db+rNjS4nP1vHwt2OgsdQweK1BryBXg8k4aFjrgJJLy2F9vA8RzYEAX3/9devb2IJIm2vFrw4YaBJcx8G9rWnuGM7Oo5n8mQB3flMHMUy0s2pPPX1aoMn7G4ATyNAW2kE5FIjjK2OrmY5OOZUsoy3qPq+CuAa6lIPo+ny2iftUoDSC5g0SfOgHY2BA5jzbRp5BTfPnz591CZyTXkjjOzgKvsfYeho67WnSbTm0EhJce5LgM4PHdAaOM8+z7UmYJ8FRZUY4WXoshiFrSYLXIuOoWWv9uwQs+Vx3qqxJ8FyxV0aTHFI+nTMJU+dKG2cQrrx6rwKgl5vAUd8kwXGekvdmWJafOD0t4MM4d13QzTMWsFH6I2VaEKlvU5/qILHDpQ5n2ZVhy7IP6Y+cA2sgZqCPHOp/7I9zyvvr372XoFEb7zz5uQAhA5Yk5nJB86eIpgSUaWvTN+qLaId6pCxmNlfrXJcB459zkCSjfc2FH+dDm6W/y4XD1EPbkDKXQe7ar9P+xCI3b94qWdEOOwceGpRyUqTCKOswb/Udi+fVjt6etiFv6VslISqzcuwkAMtUUH3SAZG1cgsjWIZrLiXkmC9Zs3NfChPpvzZrCKcvS5/lHKaMJaGgfc358b21DOU8OIbcX5/p/KhX+gMxWOGJWABIAjDHUJlR/mfCZ/g57Yl2JMlFZbD7e962YZDg9ivlcyFbOhj1GsczyXD1T8zEIi5+gH5YS76/vxAn2Ye0UUk4r3HIrEdBgmtTJZ65RnzAqwudVaIqDl1zTtZkh8FL6q14llflQTtmwLdeFLB2ruSxc+oczvZ8zIexg3OXfj4xUX+vMyeVQ3ERbZFUwzd52CHfT9JHTKWtWPcp58DnOF8X+Q77ojxrr20f30ndEpeSJFM+axxWyu85DkusweJxZ3BWibPTPv+IbFLkzAUL59KsP64H23HmC8SadplXrpV88vsG5WejlB1YXExrlh5jp0wZoNs39T3trGOQvq1wGLI0SFrtQcpUEiPqOdfZHuYZO0w2MrpKW8Fajm3Zt5HlVgfPx24YZdYYyXHjb+z8tf1rM4nIZ46Pda/xGSQ6IF9cnyXWlA9fxQl17yGz25c7M9JDj8HMxqKQd/e/6TN6GIOSXciN3d15B6uEkc9YyJ+xgBsxhXbKRa4kItI/ixNdEDObVR3RX2T/elf2cm4X42RsQJuYF3VysZddDsb5UF9dcNDOGo+YsW7iBm3WZ+kbMkZUZxLbpX/id8eV32kXGLNKoER8wKGYlPm4/+BB1co9ODjc6FvHih2bJc6g/badbEr6x5zSv9s3b8wZwa1D7DxLXdyeeRAyx8GQZByLz7VztLmTlBpfWSIFX1O7RIZ+q4cumMizSDaLZxx7/s5SFMmPKGNHR69rLIjJGLOqGf79w+nhw0dVC5wdadRTbx/UWZw72z1nxg8uMLuokHNPPf7zrT73IH0tz3duxarGDZzbA+lsdj39UO/4DvcHy/t8PmfMGB8IavSZxcL79++XnWR8tJFzXANfhB0ZKag8j3scHrzs879YgBtkNnXeiWHvvfNO1SiHmHesW/d7LCDLkQGJ7vSJcmraaP92TmlXzp9/iwOYRzGIgSk2aQAAIABJREFUSUzco2Tl2tUNf5T6sdbz9OuJ49I/yyvJB4oX1GUx4TyWcW6K1zqn9i/b4e/qdJeWXHb05ufKjHE6eiIBa8ycmNe++5qxjf0pPP4TZz8lLtTvu4CSONm2u7CAXDJHvBpDpc1yrMQq+shcIPCzXDDOGJbP4QnhWg4PekEK3OChvS9eUsIXDuN52aij1817sgCYC6Ytqyw03awESQhksAs6f//bBzPHUXO33bqX45k4Vj8glsVLV2mwgQUS/zhPydXx3Kq2MJKLiZuIqyG737h7p3bbwKtUDHn4qnZuUBLlrTfemK5e7V1b6gO6QDsYfxfR+ZvfGTf4J+SnfN7/8q/+q3Mu5EsMoIeqKLAJfgSL2fEEsfk732OAJVl0/NSIKZJmp1er6bAEFw4LQCAAE0AK2tcp9xpOyU/+1jEnqajR43MBiyuNZlKXwxzp/fRDQ8v9eF9wKOhGUZM4ECxqQHgW99TZIBAXgWXH1DHIlT1JtVRex9jvpUPIlXqNbho0x4TxqDpXY+tSOd1azTnq0hpj9RqH53aGIn9HKZTe4bAE5BrQFn7AAw6yiUPHC+Bl9onzamZUEnVlOI9Pqti9ipJjm0ZdGbWvBmMaHsdeJ2sgoLIamFRAO+a8MkRftaJ5He3o1d3j6WQEizhXHCCO1nnS4RlQWg6lDrIZpF3O5Rq8Oz/5qjzbJr6fALmMCJkTZC5MHZDRb8p1PLh/vxYdKnN4uwE/AL9kfzqf9vcXo5lBo/Oj3lTbx/Y9DbjzoAOxLy52AKjYPqfOGbxB3uK4IMA//Oij3sJFzadYpTag816AGDKvDXAYe0BoO0GI9s7W8YcxYFxcvLBcTgXLLHaNbA6JFAGycsZzIfFdsGF8AawsfOAkuDfZBUejHiKgyQMXWG09PDjo7fNxZkCSjykLtJnxdl7VZx19AiPBRG3L37syf6+cWxw6m8SovxsMKn8CFJ0s388A2uBQ+yEQM2h13tPOqiPpKCVKcn4EF0WCk7U09v9gUQr8Xe4T3LULZVfGOJkZNx+k6ULSgLAJaDKASZBNn2s3yuGr8j8J6AheHct6bmQX0dcKrqwTH3UWJcFTp9d+MoPMnwrk0qckiHTuedVucv/0Tc6xz3GunUOemQRdgpm04X5PEk4faQZLkgfOa8qBJd71gdzbviQp5EKHgZw2KNtbPmcA60V2myxLW7jWqevXb8z1wKsdtYW863KLJ/h+2ZRhn8UPlq8q+dHejvMxMphJ/6K9IZO3/F7U2ycT3PIAkDva0pqLmQhfylmk3NQcVVeXrDQBeNpexyblL9u6ObZdRkpZc+z8WxDr99ftUXZzbnhPfKb8CUCdP/2vMuh91Cvup566eMo1+mLblzpgEDP3u+arSXD9hThMAlQ/zZxd1Gfbz/dmm8suqevXCyPPO2VWB4Dbz8SljqXyn0GXbfZ5+vpnoxQXdsp5U+e1abw6jiyCs207n5v+hudInifmsX+5oJGYSv1SPhw/yUr9m8RHyqPYj8CGe2oLnLsfyfjQRbDjhj2OpA79C/ez5jXXOhbiuMSLzoltE1Nm3zJ4y+A2sY7PSZ+SxEHiobaJvUCrXUzZXmNB21SHSVfWU+MbyRzHijaoY8gumAhyB5LYGEidlLQ0u1l5mIY/s0ScZ6YkIZLEsWPp+PkqDkgb4T0IArRrfG5clTYosZf4q+WKzPnOFvV92ip5NdsS4sTLncAxY/MRPKv3a18KKJOA05eZDAQuhmgDy5vQwHyUbQrMnT5cX7Zhny63r0MnKSVS5yGNdtX29YePNjIjyXTleuJe+qae61e1F7NO6AuH3Cs7GTMgA/o578P3zV5mzpV/dTptQMkKh8Fv89qkfhLQ/G0SGfPieNc9ps7y1R8Y8/FeJjaIL2mH2FOckDh+bZtSP9U55U47p96VDNGPy7FgX887rlIoD+vg1IfTy4PefZE/Jycd8/n8xMZiU+5fCTYcSDtKOmrryjZvNz6j3+AVkmosEXJ9f784kLQh3E8CTTvMOCGTNY/wJVVmo5O9aJM+gHZKbumz+NxFAZ5jvM9zMs5VFvjes+ddw5x2kD1K7PXgu++r/BBZ4mSCawNPT87qQHCeYfxje7Qh6mbFf5Sj28F29zlK/ng/7SLfdfc/OxKqZNCQQ/1Yypwxk7ZPG+EBuHzuol9iWONEMNnxyMKHtEMXLaXy4sVzQGLNI5/xypla77z1Vu0Ex07r2xAhsF4vZJGs1YkZ4ht+d6GHtlpKzfhP/zXzYZGgJjbQLs47ZIdPYD5rfq933WjtqzZXf8zcarsTj2nXMi5RHrXf6p56l/qnfVIHE9NtKFaUsFPGnff0l9pUxzbtHL8rz9pMOZ/U48S/aRPU5XXMoN1KXzf7tAsSPBMfOFaOLXNL2xN3GW/kXKTs53xwLWNQ9mXsHNCHa7O7lMn96fioE0aRCUuGocdyGBx+++rouGwGi7rFg0RJJ/Tj2rXrxW3AcWAf0ftnT5/XotjMDex2+RPtonO+xkzqYc97+4OUOW1Djk3L36WqAsG/7g+7ZPaKp7p5gwRDF5fPaoGOnRt3bt+c3njjbtUIZ8xpG7quveA+uRCHbrJ7BN11sXHrX/+3/9k5F6H0KDRAwEyZ7JwGV2X5qaDLiaYxTBJE0pwNVKsCvTLAViDLK7idoU6lvkqGam8hUSEVCMmVdbCvg5UEdkXcQeZ5ZronaEuwLHDg3iqygCQDMxWF2FSHp6FbO8xU0Fb43hbDdRpE+9IrMk3OcE1mZCTwNID3vWyjK1FJIiSIdTwcL1eGeb10ubPnBa0QbZy2pJKaEVHgdmQFC9DWoD6NfhvvFkzBOmNhgMwzdc7OH6gTEjzJ8jS8+VyNWwLRNHjKkHO1yA4OrbM3bb+GVGCXxrnHrusQQkC66oajdUXXuRGE1Bb8Rhizo0y5tk/qjHMloHG+kAtBiwaGdpdjGBmLzAt/t/MDnB3OddN0NnxH8Cpwcesdf0NcE4BIDtBHxqtARh1W2jqpE0nyiutoI3OsPlMOpQxv1D2z9Anb29iydnX/2nwwJvdWxxlT+o8xpqYb/yQFCFg+/fTT6Re/+MW0N2q10cd0LnzXrS/W2Of+nsiOrUmnnllIjIVEOPrIfdUV+uPOFp0SrwVKLm1X5gD3InsgSfCcgzUoUMd434CJ9ySQaac6zTWc/s04Oh46W+VH4ltA6qs2I8GGK7ECC0G78nURoaCdSbtnu5VZbUnqXbajgKqBllm8I8CrGusczjQC0gKHQ75ry9eYO/tTY0MGwTgYM/vJeGm/HUf1iYwcglWDgNLDsYBi8JAkuECs6kUOUKTMNVjrQGptq/xb35nt0z6lTcvgnXEU5EsMZnBmQCRQzb4q38qObdXmpRxe1DaDBLdzp//VP2nzBNsJfgWQ3Fu5UN54toGw4M+xUOYuAoj2yXFet1tbypkds18Zu9xc3J39TGaRjkVwngkJngCX4M2DWzNIMMDjvbafLCIf18JKLdoMX9/+vhcvlSuCuw7WxsG7HkIduKfkZmTkuT1bnyQOWcub/V/LoPOTGMBgUcCo7Ogj817pU/W1zq/Bm7jLMeLvzPJzV0fKX44nv3MvbVAmIiSpU3NE5uxYZE/AW3n2o7aMgbJ6r2xyf36wA9ro9bipo9pF2g45ef3GjfpOyeGKONHWeU9t/hqPLBhy2Ubs82sx5fBwLh1nO8wCS3mfbfQJJdGOZjyadj/xxoxLhp1d28mULW2ieDnH3EVCrnfH0BoDLj6tsc96oStxeNpA8EdinJ/ClmlbtH3aR3GjODuvTb1Ju+/va/uSvjntE/fRTjsn2lOfQaKMesd7tpPrJC3V02rj9va0f32/EhVY7FXOfC7fM9MTeSALnAAXclXyzGslz7iPWWmdKNG2SuKF+AzMZsxne9b2XDLCcRID5viUXruoNy9qNI4x61eCR1lMX2cMlBiI68yO1o8VSba/P+3s9kHwLkCKOfT5ie+Gk6+dOeoa32V8iHlJZjH2nUnGQbzljo/sv2STNqL6MkhwbD/YwvJqtM2a4PoJ7gUJzr+0FSn/2srUg65f3FiZ+6rv+iFete0LQdelOvgOcTnXSMg519kP4nOSFPTN2ljnD1uoDdXOsoBVh6ENHMaz3I4usSmBnLqgPGb8zPPS5iQ+cv4cJ2UofQljzPPxn2z193mMJ1mRZFVDhHNoHDXBuVa/VmTMOBxOLMK9kWNjopTfzvpfsplnXdnCvlvG4GR6+vRJPePNN94oHedcNDGEY6+tVHYdty7NQ3zR5yxVzD7GyH7r2xODaQPpt7uB+Z67K3LMK+Z51lnV3P/8fKvIJknwdrdbtUvD7Pqjw86shjzr7yw2T91kbImZSsZ3LtWZVMyHY6g9TBvsDkHkEFRNO2mXGEO90I7m+CW5ynOYN7EI14tzaGslAb3u5LbCYuXTrky3bt6quWPOSHKCGG87P03Xr+9Pt/b3y14wj0sZCg7mbp1E8IgHjCWNIWsX61gkEkPnXNsmZVEs5pyKJXiln6nTxPLgE2xcYie+q6/Xb2Wc4Gf6r4yjc04SV+i/1XXvy3dzUULd5FVdUm+1Lc5l4qQkfrU9xl98P+2H/sLvJL5KP5b8lvIlhtKPacvSpyfmoh+JrRMnJX5Kf+m4pm9NXOUz5RO03bQXveHzxBraKmwr+kmZhipB6W7WU8pqHZR9AxtQ25+STxX3DMzKszyAmfvv7PQ5K5RHBhN88cUX08lxJ7OWHWXMr+wWBjbbOn03Y5Tza2IEdb1tL9fLw9LW9Nc1HqPMwvNnz6svb735xvT2229Nt27eqJK3JOkSJnFtVxt4UpngEOFiDL7H8+ROaJeL6PJqXaXgcukuxP/W//Rf/6fnfOiJoRgzJ9pB1cCslUUBys44GAhknzD8oBrl9nwOiyihnwZpNzIYuUcbmy7LkgKVzi2D0xRwMx/4XgItnVcOisqmYUmlyaBBY5CKvCjscihTBhPeS0MsUIFwdYIMhHN8Eaxcnc0xcCx4zxVSniNp20LcqzQ+X8eik01np2Mw4CzS7GofWFBtGlns5MHNAYrZEIVAOtPDsXIcVWYNNM9p0NXKCqHo6qwkpQJr4FhKwha2qUGeWYgCUxdINCw6QZ3jehzSwCaQcuzt3wbIDCJLwNXk8mlln7ClMusmO/9pFEp2PJAmDrFxzDKwyb4IrHUkyIW11FFe+7Mhk12hZQM0CojyeXxXoFL6FiUNNGw6be5PgMBrAYVXRwvhPmq2GQBbhx19Z5VtAWPncwBGv0ruBiHFShzbydi+pcxVUDAyKbk3P8jNP/7jP06//vWv562HPO8v//Ivp88++2zUzOuMc22DOuCqH/egDwA3Dlngc0CNBJ5gXaCls/XEeMbAPnJPD2VhLL1H6nIRNCM4Sce2DrB1hAkGtTlcmzbLNpVdITP/0pIVZvCvTAlwlCtlIJ2xAYa6a/sFJuvgUyAl0ZNOPoGZc5CgrQL8IF5mGzUIvnmM3Da105kg7kyqjLixW2OW+2Hr9DeVvXvWhHYCE8GZ9pj2zYTlUQNWnXe9jsOFKngIQjIBWBu+Lt1lYO6Bbum3/I6vgqm1b/P5+lntM23WcbNlDZDOWNtm7WzOSdoFQXaCtgyQHKeL5CT9uORE7sQyq0s50Bdn25xz2pSf55bvi2RjfS++jyzoEwXF6o+gOuWbXSjubrNWYi0ejaDIa2dsM2QUciHnuuaM2naD3EnMIfnSi9ubmVhmAPZ49KK3PtkDwGt86rkNYK0rn3LDtbXzYBzEmuDc/ntvX9eymkFyEmDKjXOdZKK2Km2Udp3XDKLEHc69Y6RPUQ55ZYEWsoSfJG/UI54rEWAWDG3wPV5bB/rwKe/TMt47Rsq+jJ13+kvtUl6Pffe+6SdTrvieRAQY+cY4SyZ3dzknaz1MLJY2OHGzWNDPS9/HIXrWeuZ6iTP7k/PTZQs6Oyrbrjxw73X/HfvEPcqNRAHX8OO8Ov/KkJhM3Og4LAFe725Ie5bYez3myk3aUtupjOm3yseO2rLiGH2xmDBxtnbG8XNutI1pAx239Wepl4nD8t6bwe1SGoLr0y+L3dOGQ4LfuHmjgtPEFuonbdR2ohsQ4MRXaxLcmAfMQtAqcYcd8cB5rqHdbJXm+2YWqoeJD9KO5/g5hmKW+syDasfCIJ9lhloTRMuP+s514n2D5vLBYwFVn+3C1f71G1Wu0QUZ76ufr51isYug9IUayce9ndu5BeNS0pBdnei3Mu/1FTOssIutT789j8ul1rUax1Eygkxh2kf8w8GY6DX9QR7AG6+PqDu87PRJP7aOPcuWj9JwyoK+mM+4r7ru2PIcftBTPuf56rh2xH47NsTnVbJjlKThurT/yBTPMcuu9ZNKmb0TNX04z9bOSj7lopgxB3MpXuN58ziOw8OV2fR76p599DN3oFMqirNBxNOFqU7Pp+PTJlXJdqY0SpXHG6UyqInbJVHafiljkjjci2uNx4ukHWVeFz1ihzuHb74o/WNsyCrmu3UGF+V2pq2WeXb8jEzkjMn1VWVfxy6RNQluXGq/9fWJw/ULtL8O7NzpAx6p600blZkXL15OPzx5WjF3xzuXp0ePH9ehemSCQ4qTCd7zuTPtXdmbbt64OZdgcM4yoYj+mVDE59dvsyi3lCrgXvqgxKbqE1wDC0r6P/pnjJK+wPm1TA/XaBOy7I7XKS8Vb1NObJz/QgY3seGdO7d7l8nro05IJCsbTFG7rquOUY0RRBpj2nE1Mb+H3HeCg/EibdEem4SRfksbS5/cpaPOaGf1A9pHxg7Z4t5wBBUz3bhRNi6vUW98Rvr8tOdpd8QMylHqpb7YdslZGMfql9c+Ut8injPuU8/L1sZB5/qV9MP60fT1qQMbzmVgQReOfT7flY9UN7INyqTP1cbwaqxt2xLX5fWJCbWtiXf4Pf2Hui7e0VbjMxwvruG+JkQgJ3BC25Qp2loS5Xo+TqsGOHbtq6++roW+aseIQ/idhV+wRv80diRhlezyP/zhD9OVXRYPO9kOu0MZVuQd2aJd4hltj/2ZbW2d69B2VtvqglHKoFwDSZgww7WrgZJD996f3n3n57XotDWdTYeHB7O9on3Pnz0topx64eie80q70EkTCcrvjuRME+A4I4BFrL/4i79oEpyBBQTwz9IOKchpqFQOOo7ySbLSEZ2uAgApRt06HtwHRVwdJyafVzZxZtmVklVm4LJ9UjCaRI2OWOXU6OusDRh6Qnp1z0A9jUD2Ix1IAhyNRxI+CiJB6fJ7Z7erUAn0bLskeK56p8LqaB3rBB2S+oJJtzykY9B46ERVVgkMV3OcI9sqOLp153YphEFmEbi9AWGuh1rzWtrrAaYNyMq41GpjB/K8x1wy9ighdcUA7LSBQ2dQpFa4dpAJZKoEwt7V6cpuA1wEuDJrI+soDQ9ykEYwDZXEXQbna2OzBooLqdWzk4aeZ10aW7WcA+X//yPszX19y7I8r/PmeY4XERmRkRE5Vld1ZmXNEqoy+AMQDmoHi8ZAOFiowUBtgMVggIOBg9EICSG1jdQOBmZJOJWVWZlRkRE5xDy8eR4u+qy1Pud874kbzZXe+937O+fss/faa/zutddWgZsxzHNrZmqAgHslreLkUyWiU+L4XbXnb53idCprlToaVjblvQxsVK4GGPJtGjIMKtfNIGoV2U76UUbR97ji1qBH15WDD1VyBBNmU8AH/KuDXqjwCLA77fM++ZCxkwX+s5/9rDKf4Cfa+Ju/+Zvlpz/9aW2VYeW+Aoo5/NE5g7fQQRgKaFfK2cWioZd013F3JwZ/W5Oc9yEb0Ergi7YFPdJ5U5c8G4daneO8qRvTWVW+lUmfSWfPd2jIyLjhOf52wcCxaGAS+JA9pPE+gNMhMYiUHxIkVh4ApEtPz2KZvKdj8E2OxXqGwGRc1/0ve66rrcrEYPvqieXc+fPLpYsXl8tXrpRBJPOddrMPjrNsQun73skiEOaY1S9lT5CzySStTN3J+FH/ErAWrWcRy4Mx0xErALxOyn6xZvvy7pzr1BtdGmoD6Pc6WDuqvlLPKzsGdMyNfGN/9mCWY5U3Baick73jlfyoDpPGBhnYGRcjdcjsow6e7ep8l64cp1GH1b6nz5COozxYJma2dCq3+CXKA+1mgJw2U5+hMwO6diJZg6XL5kDZOpDbLF7AoLDdguDpkPdBZM17vpf+aVsFano7MoHlgACzoCIIbt86wt7KWlVpktF/cG/VeK5s9D6Ut7M8evFOGbAvzp+2V78hnfQ9PVP3Qyd1QuqAtLHOm3PMp3zHs7lwJlDIO9SVbvt1UVx9p69i/5BHZJe2uVdfifcLpJZdiGz9OnA0tlbXSTxzeBIBrcHbVHObA0o7KwmAosuEdd3Y8nbWRRAPIW3nGvC7aoxeuVLAFakp6nT1UAJW0k8/WtlN2RIITd1M2/emXnMv3G6H49FnfcsMsjhXgXqJafeVvwxQsi/q+bT/WRrQjE1lrcD54m+2ejc46dwTKJlFJ39u8vP1cija2vSFtFXqSXldfSaNU38lr30T79rPtAHZx/S/Dun4qGPvu/XL7NshHaH8Bv9kXMEzCYIbx+iP1rUqudPlOEwwkI8E9PV1kS0PxsLHoY+5g1f97MF6JaNzMGb6/lWiYw6XS/8ueUkeKP/pdCcc7O9NOtcRCrF4krGZcaK6MOdFUNWa1eq49Lngv/IhL1wsnxEZUR9pi9K+OFfF79iNqjnbi2fQGPqQ+AUATuDsXBeNKt9nKx9gn+WTo2zpyVOtp9tYoMs7k91klvt379WiA32sMhlVOqV9B/+pO/ksHXmys4BXn2J8E/nRxCifSx9h70tqt4wH1Y/6Cc47WXnE6NDNRRTlTf9cv0Wdhk+E/XK+uF+5TP6nTe2OfXbOExx3vClHqStXOkepAmlobMk4AGx5T/PhWaZlef6yS9s9fPh4uXvvXoEkZq13KaNtp7d2XhCc53iPOxXpx9MpR8U90Lh8tseU8Xk8GZcn6zv6UHbk0qUqh0Jb8Ia62bFaCkm6la49c7qALWRZn19/S550jowXTNYyNkr/Xh/LxWb69+VXt8p/YWxPnjyrkjEcHvriJSYPXd6l5Xj/+XMXlmtXr62HpGqvGU/6ZMxtJUM+f7bcePVG+WFlyzhXjR1y/V/RwPkreizHlpOAexOLMVb4yd3XRffBEHi3/qa+rzQxecJFb7EReZ+6NS9cWAKPOLYUsFb+7yyaqd8qHnj5Ynnx7Oly4dy5mltLCFcwMzv+wHso+8I4iSmhCTR1gdPEAH0d5VT5hF+7jE57Lib/5WI49+hXMLbyec+dO6TjjAnVu/sYRRnSD9DeyIdph+WdbIP7jJ3gI3WDNsJ21BG2lwCqfhD0zriFZ9Vx2kljJ+bQ+IT3ihPJ99oq7kMG9J30n47C9I7yR5Q/9ZK4hLpfX0ZdZf/tp3Sw7dRlGUs4PmlMn12w5Bm+124pZ4y5spqP99lMGzbaZwhhu9BrZIJTI7wWfiYxk/ZY/IV3O6GkF/vIIMevoN3r124sV69eK1Ca757A8xcuVD/gQ/mAd3e80ruA5KkqbVeJZFM2amzeigXPjkzar5K1T5BhDvA+XgD1m298qxbMDg5ITmN3/qPlwYP7y+NHj6pCACUAb958Zbl+/dqK80pvbDl2vfXYk0MVCvj77/7u78qu/dVf/dVy7F/9j//lAQ++Sn3jV25WlivKp5TpOAyViTRbRRQqArV0jCECyo1M7qq9efxEvZjauSjXyp6tjL7t1OnMtCuFNABI1SKbLfJ8JkjkO1NhJgPJ7K7+yOwCDIKHGbzTJuPKIFxnU0dfR1Cl1EFn/9uD7D4rk3sPvpGCKyMneEDbGXzQLxmE5wwmERCZPgNTnY40zgIo2acMiksJnz69XL/RpXAMPnEYy3jMvBP06dwen8O6ZPoUcB1snUkc9I8+/nj59LPPil9YaAEEt/8aL5Vjgchnz1WNNe7XAYE2Ovm+z3c5f2n06FsGDntHKpUxCk7DuHcqFGiV64nJnnY1VyNsHzBy0JHrOjZ1qBq80nvi55y17aA1DU8BeXOCL1rpMVngcyiQ82egDc8lWFZabLKu6LPG0n5zzeDVg5CQa2TWsRfg+fxFrSrzHPxW8899gJRxOFwalQyKVdiC4PTXIAA+04GBR6s0y5QayMA0g076wqodmeCC4Izvr//6r5cf//jHy6UKGvsQCugHHcpgjHP58MGD5eGjR137ec287CwhgyzniXZ1hHVGBGrMoGce5F11QgcDnfEpHwiCOyeu+qsz5Ed5XMdavnSeeT51RRn/OUBL58gSNxqnbFtn1PZoP3WQ79VR9LoOIjQtvhgjl86tjoxjUscqG8qgz+so6AA3yLeBA9gNtx7D24wLeVrrA7oVLQ4Hkq85UKwcksnyOuS0jmGWtspbnUfxtLNMLPlhtjP8oeync7Qa+BcvqxYk8m/Qbc3AdCgNFFMO05HT0Uvn1gxms1rckZCOpfOjnZSXUzf6uw4czyQv6ZiqR9OmOlfa28oGmF0a9MN67bxf58t7U1etO8Bid5f2R9r5XvWwTtUayM5W5LTP+c6q9Rq7begTADg1nOsg1YsXRpc1IKeucfzyvjwuD632fXZxVU3OWmzpf9pW7mPM6jnH3/q09UL6KK14GnCVT80EzKDFUlcE8p0N3guF8q/PZ1DC7zrmaZcNeA1Y5EHmR//FOV99vDkYTLnJd6vn+E5gTL2jfuFd3OfB5ryngNapdW0gaJ+1vfpc2vP2zdjW3Acgq1cM7OXf1h3bQpG6WhnZaN00sjyb8y+9co55N/2s8yC+9XodIE5WTNGv6oRuPCVvqUOluYFuzpfXBAykcQGBDx/2uShk6T19tjx6zIGrzUNsda5ArtZRum8XL1xcTlTWTetq7bG0kl5JD2XJBQyewfahaxibgYqgjoGqWWq9sNVJD/JQjr95tCmqDVWupW/qVXm6a4JvuyyzFr6tNocfAAAgAElEQVRnzfT1XrSgLTKIPKOm7y/JnpIBlrvbZGcvQxmo24/st/xjTCG/KAPKZbbbYNRW53+vrwWr+H6diym3cPbc2cqyZG61nfBCHbbLQi/ZkS+eF5hqJrcyQ18Fnc0QdguyOyy1K9DOLdUCcerE1EPQUz7VFqvDnefm36H1TGyVA3nZOwD5l/amaDWHzJf8vmhg8cHDBwvboeFt4kD6QekKsqVLP7zsQxlZJIe+tVA04Dz+Kf4KQbJnUNXiGaXqaiHzRJV9LD9lWWphy1rGxkwFYgxgrryyQJ92Vn6RjzP45zBExsFCKzpbEBy5qfrYDx6uIDg2lOtmz6uHGZPZtOoOZasrUXK4YNOGfy50ZKykDpbvypefGK7iSg7nnMSQjIm3eX9ZWa/8qL/Vn37Km9zTvzeYD68+uN9lPXsXX9vc4vPZ0VQ2+Fg/x1jZus8Y1x22k4Gftlp7YByy6Yxe2DD+NfYqPThRK++AFyrJ79jx4hMAZXTH3Xv3C/Rhfrpeeke6JGOwwOfiNs9jh3gP4AyHybWve7A8ffx4XUDlfurVPn7CIuZSCyxnzpyqdtqWXFsukBR4ZuoGm7zx8qD6RHvQrUug9U6awkZO4/tvZ5SJL6iHpIE2AP7sbMjWI+hPM9z1NwDA6Beyxdi/+upW7XZmHtjBLQjOc2SGd7ISJUPOVckQZLTK87x40TvZp7SPOgh6wweVBPf82XLqTGMKJTtzdkolrwxfF40L4OwEgEIdwJpG7zWPtG7U93RhVh9r9f2nTXmPd/ZzJ8umMiboXO+buAjdwX3nz3V94YOxqZ5lB+4FGHeCM7XOnS0sY03QONnZ37yfesb4DPAQdZWb/xrAV4caJwlwa6+1M/Rbe8x7uG55DN6h/1wy55lOUzZHXaK/Vz7DLBZBY22Des1YLn1Lfte3lKba9NKTdcDpsUoEKv/XM7LGLyr7TAJQLY5xFlfrUTGlip9fvCx/ilIX/M619hdOH95pG4ePQ0dsWS1SvnyxPHzQurX5+EnJEPFA4WW1WHOu7i2emxix7NURB2KmTyLorE3VTmd8rayl/mnfaLPr6YfvcaiMq9eY/6B1Lr4eNfeNj/TrKqbk2v37y9071L/mMOqtDFHp8IovlrUax6PHT2oBsGLsg6V4Hr1EX7EbiCK7Qu7WIu2d+u61V1+v2tnoCOT3y6++3KpEhL7Vf2ecm2/0rBxAsBn43GxsMU4X+vVB4GuSlvF7wJApc8JCVGeSP6odbMw1IDh2i3PXWHRCxq5cvbzGMDVnBwdl25E1dtyg68HR4Av0FO989913SydSkvfY//E//8sDBnH9etc34kCpNiKk1LfiRPFvQuAhO+2MQyCDkc4G6SAFYtDRDz/6sFYXUKpnz5LN1wCdDKgCpw2Fs5V+b18rJRvAhoE2nwap++CQfnuaOIKAgEJInCaBQ1fZejtQKwgVgc6NDOtWl0rXL+Ym0GpHXcZtA9kZEu2Yd8bMHljQeTRo5h4El61IjAOjpdPRQBwKtLMdFELfmQC/wsgcuOWA6xVUTXF9A3f+Xh1/DFoZ9EvFNASaKLYyYnPK8teAAwaBkIXGaIexA5/amgDPHD9edXs+/OijOsSH95L9i/BpAKDD18Z14mQprq3fOFjbicmtzOcArDggxm20BiN7habTdji47nqVBq6uPApaGWCvAezJPuSJ+TZwpJ89j53pzqGPW1YO5nI7aVyD7NzRrgo0nRhoTrs4ZwJzGazRToEItb2/s+agEcoFGYOf4B3GIb94aGnJK5kOk60vz8qv8Ll8RODQYEz3MxV60lNHmn51ML7VkmqgtQ9EISuTfwWcACAUwNSH1vkjKM/4ASref//9KokCCI4s4GCwjeXH//Sfdqbn+S5L4pylId8DM2TeKJOp07hPGZIHut/t1Hg9gQzoyg/zI0ioPmsw/uTKKwRF0EhnD71qaYA8GLLcbwKGOUyM39fSCuMsF58cdF2+pnsHmMxRv58V2aLCABUbgFZbVmcB08VFDXaO1YyGDgj6p2k5tbdX/beVakggIum+Bi81xw1SpNG2tEDpc5yTGXtlNpzd6jmuYMMEVMq5fAhNqr+zZbgO2CKFpeiwBad1EM6zPnVefdzlmlgtpwZhLc+uNOz+96JV/2t60LaBSNWBDlDTe9frc6im/dB2ZSAj/6bTZf/aWeq9OfSlndPORnXu+0Cx1sod5GwLtRtA0+CMstxj42/1UNcPxOar+wT55W0BD9o3aM42UneWw1qZogTCQ7iRJx3AyjpzoXC2sbutGvCvgoqzDWQwNzg11FEVuGlAssuNNS1eVsauWTfUB8fGaWf2wbyBQPVnfI29nKOfTA6orbP4R0+flQPP3BMAAO7y2bq4wcjeadC7CyqrcIDDam34Ke1U07EzwUt3D6+/fNGHwnTNVWV7+ABgAV06PhPZZ9AU8MGxFXBWOybGls4hce209nklxSN1sHUHJvSb/tdOneG5osM4+BUAjR9WYM2aafKyQCveVYDB2T4Iy1Pf68C4yISn/cqInOyv4m36PuOhjaIXINvwXAf0IwuzUF/XKthxZ0gDTAVirZn2rcegLc506SkPSI3sX64L4kMjfJZvvfHGcuOVG5U1VoD7yRNlf+uciwl8uATvohu2w1sPyyFkrl0kzEUFp1sphNL1j58Ur/J+snSt4asuqMCWxVh8Vuz/+ADq6OSndaxxyJu6R1AIv495BFTlXQLjfsqL2A2SGhhXA6mdoa+vI9hZtJ3ycQUoTGbz5hu0v21grl6HR8j6yUNvtSPqP+cdnYIfAL0rMIozTeRPxiXA0AFk68u259qzzYvVTtE3fXvHxFwTz8CjtAntKWOgj1AHCNYueRfbt8A0dYl90+/jbxf/XDDkE+AWHyCDbPrFvLu68NWtW8vnX3y+7tIxO9SSgwmguuDUQGQDWcjVA4CvW7dq3olDikYhd0Xvlx1Pcb8gDnPW8dC2oyX1GW2sOkxfZuIl6bv56SzMHyyctFHZqFO+zoA6fWT9XmSOOSd45j4Tg/iuwMwHffhjAU6nzxS4cgx6vtx2sRBAMx5+CiwfYE0f3fEcBYJru/TZV97pdfyOTUkmG1nQRyQTHJ+e59qeLQvn0/Au/V4XVwW26FcBRpNZXbpndsswn+7Y5B2WOhGYgH94nl11xtiMlz5wL7wmnxRfD7hWiw5P+pDnPJvFuEX51t4aZyKT8AXtc08vkDVYlvxYY6/M/Bfl47ubAX+ed9hX36dOK999tT+dIOJuAGXLRdmav7FR8IlJFRyC+PhJ2+la+HvEosPj0rXowNbHvcDnYaLwv2U1aLexktab9X52HU3yIPNQ2b9PH9dYSIryXsbNwnz5tQUKMq/uOupP6EUJF3mM+Ab903HcpsMyXtSfE3tgvIyPA+8YgwuG6HB1jv6dSSAsjACAoVvpI4A4NPniiy8bsKYeOLHDM3YonFouX6ZkCPqXWPNx3bPiIafbZpKIwPvKvrDQcJ+Snh2D0Gc8C/rJT+0wPdk4CuOsHZQsrIizTMmdxoN6HLRV+mwXp2i7se74N2AZ7JjiE0V978GDNdGr5G58/vLpyz+ZHSO10NYLKADjnVV6Z3nx/Oly5crlqu9uog59bh1C/HZ8zURl7JRyoD4yNBffgZ6eSybd4AX8N3chsxCBfANG8iy6rf37TrxoALMzcJueS/m66gSuZxKNuhfdh6xpF3KhUllrOzk7/deSRNVCZ+kXDkIM1fMrD5Yfboa/ZXRnJ2V5W2upofbf5HM+twXwxhFtV3ssxpixqiV9GnfYzrvQ1vOprBSfTeKCPqF+U9p/v8v3iBv0AsCG9TVO1xidNEiMLnVkvivtmnEhdC0AH+D+JSVAHq1JDcYFfGrn0J0c4muGt32krAlyiS1Fp9F+1aMfP5hDbm+8crP6jIw3bntQv/MM+hBM+J233yn9wW6Zzz77tN8zvNAxaO8Kgcd4R53VMbgjY712/VrJCM9TwgR9a0wPz+GDMwYAavzYy5cuLifXZB/4rzFQdAC8RtWD2rmJ/1jxxYvm97NnK06RX00kQzbhIcbFtfIHD5bls08/LVni+rF//b/81wcED5cuXSmh1XG0sQSWVJo6uSvgE/UdVXgQB8JQwNwSBhjI3i7W2zvKCRsFSlt85yrZCj5O/elNSTSomw6ChlJlgIJlgDKEgDOTgtA3IN91qQRQBITaEW9i6gzxjJkwfGdw4HWDb5ldRrc/Bi+HlFUE2zq6gqsKErRQwASudZR1itIZa2d7ygsMcwqEqwTMLFcZ4kxiGKCJAm9gY/bACj5Z43oFgxrUsL9+0g/nhPfh4ABg4hjBdJZdkU65KlnO42RQaAikn8GEzpRK2vnaQLhW4yqW5NdDStAD+QLklKcFQlMJFs3LqPbWU94r/7riCgj+5ptvroFh15fbtlnrgKig+Vu+UOHLtzpTzrF85rilA0rBMQro5yKMwcZqKOGTif32NOTdjIW24T8dc4yVyld+9TMDRvlSeclrlT1KQDyAVPHIOMNpeF1gSBD8F7/4xbqQgjL/i7/4i8oEZ7GkymXM9ijbkeaOLw2IToT0zPlJg6xRVHbSwAmoZWCv41U0fPJ0zYCqMgyzCl67a6bcgdkN1Noqnq9trkv9rqG1j5Xp/KxBLO6Trhoi53YFFkd/lTztMkjbWdiy1qGH8rryoxlHkzlbYLyH3sxqemVLm10fIJwLDdLPYHLty2QkcR1As6DxAUG7RvJWQ9zxuZOi3KYIgqqNAaCd18PAT4MG0gu55X7kg+Cz9P2y1HZNdBUZOg3YbuNV7zgOeWx1aGrVvedVHlH35LwkT+6dq+SxfF/qXpwUr0mjvU1Wl0g35tV+Zr/3cuJzyO1eR2kj9QXsq39nf7UH2U/paT90xDa9Pb0ZjNwFkpLZlwCZndXhWJ0/Mq1og/YJcHr9o/kBELyyoLBvU9e0MnfhveG/1fGcv9c52O0mSBlKx1WQx4x1/ZJcNFAPChrUvFhjNuRAWUmHmfaZP3iWrLwGTQV/tyyd1EU8TzYlNDSwgT7a0NVRDz0jwJ9Av3UlAfrlaXmRT/0nxq7crXrsoPVf8cdyUCBU7Wx69Kjt8gSsSUvHL9/yKQiWfpS2bOWlWdxKmV13hRRgsu1irGdekiXTNKz3T5bZGohXJmgnD5CBCi/RD4CMN954c7lx85VeF2TuJug16825U16ki7Kmzedv70nZqT69PFiePuhDxKAtAQz+s/paALzB8+2AqAaa+mcvV/6d7zJ4caGI8fMu/JmaowEeDutB6trer/b1C/Sh+c6AWvvie5M//U5esuyHuyieP3+6kE1rUgn3mxmnbRIgs0wDckff+QediGGsfSu/px9y8kQnemRsk36CvgLfreDoqZNrMoLAoW0L5qtrVx6fBaXU+/We4sOpZw+IefZs7wDFlzlPbHKuAHB9C/vJs8x/2beXL5dbX3213GLh4v693m17/nzNQZWZ252hIT35lEdot7Jw79+vfwbyvNfnS/ZeNtjMOKsMwviF6a+qh/VXUuek3bQfynnR6oA4rDOPCYgTQD3ke1VSVJdKkjbQg75qH7hfADABW2pAnz5PqYDmUxe2PODxUH+G931e3ZJ+dMZdqZ9wrEuXqVtmhxC0LfvwuA9PNr5AlVR/Tp5cz50hdrUEorbYeStbN4sk0jjjX+ZEG25yDvaP2J6FY+2Rc+0ujq/J2/MG1qCLIN/eZ1EnSQvklD7Rtgt3JjJkXF1jACwE7D5oHvQsoayFz7gEm1YZqozSBoT5jvGoS5kHY+j0Z+Xz2mVcMXUncpD8VvPypA9uJEbtRJseBzwFf3APwJBxP9fESoyXAGsBZATcmD+e429sB/erT9wNK1/t7Zs4iIs80ovauB0X9NjNBM7MYeSJ77cSHJ3cpu40tmQufW/rOw517LlQV3755VeVGLKC5A8f9tlQLzuD+ty5iwuL81WK4snjLoM68RyLTh7wCzDGmOCJ27e+GPl8vhzskotq4a8yfHtxv/vVmfGpQ9Cg/Nv8kS2rVxl116JxS5dyQXY4a+pY12GfBc3iReoqY9PZbVOxUfsvyCfzUHx8hvrIrS+fPuVQ7ZMF9L/26qtV3ubkya0yAPcyX7Xbo2JqykewELTpVt7nwps21xi7d4b2LonU6cq2uI4yrs0insIP00YJlDNHabMpyUM5DBew7cfeJ9P31bcp2/N8O3iXNtMupx+nf019GefB9r3vKB/Quda/Nt51vqWVfzv2ly8PJyLtYyr9I9svNy52t6ff5D372CV9OPu3/1TG1Bf6SBmb27f0s8o3IIlJsHYObxfL0Wao982ufkqd+tgByTjgG/whbKm6Xh0PJnXi5Onl0uUGiNFVNa8vXlYmeC+IPyvdx/kF6E3eRXt7X1KcQhCcmIt/tcMC/T5Jh/S9Doa+e7fkQSBc3Vw7zQ5eLidrN1kHguVLoOee9EIOsTl1wl9/7bVK0GGXCmM7d6Hxy+QtfJQ6w+cS9cJ7x1jFLcT/z54vn3z8cdmcimP+r//tf6ia4OfOni8U/8L5Fly+y8ldGfqIk81lGAUYwurEU7tlLaJ+CgcGZXN41dttsEySxFsHVHW92/HRMdPQ63griFt/ewVFRZjBusGVbaUBN+DR4VBJcW8rpc5azn8yuv2lPSewGauzYnQ+dByzbYVZYbHfZrG4wk97Znk4sTrF0Kj/beCNgDnt8n7BRWhjAMWq7+mzfRipiknHRRpl4KkiSeWYzCcvOCYNOSATjgTMeaj2+NS7Erw1gKgtD4/I3m/HRjryCcP3YSO9iGG/Xe1ORaxTLv111tPBckwJ7uhgSNfif7ZxjVBrPFxUkCcx/JR8SYfJbFqdSoPCNOyp8KWdfED/5NOUAfrrgkXv3NgAiz0PruCHAe5k1BkQrRH0vIs+aEhVfChJt86lA6xRSj1gICyIUwsdbE8qB76DkDIwc1hDGiwBbfmek4oBwVlJRJnBP9Ry+sM//MMKIAXBU/YSDEjFnYZQ3kjjl3Kc/FAO0RhMHe0MjlLWudedKBoJ5SXbt7/yUsqWbRc4ftCZoftFB3nYgCBlhPeoszWavjsXMRLwUM6LF2O110ztpIcOtOPiHY5jT+/UCanrKqNjBn3UPXlv9k0nI4N5+T1pYdAHQG32EFvCcKzhLQDScmrmAFa+M0BRHzqW1IHpuNEXxlFnRMwiQfZF51H9oL7Sptmu/JMBnXPoPFJiSJ7N/sgbAq3qGcE552rTk9sC4V63y5PpwPF8yru6RJnQXpYTFztbfJ/fe81AKfcS1aFtZiPHzhnnOu1DjZcM6+edQaRNr/eM/io944FSs529gCUXPmPhJecgA8N0tlN+N33Y2dougKKb1I/6C7kdVX2dNiX1VNu+ruWnY0+fGYdZ1MU/OMqTbSjQrU2hDRxf+iUNBBJShxTfSoM4LEeZc761KT2XvUOCH0EnwWNoWHPEYikguLX1AUzZQs526QFYa67nR52SvCIglcDM3q9Iu5U6iPu2oGirUeicESRWJstkt3vvGjQPAKY88h7oCJDx2uuvLddu3KiM0uMEvOGX7sFF+UjeOkpnpQ5defDlwfLwbidw4Ft4CLN8JV1dHOqMeXTY4YzmfD9tp62SlvhR+mIu5Kztz84V56lld1vMT/9OP01+k3bavpxj54pP7msw5dyaUQn4UDw2259Lf86isXX5KwFmOdaB1OkuM4C95R/fe6Ay4yTQYUGHRTKeZ0EGn9dFfcdncEuf9Ne5pn9FJqa6m74nQMp7ueYOzKZ9L/bUzo11l03zo4vfVc7m1OnOtL3QB0FfvXJ19W1rUY9na/dHAw+1KDXngeBPk2ACn0AD5I8fwA0znKGBOsLfU0fznJmCZiAry9CkfIqnjytji36zQHSugPrtcDv6VPwYJS/q2Zfs2HlaakOQRT1lWYzS+QfHCljR5xdwT9uprUnd6TjUQc6l8Z7xQQFFAJRnWChtvoFXX3/99VowEFT3fXxqn1c/7IhEgqNsHZnN6hRAfXYHSddKZHrR8YygOOB3+btTfpB+wd/KFHzlvOkvl089u3T1K7SDjoFnTMoABEfOeYcANfOe/qP8b98rI7HOS+isYJPWpK28IUBTfD27gvg0851P+MLdIOq58kkr7bMTKQBYmHd1iD5P+oDYwtLHs3PXhTP9EfquztnPm+Bh2QfKbIwfAADOoePoWbAKygvdu9cLgfSFsTMebKo4A9eyXBRjJ/OXDF79FGTTrEfrRvM8111E2vtLtGu8hE6gXUEj5JnDGisTFmxm6vJWebEnT9bd+NBL28FckwkuEKs+M55Wb7V+OF0WMfEQaMEBe4LqlLjp5EPL1lCytG197YjTpyCJ5UQvlFM+7JWq23u99Ornn366fPJJ7+jFjspPBVCdY8fYqS5bMPXBKXlwKJ6YnYt19LW1OQrM3HakME7eVTEJmd/ruPr8Fx5jxx7P98LtmbVMD8xRftKLp5VwgMfD3yUrlc3cCS/MNVnHBRS+/nplsJqlX373aRbqOlu6dyY0NkMiKPSq+GP4gc/0o8TRAMFdYIUX08co33aywbVLRcvaSexB670bR+xD+wB9WJQB4FSPGyMq/8Ye6mvtdfkAlXi8lfvQ58o4Q59jjfGPd2yg3+a99j3jLJ/Vj+Be9Yb9sH+H2+tFKG2zY5e26ms/BcHVMepOba1xRdJGX8ZPbQ73GgvIu+pXfYqM7fS/9YfS/8M/da5av3e1CHiGtrRX6BfsPzK6xjWD26I38H08WFMfof2t88vpM+eq7BGxcB+QC0Zp+eF+D/ep++mHNiljRHlYTBE9xT95+t79+/UcP7RhQgf8bDIyNCh7AWb75FGV9nNeOZiWuAFgHhn7/ve/t3zvu98t3VxZ61Wi5cRy8VIv9BmvAH5b7kXbWHLIIu2jx8vvf/e7er52kP2//+ZfTSzajp2ZGTRYYMik+GuUVNw6JTIvk5qGrwKv48eWRw9bSTdjH6tMcJ9JB1umlhmaIdkiN1vLIqMx77GNZE4mU0Z3wrjP333eoFDm5ROiaPBlOCeU7TkqOoVtD6bK3AqUQbCgqkGGTpZGEUaASVy1YTsWdcX8jk/u7fIP59fVDUFwA0dXiRmLDEpfmAOeVXEytgKMZkut2dg6qzoRMmManHQwvC4tpYsMqZOGQUVgyzBevVp9k7/yXbRXmWJ1aMnDVehpx0DVetL0ie+aybfgN+dZJcO8uACR/GeAkIouaZ7zWwr4WK+0Syd5XgAKGgOEb8bjcA1a52mv/DJwL9BjQE8DCw2jILjOZ89xZ/doXHV2BPKcA41JKfcTvZ1nb5TS+eRd0EpABxBcfeDcSVOdmTQkvM8FFeWK1X5KG0jXdko6I9g54prjhQc4V+BXv/rVAhjOGFFuf/mXf7n86Ec/qi00rO75jAov+VaZTEOq3lCfJX+rOzRajlHDvwfBMxhKJzLnWuAh77Vfyf9Jf55P+ZLm9l0aOk/SzD4k4JDtZPZMOivSohwTT22f4G/vsEuvQ87O3JvOTtJcGjgu2/T7kv3dLhPHmrbC+9KpsR/SonT6LFwWCD51OtE/Bmk6SzxLkMP3GH1Bw3znXlZSn6CrSi4n808ezMBSGVRPrIDBZPwZvOi46SRmWwmCJ433gKXP6GikrPpc8sbenu51lM6o4JDv04bwnpw35+UoGSsHcQJQd7Cmb5FyknpavZf+RjqS0rr0T+yCcOdA8l4G1vJSzvVRDm4+Yx9yrqSJOkOaK4v2dV38G9lWXyafr2MMINJadt1el7BxngSGlCucTudGO+Qc2h/HbVDB99IQWmmPUq+nTvVd2lr74j37BRnAH3R3lTui1mk4usXrVV6ty67UXEV5LEuxEFgX4FvgSe9A2/Mz1z3LZm23Mme3Wu7la055FXWQGe/0oQ4QnF0JjIs6hVeuXlmukVly+fKA4BwMvAVc0iNp5Dzu5UH+0ufNIIwA6N7tOxU4oJOqzuqUs9v7LytPs6gwQGm+0/cmoOd3zBtyi7+SdqV1AcFElwuQb7vdBmmcc2y7mWZcd9FNnhZAVvc5XvWNWYf4c8o3/ivvbj+4S8V0ZlCDufwuTSypow9ncJiyCuBCTVZLGHaftl0l6p60Beq5HBNl29J2lz2ZhXyzrRiHh3Aho2kzlDv5VbmiDUuMMBeWTtjbRudBUKQApc8/L5/ahB/BKtr4zne+s4IBzgPzop8rn+YCAgFqLSSwrXmyyunv44lDfLc+nfNvTKN/pG1jjMwVuqoXCNh5xeLHVs6w7BD8+9IMzD5/JBOHpF36GvowfEe/BQjob4INgoQse52/fKn8GuiBH/DWW29V6UJ3DUATeTt9vKN8EnVPynLTtHcvoa9ZqLU+uYsNz592SQToAt3IbsOHtcyBuxvU38aHxgTUzuY5FvAZh/PHmAXcjMGU65pPdktOiSUAEp6TF9LmrnHkiU46M4bkHmhuLF9b6wdolxYCj7RLf5CLWoR6+rRoTFxkTFL+Ezbn5PHKzrYeN9c3Gdp21slzAOCMhR8PwxPsp820hcq2Y6q4rgDjKUUD+PKUkhJdznDN1n+61U+mL/wwbrPU5c3kd0BPSl4YFxLvQmfB/4yvzb5Pf93YVt40VqcN5hEg/fXXX1sPb1ZGjAO1t2l/i09OtW/G/XwKPHGNhQcXz86cOTcAcfsVfF+Hzz3pXSDy74vnJF51mULwEAC48hVmPkvHA3iOL8+cv/nWt2t3NHPzxWefLR988P5y585dRL765ZzBB8eOs5Ogd2AZF22lm/ug2dIH6/lLs5i/lgDsxXjGxyIO58GQXc5PgcqlWzhvA9vWgKK2p3ZyPieJcZIMpm602A3g3IUL52fHRtdQhp7UHWb+sTEmHp6ifNajh0Wbjn27fNfZs2fW84fop/zuYhHfqcN0QkyukF9MaBTAZl61RZW8NAvie58vD7h1cQs5FnDVvqkPpP82D10GpWrDR5yW/rC6QGyIrXYAACAASURBVF1ddnXOYkh7mLZ071dqv9PX93f9rPRLNj03u0KjfFT64/roq8/qLsIor5mxc+o+8SfxNvqTMRw0qphzzsFJW8X4fLdxo33Wz+Ye43kOzKVt79FHdyz657Wz4vbt5enTLsGmT0If0D+WFaNvZmHDA5cvX1nOnD3Xh8HOuVhkfrvogn7UV0CG9KtMMq0Y7njX5lefsGMEvoS/jbGxveho2i6dMBgxPArPseB/9drVKtXFD+Xm7tzmkO9exEG+bt+6Vf8oeXflcpcfIhv8u9/9bu28+fDjj2oMlF1xARl50RfT91TOaPfxw0fLB++/v5VD+Yf/518fNEO206bhU3EWIDIrOAbOTsJhB7kzKFyVtB3uUcHj67giJhNlEJgOvO/q4n3bFk8FXsWV72xh2lapFDSVge/MAE4johNlLSUZznGkcNAHV3xTGUgXHVgZXAPl39IzHXCdHLfySTcBSPrhASgqrdpeNzVIW/n0ipnj07FXgD3FOJ3EOlTsJCcZd4Z2HRwyW2pTOTnXBusZuGVgrSDSD1fqGb8Hj9AnnH7BKpWFCrIcluMn6rAF6xAWWD9Z9WnIdQRsQyFNnnVOdITSMPC7ik4QVdrQd8asw2IA+phDesq56FV9eUxFhQKAhr6v6616OFNH1vu/U9mrfORr2slMYXkr5ayBju1wNtrQGXP8Bl2++8Rk4+V151Ge593QQB60jqZ8rIKRVzNopg88r/NqxlfVZptM8OKhyQgz81j6lMM69cwAwTnI4MMPPyx6k73z53/+58v3vve9cuwta8Ezyf+pT+yPvKIMys97nk8QKGmXi1+CRhqrBIzaUHQ9cXk75Um+8f3elzo2nQb7Y9Clwy/IpR51DrkuLexH6iNlRD41IFodsLEF1S/GMTmgOjnl7IYTUbXjA5RyHovjw2FKfbmO3XtiMsxrdJ7SCfI8iarfPHXw1uBttoG3ce+D+dCLBQRZWmIyolYbsyzrghs6UlrmvCl3zht0TlDqNNs4j8gE97kM7OVTeclPn1cHSWN5luBDPZM6Y+/cOS+C4Mqp8pl2cM+j6fDm7443ATnaMfCWltqe5Gu/W+kjPwzQmXy6fz5p8E0y4zwdkrOxYaVX5Mt5b8rYnge77vZWo9Ma/Xs6lR2pGttTnsTyGvPpLofi9+DvCgim9n2X9ibTc8tqOiTzc5CPspqyl3TJcSfv7nVhAnEp9wZXqatSzxylw9R1R/VDHWIbq/829VyT/paGWMc2+eaMY693DZYdr3ML/RwrmR7ySY4hg6GjbHDSpvT6zBG/s3CLTS//qwJ16oGzpTRqro+PLK2Uz2w3ZVa9tudF+kwmOMCeILg+3t5vXHVppwyvCxfZdi6Ucn/qIUBJym+oFwx29vpio+McOj0Zf9h2/YP0peRB3536TNrzabkAd3/2HPbuPoNJn+V+gaQMKLWDXks7SHLArVudYboFlJ3hure3ex2ljrbmOofSqXt9pz6WILiLAPrKnpmQPkb6N7wD/sL35h+AEQv8li9I+dWeqwugzyeffFIHVlnGxhIaAE5/9Ed/tB7YJrCm/5E8yhzQf4NkAld99CqReIzs894Fa7yRtl/eSH+K9gVXTALiOxcrpAf0NEbhPWSN7zMik2fz/frFXAdorbqiUxpD/xzAFB1RZRXZNXnuzFq3mLl65513Kpgm7tnvxtMmp+7L+ZDPvjb+KYdSYB0g4dNe0NGXJQAXuOZZAF38114saB7nPclj9LWy2CY5pMDj2flLW5aP4R7LWirLxmBlvwbMzZIXq88apWZqnqo2c+/WlG9M+OFvaMY19bZ6RT7lHuI3xlXjPN/gIT/aHg5KrN0ZUyoDnccYpYF6gLZrbFM2iIUDfhhHzrn+iDpVfQs9oQv3sohQIM/4AuiCrkDQgBAALKCN8yu4Ze15+kZ/xAvMXD996mSBNvI4891lM7qsBt8bv+uz5/gs/ck4KVWBHwrdLPHEs6+99motDKbtFZBPUC15suoFzw90sX+M1xJIrac5QLZ3dzAmrn/88Sd1OKY7GTiED6CMDFHuqZrd0zw22F3S/F6HOj97Vglvb33nO8s7332n5uDWl1/Ujt5PP/1seUQJhIlVS3+fPVfzkmegpa3u+J6ykM9WEHwtlVIHd/biOWMk2xP9yy731jEsWJ8aEPzZ8rwSuraykrVoxeGuz9DJx2uHEYtT6BDGD+AItE8dcP5xT7174nnmH4DcRc1rV6/M2Uztm3SpHPRdg6W8Sz6Fx6AV9GGxCNr3wmaX+tni7wEtpyKBvMg9Aur4Kp7bAu205Xy6e6F818luN+nVWDblU91XsdMsFlR515dTqmJ8bO2dekL7sILo4yvp+3pf8unet0mbmffRb/uozXaMx441MO2CAPfpf/GpT1HxjzHI6CN9Fd9lXCPGow7f4yjK8h4ElwbS+qh+5AIW/WbuK/P6VCdButivzCbexJjRr/AlMslBmOpVeIeyTvgG8hltcT9t1LmPVUN7+GMAcM+T6kPH+9wa+BLXtkHks8Wb2nL5CT60IoK2H3rcv08d8c/KPrsQLwZhpjZ2xGxz4qlbt76qHRfcjz5lIe7Lzz9fM8HR/ejHH/7wB2V/Pvz4w5JpMCHaob/4Ai5GmRgKbeB1nnny6PHy3nvvlU1m19yxn/3f/2cdjKky1fjznYpVQyiRGaiTmwF1Gh2DRgZ9CHA52Vsz+d72NEAy/urcw6gDamcALJMbvAlYKhwyZoIyq1M75Uwcs0G9KzwSSmHQ8TFQ0PkQhE/BlyYqt1RC/K4iUXgTPOOaxjUDJ+mkkvNZvtfB1BFoZdSBirTg0yDKbVjSuQSaAw5O9eEq+3rsqURSSaXSk8Z8QhOVa/IU/UMwobVGT6VrIJEOVdHtaT/j+OUVlRXz4rjbmfaAuG/O+NbhziDZdh2rSo62eccqOBzE9vRJZRJURttaz6sPhxDUFxyXBzC+yQ8qkTQEKTfKFu8wE95ttrSjEoGfk9+zTpzBBdflBZ2JNfibLWLyWs6jDrSy3Uamt6glmJC/u1qtkdKZkh7QsZQmBxXNIXfFy9bIjIU2ntXhNhOcswUoqcM1HKuf/OQny9vf+U5n9ZzpMhGpZ+Tx5FvBE2gizdPYSvvkD+mSgZ/zaXvOSd6b93hfvtPf9zpz45stC9x7bF/nWd5V18pTez2aOsM5tK10xA7xZDPM5izEroFDDsvUAoem0t/xph6X/5IPk/b5u+Cg76nxd+d6YSEy5AU41dPyu7ahg7I+PCcXNM1osq/qJnfZwMf7ADjps59zF5X2smz7qUv34J46bd++49/0x6SnTrkQ37UHJNNGtTPR5bjaodnOu0i+kf44uVmTzbbkm1x4TfrseTHnIx3ski23scYWVvtyVJ/Uc+oqech2lVdltOQ4HPT1nXFwqXyUJ8SnTGrjkoeVI+dJvtxmZVusTxu5HkaTu9Gm3l0B7m5jra2ss+Dkgkps+U16O1/6KekzaOeS9/Y00s/T7go+6cPom0h7+cA20/7s3yPfVt+mTn4frtyLUcUrs0CIcJYumsWHVUeyU23K2MhLVQuWHYazIEcf0sfT7u319x4gWG3g2Iyqrz36zXclPxoElt/J7ihqewKAV3Bt+bkOzjwALmUzbat9279H21OlP6YcwgMONwNEY0fLbN/mDesiNbRcT+lt2+w8Or9b8LrV0NUfdMHeBXXGkmCWPKyuM8FE+XOMzkMCLK13WzJSbtUTBo3+ven67ZAvdY5AEuPGF3JstJ8Au+/Jd+gnG3Amr6Y8pXyk77C2NQfv+ox9oE8Gq4f14VajfZ3rmS/eZb9pnzIAAHwXL12qbKc8n6cOD5xDdeF/ARQCPcAk/hFkCtRAqx/84AfLH//xHxeobtkigUXp7LzQd9qqAwIn45NrBpFVH3/KhwmGSUsDbGjAGNVFfBLkAuYLnvNeAc70jTafaDtwSzqqz5FN3nnv7t2F7dXoCmjErgz0CHXRCfCR4+RtzoXgnewII/Pz+RzqrTyTCf7222+v52CZXLT3n+T3vd+Xema1+1XGtG0su18A7PRlC8x60geBmeBTNc4H3FZva2OVIRdL8Hv5x8JMzSOle2abOn2Ub7wfeVzBkqnFqn7gmnzo3AiI1fgP4IGuVa/MGJNwWRBcGqhDjKN5Rr8k553+WNoBELwOXp0SXrRh7O4Cm7oF2pcuo8TF7JTlfv0933sUAEZ/4Uezmck2rnih6icDjGznpkB7aoJDe3EFaGbNW8alT8XYaywsUEwtW/rjggXPI5t8cl+WlZH22lF1HPcB8kBfvmOBgx/eyYIlIDDPqqvld3kz55S+3r/PYe+bnZI3LJHi+7FbFy72oaT6wL/97e8W6oKbkIWOePYUkLjp1aBZZ6DW4dJxiOLDx49KJ6HbXn3t1dqZgj54+fz58vnnn9VZcV/dvlPzV7Xaz51bTp5iUfWg7J2+gr7WppPxFbqkWfsmvXDaXlP/QIM18ZIDcY/h+3fSWvW5Ev9OrbuNSxcCgOPz124nFr77sGv+Of+gv9T5BgzsAxw7eQYZB/SmXA30g9devXljTZSsxZf7ffAwCTnG15mUwnjZwQOYx5wAbpJdi57gvsQ9etx9bpRnkgkykmQGniMP8qw4kbE4z6f/Rjvu/Nn73+pK/bZa2B0QXJ0vP+qPp89cumMye/Xn9JnS5h7lb6t30if1Pv0a/nYnVJdZ7rGnX2tcmj756jeNf63vIv+k38R30hAeSd/QmEB9x7u07fp96kGBeLESPr0fua/5v/FK2TS+1044P+5K0b4w97XQVmVz2v+k33xHwiAAci3eTLKavgNyBp+gt3gP/SBVB1J0O43RMtcbbRtE7gVZyif1ImliftCI+9V16HYO06zzFNArF/pMA34uXriwXLna5Z1oB5mq5FfOhJkkY/pLRvvtW19VVQwSzdChN6rW98Xq9517dypmInmAfzxj6SpLwonxOm/08TcffFDz+PY77yzH/s3//j8duKIkMytgMjPXZQ6NVCmOyYLyfoWTz70DLAMW7jWlK3gOovLpymoq85rUCso70DBQsJ86uGkos+8JyPmMAQRt8U5XkwU9GKsTpZAnWG37KQib4entcPytonMVjzarhqG1kM2AjRNlVQqM2yBBBl41fNRLlak3Q7adTG5bAmb8baZKbsdiRZT5UMkZSDq/6dzah3T2vS9BoXRifca+KsAZhDu/KoTaGl2HYnSWHe2lMpYPnHd5DaEzcHK+paWOuvRUQSVfJfAl78ifFWA+77pnR4FYjjPp2LzcmeBJs1SOBm72y/vMFqF/8o2KVuPpM4LwymjSX/BCektrQDudmz2goTFTZulDg2gdZOiwlSM+BtVMF+5zrlxAcFW1ythculQgeMmPYOYQL+dGhQod3NqDQodeKDcCPWqv46SgYJMPNUyph5L+qUccg9czkMtre95XvpJnNNa0oeOZToXt+Wmbm27cDrHc9zENuGCHfJ/8lXopv1fucnzSZ69jvFfZMGtG/kpaqK91yrPNvZ7Y0zCvJ02+iU77tnNMtu3crw5WLbZuNfLSOZJ+PGsQZRbMOvawZY5/bdtgdw4zyfGlvs7f7bNjSXuybz/nvPlhs6s5dn9XT2qjHZ/2Szl3vve86ZjlPW2BC3w8jzwq/5ve7QXtvQPt2FL3rjKyO+won815gSa2k8Cseo3rG0i3ZQTXHEWGdfKX2d3fpJf3cv9NMrzXKc5f9ifnWbqmfvbe5N+Ufbf/St8MNHLsCfSmTNr3vT7JsR96367+e9pPbZu61mupb/dyvPoFtY25a/OTEZQHlDpXZRcDDE9fsw7MzcN3I+BefYQBSorHCoDvsw0E4EtOLLnUE7MCjLZftDPCNSs9d7Kwe2EC0ALkqywLOwc6CGnZmgV5SiNUtpx1Tf00eO86odUIpZTwHVk0mC3fzmnKHO8w4FWuyqZPCQlBEgIZgnkCme5T64+242TpcchhH0TPd+2HNDjbdU8tWbHtZOLwsK7V3QcWASJVH6d8Vh5YlzrcDME6EHYAU+vayvebvu1SNattnPMwtLPyc5XFmTqj+nzWy+YaixTQvuqIHyxVoqLkc+rpNz7vezozrsovlh7rMUODnju2mB8+iDZtr0CD89yy1cBQ2gQDbd6hXHCvCS5ms6+7+GaxR39TUFNw7R/ffXd5//33Z8tx15ml3e9///vLT3/60wLTBBONR3if/WSurQcuUJsBo8ALMkmWdmXDPXlch+NhA1bdcOpkBbDq9porAIk65K59RzK9AZb0CfmbOVkTeF40OOTYjVvMkBVYkA94lzZAfacdp2++xxih5r4LB9ccc/2NN96of2at6+vrI6VdTZ26199pp7uS48h5gOCCxMg3QbrgVjHZcKJ8UYk2cYgl84DPazkO+pk2mufdcQl9AEH4YYz88G4yA41p+B5e43t5hu+yliulXNh5ZvYyfYOu8AB0AYwwRqVd42iuSSt1AH8zt9LNGJtxPnn6uBYozBhPv7n02tjwApfnQFR0h2VuzOCXvsqlMTx9o03Gof9SOuh4A4gF6M75SC0bnnvQ5Tj1dTJGqoWViYPU+ZTKAByiz2buw9udqUmZgLMFbHNN4FqeTnvqggGAjvKpHexdMl1Ox/nXNjin6SNBu1u3upY57+WaoBh9EQjv5IhluXipa79bIuvXv36/MjmxZzyLfgUk41+/t5/rg/Y4BK/lmU9qrVM3G3qev3hh+da3Xq9FuSuXLhVdP/zwo+WTzz6rccjXyCZ4BLaJH/2KLWbpAzHr2jGrCrCgcWzpJBTtV+ttfiotcD3PpOWfHVAAgI0fzcGqni8zAOCp033WhjvLGD9zjM0k3uYftvbunTs1n6/efGV5442usQ0NL144v5Zo7YUVeKl37rsIZHYx/cMOE89CI2jYB5s+rfnivtwJwrjUzQlwQ8cub9u7Kbins/U78zz9dW2AslnnUpw/X8/IW75Hn7N5Cx+ud8AlHzpf6W+WzsUPnzlj8U475LW9r6/OoH/GKXyKk/i9MqGMQQfmpMvObOVRG2hmZ8e2C189hB7RN3RHhzy3H1+C28Yj+7hAP0Sbk3GEdpf+MKdmTjsu+IYFkJuv3CzfmLbM3uZZMaDVL5rrvVvwUQHhyjnPffTRR5U0CBAuiE5/O7H0YDl15nQlJPIedr80jV9W+Wo+m4/PFi9W/f6RN2QH2iMH+ou0eePG9aKxO2BY1H/11ZslAyz+9EIUyaLsKmjMt0sDYU96p1Dx+CRIt459UgsBDx/cr34g42SCsxMDH5ax10HXZ1tnQT9+eMYxQ5NaQL/X5+zwD9likYB3/vCHP1yO/a//3b84AFVH4GiYhzUsdFQAS6ZIR4fvdEZ05CwnoiHcK2uW2vJaC8PLWmGEIXCUzp0913FBLXZz8JgHHcAcregIHloh8xwZQQTA6LhmoP69HR77poAr1Bp1mRaCuZquUy4zJljJfQq9DokgivRREHUadIDpA22mo0A/6YNCxfV9sFvKZJ7jdx1vAdFWCofLL5j9Z9vcY21mHZja0DP1NTXoKibfqRPumKVrOvM6rSo321JZ6cwwBvql8y+9VDLtEPYp8NmP5BmVmM6DjrQBoHPnM9JeJzAXOfhOxSedHJdjOKTsj28KOd+jLKik7GNtH4oyCdJBBZmAuuPV4bJv8kzSynd3INAAlDzjHCibrmrm6unJ4yfKILtIwzOp+PeOfp0ePlktPJeAGv0UBOdaOawcDjLGyHbLUWf757k+ObjmYQCHlAfao33aVGlR+1IDWCvtHv4UW5s07M6btD7KQCc/OmdpgDMA2s9pO0+9GCCN1S1rIEzttJkXD/2zfXncGFyHbW9U5ZtD45rDtr4pUMtFj6+1F4dsFf+USzlB2FZ479BiY2ZI2v+9cVcf5Pf57tQJqWN4LuWmnt8dlrnXSTkXq5M1xk3+8Bna0g74nIGV9ypzZo7s9a7P5RhyHuUTtlGmDKWzsqdX8uPa13kg+dJ533ix5Tzle+W3sXU6xznO5JXU3TlH+3fxTu2/WWPIpbKftFYXaetTdvYOI9fWEiJxEObeGc551oYb4Clz6ZyjL6SzCx319xHliPZt17ujX+q+dJZrx4qLHvMpLZNHpfVqM6cPtf0ydLROcS32Dkha7Y0+rGznOKRPOirf+4DG9/H+tHPqWW2eOkV/xnlmju27i2zZDs8LUBiUJL/Lb0fJWc3b+GrWLlxB8EnrPuoAQW1C2uGV/xcy6LdDs4o+ZHBxwNcA5PLL3i6o01YAigOsTvRuLnkq53qVjdGWK5A/i6/SLfupjCYIp55PuuW8rD5mLLzh5Nd81MGEnRRQ2aMTMKw2e+nsN4EVfUjGlLpI/6t87bHRKVcJotjPzaac7PrNJS5bNjOAGXbkKPvVPN2Apzxs31qRDUgxbdpG1mWX/tL5kL1cAE46dpB+2teqMj8gI/Nbfh3xRK9/1I/85LP+nb6479VeSXOfT1rIA1hX505fSXobP6Se+Tqt2/+Vl+vdVcO4ywzc+uqrOiflvX/8xxVQZQzcR5m4P/mTP6mg0EXdBHjlkQ5we7elusYdm/qezn2V9njeu4lyUYa5BXQR3Ki5OViqHAJt8l7r/QsOykPl583hbyykSB/GoG9q1pw8Y9yiXBnsmiVn/yx/YQZvgeuAlBNXQBfoAxgo+OMYVpseSV77+EP5Tt1Scz+Z4KWb0MWzO0OQFj+BIB061xhme38diDyxUSaaEOgDSLCg4djlZXU531dcd7ZLdXCAIXTgR5tduuFFx5gC6oJtfJq9h76oTP9nXXLFLF3fbZKLJR+1FcajZeNcJBygLOWM3wXEAcEfPenyMPZXHaHcKnsNvJztuHDK15lhzbVtIa99c+0V47fckDyOHgVs7b9flExxn3HLyZO9yOCYpHPG0Q1s9tkbxee1G7gXP3mWPvk+PsUWBNDtb+rb9D3J+Oc5x9J6qQ9lNB7M+RUk0wbYr8ePn67ljaClNdqZP0v/9ULIwXLu/IX1oGL695vf/LbKSelblS44DjjVJQfWsiUFsp/pBS8SxWbxGTD73v17ZZffeOPNAolfuX6j2vvkk0+X33/0Ud1rOayu142eyYMx3U0EgNUHVfa5IoC9Xaaj/NRZMAE4y/MY0Par3XjBwZgnKwYFkOX7BsGfVTmxmrsqq8KCe+MQ7lirOT0BltS1v/n3+PGjAsGhFSDgt998ozPawVkGLOcdrW87I5uFAXncmsnQgEUP9BHP87eLDJasMXlSX1tMi3vFU8qHm3hOumgTPBBcX0AbRl/FRwRREydL+9g4C4shHeu4YMPv6mPutz39RN7NxOGziAlku+pSPzMWcJzpV+f9lQ287pZo7DIXm9Ur6iljh8I12Skz555kFQRplDGU49P32Ntu/XntQcY9yqlzpb7zk7bpMzxw4/qN4m++c5GS55WR9N/hny4zfH95NEA29wLyAn5bJoxn0PnQxsVKyrvV7o3CGsEFGxB/WLW9scVnZsGufYTWYe1DMVb6k3POIdO10+Ply+WXv/xlYTd/+E/+YHnlxvVV/ohzkN+yHZMRTh3wXsDoBRKTMhgH8tW7uzpZmUUocCv6wbg//+KL8j2w4ddv3KiDXmmDa/RRf6LGxY6NKSFDZjoLBMga5dCO/ff/4j8+4MUIZ9ejfrrWbJb4Oi88xOD6RNJntWrFAHwhg7OuDS+G0VyBpWNMKj/J2GYeaDDoC9sCIHY5ZNRzG6VAe+U4zSEgMlcGwNaN0ggq2K6Ua5A16q7K2i8ml77otPRkdBkPHaEEC1VOGjWZVMBRZ9Ix00YafAU+DawOgEG2AqZCc9z7rLwWzA3MTOHT+XBLw+YQcFBZgysqv1V5zRYhA+VUDioBx2vwrdJnPAYNOv17x4Z3bgq/M0vchskOAH4wfACw9kHFJG10FOBf58ktoPRFpZzPaSD8ToXsgkIquv28czCmoHv2qZx968LOKmaPv3nWIEs66Sj5bmlrACCvqXRUoEcF3ILg3quRSIPp/OqA4ow7d/t+245zLB/14Qn9j/44n9sc9Cnlzo16w3eWnB7rk9WdI4MSyxdIJ8eLrLlYRT/QJx6ww9+AA5bJcBzZ7zRKGcgkjZKH+T6N8N4wc00DJb/sganimWPbwkSvMwXgPIeyGQweShmrbYV9UFwG/TU2AWsXrqbUgDSvHR1V+24Dc2osW8Jb82ghDz1OaZbt2/fKogt69D3bdt8VRBqgsfhhgLzia5GGAA9tL3WbNFYG5qVrvb2cT+dmXzZCuVrbn4zOxjdne3KUllCubS/lM993FJ9kP6WhB17tgbR9u7Ynz9hWylLKYwbZXapkywLa80cugKR+tr2j9Pd+fNIjdZtAGt+lM5iOoM8dBVSlPlllbZcJnv3Y05dxuVsNeqZObhuxAb9eS+BKXql3mBm0r+E8W2KLf4Z3qt/8m+eqfvcARpZ0sSak9yoT6l5ppDxU1uy8W1rgHPrcUTrcuVBm5PFDshu8rW5OG6KtS123d9hzDvfznLoz+SnfkTYsdUvyRNFjlc3mZefeAy0LNKvDbDvbt9O3R6ey0D8zstYwdLvtAPU1xqr52TXb5RnnqksrTcbm5AiVTxegjdfdTVBzFpnk63zPoJ3Tve0RAJVPpZE+5H5eAM4sn6NvkHLne7TntehV4ERn4aR95h1mg6atVye5YObfzqv8I9+p09i2WvOKzA1d5ZNv0rEVbE4WInxuLU4Bn5T7Dshi59zKJ22n0rdMW6+/tsrT7K6ERgK+yacmi7izgOf00Ww3/eHU0dJf8ID+Jm1X2eRw0VnId5drZnp/DSgI4Cd5Y68XzUwFHCET/Bc//3ntlJPH6QvZTX/6p39aQbUlEE3WEdgTaKVvzKk+WgbmjsXFL2gCrQXKO5O2Ex4E2eUd4z/G7LzxvIs+e5oi886R9ydQyP3aoQQnecYsSWWJMfAeQYSyHxzYRSmd8Y02wLOzJm1jbKXinQAAIABJREFUz5erPxHlklZ9tTsDpcY0NcHr99nRCg8aZz568LCy0lx0r1JYc7aJQI08y/fWN8XnZZ6Kvi97IQw6wAfMnXXNeS1tMzedTfqkdCDX6+DhATA82NJsVL53MaD6VodHNkCW8y+vGNPpAyf/0Yc9X+g3pz4s+ZjsWNphvMbttOE8ww8Vx09GM58ukiiH+gAJdmlbwC08h6qA/4ePlkePH9e7iGnIWqb/3Ra83EAaz2sjeQ5awWPoVN5vdmHp2TMA5+60ebbu1tEPkLe1A+oMQWvepT7mHvqsHNgP2qckikC6O/StJy+m4e6JlrUGJRk/ffD8ANq0tFTbjOdVIsQsfXiHMwc4dM/DcjkgmnrC2F0woLt3m4/5obxClQqrut2Anp2AiG4i5uMAWoCyG9euF12/+upWgeD0VdmDT5kL5oSxc1+f39B6Zz3zTCCc3San2ycGL+B++UK5FRQG464sf56dMz+aP8BMZs9Obf2ZhdNjvZhnGcXSyeWqoKe67IbgHH7B5UsXq0QDtIaGlEfx79YXgOEA4Y2BMR74ST1Qu6Qv9vPGviwy9MGCTWN5SBlR36Wv1mVp2o7qN9T8xOH1iY0lnyvb6kOu2YayCAj+6GEnpxXYP+XJxKJoW0BZGX7ybMrHnjkzByT3+QbaZ/VjYgfSQWCUdtPP5xlLgKED4aHz5zu5Tt6phc/xJ7hfvdp81WWV0L/8DW7pAoT+hH7rHgC3HfUcbUkrntF3kK+hoXZbvuTTeVavsCh15fKV0u3cb3mypCnta7t5rs9deLxQOo/3MA/IOPLpznnagbf4p49IJvjtO3eKJq+8crMwV2StSp49JPPb8ihNN+2vOrp1Z+9qcAGHT/jkb//2b+swyx/+8PvLa5UNvvkNtKWtErdVZmkbML51OAkdz4qXmCNqhfPZuODB8rvf/bZ2qVy4dHF59bXXS7fwfuZQnJn23JmhXeSZ33/4YZVooV8sLh/7b//z/+gAAeSlX331ZTWsU8MnK5IQjwbdQgVxYTYayJO5dbq5n4HxEpiLyfbwDgWS5xUc7rNttwWosFlpcxI0DDyn06VwliKcDG3GwoqdwLOGXOeSdym8MqcOP+1YJ0/l44oX7anAZHpppbHcDFYbAdrVuGmwFSr7k387rjSe6RAozDIj11QI3d/OvlABpMPmyoh9LyGcrawp0CoOlYF/GywYCOhkFFEGLEtQOwUmwQAVK/emcoI+VTeanQBR0zWVFzQ1YMlAhIBXp09AGt6QLzKwkC8EFdJ5tu6h9PfTxRQMukpInnF+DaCSlzxkQBrRd3mO9ztP9M9/3qOBrIA7HLKkf19rQHMfgNt3eUrHtHj8fgcwObf237n0va0QAcBm+3OA+o41QScNnI5dvgNQgcyAFSycQBWnFLn2ECuNCfrD4Ac+MINhNYgDTvj3/p1pdJwDHQqvOe500JOW8rmfCeo4F/vPgmqmRMT63gDe1gPy8p4J9NcDZibDOeel+twd79IBk0nq92abmmlpBqpz6EGSloRQP/h90UagqoDsw4sCyeP7fskve77xPp0T5S5pnDrk/+/3vJ5tq690Fqsf44A6Z6lXLRUgUL4FHZFxPdmE66JE7UxqVM6dR+jc0jXHtkNZlNcEwVdaR4kneVDeSj5KWqufLa+kLk4A69C4d6e3++78PIrOzl326yi9stcVR8mGbciLaYsq7Pi38Fa+vxzWAVMEWbJPSSe/ly57vZg6IH+XnmmnkhY5d/t5Sb63Tfls/34dv9Tn+zH5jDpwPyf796c9WOU8QHGvZ9/2vJi2kGvqU8GN1KM5tqNkfk9X2yv5jMz8pE3KMb+nrrD/8nfq7dJXo0O18fm+9JeO4hmfzb6kLH4TrffjoJ3sl/6ggZ19kjbaROfL++u+2d1kckI/Kwjfh9jTL+spdhmSY2tWLWMWeMWfktd8d/qq+j75nX11njffZKud2/5AZ+zlWJOXaccg1oCPvuTYc/zJa85r+ijqZ2U7+Vk+pF8JniZd5Q+TBuR57jGxQZkzUaJ4cQLlpIuBbyaOHOIvMtRfdkZfJb1U2YAu00Jf2bHA4WsVINaCzQBHYXu7LEv7d12apXfcMf/UyHz/vV8vP//7v19LXUiDH/3oR5UJTlAtCC444FgFZY1xzCRNXWJ7tXgxMsbzgsvMv3QQdBEUpR19Zu6j36mTac+5rbajprj+feqA9LF9v7KVNj35Wf+5+jFlLslG1B9Wx2W8JI+sPl8L9dcSBva8uvJiFWBoH60SH2aBVpm8f/deAdv6mpUJHjt+Wq7bLzerjX7SR/v78nkftCgwS7wNsJB+KbEQ7+E77mUBoBYUB6CWLwTM6Y8AaPXtoBdGjE9SzysjKQ+2qw7UD3eelXPntj4pn8HuggGoGHvyRSYblc6YGJPDROEH9Q/PqF9sXzvLGMQljAvJmiT7m1gDfwrwN9sgG9nYUt1p5jf3gR3QPjgIfbb8BUAn9CSG5D6zXi33oX+aspKxYMVExEaz+JA2EVqQ6CUIzjWzxQGaxUQY7wp0FY90OS53gJvcp+5TjxPbUSLGEilkklITnHFeutSlb2j73FnKfHQpmc8//2KlwbkLXc6gD8h8UaUUqPNLtia7Qm7efLWAtgtzqCYA70effFJgHX0grkPP0N/KGB070Xa1ATnlquKTAaNLn7KIF6CqJV+K5yZhCH7m71p4efKkDhKs8bCD4gxlGAZX4JDBOoOh5dJdDRWDDpBNnwC4L1w4Vwsz9TPXoDVj+dbrr9VBpujgxqV6YR+cQp5y4Yf3qd8ybmBh4ugYYCun5XX5fpD6FXjsciC9y+abfGb9LYYh1qXcaHP1o6r024teTMs+pyzms7WTB1yqygV1Oay9TlGPaTvUJfBq0/pSzZM8Cy/SrmAvvNgJuJeKzpZKUn/ZH+WuQdZnXXZkDq1lkVG5Vu+kTpHOPls2ffwbcbXUkfvf049Jn5QEz9rhMIuTRZ+Tp2oMYqviYsqm4xOHqgNej/diNH0G4AXHrXIhL19WO+h7bETZThKXjx9bvvjyy5JrAOQ+iLcxnravLIR2mR4XENWpPGO70Aw9xPO8n3e9++67JdeXL51frl+7tly92qWXPMiTe9GN9N+FV651/fFeDAXD5fPVmzdr1wVZ7ZxNcub0mZL33/7uN8tXt24tV69eq6oAlnbZzzX9c9cStIEu6KT7U2KlFoH+m//sPzwAzO46Tb+rNHEFgY4DQvFJB9OBlzHdrqHzy+RroLnfk84ZsEKoo5UCCmEhPu8G0ecTI15ZDs+pX3i2vueH5xQkVxF0tnn/kyePvuZoy5S8x4x1JkKm1kDB3L3FoOsP85yOLs8K8ClgtGXfXRlhfAlOCPgxBuimo35UAKmzqUOgU8Hf0Ce3YSlYXNu2DbZCTTBdZ9LFgFS0ldE2WQ46IAku63jZD51E57D0f2wPT6WpUk1lKV10wnnW69KabFaUkw7tquAjK9V7ZXr+RnAQJoU1HbI0qo7Psj86c66+Mfe24TzUNhsMSdU46jIie4c1abE6xbO9Sr5xHmmDdygvrlilc6sTvwcEpL28YsKtjns6w84B9+rs8zwZKc63dDaYSGPpOLruaWfk74E95UT5MOPJTAX7W+0zT7NlrhwLVu/nRF/rU7roAS1QcDrs6qBSXJNpoCHTcOl8Jl/s6XIU4LF36JN3pEE7ZM3v/i6tDchWmS6Q9OvBE8+noy8v+v4MEvYO0KqA1zp31rvbauBlv7egf9tabfB12MmM7G5fMgsfedK4gUz2y9+Tz+RLaZVAieMHMDYo28+H87XxXvPdUXO0ydlWgTX5ukBwFwsiQxDaJK2UAfhI2iS9U6Ycs3PNfSkDOltr0Dr1CX1OW7PSYlcm4yg9svV1DiIaOUwgKu2J99uXdJYdS/K1c7YHAXJ+bTPnxbb2vO4YNx217Tqo8h9TPsE29zyVPKE9U/f82+RizzPyzVE8tn+nenZvl5PHUpftdYTycdT8ydPZH36XR9S9yVNcU6fm8z4njfd6e89/CRqqN5Me0lU/RSc3wagcN7+rX6VBynzSweuWhkiZckxHjS3nJu1f6d0KgltnOQ75NuckfRFBq30g6IL4XiZ9R+qwnFczxNUV+ojqgtR50lz7qf1Iu7TadLI9J2OzgJ/cZROJAbZRuq7+bWcGEGjXttfnzyuhwK0MG5232uRm2BOgd03sbkf6d997QZfjxw7JwtRv54E6KwUwqzJVGwiEhvAJdRwZe+nWAVOLz+eeQz6F5SG075O5m/qZLcz5npp7s/gjq7v4ZhII6lWzy2P2g6zntTRA2Vl5/JAJCjDCExVoTq3t2oa/W9hOvZnzVdvwZzFpry/1+faJKsm7R/ko0KlB8A5sf/3ee8s//P3PCwQXBMOPJBP8xz/+cSeUnDu3xgK07zwYiBuXCU7Izxm0N7A15T3Y3l/b4qdu7xzsSBZolZQagKGSHeYgUPw7dvTyudpX4kQAaTONBwRX56SNlV4C+Q0I9q7DtAnafb4TYFppbWm+qkvapSoEIBMEz0WN1C/SLv29vf6vewDPBgDvxNH2l03WenDv/poQVmOcBYY6vHPK6xlb4j+bNe776xnq8g7wy/dudTcDzrhWEKV4qejdYK/gH588UwcezuF7zFnRtXRBg6L829sEdZpyqd0SLPV750ha2n7FP5Qx4hynodFRtiH1r/V70Sce3piLLhnLmw0N/3Ov/jn9rt1BHMDIgXDs2JwddrTFc9TY5fss3UB/XchhbC7stL44vVy5fGk9tFLe1Xab4evzaSscc/pJaaNTZjsTekt4AnyCH92Zry1zEZA2790jU7QPx7RkkLINTYy1KA+DvoNWPAeQ9pvf/KbAsOvXb6x6hHIo2An40gN5ee/V69dqoUVgrvTBsaXaQe499PHihYtVGo0SDtQEB+PhB5wJD77L1GwL2yZ95HbWYwDaiwtzvbBzahYXGRN9W3XBLEe1z4Qeoxzf8+I5Yy+yuqu8Lnrtae9yXo5RuqFXH5WZLplCdumZOgTz5s1XCpNChu/fu7vcvXun+AdM6O3vvLW89da363pnYbMI2jsLlBVonzFV2tbWGb3IaKyizZcn9P3T36oFyzpssDOi6+DEKQ+Uvr1+p/KpLkudJh+nL2NGvdnivnvv/yffVnkbstNjF076YalT9ZG4bhkO6CnO5rwyJnA6gHD4u5PjLtb8mEFt3CBeoP+z2phZoMQGmZ0sjpBAuL4hz+tTqnfoj3zk+5yvxERzHrcFhfGTBtcqHUBcPBinJTxoV/tMm+7ecf7rIMuTvdgHXZA5cFPmXtryvKVGyjd88Xy5/+BBtUsZHmgEmI7v03qjD2a9cvlqlRkxUbrq/5/gAEvKet1ZD7WkHWjCfPj+Z08eL1euXCqQnUUGsDl0hvXnBcGtMMI7XcAyZkHGWPRkB0UdDj9n/Hz62afFHzdffW159bXXag6gl7GRvhhtW90DnoRnPvv881InvuPYf/Wf/AcHAE1c/OSTj+oTIvCgDhSDE1zkO4BcBgKBPeAjnUEBP4MqlTqEppN0XiHVWDFhOlYoxC7R8mT58osv6vtaXfvWt9aJNnNB58J+8a5nz/rAj15ZiANcxvnhWWvB6VgaJEFIaMBzOkc94Xdrkl1ZoD8SmHu5zjtddSiHL2oGM3YYgQUHfjC0pPtDQ42kiimDQ5Umz7v6bLYsfZfWm2B1bbMURMdWoONkjivEZQxmRdRMd+dB5WHb6Yzug8m9gjZwVUFY/kLwN9t0+4zOaymgp30isuNQmHUsMoO6Mxh6JRfaKEiOBz6gv/ytA8Lv1jASbGZ8uSqpww4d+IdxgV4C+IIU9MmVVg3ZBhRvtXUVTK7pVKHQ+F5FT/86KOtDjnTyNZy5uKIC7gOwtm3lKvmksU4QnzXGh72opWwmrf3ed2/tdVbB3rFNPqQ9ZbG2YEYpinK6KG309EkvMgyx6A8KWSc++42Chj9U8F2y6VnL5qzCm23jfGig03n4Jgc7jX+CE4zDcXNP0icXSFY5itI7ZbROb4cJpxNBW9u8bYf+plOSoNXeOTEoSGclHak02MpKBjAJgueqqe0KxtTch8MmGO6hZTWvZkkXarI5rgmcZ1kX2+b6WnKlSk7s/j6iRII0rBIyloxZD5XawIlqq0ChlokCcCKzVb0ETeyP88unK/ypg6WNffDvBCrkrwS2cjFO+U3H0vfCL+pxnUffle/ASeEndaJBTMqyAah92stgOr7qdHnBYJXv0znNIDZ1nDLj+PZ8tHeOS8dPBunKUzHfK48M4MTzOoE6OJtu3RZHpHu+v3hvDimr8j9TLshszAqlovRQbRePxau171M+KHVIxUfTvs9Y9qj6MiWQ1lJE83AdzFeTNc/XTg6yjr6+m0cZU2dI49T1Sa/kveQz5y5t9lG8kQuH6iMdbdvwOQMq5WkfxGu77HvLbI+9x7XtaIlqTS2TlhUL25FyYHmadVeLWWNTT91DLlcAKjMNc5dLBc/tY6wyERloR8mAJXHWYM1zc1iY9cDIKSOnLrbshkBi0rJ4esZprXF2m6V+T5281zPrfESWZ/q06grnJ/WL7eqXO5cG54f4vSZuOyRzH8TSlrrIcfNJ2wYh+rJ7XbjnVceuH2vfS3dEOTbfk8F9yoa+jbZcuvchmQPShs+n/2FCAs9Vcsmj3qXGtDAe/Av7At8I/B3S4VNCKXeD2XfuW8v+6cMM/VLGky7qQQEuYpT33n13efdX71aMRPyE34XPxcGYAOHGJ/ZLP2Dvg6dv6Lyu/DJ62GxdfSIBNO2H/q8gQfqu8IXvTH2h3TOLM3d/OvbkBUEIAYq0x6kfcmu+cSIADL9X6anxB+iTsa4JQmlbU2/6TI4/dd6m1wbY8MyV8ZeNGeAlgAIXM6wbLj2TPvRX4FQfrxVog+sCQtBRejEPApn4ygLhjJuzeIxp4Q3jHWN79T994fBTsgL15QXW6Y96wxhMgJnvBc1pix/nyqQhZadKQdQhis8PZdqrh5Ur+7jaIcYxO7mhif63Otz3COx7YJp/S77aYVGHfT6vfshLHXv1DmJBZcfiTlXnzvkvOhynL10eABnUv2QcfEc/AasFJNUBKaPyWC7w8J36jcxqMyTpb+5mlz/kH2Xlzp3eecCPCwfaNReKmvdYjNhKVXKNbHAys5nXymYvoK1B8C6H0jsNGO+33nhjOXPubMXed+7erUxLD/bDvgHY18GPV68td27fWb788qvly1u3ir+hBfFvn7vS5bY2PYi/3/XQx3kov8tM8KbZi8rk5pni3SmHVPNWpVR6IYox8nf5f5ME4w6bgzrU8+nSZ/uAiZws38AEmordy2ZQ3YBD+G7Uv6sT4wKCU0lBQPa777y9vP32d2rcjbu4wNy7OuQp9dvqT4wv3PzY+I5623vVS8ph+lil3+oQwwbBBVLTT09f3Wfl5b1+V6/ZP7KDeYHZz+rLo3xPn33BAvtuZ6L6au+bqsdpN3VGxvLyr/IIvtMZ/V26ST8k8cf0G3hHydSA2syz5WKM2dQ3qw83iUrMW8bqOQ7elxjTusAUZYX3vk7G60VDztOYBVHGpy/GmNNuuYDbNF6WJ0+75jx6zoOXtW/gqWmf792/vzx89KAywgG9WaBChnvB8ELt4kC2f/vb3wKvVykjeL1wurPsKOjDw9ekxJOnZoG7d8FgT774/Ivl1pdfLKdPnVheuXlzee3VV2tRh75duEB2OVn7c+bj7GrnOhUB5CV2u/HOS1Um6OTyEBD9yy/WcmyM6bXXv7XcJBOcQ2HHh4IG8pV2XTozro8+/ni5crUPKa77/uV/+s8OMFx3bt8u43z33t3aVnnu/LlanUPxVYmIxw9LkQAcejJ0CdmDBxXUwkh1WM8IbTHl6dNFaJ1fGM86Pm7Vs3h7Kv7MmP78s89qclGSnOQtGJzb92AU0/ZRpE8ed31ziEFWDPdeOH+hAl7uBUgp0PHihVKcjBeAE2a6f//ecvv2nV7xO0Odqz5lHoMAUMe4PFikT4OmNlsfksf4zH6lTTNeeQffA+hhCJhkJsNsc/oC46nQZfgyUi+69hKr+NAf4+MKGcxosXqFvE5K3oHg0r9KcwjiPn+mL1X1vNzyAM1668HL5dLlS8vVK1cbgKwaPb09x+1eMpjBhopdJSHj6ZjV3LHdqIKQLuPC3+cvdI1o/q6SJlODvU/77ZUplVIqSejiNg8cBH6KyT/6aK3fBs3sZx5+QLvQnXnzZHKdR1faBMFXo8XqUWyd3QMrdWDN1CzdAMKuDQhfYkC7xlnXlVZhQVPoT39U4rW4hOyMs4ssMU86y5VBsmbhNOBXNVXH2Ndq9xzKwbUa73kOJOha+/fu3F0zXg1UuUeAycCRfhp41bziLJEpEtvQG3TGOLSzgYxcnpPQM/iGhx4/etwZIHXQUq8Q1yLbHJBQhxlOthVbX16plcDz7aBQVqlOC35QWQcVvNdhC1vWtQGphlJAvYLI2o68nX69Oh7tXRT/GJhxP7yhQ1U7AaZem0GWtNHYpeN8+ZJKvrMV/dFxyWDXeRKgTkPpcxmc2l4GYc6bAQnX1MU65NJCA5H38HsGnqWLVpB5q5NcQM/UhDUbr+TfzOrJtnPBZ9UFwzM6cgnQS4u1dMvMR9FqwHjbkZLlJE7/as7ngJfaOjngfAeJnSmpc5fOoDTjO/ubALF6LR3BDFLV0/vre/DCYJXv5Tn5wEVCF+dsy+v56YE/vpdrOYbkKdvJ9ny/AV/qbQOtbFunK2mnbVGHSU+fz/euTL/7BbmnzX05FJ+1X46HtveLjMpM8vJK2ykXUfMwC4nluo8OWJ3jyXqVhuqelFf5teQvaoMrH9ZwHo9uDehXYG4L31q+Kgt++2mdugEB7Qhbl3JqIVd97A7yjpL9vW5JBz7HIl0NmDOYoh/aSYPJnPe8N+UlnXhlyADcflW/p+/KbQbr0jgDivw95SxZKfVV8l/yqGNI/yFpeZTc70FDdc/KSyF3xVMT/BioaQ9S1wvSyKM5Z47D+XnpMQ77xaFZOfA+5bkBsa3UAd8LcDhvSZ+9zuggfdtNtA+8fE8BR2NrU9fU9fI92r8mY7HH1GCGyQi8Qxr5vtSHezo4T75LfZc6eq9jcm6lP+/IzK2DpbfbV2KD5dge9QF93GsCkD4AQemjh302kT4nz+VuQP0DeRXbVLmVAyJDjDrUksQYav5OZhYJKGlPawEHW1w7mDprEV8Jvw1/CN/ZOIByKB99+GEdzobf63lK77zzTu2gE5BUB2hj0n+BRgLyOTc8U38fa7/gWR1sO4ferXX2e8GZJIxOmNl8iN76v2WariBUaL8qRTH2uUGJrfSavFB2Yn6cf+dSPlAG9XMEnPXxHTfxqYCnPK1vrz+iH7TahADktDnqlOTP1e4V328lUaSBoAXJPcRwHZtupVBOVNmb7SDUPgepSw01D7FoP1myQ6cGrTlzqH39PZAPnUwEgx/PnD5bcWSCcPShkqqe90G58BnfwSO1k+TcuUregrcYA3EJso4e6OSjzgqUnsbHJj1JM7MzteO1uDQ+fdPRkovbIbfqjcePKSnU2+PRctBC2ZUH6AfvInMZtSn4d+XK5QJ5PJNMX7XrnTc/8Ix6ktimyjeUrurkBOJQdQF1sLsc7ImK2QCR+J1FAw6Vq6zoAT6hi74Gz1i2RH12+szpipOIFTIBrWg/u114L8k+ZB/zHsoFMD7bhs7GBoBIHCbnQh08BJ1NCnNOGGvJCOWMxu+HBqdOnSm8Q1t1987dSlrq+LXPjqRtxnzn7p3l088+q+xREvve/Pabhf8wRgDuW7dvF6/o41Hr9wag8eWrk8F7dwGMYxzl31FT/TilojgHRF+nMZl287dzfcBE5lCPkZEuJ8FChPqCOE+dRB9LDpEp9jOt/gj6pgH2Oj8E/VaHFLJgxm6gM5Us1nF4lzIhhrx+jexYDgLsg0Q7c/fRcuf2rZIb8DFAcDLBwbnaV2YXTPOmCW+MlR/mdfOjuvxV+xzt9zFfaZMdo35K+hm5Q027V/6aNuVrZ+F0fJr+QfooqYdb77Xs0/eMlevQ3aHlelaL/gtUj/iy4w8S6vrd9r/1ePOAsXbLYSfkNMbV2fPa2V60ooJEJzKAQygPyhn95FkxRtrkGphK+sTq6vRN9E2ljzbSfhtL2abyrj4smlFGFvs5ehoeczG27MxUPUB+iIG1z36Kv+xB9dWHPs7YW9a3siKNl0BHMrHRLz6Pr/DZF5+VDYLWYJJvv/328uqrr/Xixukzhcf87O9+tty5c7d8iTfffKP0KAupRbspT0kf+BvMUF3Mjgpwmo8//P3y/NnTKodS2dpzjgW2RCwO3UR5orJdJzhToChePHH79q2STUBw3kfm+e9+97vGf86erf5wICaAugnb9CEz4OUFeawx7nuFKyGnxSP/xT//9w/qoRds6XhQChNisdr1+uudZk7mJo4WygFwnA7IKBpZATxexjMekAnBza6GwHQABQzRMa6/+MUv1u0LChwd8yAQC5hjcJhMGII+0r5GmPe5XaCA7Luk8vdYEBrAZ8ajU16r0FOPprIDXmx1r+7du7uu0gNMowx5jkMi7ty5HQ4jK23t5EHoBr9b2fFcK+BlBYzZFvPqazcLyIcOlJ354IMPqh8adBQmY68VVGo2T/0xxu6K+gNWeu7eXbNJdZoxVrRVp0fXCchnKxsSwTMb0yie7wT4PCgChuI9MDOAP3PB6hAC4nYy6Ml8WntbY0uf3XbGXOiEWirH7HmzCeQRg2WdcPkEY9HKpE8yh15co12eKeE9cXy5+crNmlt4pU+6PqiaP4DgjIH+uqBi3bysV5/ZDdAXGvCd2cYIuAGufc0VxTQc0gK50LBnoGhQ6kqhuwdwzhBcnUeuUy/NmlBccyuLh8zKC9KdrbvZP8FOPpsnDoo+OkyC7x3AdDYyjht9UKlrCDUyvWDRhoT3F29W/faW3SeBAAAgAElEQVSzBUijqDDAruzX4sVs5zaIYSwGAyonaEh/mLc2JG0AeR4Zp9/ylKWA4D+zIBKkNtgR2LDvZm7QJs/xbgMZPjOI0ungO/UEc2JZJ7enGigIkJghwzvoh/cLAhig7IMijYhzpU6DFhq/1IteT+OtgyDQU6Dw7F6QFgYJONHIicGJ7bgqugVdXbNTw1aO1Gw553d32mho1REGE/CaCzoa33R4KiOJxZMpbeMY5RX7Bf3kSd4lTRK0oS31D/zFP+RHGnQ/egu3gStjUZZd7BIssA8Z5Ca/mE2VWQHymjpKWinvgiZc17FK+dOpc9zysvzSfe96st6ro5XgUY5B59Y5XAGayU5TBtUd3OdOJuiXoKayoD5k7Gb3qc+9P53ynNcKdk6fXmuAuhiaIId8Jg+ng+x3OmDqVOm48gb1c+Pg3gTKBDv2oGAG08qKfdex5T3ywb5fBirWc67ssNF/RwUV3F/tTXkB55W5cBy1qDzZKh5Sm/1U16jPUk6UuexDOvSOzeCbdyYIrl4zOBPkcfzt32wHhyVPp90rfrS0xQAmLoKkjO+DCsfC9/ZRfvddzkH6E9I1eTHH4vWUoxXAilJXjiFlZg+Cu2jJPeoa7UeCu76rAp6ooe04fL/jc8Eg5TP1YgZpvmc2yBwKKn2XvK4ulYfShqg36INBtu9PfSjNc77V+elv1HxWkNvgXuo6x7uXizWomxIw0jJ1iP5K8t7edjh3vod+KVPNjx1YK6Nct84mbemPrvZrss97R+HxqssLEFB0JGuwDpQju+/0gBYNVkby26HMcf2NBCOT36W7dl0/lP7II8RFn3z88fLVl19W3xsAOF0+O/5wJTCNH+Vz8p8yDH0a5OsMOmVQHVzfUZqwFlWahgLQ9mOvT5OPnF/t9sqrUX6xZKPmuwHOvQ1WdnNhSZ3kOPS3LTXpvfoE8grAmOetpJ5IO5/yu5cffSZB36/pOUDa2RW35z3oxg82UxC8+kkiyPNeXBHEd1zuEvX71F3oIsAKDvw03qLOfAE+BbjF4fUHbP3uLFb6rP0UJATAy1KD6OtK4Dp4WSUGiF3x8R9NYpl6D/+tbNjs7CKWZOt6JYmdP1+gh7rq4Swy8R33kehUmeCjE9Uxxi6MVV8EOjinXbcWMBKAmmxRkuy6BjVjf/SYHdZ9mBvzRRLX2XNnShdVLFTZvPB670hCdvXZ9LXkbcYmf2tjzbLEv4Uu0JA+PHzQhxJzXwPFp6v/fAK88I/3mNkPLwL8WhqAvqevl/zOtU4qZDd418y1P/bRMfDJ/egB3sV14it+etGk50R/VX3/9MmzokuXPegDVxmjMUDzR5+Dc+3a9eKXX3/wwfLk2bMC8QuvqXdRfuVRxd6UPNEO827uuXrt2sKiBosJxNmlc9ojHnC6s7QFwskMX7OI3RlWB4l3eSbwjn7HsvKhfi80bnkmeW1Kz9VnL9ryUAO5vG9KOXHY3+lTRQcSax49fDClZnt+iVcuX7y0vPYaB/5NwmHtAOuDL3k3uvetb79ZQDnzZnZsH4rZCW+JX4mnOa9p950fbTKU0idJ/2HvH6SdVgbTz1h9p15eWOVQH93FKn1sdXjLxkElx/aZFT1v7nKr0kazKGaSHgu9h+/pQ0e72gzv7uQ9fpgzdETpZHQF4Dc8Pwl2xAy1ED8LZzW2WXznPn7M6q6dW3OWQtmRSrrbQH/fo81J7EO7Iz6gjVAXp/9T/d6V1yw6Vb3vKSM2sat6Kd8lJuLZi/oiAvdZ4jezw3ln7SQ5d77oY0yu/WZcXBfXsj1kE7zlH3/96+Lt73znO8tPfvKT5a233ir6ddLhs+X9D95f3nvvvYXFsD/4gz9YfvCDH/QB02fP1W4cZEhMxjHAF2ABX375xfKrX/1yuXP39nLp4qXlzTffLIyJOAZcksRX5un2rdvLg4cP6vdTJ0/XAcPocjBAMFf9MdoHm6TffEetcIB1dax6UL4VB5De4jXFz8uyXL9xvfRR3f/P/71/56BqKB07vqAIeQiFdf06pTteKSbvk6bvF7CKUaTDrgrrNBToFXXKrEenAaDzFVyOkwlBmfSf//zntTKoI2MbDI7BoiiZRCYIQBbwmFpV1vV2OxFt0ycU751bd9a6OfSf5+kPPzxHmzgiEEDgWdDKUiNcs1g+hON+/pktorHLQML7WDnpQvO9AgltoOU732V18K1SvEzwL3/5y6qfo4NEP3mGwvJkzL717W8XuGiWttuLoCl0qi1Ek8Gj4RYgdUunStTaUDzHNWhFgfgybseP1WoP5Wa439Ogza53qwF8wrv9LGdktpJozHEMGAMMa61C+u9WLE/Uxkh7Iq99RaB4jr4SVLA4wT3cy3e8m/5yH8+woECfAcJZlWUu4CVAcP5BW42vJ9gyLwL58rpOAUJq3SQDj85y7m0TGgKBYINfHSXHSB9pO3nDAI+2eI55Yj518GhDUAMngXcIrCYI7hYg+Yp3djDXwSbvTcWkcnIc5SjOlpV0lOE9d3io8BmzgCIOcAVb41zSjjLu+QDSUUNd2VCT/aoy0kERSOSTOfvwww+LJgB9zrl1wHTKBOZUeLTJsxqDBJ7ou8GvwKN0hCc0CHwK7DlugywXcbhfhzC3gzomnqvMFrZMj1NQ4D1nCIxDvIKaE5BXFnwdwNKr9NWfcsDIxjnRhyXNPWZfl86ZYInvNOI4c9ZjrUO8pk6sgAH9I2DRcTYroDIcZnuwepd3GqQL8hq8JgjOeN1BwX3MlY6agVYFZBM4GzjprLmTR4fOAPwokEjdpkMiD2UwLxC+OvWz1blls8F8/vF3/ZtMvloMBJjO7XrTSeeSIL0ClFrVf77WMq1shQG1eMQgJ51YAQZ5jnbSiRVMTEdVOjtfGewDwiQQlM6v7UoDnWo/fU7Z8Fk+fYcOOfObTraBZQcNHVyYCekirk52Ooj2he+UM3djVJZjAIM+J91tT5slYNML19uCiPy6gvIEyhNgG4RJmwxs+V2ARFutQyw9+N7gUV8n6bLqurH1yoBOsTTOdyV9aN8Adq9/nAtksneqtQ0SDNnrO+nmXCF78lLKeYJp/q7/laC5zyhvyqjyyKf/cu7S7h36ffzD/Q4SZNHT/8xksuxI+lnru9CxcZCetjp1SdaCrsz6ZqaNp/eZ/fN3AfZR+7n4wWylqOG+ZvNYlgC9PBlm1c/J+LfutSWZSr+Z6b/LyprOdfC3u6ZOUVYFI1f+OrHtNpKHnSfv8e8EI+W51AXytDybOkb9vJ9v3nkI5Knt4308oO9Y9WkcsqjcydN5r7KZPJ+yqM50PMmv8qx9TwAYvVNb3gN41G+2j+o0aaYvwXUXZWxb/4/2Vj0+J/+qb5w3AdSksXQ+xL/rYeStI7OvtIGfTBkUwET7RD/0VdTT6mrnzaQI+cl29U9ST1S/qqxYgxwJ0iVAbBvqa3k3aa9u5jlpso63gB3CkAHCdjvneK9+rHRjrMxZ7VKe8prEa/rW3Ndb5Dsu9XBLF+D2/Ui+49oehNwD1MlrqyzAVZUpuYH59l3wgnZNDCsZrkzAfka6+amvkL4R/cQHrCzROUxNe64vkSBKz1MvRrkoYla3MYmxhjJT+uvYspw+11nNnWC0RGJZlyMUTNev0u8rQGOAL3W2/h82jfeaGW487X3qA+ht5rLy78Ftgs301/jJRUhBO+MW2iAb3O33AP4eOIgOYOFKm0d8T6IbIA9+O2wI2F6LVbPTledRzYChNX4TQh50u9orE7/oF7JK7KpuKF1XsUEn7xlnmanqfAt+Qf+KsWrBo2vh8+PiBzTjWeivj8V7oTF9NDPS2JP2oZPJbEXz5+w4aB5RHzH3+jFiArQBVsDzH/z2t8ude72jYZOfPsjSOetY+2HJIjE48Tq8e+8+mNKD1R43SD074OoMivbTu1777IKwlBylRY5RJKX1BQdUcm8t5jykBO6Tpm/pd/zV3qVCHjjZ4PSdZKCKJ4iVTrLY0aUoOHyv63d3DMZZEWSzGuudPH5iuXDx/HLl0sUV4Cwc6SJ1qxvYqz6dP7e8+urNml+TB2mLBZvmySsVM0GXKjVjydXdgcHp52oj06dMG62fr++qTBlH7J8rvifJaA501TZkbL6Pd7WjxjXGU3zvAo/vVYZN3NKGSkv6o17d227a0M6q+/MebYg+Qi7q0G7GOuq5tDvy6z7W0q/aFt0OH9LqYtXeTkKP9Im09yxwOu70U/xOurl4BQ3dtSI+I5bEWO0X/YCPOtmYgyfPDV93SSYPqlQnlN2YPtI+OOrP/v7v65OdHByk/b3vfe/QrkbkkyTlf/iHf6h7/uIv/mIF1BmLGBb8bfwtXxTI/t4/Lu+++8uShz/7sz8rINyYxKoLjS0/aAzn7Lk6P4Zr2DD65pjRI598+uly/9690iO0Be4nb2Wcx+/S1eQtdDv9pH+Ubrp8pUtul9/zz/7dn1QmOIN4+bxXy9wCdePGtdli9KSQfbJNcDToBJ1DsQNw8lKe58V03sCRexiIxdJZTTbDk9UHiAMQTNauk8p1CKVBpy0Gy6BRvoCbrE7AALybT7M7IRRbcZ486kNGDI7cnkS7tCVY7WqthsOJFRirU0fnJGidAMbjQRQAhzoIGCFXYmAYmFNDxThR/n/wT35Y44AuGEbAbsA/mJLvaqXk+PFaGCCIeuftd+p0VQ8+McMZ2gh+uu3L7QDMJVuS+PFkYsYFbRSINdC1juNB1yX3tGkzS3SKVOwwEWM3y955VqHwPBn+PEc9IRYrUGZ8bw35Oijj6dMSJrPPVZYabt5BPSCy8nmOxQ/aEbxmfqwRDxAOT3Yf27jzDgB4BJG+wa++D7oxh1yjveQBs6HTGEjXDMjc/ZBOH2Nw4aP730X6NRLSUidDxc49GYC1MW9HR+Unj8On8JhOjbstzARnznWy4SmdRd5hoEL71k3XmeLTBQDmVOUKbVAiVf/tzp21TI1BlwtQfO6NsYE+saBBBZ8aHeigAwBf/f73v6++s9VO50AlxfdVa+7OnTVjnvfRN+vdZSCmsed9Oopcdxsa791nMpu5rNJVZqBVGlwdDY0397uo5AJa0WecmkMBAdkoOFTPOECst5D2qnbzLX1iJZW/DQYYi7pQHhLkcMz0z2Bd57O2rE3mD33NDHPbWwPT2ibYfOiCASvo7gzQqVHO+dvgUx3gvYIIvi8XG9JJMJNfB8UxyfeOIwNr32UGnQEmfVYW18WG2EZdh6e+bPAwQVz4x386KL4v+0rbCQD4/nKIptwGNBUEyjYEbsu+zoKDgYWOnk6qAZwO3OpIDdBuNo60FURwXgRhdJyPWnjy3V5zbh2fwOve8ZQe2g7+NtPIRVJ5Vh6gP9pUdWE5S+N8uCNJW72Xsw7gG4RGFxgoGHzvgZE9CK6+UeeoF+xf8rNAgnyQ9BF4Mzg10LU9g9t0nJNvuT+dcq75bnWU3zk/Hdx1IkAt0swWWcGEdG7th7xtP/hUHgRWfI6/Bde0QfbJ8eyfSToK6qgPkxaOJeks7VwU3c9Byoxt+ilfy4PaGoM9x5k2KOc635X9VGf6nn1/j2oPv2wfIPmcOky6SQff6fvka+/zeenL9tCjaChvGIgm7Qs3HACf9vznPNvnvV7L+9QFKb95fZ1DSwxFjXd1lTpMv8fdKznmvZw7Hn2s7KM0TRrJ09I1bUXOu/TyO/VT398lK5xj++d4Uz7lswR7eDYD6L0u6fPmzTTsRcNsx3mpPgDYDICdPKEc0jdpxu/IHj5ubUGekhUm8xSwMxlgOXfqNeZn3/fkzxx/6/qsnzuJIC7gjz+nTUj+zjnUTgswaBP1odoP6pI+SVNp4fPwMHQQzFPfY4fotzEGz6GzuS/93spwjpryqZcdt3yc+l+96nzIb0fqjzhUNmVPP1Rwdl2MwGenHOfI7FG2O+WZ36HRsycNzGkXk2+MTxwrgB/8iN00scmt9tAodQO/k6GNvbl45eKhLEITPXiXwJ0JQcYoqTOVKXW7dpzvBSdycUT/iPudN3US3zVw2T6BvOP2f59x7qGjuIZ+P9fMeNcfE7vgeWIQYudaLJhyRWYacl3bm3E131Fr+vHDTgoxex+Q03gefMPEteSZ4ycb6BeQVjaZJ95LbEN7zjEyQlysT5Q+i2ClfjV0hTbcY41crsnL8JH9LbrXQRS9kMr7wQOIq/nheXdW8r0x/vu/+c1ye/rI3EALQWfoa1xEPAtNoZux/J27jSWwcFD8Me/2s8/2ObEc1BYnopkqELXupKqyOBUbnWx84Xwfyik/tE3pMqQ95t5V93zAu/Y5WYzoHef/H13n1qNZlpzlLysz65yHOnRVd481dntmrJnBfcMdEkYILpAQQoBvuAEhQMJ/wMjiHokbxB9A4h+ZQbYleuTu6dPMdHd11zmzKuuU6Hkjnr2jvmlKKmXm9+29jrEi3nhXrFgXLkCsV//xFaKrPVHRd7exiIhi5WQBEav4FWxIMVc3jo9yQgj5Z1yJDCePMmNg4B5BfdTlWkH2aJt+tPMsH7X6HYztGvygHVZvq2v9qQ5ZfMGxqbitS6KjOk2wfINEJuXV6ac63RDd0LyautWfbkhqf1yjBsrRJ/3LqVv1YbTz6grKmbJs29QHE/+qZ8QRtNE+sC4kPx3nudGjXRUDb29EqW+nHZnjqw3Rp/6ddjUJro7lXXWfvifyYkAZ8ouucBz1eQx4UV+5CVmyBHF8bQnWkVeJnWhegXE1W4eEMgQ3/CPr/Y/+6I9Cgjtf+pikH+E5xgfOliBeg6Dpuz4vn8kDMQZwNZ999unmF//nf6c/P/vZz1IH3Cg6BLmybfJZRKDfOD6O3aaNXqLJ2BE0DKfIuHzwwQdphyeFaIebq9s22Q1IuFPqgQf84w8/DN+x2GBIcCaA/NevXlZ0FQWygHkBsFjpCr7evHh5FkVGRxAKGsezRlgygUZ15zjJ/n4aj2FB4WEYDg4P87wRw0xCGR6UJqH2l5c8vHQOUowoXxQypPT9+w82X375Rec1qwjYxXkIKfZk8/plEYiCXAZdZQ5xGPKioyum0DKAKjEEFMLcSy6YYD6D2EUwGCcmgmdoJ99pxCjD9BvuVKP8P/jD30+SecaFcUK4SIniIqVdCCEE7c75JulfKil8XSgKscs40gd3ab2YVOFlriiTeiV1NXgSupQV4rl3ITHGtBllgnC6S08ZfObFnZLgKnXKcANCufnpT3+aPtBW2oFSYa75z/MeJ0PQeQ45YQHRVsaa/iDsX375+dIHo+f5TqKRd5FDZMIIkAraqoT93lDL34yXR0Spl/GFCOc/Y+ERUp5hrI1OYD5o2ySdBHBG/apYrYfyqJtFXKCgNogE/u7GTeJH46D8GakgQejOLHNEmW58MC+1EbRewjhJcA2RBIwKnXFU8WhUjMoXBGmQ6WduCiZ/WyK160ilYyNB5FrjOxVRCMJpqUeEzCQHKR95AZQ43kZSSMo5p9QnMGXc6Mf3Ofg61EbFUN88fVAgh0jsNeWNzpw7sEbsOO46wdMhp70CWU8AZH3tFNjhP3n2GAjaqdMwyV/K0yA4fjxLOeoE5zA5G5NPnZQ0HdU80s7o6CtLGvnMG7eG75ZM01cdM+vib6N70Q3slioflicAU0+oR+dmIXXNOuyzII3vBTj0W5mi7EkU6BTp4PG+xt/6BDmOlc6Zzmw5/4D8kkTXojpRMn8SS4rsHDvb5Qap4MQ2smng/DpGfDfl3P4b4eBaE4CpEwRUOl5VXuW51OBPwtt1rW6RNKA8Nwh4fm70KOMCUvungyfglbiYpMJsr3NZzmBFLSJbglD+ljBVLmpN7GUjSEeM53ScXLtu4jmG/hTw2Ad1TwAslx+1nsFJmbqPOiaBST8E38yV60Ag7vw7H8oI39sWHRU3MifZp2xMfeHvk9TSgXUeBdbMBXVyWQzHQJ0TyxAXuOZ1quwT/RM86xDZ9nL2aoOBn65DZXcbTM61oI3VMZn1qS/4bPbV+npyFlJvbghZ59QTlrHM6RLh9XY6o0nQfx/hqhMz7ZNzri6WwPGn/XrLyRwn75Qfn1dupu6d47bYxT6VMudEm0o/yJUaGbCvnv7ZipB9u5/reGfsq9HRe0Teu85tj7Zuyn8uATPvridm+gIpo+Et18uojRBe7ijpSMIak7dTN818+MEmHTmvro5D3keWXTvKdAiKESm8XI7qpaJ9qiP1dt8NzHF+lcEMSy6kXS/Wde5cg+pX11zmriMHXSNTt6TK5c5CTxzUfRQey5/zpSxMjEZ5tMs1sqzBzgttaiT0HNiEqCjJAjAR7XJNXr9WPk/ux+AoeXKw9jH0buxsQ9nJdZN4vd8G3FCpUuif881YeHG2Y5756+Pf3sGgTSevOlHY9C9p0PpEpBfPvTnHbvQ9JpBfnQPYOTNwgBPLYAuiaCfpQd3YBfU7qUIyP415DAigDdk87XsYWGOetFN3zXlSHujjsr57ncznerAz34yNtslxlTiRABE3XYScq4KXiEFtieS+unTaJcaDsQPvuCmcvjv+ve4Zd9J1QKLpR0CaEC1L2+oEH9GOFYlOOgsuNdzZ3cnlYTdu3qh0Ep3PVp1HGeTfNaK2gttIObpeQlhzUdHR/IPU5J16pvI60y6eEWeIBa2ncqNXhLCb3kYsI9e0ldPfdTdH4ejCV/iBp0VoX2y8m9NhtTEsEVZR8mULv/76mwReJSXDctKVaMHK2cyc4RcdH99InziyX/O72bx4XthZW+7JaNqNPwjOQZfxfPzL8zc5Uci46dNpj42+994w+hO8evI0KWl4t1Ku1uYafgD+gOQfP+EJkBEi2IvYq400yiGFJfehJY1EgnHq/gHHGpky+pw2QSTZfr6DhKLdv/7qt5snJ09T/ln3vy5NrGhoiGf8ftpPHYw57zOOEGNwOSGimgDPBdJL5HefIs4prrrgvuxEpeXM+u1c4YcH15dgRElG/ano/k6xCccE15+7GZp8p42JAs8NDsUfZE773jIiw6NTaUXLcXKGk86xL7hkPI8ODzIfEptc1AlvJUYrH6Y2b5xP6kPOKBfdhczwU+z8lm2eubUag4jZbbd6Yur16ddMfKnuKh997Zt4a/qHWUMtp5LE4i39MepZ7jkQf3dfxaCuIW27un1741N/T1JVP3X2y82ciefkJGmjZbox4rjHdvRJ1tJJxR867/ox2mX9HvUFcqWOE1f4HeVZFr+z/nLPUMuU/qEbNfAe+p+5a6F1Q/jYDu6VX1LW5BtWXc4pAvil/UWnKT+UZxph7Q2fUdf9B/CoX4YLo13wklym7X2Hjj06CL6TjTz6BlEul6dOZrxpl74j9dOv3/72N5uPPvq/m09+9Um4l5/99GebP/jgD6JDS2ecBZewZmgfHPQR/Gxj4KS9PjjIpixtha9j7tA/7737bjYqtYm0Tc43abgaC/Ee90rSX+aaIOQf/v7vJxhR7iiR4OQgxlC87BtGaST5jMgJzgSisBLd+qxu3Zy7l/zNoBCRm8G9fz8N5W8ISkhuyFDIcIwHUWBRxFfKuFR+qEfL7m4uq3hBovs6BkPnamfy2ubWrdt5FmNVF2teET/0sR2Or7zYcPkIA+LulAOkIpcw1gkSPDJ5EP9MEGQtxCB943nKM8UHgkP7ILaTL62PNKl4FWIES8IdIXj33Tub93/wftrOeP7iF7/I2FCuO/Q8FwD1itxHm+w08k/lqoJAYZrChfa7EL3VlfZiTG0bQsnvOgZxitpJvni5jq+pdI1W4B0Ehz4yB5LgyIO7zObs1pCz48PGgNEqtIfxZywdR0kRATxyYsoaFhunA371q082XHbJGPLfBS1YokzKo1x3hMx5xxjRdtpJnyS53QQoA1yGnf+8zzOURz2SLzpgEl4qXOdZ48XY8Ls5CSkb+WEcJYsde8ffzZEoyyaQNGZemKGx0EHWaBrFTLvKaFauSOev8rE9WYy64Ivv6SPtF4xbN/037c7ifC2AtlJ3xIg2kNJYTiMi8alsxUh3FJOKWfm1rfzMzuRXX6W9rH8jNxjPGfVpnyT0GB/enRsK08CFQOr0ObST/lGmaVYkYMoLWXOtKWPIuJEdRsHMfIKSdtSpTAjYcW5isPp4XOXVLKCqgyRoSTqUJsiVB+rjHxHl2TiM47ef8ccoxEHy4q1O7+GYmqIjctOXgUaWm1SB4LYcUqI4X2WYnkcvsFaObhwvRsbx0aC7duiLOno6MoKNSbTPOQ8R2oZLwEJ7BUqTIHJ+BBnIEnIsweqGE+W7QcLvSRHTjpjtT7vaSHLBBheAxLHYTlPQEVfo3+jwJkntr+BIIwzEnSSw4zR1iLKvrqa/5SBUPjc3ICQIpi6inqq7yOzpUPG+BLM6SgKcn+oN+j7BnGtfW8l4ouuN7J7pmtzojiPRl9lKuCj/zr/AmLr4jHIkWZULiAcAkMfhAoLaEVAOHGvtM/VQthuvAnzBfeqPQ9+JGMaFP5GHLRJc/epcTTLauaG9c44EwToGAu+5CTD19nRM1NGTGNVp46f6X1mNnuo8wIA2o/emTEmuKDuLThlRRjw/SfpJgNI32qutn4TuJHls++zPXJf8LuFjP3x2WSMQDonwWi/t9ahzzQ1EHRFP5Yxqz1e9wXopsA/op09eSl4RxzrKloXjX5GTvFMOtpf3VUQhzjCOdaXtKCLZiDh1eeLUQuoXweopnu/r52rDy7nSxliWjut0TrffYS5ppzZTR3kZx60UYzVPZZ99xnq007Zle/5+Z44aR7imdDbV0ZavbKivXd868ms7isSivJC83XYDDVxnyg/PreO+OqluYqhDp+xNLCJZ6Zi6Fh3D+rsiCtVXljXHXDyszaZe9Z0y5DrabpMyZF8c40kCiFN0pGdZzqP+ibLiJt0yRp0ewCjy5GPtC8rQkV72nblqLBb91SdsXK9ufLhOyqmuwBiO/646oWh+5z4Rw4P8d6O55i8SEJ4qOqpxBn+T8i1EEGux24Ktprnq7DkAACAASURBVE7HxROEkZ2+pDvE19jIjs7oVCl8Tj5qPmN8Mn+NfyJ3TVCwdsVf6lnn3/GYetq52NZ14hMJkfQZ/TZOPk7SRsLAU7bUFXnDvzvfZHyMjlNmp1w554Ux1gszIQ7onz4b7aqxLXunTbxwoS8K7JOH0TE7FzbXD643ybcTe/zo4aMQy6SIOL55I0R4zTcbJOSTLj0J0Yl/5mWoRRpfybwbSas+56d2swjnVR94r1YR3EUSMnf0k99rDMsmlA17vQR/lJ/H/UngC+YVYoOj9ZUHWn9f3cHaKDK4dEzpirrHi78rPciL5L11w0nd4hoWo1AXdZqGcnenyEzXaumI2lgvX7kirPWTGWvwvGRTpWYpn6F+VhoN0tAy1vh4uZPp+fNKx3KxbKBEuPqJevE9v/rq6zzzgx8QdId/Uu0A43ByuFJf9uZWbwIYfCXmQZfzz/SnBvkQCQ638Pjpk82T05O6fPWMgIvKiU17GWfmlPzhlZO4LtQTw5hWNVHefUFkcFFI4cpbnrFkcSw2udKMMY/nLdtgeOQjF2qSImWH1I+VcrRwUt3XsNspUUK6nb3IZXzIdW2IVDQ4Y4iM1x1qdWlo5j99qnzqyOBmOQFT+fCpqy7v28/48u/6tatv4RdttFiCZ/RjDPSaeEFCT5ukfVBHKWfbfpJ9EneI+yjH/9PmJ9/61oXE6nt1m5tG1qndpC7xOL8bkKmtn774xI/aZjGC9fFepcSp4AyDhdz8mmtLDKwt1o6q29Whixz1JtbU7Y6HOEuMo97+PjssHqq2lq8x8Zmfq49Pn55kzYtLtJ20i2fguwgCZg3hexkMavYE9Q91KDNyimInN44YH/09x8W7CBwXI7e5owE94R1nBJRyobYZJowaZ04hn+FnaDsZLSCS4VJYyxDJ/ESP1d2LK893//53m+fPTpN2mfexjXnm6KiCb14zz2WXckcCp+d7U4jxwK8PL/3q5ebB/QdLGuQ7d+9sbt2sUxY5Idu6JoGpF8r284+x/c2vf7N5/KQyPhDk+s6dOwvPZ3Dezr/6kz8+Z2CoDAXLYEEUcbPt7/3eD6IY6ADHcJ6fVa5jjS5kH4PIAJLjm0ZTMQPJ35CXkLyk9yAc/datdzbXO7pJBUDjjCBnkDM4vbj4nfo1DrSLSWXyIO0kH+mwCiTE10mloqBftE/jJCFDObwvEKc/KC9+En3N5/SZ55hwJhZBIEKZ8hgDHX3TiBjBTtt0KHnXiHfKvn796pKQnef+6q/+KvXQf8rheYSPdhLlQX4rAS7C5ji488I4qxxd7DzHzjP1MenOFZ/TH8bCtCIslCOOH1yunXLJXtrP88gCYwzZj5BLgrMJwO+MtUSlZAdHJqyHchwPxkeiWWPC9/zOO0dHEG7nkR/SxHzyycebW7duZtcH+SqHt0C34JA5MCVOKfaSA5UnfeBz2u5mBd9LEjPOjAXfM8cSAllMTaCoyCdxoAOlUtKIebFBbqB9/Hg50UD5zJUAh3GbBNMkQJgTAIP9nN8hdx75RGYkEwB1tEklbuoQnQGJFp5HCfGc0eSUyTi4A+gYaHgE/yiwJQf1VjQcz9RG1fUF6EAaxoHMnEG+V+6zaYQ0VLSX9cVzcwfUMeM52qMTSBmURflFgEIglZ7YJgxmdMYs2x1WjZF6jbIF7DolAkHGXJ3Ec5bHuNq2xVgl6oXLstYL5CQbNUiOBfMhoctntNlNJsowVQ1jTF2uNQGRhtj53/5c8tD1TbspZxLU1IsOjJNmSqybN5ZcmjqM6lLkx3sGdEwFRwWE6/SDxDD9m0DADRPqtd06ehMo+JnrQTlHNvinDCSi5Px8MeLOCfn8eCby29HQAkTaTz/ocznu63/H1B13CQmjDNyASk69Pt6bXMd954UO3AQx9ksiWl3F53Ekug/Mj/2e5GaN83q56+JQteNvFIl9lwgXrCmPytuURzcm2ZB0Hc9LkN1wZN5cI+oGba1rwHXBeCvLEnshZ4yY3NRRXSNIjECi/a55yuB3dATtVs84h9p+ZQ2fie+8GPMtwD/IH9eIfXAOdI6VFUEh33tCSnzieE5i0zFwTWg3XGvKusA/eKUvtpsOjvrlakcHceGXukwHQaeadWtUA2XoOOmwOw/OseCfthjQ4PjqXOgA2LfZL75zM2Ouy0nauNb5XrnHuTQyVl3NcziS2opZz3SiXEfUqx0VEzC2jmdwEOX13RU5Nr2Q4LtxaD2dpBzrcCoLs806mY4ZikT7MJ9XzvwpHlWWp9M6CbQ5Zr5LbkQdnNgzyH3IpVwGRmQ3m9JrFHMRXkUQqhMlGxibkoP1xJjErrIy9S/vO/dTB2rHFmKtHUCekeihvHmirIiZIsCIViQq0Qvq3ISnvitXr2y41C/t6YuTJK4SwduXazoOneG9c44zv/VMZK7DsaPLE0NYTtFiO0N4VVTntFf2WUy13V9lzTFx3qacO3bKKgeQFtlv8j+6+ALRmFeW8RAH2N7ofi4r67HDCSRqijGjPi6VOjyoE7Ve1uq863BPYkEyQ9zq3xOLKTvTRlQ7Sh5qfGpw6+7Hiox3rfQ9Z30R6rohRp0Z606hos1bcJH58xu/LiR4B2Bo77Ou276upGYR3q5f9WFteFV0n7+HHG+74l0Uxa91CgRkYqQcWNbvLpHdfcHZ2CASl0uYuCartHXMag3UZrwb3WKJYCKI02zElTxKWvGMzrz9zdrpQArmQHKKOtxMpm7x3UqksaGxm1R71mMeVnw1g0h4Hn8NgnBvf3dzdKMuWdXGGlClfzRPFtMG/S5lybGZ/dKeqN8cH8rkO7EqZYi1Xafx/87X0yXKluOrv8mc8p3+n2Pp8+py6qTNwYf9TnTVfmGO+ECt5/IOuDYXuO1tIJEc6wSa7FQUs/0reWXO8Vvwoyttq8SRkeCc4lXW2HyyPcgy9ZNHOmR3NktqLdEWdbaknHiaz0P+/OY38cNNOco4i+d4xjS202dwLYnxPVXJu5TJf8qABIcMe8FJvud1R1f5kRW8xzigK+QI3nvv/XAbtJHLfBOg9qhSvUS2E9xAIFltStQpkPLzKwlKRYUn2t+UXwQGPuMCzrr/TT+CYCGxOQGXckQegmE+2ThBxrMR0ReseorcgDJSoVAXeIUyuQsP+/X8tPrrJiEnLZAVcoLzroTg8dFhk/Mlr9XG0ldie9pZfjdBlrURo98wAx70g52XSQaLvyZOEyPpK1KWukRfQBnKCa9GRHznWld/ujamfRTL8lMej+8XUrEj22cAW9ZVB2ZoM/W3pr6wbxNf2mb1SeZlnAjUxurPaN/k6cS/+ljaZ22DZenraUunH+KJcrMi6GPFrvRJbt4Lnu2UJ0+fFEGsTVBPqePUV6wT5ANuBq6LAGJPUMhBOP6e/HGcSm9VPn3Kd6NKG2MQoDrUNngiSp0oJyp/ImclN8tP9TN8IJwEfTMzA2NJ+yXyM3ZsyF+oOyXRR5D98iyONePJO96hFkK7yXV4NP0Efa6kqeLy5dyRUPcpyJ0YUe4GBDwlXCjPoH/eb3419ys1d5D5+dN/8OE5Dctt502I0cE//MMPNnfv3skCh/yF1b94aT9EJg1jcFGKVEQnCKWnQsgsOvbzn/885OZf//Vfb/7yL/8yZO9770MK38pAAJYNn4dMd5eSDunoSsjRBiOOjUpn8lX8TJzONQNBvjRBk5OvUPA99UpOU58ONWXwu+Q+daLsIQZIg0LkNqBAYaAfPM9nPMvfRHjzPRPhkSLqKlLx5ebgsOpm/BAML8xA0UHA8xMg8ujBwzLO3JLdKVGYMPsq4BMYanAERAq140B9LlZztGPQIZkx+hIz/GSMGAP6Y7soz0h/ovv53oXCGNBW3jMXusrc+WIuMcjIlopEBauBtPzaHbuXiy5oH7mEWEAqcxWBJHhFTq6XcXhrt0dBNDbubEu8qMwZS9PeqHR0EDQGKkoVtwZDICqoY7xn+So8+uymBf2mHo/D8I5ghnK8xEWydDqlWau9+7gatFKzEgiVG782Qhgbxo0j9exWOzZG6Csf0yEWdNu3GJcXL6LMdRIFTAJoALLkXQBRojZeBSzyrJsVEjSSW9TLPNkej/VIdGjkNZSUyTsqa8aR95kX5cJnNWY6A4JNFfCMeGUdbYN4+mYUq0ca6YfOJPMpGathFVzs7ayRgIIeFbaOyAQz/O7cCpQ1GMimDodGVmOmDGgsGJcJLpQVI/T4XkJgkuCUw1iyBvkcAHnr9q0QSDoNOta0lec03sqvYEQHxjmehIF62Llwfc0xmsQQZVnudDDU1Tzrmp2gJyAlMlhyGLnbIsE9lmb0hutMnSqY1g6p45Rh5D3jvamoIx2m2TaBEf1Udmef+V3QFCevN5QEYDoYJfMVOTSPvruZRduVf53HrPsm1yUTlBPXvcAxdrPvzFA/u5lHGdTpLr9to++WMzep1AU8pyxTNs+rg7NjuVPjZh9ovxuJjjXjQ9msP36XKGdOpiPI3wJSHJusjz66qPzMdSGg9rNtmaNs1gnrm3ZTtvaEZ/lOebQdOh3ULY4p21TjoNMt3lCHMvaCUQHddDAgws9e1D0njIsb8JMEF6QqP3w3N+k8SSZ2UdYpi3K9YFiCfZJR6pppE8ULjiPlKuvaCNcuJwwlzLLu+zh67AzrtCNF65hyXVgVh7Cjl3QcKdd+Of6TnFSnTP0622Q5+dmkhqlCJBOVg6R96HncxgK8A4lh/5Qh9aP6ctrtaWctb/s5x/JKR815esw1qu6c/XCsTTvgxhfjorwyx65dP9dhZQ7EJbRRfcRPMc7cyKWNbpAzB5I2poBTP+lgJl9uH3eVkOBvT3BJyNAOdYSnTsT3jrN23bWizZ32x7HlGZ1wdYaOOjZB2+vcuZZd27aVvkrY23d+Trys3VYvFlZcN78dR3UaZevkuvGpfIgDxeqSIWBK0ybibOKTTDvgSTVx3KyT9qrDTOmiTpy4ddo/ZdPyxGESEJM8U+7FWdryid0cX/GR8jHnkjLVbXzuprypNRkL2o/+UCYmNpm2dq49nuEfn9EO/6Y8P1e27J+fi2Hsizht9k1Mpj/jeCifRVRUGgw33cXNYGr0I7bKPvmdONd1xvdFjM687uCKSgsojuH52R+icskZC1Ch/fon+tDqbjZbIG6y2bJXJPg779yOfvD0GRG/RNZph/BVMOWS2JUTGsK28DibA26+SiTRNk9j8zvtwZ/U5ooRJI2R+5KbPeLQl0uObQNl8Iw2Vtmk3AcP8aML/+nPiL9W209z103FV506SDlmHnh24l9/R45pLxsUzKN61fHPWPQFm3wmnosPcqk2/vg/g0Yow7UwN+Po+cTS008z3SdjIq7ld+QF3U97p1ypM8UirnOe008R57KuKZO0CGBCSLqkRLl6eXPy7DTlUg6EP/NQpnEnmILIfNr285//nZDJX3z+xeLLQ0Zhh7nUDxI88t/kt+NH+pK0pwnabMOF0S56/GWn9am1wunwa2mL8uo6ZjsUOcgpWtLW9KZL6eoReZ6yKz1Q8Efud6pAJEhu0uUwrt7/xVzRHnKES6AjD7dv3VzuKNMvh/9BpvQZxbCs1+nD0mZ1k7wN+p4+yZPxjFiI8XGN6Q/qg1gusjJ9Ruc25DgbiX1Jvf7i1O/ae3W36422ienpi+3gJzjeDTTbPHXyxNvaKklc9YP6U1zn+7ZDe6tt0YflfTGTQWToF205zzNHc5MHcWJDiud5140+Mbp+lCeN9YFdq2IDx3jV7+v9YAZd2S99V3UAc8GYRX5u345eYL2JifkbLgAejX98Xv2sewnEwnynHz/nTlumP1zph+q/nGVwd28wqP/E44t/1dHaUxfxO22DxJf3zMmgvotLvgB+GP6Q5+Gj3n3vvbwDHiIfOBHfT5q/Qn/IzTEe/GN+KN+1I36Q+Da1LvWZ8teLNCXbCfp1E4D3FhKcHS4nlM4UyKrLBmTTDw4rbYSh8CwwCEsmDbLYPMv8DXFJeD2R4H/zN3+TnC5HRzc2V69dj8GhU+5SGkHu0dQCNrWTLygtwupNFCtEs5ct0BbaxA3QTB5G5sF395eLIHViKZMBckdKJaEjr+Jkor2QgmfIR03ffvWrX21++ctfpu8uMo3FVLoeD2AsmSwjTkNg719YImUQRElQytFhpc9xWLlglLxpkOBNQAjMNYwaXMH1AnQ71xvGj7J1OiT9TOtCGxDCw+OjzAffO05sbjD31M3CpH2SlWxosDh1eHTyKU/n1AXOeGjQ/cl86QRIZE8lQr9Ie0Pud9r14YcfLonyKQPZ5HMJnVKGtfFAOaaBkZjh+0lY0g8WiWSFZBfvzh0znQdBk7IiANbgCLCcn1k+71q+ERo66e4E0hbK9ihMdsOHYdMguR4E/oLXHAPrHcgJKiUyJFao3yhPFRrPTwKDvx1XHYKAxQYhkhn2WSU6nUnGEEIjc9o7wO5mC9x4X6fJTYGqt6J4BJnT8OpIqMQFC4J/5FFjL/jR2bWcaVBdL5KPk9DW4fBSmLkTqqGTTBcgC7Lpx6W9umXdftgelbZGWhkUaNsm5ZP3PW0h8U99lqMhMoJLEnwSf8wj8+7GwowEnwQXcqszQcqU2+/UqYFpLAUFPmsUtWvDtmmk+HuSWNTHuuSfxlbA67rynTmHOp/mr7QvjI/GX92u/EiE5oj495Dgnsbgvem4KjOZxyZ6GE/lVAci8tZHryQyAfVuMgjuXEdTFu2rjrkEp2UL8CRBsI0c6yRqBHmgj4I+1xHz6rioyyQSaDufKSc6O/bLegRh9D2bsXFkni4po0yZJFieDr4kv0QGdVC/0QICGCPmiYic5I2bqq5z1gD/3JSlzzzjKbDpBLpRQXuIeENPucYEi+qo6dy6TmZ//F0nQ11Fe0LEtNPq2tF283yRFLX5IKEs0ayzaP3OfRypkeJCJ5Z62YxK3tZ2zK3bMdaW6DRNW2X9jKGbeb7PZ9oviVF1pDKkLrGfc806lmIg7Yn2Ls5V2xaIk3w/cjBqY3ge2yIoXdIzYW/MKz7yi6ffveFq3Vm/RgftV7RjZBEy3ajMPn2QHI2dR5W7GiInuURrjfZ0bOJc9aYrbZm2I+kazkkzQW7p14XV+lhxdMkS0bamUlny6uZCLo9r15F0xyoXHV6uE1PTvrh+dVKmTs0Y0pYmDl3Lks/Ip/fDIFte3K2+VMe5nvh7buRRrmtbrKlNkYjFRzCgw/VWxE5dGEwZOp2UteRj7FNDrgXGXJziJqPjYzumM6a9n/KvLkfGeIc2uvnPcwRXON8SRepQsbzlSty5drXX2hjqsD0S4/bb9WMZOrOMrycPdeBth+tax9TPzQ9MmehoAmbQg8mLTFqCjiZzTVdEZqeTCKmzEsDBKx05bz7Y3C/Sd5foOPMdawOyCQLSPpumiMjVwovIcJFsE1dq95iPSuBba6hktUgs7HnSG3CCZ+dCcn3Hv9l0bl7I1KtXotOzwfOy6qA483y7FsQRjrv4QXkg6Md1NLG0Nmzaa9+ZeLXSgNUGp8TAJDQmQa6u8KdtU4bdrCIKPH5KYxCeU06QNTGS/sDp6bPK4Z30JnXhH74PZCOntRk7gop4l3t2eJ7nDg6ITCVasAhz7AFth4B0PspXhAeoi5jxqfG1zP8t3iCSlnd4t/xuNrDqpKY+F6QMKUypA90giUS0cG3KkeqwggiokzLpB3498hUdRO7Y53UnUdmV6m+RPnVJ5rWkndjdPHjwMOuANvAMxCZ1BZ8iTcjWnqRPpb/gPdus37ekh+ic1jxXkZalX6lXf4F+Fya7Uin2+iShOM+1KLZXxyNbbvAZfMC8qUtM4zIxNOuZ6ORtPE3wF++hT/ivLJvSi7Gdm2XijFXWGYe6vwEz5DhMnx2dic3w1Dr6h7SuN27d3Lw+966SIt+RN8o+eVqBTcwxuurOnbvhNO59c2/z+NGjkHZFghdhTX70undiub6n+J8c16jPPPH8usk/5CWbYn3Z5HHzCnJB1GHKJuAEsvntd99u7n1XAX6WuW7IFYfA/JHTG9kkdRPkPbqW8XlIWuDT0wrC6oj8pHR6/SryaQpd0qF44kjZqdPKFbCJDMyTFfoPjLu+Qa2N55FT74DzNCLPIEPzRKxzyk+5COSfv+kjfRYTUL++QO6syOWgpoqrs3LKGj+1/+I+A4/kNsSd9pX68VMoc25+qau16bFLfTeXtq5sSp3qnv7KxOrqXcuxvQbU6E9RDnOHH+MGpBtX+tPTb2FOxH/+1O+TZ5BMngSza9t1k/a03sjpwz6JwTv0ybmXL5RfYD7hG5EjcZJ99F19nZVzYdep0rLoF6JzPWErnkOu0aXBRNevL0SytkVdRNsNZOJ3fRrnQ/8svlb7yLTfDQezCqDjr1yq0y36gegEgn/llKNL3n9/c3x0nHUMjgZHksebwM2b/X2yUXQqX/SRWNLAvfhMp6ebR32hJn5EuMtOV0075QDZ4M0JkOCWnc3Ov/5Hf/dc8EwYugKIcakIkSKrYkD26kIzhMrKES4GDFLSmzgRfkP6McREkqNAr2XXuHYMb9w4joGFCMcAPnhwP8atiF1IkvWmcMpmVwEFS46sR48eLzmP6ShpM0x3wUR/d+9eAABtpXydYcqepImTyjvuxLpgdebMgYMRgMjnJ0KR8P1x3JvBdAeeMvhP3bSBf5V249JCLIUo7Is0BOoKcHY1uGn62fPKCXxwkPFFuFzcIXX6EiIEiv8xJq08XOiUKQmOIqWdzFNS3Dx7ll0YSHCVrMA5F2uMvOK00RQIvG8kOO/Rb+pg0U3ijz7TT08P8Dv1s8BrTivCwN036tOIA+gePnwQwM/xKxYG/43Op14BVxFwRfYzl24+aPD5yTzwn/Id90mSu5MpwGX+dMjcdJigettg6DxRvvPP+zoOtFGlK0gq0InsP4hiQobrotVyKHQUBUiTbKUelffMM6bRoUxJcJ9VQU8gVUfQCuRpSJQhnwsQb5BntMVUlIydjq8gHxI8RqSjkCRWXGcqV57XsS6DV46VYEwjq0MrmNaJUSHzjuBCJ8Jn+E5nwvkQmApUGSsj2ZVB+jrzq9M+SSfKlDTSIXJ8s/Yul6xNcnW2WeKWeRYACYx4bnsDx7nM4IzoaOt4i1TqI0JzTmY6HgkOjbibIBLbREkkWu3WzeWSIPsqIagumOBNAEd52zLkODjXypZrQtmT1LdfggvH3c8nQJLwpT/qH9uZS3SSJ7VAwhK93fkkvdxIuXBsJZtce8iJc+V3iTbpXfGsxZH7Vhme/VTmBFGuXz5X77gO1S8CMGQRp5N5dCecOowA0W7PcXdtGSWmnXMNCq50BOnfTIuE/pYE1+5L3mh/lGmJtzgQ4+KpOd+SPwFb6PoLpcPU+5LJlMEzph7j90ePHwW40A43OV0T1udaJnInl7h1ORLtU7a0Depi+qHTqa6gvToT9MNNa37XYaUcT10xNowhgAxb5RjRZuV3OqFxAPoYvOMo8GXO+AfhC8aZhI8yqc0SDDsOy4ZM6x/qoE2OD+OsnpbUUzbFPcqRz1EG/XHdCZiVXeVcUCwWcg684yTrt9eidcxxUGdNG6mDxXNxTDvKfY4Zv9t22+y4TL3Ld+oyybK59qbjN/sefe+dCp2uiPWu/JZT7YWInWKhiZMA7bbXsRVJ+1GEjNhCRzNYuzeBmXdPHrkpOolxdUVZhGrLSkJVihk+c/OJn4mOfPAgesP2Rs5G7nvaVDqG6Lw1fzZl845rXDtCPyRh+d4opLKndQqCd3ieenS6nB/nw8+p32e1G/ykjOnUi3/93OhSx4C6dJjwNfhefWq/PIkiUaAOYkxOTgiWqCPNtE0HmfLFgtotdYY4z7sbaKN6VPyrg6lucaOScv1Ogs45ZHwNKAFP4xS+Q3TUm0pVwMVP+G+Vivs8DqSpAaLn2xH3olT8ipDCnWaOzVw+458nCGILE336Jpu9jrfr0Z/acHWCelT9V/i8pbRPEkyiN7rn9XndWYL/4j0mTTJ5kabyEWKz06c4D7WxtQYdSJgwHsEE6A7S8QwsOPGhttJ1TN8mdnf9qi/F9lMGxXQTG04S3fWuD5rxgth/js+7XhCuv+rGC3Vrf5DJzU6lNzHNkz4N88/4IR+8e/+77/IeBCO5w1/3kXnIyOdnnVrn6rUQu2xURt/1RYD0AR8dAlO5N2iH9rmxRF3KjPllXdesN35HPsWLlIH9hh/we8eS8cBvnziE9utXsl4guOEBKlJz0/cY7cdX5LkiNovYrQs967LfbGJeqJzzzFldfgkJDvF5lv4TCZ+cxNDm8a8hlepkpfnEIV5pU130WKR8nuvnk9O2A3wW/N2brNWGC7HpyDiR42yg0i7WDP/o+5OnRfoH3+zU3Slcsue9TN5dUcR13Z3hxhtjwnu1ccEp4OfLRZW5IL6TM9QcYQshoSsClr55otzgQfqA/jJvsRga3+Dm7VubS1cuRW7AiQ8f1j1Y1ME7jx892dy+XekdaCfy+M3X32RjQ18pqVBIYbJEgmNvOhWKKa36HhHmlSjtbLgkNU5tFF+9QqqZwknXud/r+Dhjmoh+csCHWL6Q03Qff/LJ5vPPvthsUmZtyOFzsplB+bEdHbi1v7eblAvxy3K6grzXp1kvyAlt53PWw7PTk3BU8EXZcM1lqnWiTRzB3Mz0N9hY3gUrThymPWbdibvEbNpSnqHvBjbSbuqRIJXHcXNYjEU9/HMdRD9FjosQ5HuDKyeW18fiJ8/qu0x/Wj/Y9Sy/o26d+EhMFBvTJy305fVH9f21k46ROn/61uISx0FMJ16Vr0THzFNxEyv6rOWKzcV48kaRw7FJoK1grfC7PERhPTacCw8aRGO/tGdygbQlfvfNmwu3SJ0GVemvTx+x8HdFb0/fD4xngBplsDaYD0l3gtwMhqN/+kj60OYEFy/xuUFKEtoT6yPDtEXuLXri4sXNtatXctkluo8AD3ihr7/6KngFvJF2w/v0CXbWKZVAQQAAIABJREFUHrznyelJNsIJxHv37rs5lX7j+EbamVPBvaEZbvPR46wh3kG3xE/Z3wu3effO3UU/Md6kNGIDIPqnMe/Ov/9nf3JOZ3LpwtnzVELHWUw3bhQ5yoDw3cNHD7JQ+IwBhtFnAI00kSCbqU6IKA5Iu39/c3B4tGETnwmifEhiwClloDR1qASLgmOO3mBsjVKUcBWMGq0cB31/f3Py9EmO7vC5u0C8a5RFDA3HdlpBMWECZKNZPPaQZOrvvBNBxBCQ3gVh1ojTVpWYQsH3fE5OdNpEv3h3d28nZfE3fRD8Oqa0gT5T3pdffJljAbd7jFwYgmEE0iOR9PXjjz9ejg6w4FiAHvngd+aGeaPPjHV2iZp43dmtaEo+Y4wENh7LoH0eZwDM0D7ACv0FjDNGjCnHHPhM5adBdcNAgOm8SDIIAFzc/MT5wLDRbxxB6qTt/I7cIMSmqChwxOUw5Wwhj7SBditTOhcqcBWPx4VmqhLGyjm0L5alEdABUNky5kYiMxY6TtsK07nR0PE9a4P1xDgVwXMlf3tkWMdXI6eBE2wWmClAxPjzLuMlKamBkyDUyGgINX6Ctkl4pswm8HE8lFnb4sbLdMhj9DqCDqdDR4CynHMdAR1Y+lrtqZvQkUXaw5iaSkYjWQB4vZiCv/lutsU+SmpI4ExCRWOq4xpnsY0bsjqjnZFZ/m+T8D4/y6KOo+u1SaYD6FxpdHV0pgGkfsGnwCAArIGYjqQOXgilrZQBypcGnPJ5XlLBXWjeE+zQNgEg/aNtAMfLV4rklWx07NRfGnXeFwgIRuJodCSa7VTOkCHnZXs+HKfFax43oUvoWPYk6lhz/C8Z6oihpFeoFAvbJDjlSyDP9s96HRfa6LwJKhkvxjKOtJdijmOz6lzekwwQBNLGaeuUnfmZ4JJ3mBPGrMi/IsIlzwSj9kFw6d/UJUHFsxKozqkgdBJm2kk3gJhn5Eeyl++nXqOvjL1lWAc/6ZPkGe+xhgK4OnLM9utcuWksmSw4o+xy7moTfm6mqa9ohzmA6T+YxrHTOcNhtO+ud8dA8C4Ylhjk+5WEqHRBEhO0n/nAzmtf0RvodPouKFauGBPrU4dlvTWwLttHRNVpnsv6Dim0no6Z7ZvvqQvUh8qQxLoOlWPs2Ct/yqe60vXq2tK+MC7qJzEUf8/vXRuS4DijOP5JO+LFaB31yeZGor04Uk6EH1FvI2ezY2bOZABubH5f7LXYnr4YC9Ig+r8JEfqzOKOvK/WffZxzb4qT6KSORF3ak4snubirCAvHPWlTjDz3mHZfzJpY107dBTmV9EwdXe46Vf/NdmgLPRlG240UmkED6nYJDeeT9qhLnFOJSR056ptEq2tBu6kjpwyrw8UU6mmdTsZDB4j2eyl5RYmuZLwOHfZdXKJTSNnm8VV2nSftE+NA3UZS8rvlE0DgXT/aAqNIwYym6sOXUR6MinWdemKKcZC8Rgcx7kZUur60tdMGiwcgSTiaTy5Zo+/VG27EuulO+c6v9pn2iA14j7agy4ywo6+3b94KEYSPBQnlOqBvlOm4Os6RuT6hIKbkOdslDhf7Brcl3dd6KoMyJm5UXsRmEqTOs7igLjyr6G+DRJaNUyKeLxShJJZ3/nXuHTMddvWPxLPP0WeJIP2N9Dt6tC7es03qBedRn2zagXU+3z4pYhniO/2AuSYnPhMLSport0lBevYiGxiUyXNibGyA63a1h2chwQmkd74dK9rKcx4DV2ZLf0JwlV503Gkfz/A37ygHdZnwhfhekOC0QTIU353fDdhhzdMX3sfHpU3qa3GOZaMT6BNrkcCmupxxN3OD385a5eQ48mfQBuUhL/yT6CXqXcJJbCzhoy527isKfHe5B0Ks4PwFvw2iMkQbubeXlBt1hkHMHUJrOfFTlzFmQyZ4sE4Oll4lYrwu6+y90dhHsRUfQvbwmf4NfhyR8IxD2eSKgJaEA2m6/qZ+5DP9KJ5l3A1m0F9VTqce53fKYQwhgfGfrZucu/SLueOEP742ffOeMe4l4OLUw+NKtYJcFA9StoeNCubonduVtum77+6HBH/w7XfpW4jnpBOsDYnSM/XPfOBJjVIZwcteG62cCNvXm4v7xdtAVOd0Ss8Lm7eVs7s2ivY6sOrJycnmo49+Gd6K93jOIK2yq/t9wWf5l30RR+rKyYFstO3kks3o1FzGfSF36b04I6fzrawX+stzJTnFxZSdLPytfsG+87sEorLIT+yv9kb7os8oVlDXuab5Sb+m76ufFWw8TrMtGBjeoDcZbKccoP6CG9fycq756beol9e+ls85T62KRcTCvq/e4290kacWlXXxlhhT2Rc/q3vto32z77Sbf+IEdBdlyNv9rg8Nt1Bzpr9HmZSPbpJrEZvo78gNLNiw9S1yo18vR6pPTrumbWCsbafjYLCB705OoPybNfhLv7A2BGvDgvXLO+hd/o7t6eCIWquV0kjdydgoR7ZBW2lggRyxnKcBSxP376Hbrl19K8sEfUCXFL98I30FvzAX6d+z2pxVL1WWj6O0J+tqd7c22DrAlr/lu2gr7fPiTrMeUAf+WIII9nY3d999d6kj7f13//Tvn5ehBR7VgnWxHB5WqhEqZ/LvP/g2jUawaTDKRCLCwXEhShrROSYB0pRUKNiWb7+t/J4YQQlUI8oNc6ceFiP/SK0Ceewliy40j2RQt4aE4ytnz5/FIOswmN6ENtHeCZxd8Dq1Ro4AMo3EkVRloj/55JMYJaNOaN+MikKoBPI/+tGPMn48T/9PTmuHV3A7nVDqg1in/0Rp//Kjj7JrevfOnQAGBJj3GAMElv6icL20E/AgkBek20aNJEqXOhk3nmXcuKmVHVMjhFgkGjqep17Kk3znXQwec8840m6IcOpgs0OQTvsE03wmQFM+jOabxpzfJTfquFo5r5Tt0Xj6RPt4VsEuw15ghvKN5uEZFaSgn88m6BEwSoLrJKoYCiDUhYQ6fi5S/lZRMu8CDwkz225902hQhmSC+c5d8OTZY54cP8eI+Rdguk4pk2fXiz2IlDjNHPGeSrYItNrVrufLmdFguN6UZRWhSg1kEiW55Gw1EqKcijhMPbYBbe2I13HaNWpaYslnGRsjTGgb4EgDRT9Yg6YD0ZBp1AJYO9qTctywcJwFC+qzScxaf9W5pi5RhlwnAnjaQduNqmWOaQfPK1uWQ73HB4dvpdLQwGjgbLs/BS4SnAIF5USApCxRv2Pu+p5gQOCsjpmR4Dq7yriOy5TbipRgR7XI7ERZ9WVTtIF1ov6NjI3vcCAiW8hDdwTnwQgZTxwtzmkT+c4XES9xOvp4qYQODqMXBQpA1KcSddlkSb7FS3EsQ/QnQrzSZFy6XBtmRNgsR6ubEBK88B3GkLGzA7mobETt8gwGNW79OAZrXvAQsJ3rWedHbyiAn/XUufMZG3bD+Yw6c9zSnf3e1GKscRhK1rj8p46gm8vSo506ETWnkIWXk8ew5qqObLoOMv7tBCqfdTlT1YP+kZBFd2STjjtBOmpJfcCRU+Waz0LkMA8cLfQoZW+UGNHC81z2GPDVjvNbehs7RSqVEy7krk0uifKjwyLBc8GJ0bfRg6VrFh2ZCJ3TlBMH3yjAjjZMvvsxBvRDfTCJ/OidjvDm9FSiJTit0f1mrnAal4uoz84S6aCewklT1hmXrFdI4z4pw5yzvlgfieLkJNnzcpBrPit9RnnFBZpzDJt85bmEqsgPxh7wzjjklvQ4mLuRs0oF9ypyHVunPUM3x37uJuJMm5Xvu9wA7RARbLKWTL21idIXNrJGqDMyeolofPr5OtEZONQQHXWsu05NhMxv0iq2qp159Rhrl99ZzyEiIJB7YyE3yTcZHRmAyHAdYhealI9t6rKj39DZHQ/nKQ7GL/q3IwaN5tO+K9uxK20v3JRQH6dfY/y8zJExCWnIMf6+n8AL+Kq8dSPTuRYvuTYl5yRMwIhuOvlOzXtFeWkTdVqncyh5qLOk3dHBoj+sQ8ZNsmzad9/TZuhAilHE5spjDWlhMx0mdTafS1bpaOt0Wt4kXNGL4F/qFK9ppynfIAKJQ76THAYn6xRBUPlPQpYy3XCfDq8biAt51c60866jaR8df8aedaKvJG7gefrK847zJD353HFyQ8yACPpjOkr6Q4TV3oVyCinDuZA4ZC6cOzGRGFuiOPiV6M0+LUnd2vXowEtEqFZOXuVL8kVyVMxk4IfBCNbt9xLWrm8/Z11f2Nmt1AN9z8bENPo1yoi2wPHR33FzUBsz8bp3ULD2xfiWK1nLWNB32qf+F+dZ59xQEA+4FmifG7/iOse9fJRhr1q3mxM8UdwdpYzNdSMp/jAkdLeNPu3uXdy8Oa/Tgq5xg3yoF5KB7+Y8VSqUIsHFSsqi44gMKR/7+6t/TrvVKZKk4mHapxyYbpQ+G+jgWrJe6orfifweHS1EOG0xnyvtkzSiLDEs7aAfiYYf9xNRJvVNjOz3EJWQqa/bf6EdhZlWn2RuTEQftQ4V32uHlQHx88R9RCjrFzrP4mnXpdgi2IUTyZwAaF8ePaE+9NSW60Qsf/6mNsuZI+VTPSkep07lWgwX/N6+oOPi+yvGYEzKpxHrUZZzgj/J5xCI9uP41tHmdtLlXIlfpN549qxOzjCH/D97/mLz2WefJ6jvnDQofaKMucmcZWOuWH/auYx3G2pspOlJ4ATyj430Db5XBRVAOotJTCeTL/puJvTX06enm9989dv06fCw0vrWnUfFhYATnnWO88xdMFWdzIr+v9j+ctpYqVyiP58/31y5fGnz3nvvJhCCZ40Epy8lB3U/0bQbzDn/aO+ULf1V5cbxKHxXwQb67+pE2hHdMDgP53ryANNP18eqdDPl30zdzPe0gf5IclPvxCd8bx+1qQZXIWMSuMGw/ey0lbRNboK2uSHHmNRa9b1K1zPXmPUis+IY14a+nPZY/UufJHjhJvVXtIf2X1tVflelZdGu2g/Kjq/THBFrwBN7PJvx31TmActRT6tDXAvxW9t+iLsmf8bzto3fPSFIGqgihOvEn8GfvGufkXeDapBPuFT8Ywn3Si+9BgY4xpQhmW77lN/JIYkJldssT+QUsv3s+ZIOB3lHf4jr+ZvxAKPBgWXTN8EidYqR/moT7Zd3RsGn0jbthHxZ3T/w89qcOqt7lLRfPEMkOIIkzxgV8W/+yd87R7hYtF4cZsGXLnPU5EpfRFL5wojQxRHgKM+Dhw+WnEQMDgOpkDHYdJgOkg6FSOWrV6/HgDMply5W3kEGF2HkXf4+PDrMT8p/elLRoD/58U82d+7eWXYbXexF228qYrHze+FgcVkCHTfyw4haAYoLj58MkuS6YIbJMXKEQWfA3GFXmNzxNc8lDhh9eNA7DgCXH//oRxuOHSBM33zzdY5soWQ1jnFOssO5uzk6Os5FovT9iy8+3/zt3368+fbevc3hwUFyqyO4ktEIGwACApo+VvnfRGEI8ATtKkzGSSJdkEFdONJEQJE/jfHmPSPBSVyPc3+SS3me1uVcZ2eVd+e7+6mLcai8caSrOc1c5PbW69eXo6dRtokIJCq1dis5shTnNo4rUUlFgOZoFscU9iGKapcKkB6Q08fDAf84sMsx/5CudWEi4MJNCwxcDEdfpiOATZ045X0hhd/zcyo/6jUKmnnSGIU0MD2IUd8cBTks2a2+rvkRJRZULsyFyp3nzI/kqQucpyjJNkwB4p02gD6wmBl7SZ0Ca+QJLFmqDasHFa3WOVCZS+Y1EWmQBDjM3rTdxDhzyzg/PTnJemL9AnYD9ulPk84a4MrbX6ST68HxMzrW3OAS7h7RlQikDzwDQCJqLEfj9vcTNYCcuZvMeyqzRJkD5iHSkI92IBz/aIUGClHG2W3l+C85SjsPFA54R0kzJpK0IVr6P+2KU9QRtJTJ34Ae+8mYcwSPuiVreP/wGrd+15EjHQCjWlfCqi7cYazVCTqBAgr6LOjgGYG3zrIARxJDA+OaE0hIgjsPyAB60ecDzFvGvQwz4LM3NyYgy83KvSbZ5AiJ25uL1huiFbLXC21GagbGbgIigbwOD21jjHQkKVMAiG5Oeoh2BpgT5sP+e/rFCKds6rQh1L7FaJOKgyOmgywTnNm2OZZ+RzuWccI5hPjq3XyBJP2YDjXvCnoC2HuzSLngb+bH97CPEr7IEOnDTkZksHnzp26fvwtUJCFmGo+58aWMqY8YCzeO0b8SRPzkc3R6XRBUEd7aGk8PKJ9GoAlc6OcCmhoY00ajG5EHons5sq1TzffaXAjhHFHt46fYPOeQCGPrlVBzYz4OBrniOpJenatTOJ1Tdfv8LtGDHaGdo3wNqnQ0JUGolz4zNvSZ711bwRREG3Ruagl6QbLr3jVAfUZnZm03WSKwDJDb318cVXSXEVvoffoKYS6+EjxLlInPJArVh+AX+qitUt6NUtUxLwK+sNskD1z3OiGRdxzAjjwEq6HDWYuSyhIukzRT9+pw8LeOnutF3afNmWSE4Nl+CKIlJvheedEB0XEsn7miEp33qbNzrL5zLyKv/OfY9XQgy/SsenOuy5AZXEDV0XJTHlc9uxNMZtoK5Bd8zBqgnQaXTFmnDk/BxUZ2zm02j9LvTr+ijpbsdzMHmUVunnR0dsjVjkjNSbnWWcHabOhAEvWmRkXz1QY4thjs4AYFY4eOrbW6ptKhTc5B7r7pjWRPbpjmIWkx+k4K6qR93+VE5d5yLwB9pZ/B4RxF7ohtZIMx4h1lXgxR67faA5agDfzEPjD2zj2yEvyJX9N2mrH0krbYgp5rdal9LRtX5Am+DOknYtNajzFnIcF7vVN/UmP0qSXGlXbim4CNHkL+7+xs7ty9Gz1MuYmA5Nh/R7qpQ9QprlmDOLRbXpQn0eCaMOhHpz1ynM2mioKTIAy52ulUgiMbzwaHDmwbMqhPvvAd+DKkbeNUfsZW5QQPdEHZRuVUYkfixbLU7xIzkuD2n3mdBFCINWSuc6MjE57UuXb1ajZrqSOb0kRs9kaFG5bIl4RxNvbdcEv6kEpvlJQjTYaITRMwMi/0Y0O4/ZFJdCEfjI1EA/aa9jH3+uJuhMVm7ZLWpU7vOoc8JzECoUA/xIZl2yDjKqAo/kTLjDhKPU/fgt122RSqy+61d4uPPXSy9kD5cF0brKUMTF1H2/hHe7XlkY/GlBMb+rtEMH0gfapkqXY789Zj7dyXfd/dbHb3MqeT5LOdkzRzbGirFyZrIyTTJHe1/co+JHhyQ4PRl43lku9straCKN+2ct4ngrgvrgTX8q4y73iIgXPxcSLBTe1Y6YnW9VUkaBFSRRjiT3Hqhb9L53pvVp1aji7f2WQ8eY7NLp5jXrz7zA04fFTnLGN2cX9z9frVzZ2774RQ1h4hR4+fPA3+4CQMa5O0KARCZnxeQWwViZxUS5365FXuAMF2FsldeKLS0PC5cpR+5DRV+by5WLvJ5ZLbigzNHHawF5HbhW9eb549P8spxMKoa17k0hm1wZI522F9cbr0LHYBPJy0N+0/Mj+UmzRCr19V6oW7XF5ZQTa2SzxQGKXuP6AP4jhtIX+z/tHB+gHTT7Ic5V2MQT8o2/Vsv93AEe87Nq4bfarIV98nkhzWfeF3/JRE0l/IHSWUJyHK3LvWcqouUfh9wrLzOusnGahie20H7bRP8oD0n/dM2eEam8++vbaLkxH/TZ5l+qtuxMkf8A5yip6lH8qWfqdjQ3lurjFubtB7clEC3awRz0jXfFonRSkr+HZvfzlNwd+e7pMXUC9OnFp4rtIqKicGD8oXhCN9+TLk8ePHxZMytkZLswbcbOcdT2rAAeU+kePjrHHKn6lTVn1TXJi6n7KxMXzPP30qfT39AXUs8g/OfPr4UdY+/CTPEujrWFKmJ/foK2MAT8U4IgNmA4gstt118zW4qO+KMHiBMhjfn/zkJ+kT//URmPsQ3/t7sclumGV+/+M//4fnT3P78iY7XRzf4xKNOi5SN5zjdBN5VBdw1KUaidI6PQ1p7S4JjhbPoxAYaDpJY7lQ8qOPPtocH5HagijX13W5Uefso/EB7J0OgE4xmBIbRFRD4GYw791LuRhPAIw7MTwPaQZgpJ3mzaPdRJ5zaQb5wdwhMaIChWzkLAPCRPEdg2laFwaM99w5YkJwFGinyp/3EAwipBl8voPUZjwwIOUU1xEhBc3FnfL6Ugf68dlnn+U//QfoEt4P4Z1xb0KC5xkTjCfv6OS6Gy+gEjwgBJDV1EU/NaBG9dFOnvE9HS6ek6wQJPA+Y0FdfOZY8g6LhvFCWCUyJP0k5Bgb5EulhJC7YFVeHB3SOaXPiWy4uL9EmkFiJY9bR+Mlt2/vxlu+ys/dIEGhiuf7dv8Ec+5mCsJUvjq19FNnSUVBvdSZ3eGzs8VpmGSLv2voWU+sEWUgkcB7FwOUKIs+4UjaB+ajiOqnS447Nif4Ry5cxpHvWCuS+jgARHDe7rQ+gIGnJ3XjuuBxAkSNr/JP/3AUmQd+z655gwHarazQBtrmPIek7qOMgi7aL6nhOpBcSs7fHG+7klMFrCPGwxzIGNRcRCZJzQmFp7XLyXN33rmTSN/k4SJKtHMgGqHId4yRGwmuxRjPC3VUmOjgAI3zTeWYil6awKyAKlF9PEPfvZSGvsWQvnyxObxel+LGCR4AX53mmqBuFbIOiXKqU6dRtL0LAOldeVMuuTninFK3BM0kjiRo3zp6TlRx3z7Pxp2OUOQ/R/uMeM5vDVILqLpDLxjhCSP6AaiCcNpnnjx0sUCrCLMyrLkHZ+S7DyAhFUGTTxrB6CJAZYBt6YeQkZcuRwb4yfc6JoncDvFRDp5ge65nQRB2ry5gUr+sdxUgezoi9NELCyELdKJxoCRlIDYYI4xv5Kwjlc1FKUlKv4ow5DhzHYeNPADOOfoMOO2olnJ81mO8xZPW8csOZo3zp44nEpxNTDawsb/IZdmeer70cOXmxq7hwLw5fx0wwtjipHM52eHB4ebGzRtZQ7x/+qzurYDgmbKJ3LLGuexE2aWfkio4CvyeDaUmlqkbBzF2wRy2EO3tGEOwMca03U1Q5jabgb3JAAmGfsC5zOZELl/ri11eQJRVBE3WwsUiOpOag2hcnLI4VZV6JM/1864h9GwuQGQOL1ZUc9bxG6KV6zQa80xfnj6p44iUzXcB9Dhrb+rkCDLKuJpuo4iaAehxABNZXOsBHEN5bjwXoNvPxhsygpxB7oDlwFbRIZA5TfAwJuZszWZoE0WOBz8nNnG958JKTlR0tKikQTbr4nCvd7dQX+SK47xNniSivdydzOuy8Tg2I0OqNWFWOqJs69ygc23qOPH9JNh4n7aoX3VQMscjVz9yabCGZJsEPmPiZpV4SBktPdQRhMiPqRtCsJRN8F+dqEROICVoVx0oiWMgYeiFm+1sMvclT2ebS5fRUeV0ow8qXdppxoR0SFw4R/lFVHH3BBsn5fhrg8AUwY99J41rRHxCSgGP9uYC9TclW+BhdJFOWhGMpeMZU07ixInM5XgQPCVnkQUi/zt6RyxQ65rIuCIodDCVddYTZaRd6L4T7pWpaLO69K8iFPmH/HoikPZBvkguSPw41xKlRQQTfV2ErDZVp4ifbnRQh7hGckLbTTSjYyCZqM5kTpRLxrIirMAIJcvMK+scGYmcgBvIadmRkMGCbcsIIuF7N3PMxwsWAtOQ4/LgsC4cy/stT/TNsRdPIAP8k2jke9rjsWiPMNtHdC9+D8+4iedmj2TgJB+DTzvyVGKHv8V8rmnHVFzoOlEWsv5e1RoSA/Es/8Tokihz3Ys1bQPP856Y1M0Z55z1y/ienpxuvv7m68ibJNEkU/jMKFYGmDVgPmkJFOqam4H25fWbsqOFbVfZrfzUtZEAJqqc8WUDWEuSRqw98KynXJ3LdUOefO8vKsAAjNqpNyeuZt5ZB1OXwTFKtDj+6lgxqjqjfJQ1slZdSnv556k09FNI5uDBunTTzVVPkFGWm+GuTbGaJ9tqfljzbKgRuFR+ukRs6bYev8hw5Y93kzr5ZEfEOHORoJ34opC11xNtrExNfDntSXB/fbAEMenbaDeysTd0d3BN6/ak+mpyL6k40Pfk6O7I4UrnVfYcvFGXe75e7vtiXCWDrEMfiaa9ec3GWuEX2lXkYZGgkNh8Nsda3sZTggYVMH4VLFIng9EDjx8TeIH/X6lR3PxgOMCq+PshhKND97Ixhm64efPG5vj4xhIYQh2sLwNpKgXOs9oAY6Ov7wUr3AFR1tiWeuLXlX+nD8P4snFcm41s/pxXLnXGYgd7WOkjmBfnkvHmb9YsvkxOlDfuS52dwrB0iSk48V3PgsHwvZOarU8rkr5APVECUkF0lYLlQuwbEag5JdmYKDLYqXCKwAQrFbkvoRe933/jK+dEIdHpFyBcK6B06iV1o3IqlzB5pIyXm3n9vrp76joxT/RR24X4SuNmUrEeOZQ9oRgdCvHegUlvEdQj3YoY3npyMrFxnryJ+gCdMTfLJPDF3dot/Uttgfbc8bAtjKt9dsz0mTOnz54tdxQsZH1vzFuX+lx+L+P6sk4FuPGATg453KfEtaOx86a3gq9p7kTdKM7gb8ufcyMW92QF3xmE5He0JxtM4RVrA5C2iAfxs/0bJVSpLSvlbG3WXk67eYa2JtCoN+LdhIB3ccO9guR2wtOC4Ql2wE4xvuAJ5B+/EPyWQOFsbr/Z7O8WxwQfRRsM4nAMmTP5pmzCwxu+qc2HBCD0ae5aT2t6XNqNrjRgDJ9G/pa8/NgybCj1iOXEhGCABBmQiujRo83On/3Lf3zOjbeXL+9vjo+4gLE6ZC4fFiedDunQx45oHMeCEZjrhwfLbnWOce/thQAnRQYdYKcCEpw0IrduvrO5fv1wUVg8O6MRFNgQL22QGEDSgQDO3B1HqdBp28hiZQIFybSTPjAYTGLtljxecvwy8JDKkMIMDA6GF2totCnbcH2BMuXTZ4wuOxYA+zJ0deEFk+QuPoAtQcVYAAAgAElEQVT19q3bUSpMCIacixVKmOpCBp1O+iphxsSS45v/CCP9Jic64ymIMuIgzvS40MjdOsZMAOjCpM/mNjdKwPFejIeXhvTFTJIoiQzR+He6nBCBRqDkuG85kJaN8TG9zlQkGb8mQqlXhZcI6lbAWYwxIAUqNJyJXG9iUYJ9JRUrWiNRcO2gvuV0dcROOVVFPEoEbJOHLri3DXaBQv+pPHXEAaU5Rt0AKo5VRycY2SQ415FAyQl26Vcir3PEvS4H0oGfoIt365gKO2cVaaQhVR6QG1Lq2FfK8agw7zNmKMRsJLTzLujQsPKcEfX02Z1J3jX3pwaOd1hnKmjllPELidxAWKNF2RojNzEoizQPN29UDniOu6A4GZeZOkfgoC5iXbPmeIcc/O6kCx4EBRoJQYq7nCVrpd9opwqZv3UwVNgCYOdeo8b3Klv7juOZSK8eb8k+5VWnRoOog7IA8RF9R5k8n6jmTsGiw0d/Wdcqejdg6K9HLHW+ecYTG0aNCkBYE8pZ7WxX9J4EjgBE4GLkvJnvImtGwfRmGjox89/pVJLWok+/0CaMXV1KU6Qoc8l4JW2C0d84jh19DbGWqNEmvHLqBwDcEWaU7QVezk3koIGmOlH74lgrt46dem9bD4TI7PGnDB0FngsJPnJj60gnSvol0R9lPxlQiEv6BPhA5wVIsaHa7zPPArqs7SZmk5omUZdrZJ6yuyimBoACTsZBsMD4ml/NfggoTacA0Y0ew0EzIpl+eSLD4546w24Wuo6j62kzabWOj9OsEGno5o4sTCRUR8NU7sxKHcO4ED0Uwr+PwjJ2kM/lWJVu53QU48sY0Ubky5MOAC82wsEtEgHqd9OP8LnRkXynPl4vnurUI+2w5kROOxexMR1VgLzE+WrCIQC0dQg6OEC8L2BRz1CHZL86oTZWyrnlX+wE5XRktuuWutl4YJMwx/ogYjo1Ds4jdaIL2bAwXQtj6ubAo0cVUWykr5fomYNzSdfR+bTj7nV+1CL/IUMrt66X2lAG8mKEVFIZnZeTnc0A8vCFKOlj7a7lJme3bZfyzPyqI5Fl5cu5cpx4n3mYJ5EEzxLAkm/iRlMeiFc4oTZPNNFuiQYdkdK3FemXCF+IAkibPgHDWjadjQ4KMkMbdPq0PeIexiqnsZqop79sVO3vF8GfzSrI384HTZtoswEGOnr0T/JEXZrAkiYG1PGSYtEHj5/EeWKci7QtQoZnPAGmnXbsQ4J38EKR40VOexpIm6t+1Z6ItbRRyru4U11NPfQfokMMN3GCqcn4zgikbVJWvKhc0U7xnjrS9rmZ/9YGS0fO+yzvIvsQQdpIyTTHRQxIPz0N4rPaXte/epd3JtYSz5YTWxtS9AH5gwAHJ1Iv5c/gG/tJ3XyvXqN8N7kNIijZvRDfh+fEN8gJ9TAP2Aee8Qh17NyVynPsuAcHt8+jDPDT9GqMnQ6n9kXszN+0U5yUtZl84UXoajcdL59T1ifmLF+qMFvpqor2FVPpGykjPIfcUA9BFtrZYJHW4eBI1hdyXpGyZbepS9nKse2LpPu6FLtNm5WhbMpeqP7rfygD4saJN7nUK+TbuLgbf3FeXivWDfbNCSk2lkqv0Bd9rul7uLbUY1yUKMHIZ86la8FAMNo2g1yUY/Hp9MfUueULsglYKTBmEBvPMxb0QT3s+i+9QOBIyUM2dnsskb/KPVyEuLmmI3e9aeb6Ub+Ik8WotI8UrC9JDxbSuTalghk7WEf9p950jtBpnoRDHuASmE++N+0B5aRMZK4vwJubbOp926mudCO4xqw2qST8xZjqf3UwG25kAhFH8rmyqhzQbzfhKJfPHXN/Z55p8/TF1DMvXjwPsS12pH+u2/ITKx2aOJc6jGwVu/BdMFn7GkZ01ro935yc1mata9T3eF6eIDq3dZWnjcv+uolUaTB5zuhUN95o75VLl+NLULYpsM47mjybNhdqHfG+uoF1m5Psl+s0Ysh8eK5Oy5ENRzaq+yTHpjckkFmD7lwP2kFxhAFgfO8/14Py5k+DfNRjyuvkAMSK6lj9mlVWaj2pm9UFyrrYeY6nc6Iene/Qfjk2PmfM1bXx+0x6v0U+O2eB8k2CTww05UB5nHrccbQuN4S0L5ME139Xn7n2+HzyT44n861fIF5UpqJnPdVhGlg2C/DjmqvTLrgRqp+vrjeCXFtOH8Sjrj+5mznmYhU3xHg2mROOjhZ7pGzKr/C38uL4xo/uzQX9JLmY0kd1vxLtF0Orz9C38jyS4LVxUzoRvLzctdXrHCIcmwh+SyAuJ5Eu7IYnpX6Dg1lf6AzKVZ9Sr/oOf4VNLk8Xq38kvWkrbTZDgXcFJu1Sc03YDU/BTTkQU6Lj8KEYW3DVzp//239xjtG9dvXS5s47tzY/+MH7IYfXXdjnb+XidlJxpgK6cjNvJfHnHxXRSRrCYBAGz4WJENE3jrn19FI+1xGZCdyZNHdpNKZ0HpIH5S5Ql0T9/y1m2sLzJsCHUPPiTclb2gexDJHIDif1Gn6vAmcMmLQYr47mNJcnBDifqeAEYkysURQKeRZhjhqt0QOCNw2yi4oFCUDzSBt9YD4g9ecur0rRRWh5Ogr87Y6jyiSRah294WKxXsG5itLvBRR8L1hUMPlOReZzGi/qno6ExkbSVQUmuacjyE+ewWGHmIlR66Nbkv8Cfp4TfDKH5t+cjpHtolzqnCDO7zTckwieoE2lq4NhGX4uwJDk5vsosTagOMoCdt7hOfrAMxC9HnvEOUFpXL1cUfICUH76N78jI0bzU45Al3J1fiiXf4nY68h8j+oXuDvt29BrZxq5YRwEAQu5322lXtYtbTXyWSNC23Qaslb6tmF+Cnam8eOzqcglothJJC0QaxP5pw86ZhLKzq1ADGXnfQJeiDAdIdqmTqFeyhM4WcaMcOcz51HSW2U95cMNB4GNa8H1wFpzDClfQlFDYxvn3KmwBYECGYHxJIKoX4cFfat8CGwod5LgpnFiHDXUglzXhSBjdQjqKKJGWp0i+FK/sFayDvvGdr5X7gQDrmv7XeQh+nDdQOAz+sW7Gnij9OhPbrTuTT/1i2uRcpMvuPXe9vfqSeWIPk3i1rF27JXbCcQkZAS3AgjeUTcIuuhvCGguHWnCqOzAJn1w7IxK1ZZN8CnwBLDjxEEQQzZCEvPejGDU0eLnBLvqJuZcosM1oS6inSEyyZ/5pnIj62wJBrW52FYJHIkaQarrSdAZfcMmZkdlASBD4vfG8ZLHuQGnjrm6dwF5EHQtXxDs0TUAuI6kcKwhJYjMwabwL/KaCNOy764N5NSUF6Z1mA6Em7GQmsmF3xG8zo2A22i3kJM43O0sQF6TQox+SFwKzunjdCBsk+sic+GlsuNYNXOack+ebq5drUjdmY4DOSPihA0D9OgC/vqEC7YxuOv0WcrXltI+xkvCLA7W6PfUSa4RibfIep+MYNyjg7rNOWr5uiLidYaQQckeyT5lUMdbW8d8zEgYHb/5/XQk/Z6fzovOIZ9RN2MLjhI70V43ItRt4ijlx2fXOSsMpw6kTDGUzpOYjnfqdECl29rW6/ZdHYNzkZSDp7UZ6FpzsyV429MSHShSxHERYYJ8bZI6Ytkg6g2DOPcn5NysqC7GSVxGe3FotAFiEB0tsZ8Oo+OjvlU2GEftycRgkkTaFJ5XXxUuOIvc6OjQPxwdT6AyX6aN4136pi5FpihLUtfxdm5da8qQa00dJyFj31znCHVF9dZGsf2RqHXsTEmhTPi9YyRhoM1XxpQfZdExdIxoD6SoOTAnDo3d65OgvMfY8G+ewDNwRJnFoeZ3iQDllXFC5rbH8MrVkhFts/VPkoWykranyXRl17ESp4oVrDtj0iQ47yKP4Eu+x4/SP5wbJTwnCUhb9OkcT+uUCNBe2V5xrHPpOqGN+FuMjwSBa1P7TF2Mk9H11KH8VPl1OkIdztzMeVXnWPfDBw835HWlf+A16gH32m9lyFMbIXNfv9lculwkvRhcGZNgZwyUyyob/7nTvTSR4Hph3CQB+Z3Pxa5ipOmDaAcco8L72NdXS6SfmFJMoK+mnaPttAniBH2k/+EapD2MhXpErJFNw9wXtV4UrU2xH/yk/ui9y1dycRy2U5nzZAZtCflymdQg610d8YXbj6FdyDKn0eVE6AtBRsh72oUNPK/NYIl8165+QaHoItfKB6iNG4kqfQ7aQ/n0/ehIchzylTRadRpF/WBOdcYImaZ/tHGSlJJJ2tcFqzcepA2LDXhJuqJ1Q9mT3uoz7V5t1tYFxQZMys1ok2mT5SpD2aiP3SkC2z5rB/W9pk8rOSavoj+hPOYEZQdn8kw2cC7sLqkulOW9vudmSYtDaqROf2ZKTvBT7tu5SPQuJ+cebx48fFgnizuqn7nOab69ujyW9qlXxdrKuH2cdln/dZKs004pD+Iu52vZcBnpJdXHtNk70ZSzKXf6pKwT9ZKYzLaKT+f7YqrqX6WwEWtPLDNlXZs5cWP0cbB4rVnHYBtP+/f0wYIpBxE92zvJf22q5U98oY1U7iyfn4yr2EIdpZ0WL+iHQM4iK3I51JWT+30C3CA11/nESHPc0Je+69rSJ7du1ti04dobZIn2zIuwZ73aOm2ggVoGlKhfd3frRD71T1kQ49B22jhtZwUsrYS73/OOm2/yOrSJdYhPRJ/IhkF/PNkvv8t3Myjl0n5Fx8s1Juit+TO5TfogF8pnbiqoR5AL9JM4WD1De5XzBN32ibed//6f/9M5i/3ypYubWzePQgwbCUJlDDjKkMp4SWK3HLKTzU7f2Cvp48BK8pk2g4Zev0Z05NXFgWegmEyNEZ2F/IKdz6WMt29nEI0AnsrGDrlAplJVAUt2ffnll8sNvOZNoz1GtLLDsZKptTsraSL4ceEEcLUzdw4Y6fyYDi5tFITzrBEzFy8R+VGOEO1iHFVUvCtA42dyM/dOlbtwTGQigzr6TTDmziF/V4Rw5QfS+XaDQsNpnTozGmUj+gRjjJNKQiBCHSqw7chXv5vKh981aDFO7aCoBFQeyoBKsKIS7me8MPQYWp5FTgSlGgWdr/puE2JAp0KFYjuM6J0AfAITgdYkvjQgjItzoVOtAxcyoKMMNDLu5OUW3pYR6hL82m6cG2SeMWbt3b51a3P50pVEU7rxYPsFfip1+0kbNQjUz3oFpPG9UcrIuuConJ5nSWPgmBppZFSCjjF91NB7TJMyJdQFLpM816linCXmdVSVvxUMrsffyQtJvZSt4++64qeOGD91DiiHdlG+hkKSUkAhUU5baSebDcoPa9XoCCN/dLhov/+VWftDGyaw1DFQXtBfOkjuNEskKJdTKdvP6YhLIkxgMoko+kBbqWvbyQy4vXQ5KRV0EtUJ6kwN3QQazmeti85/3elQBEW22/cEvrRHYC/ZLCGpLVHPcSlQrZ9yVugH/RXYqY9dq7adMaWv9pf6JgCfY6pxp/8Sf4JiSU/X2CRsBBDbBJegiGf5R11ulEg0hKwc+TZtm3qGn9P5VPZsq3ULPkon1UFadS9RLTrW1uX7gus5Djqi6CQdS55zzcaJ5Ijr0vbz5ECchJXjrpOnbLtOVyLPCxqL3Jq62LUzSSZlSsJCUEa/3DyaEekCoLnpxlhpX5gbHTSBsSB2OhbTyVd3CgBd68qZdmmOqXZYp4x2SxxSH/MaZ7ojDMUujDvtg+BxfJwfZWM6+IJ6x9uNIuWDPvK+R9mpT0zAM8qJ4FTAqQ6nr/6f69p6HRsxik6ZOoz6fFa9Sb1JsdEbttPGOqbav7ku1H1iCOeL9k2H2TIEyo6jNsIUPepo3qXffA+uYbyUCWVxyoafucZX/VhEKE6neNB1oWyr59zcMuJF2z9t9+wTn0vGPXn6cNn8d9PENSAOVNboF7LEGE1b7304bhBTP7/n2ZdejF0OvE4d4yVedN0q+5PIVYcX+VV5bSUrJJa1MeoF3tEJV686D9SxOpOVP5sx9zQBDpT39ng60qAYo5ztP+1Xd6indczVkWIeZds2Kndzvee7JmldA+oVyRc3kGaQiTbbtax8qe/EP64f2orOAAtK8qoT6ZOR/TNKmTIlpD799NPMBdiG/nk6zsh0x16Zcx27RrbbZ3CK0b1JaTM2z2i3xCzvIgOmZKTvttN14tg652KS6JGQTJVWT3k3hynfu671QyQIKBuZ1yb5c66liYH1P5Ql1y7leG+UJ4AnOSnO5znq5hkj89QNyn3s1866WTIJGPUs46YMEgl+/36l/aNM6iJoTCden0R/L5vKL0knWs8zJ7Sd8aLMSnNRUW4S6YzpwYGpg7yqXAntk0d9ISH9cRyVUbGy60LZYeypr2wQxMXZ8q5jS5s8dTjxLO8xjsw7kfDiqKlz5Rv0/dLiToNn2+b4apNcn7FnSX9R6TH4DxFb+qB8NtPGvWWLX9WdNcg8/9gUJMAmqRgJzNrd29z79t7CKUCqcwmclzznkumOWoY08hSJesh0eteu1d1Zlee8Uk1yApNx5ZQO/a6TN4wvpC1roU4mML6uMerSzgfL9Sk5nnNzwbKQDXGrxDnPF2H0Jqkcq84L2YxhjLTl2gpJbd6DK6LMihBdU4IpXQYSlr0lRU1FeesniVcdG9edfiJ1evoQO0A/tVe02Y0JPrfv5B33xKlySJpNc1kTBBEbpl+TGPc+qdkR55KStHviouoXGfkJTKkc+8qsP7Wd5atxMqWeUZ7F8dMWqCenvpv+h+PhuKqvt22YcmzZvqc9dtxt41wr9sX50T+ceNT3ph8vHtB3qfGqewiW+jsa3L6rSyYv4GfbbZ/yYvvn+9PG+q7j5Frhp77zujZLDrT/riP1tHZG3UH6LLNiUL5+h3ZYX3f6d9o98dPkrQxspf3Y/jrxsm7WzTGmLtY7Op8y4GvU1ZL32iD6M+V3zjXyUencik+hXOfdsZ1YWLkBk9XdI2U/pl+ybsZUQIg4Kzwp6Y6ay+Id1qy4RkLfoGHevXq5+F77MGVKLlWbTj3qMMr0ZIy+vTqBenlHzoj30HH8i//2v/7bX5yjKMkHfnhwLQUJpnVIddpcFBmsdr74nWO0ycVqlB757vrINjkqmbQCXwx67bjyHhMFSc4gkaMFMHTv3jebb7/7Lkd2IQWJDPX4UyY5lxyQZ6+i6jyWn0lJZ+u4bi4DCkh8sfn8888iNKRwufPOO+k8ecIxaNRDjr1EN8TAnqccjtybkkJFSjsVVojqq1cqCkVwKDhwYUuCZwEk/UkdzRRAqfh0uhQOhdCyXdBOevrSF6W5Gy8JrkMkuGY+PbJkOVMxqhw0bPSFxUkb5y6RR8B412Md06F2MfG9SsRx07miPIkNlY/gXwNGO4iE//rrr7I7T2odk+kLlFQUguAiNMogqRBdvOaGFWBjj1LOy4pyNSoAgCMhZn7oKNQ2lCGJyBUcGS5C3vWQBfa6UjPwvU73s7NKa4AsqRgdH+aCcWGhAnoZX8DWe+++l9y7y8WDvWuo8ZBkV9FM2XG8KcuLUpVNwbGyiZEyTyXtBkQzrtNpom1pf+cnNzpnGhoJ8qngBLuTvFCWlTdBgQY0/elji5IpvDNJreloq9AmgeTOn2VKTKG/5rEZ+rg6F7W7ST8Zo7kGkROjCjVitJN63KEUdExQx+9GYdMWZN5Nprn2BDBzfVO/Y2MbpxNIeRLzfM+YSASUgVuNvYQsukGQ6fqwjgkqptEt41O5SzUi6qvtdwSy6hyBLHVquJRX62BXvQBfGS93rJUn19c2kWE/JsH6fST4BB9u0LmRZURL2a7OeWxKlXFRJm2y3ZY35VYHjz56WoX2C0qmAddZpv06IjrrytbcrXe9F9FXxzcjD8P2Cupsk4T0HHON/9xUUsa9yyH2+cJuIquTtiuR7WuePtsynQFtFGtEQpd2SPw6z+pk/rZeN4OUdX4aNVQ4odIloccmEU5ZOnOuP9/1JBrtkRBQHtVHc6OCcpA/SWx1miBVQDkdcPXrBFTagG0inXKdT3Uwz9AfnDlsnJuqYiFlY4LWCTbn5/7umgcTCMJzX0rndXZj3CgKbZwkODiCcXBzZM6xIFmb4/pX906HbfZREhx5EIj67iRYlFvLo232CxkxsMI0ezqFOuOUTXslYpQd51td4rhry1x32AQBPeVI0E096OZKtdVj3LXGlR37ro0XnzA+K0lUgRauWdvq/NF3ZebLX38WnJvchRfLaZC0p0w3r/icdiBTtNnNgavXrm6ODo9ip/jOtTFPGJYOrEAMo3Nm9K4ku/bEDQd1Le/pJPKTMsAv6BT77DpnTtXn4jzG08/j/HQahTgmZ0UISVoi2wbiMGf0H/JF4lA7p1OqrDk/YiQdNOZaTOP8T1ziOlcmeJ97WpRN3uEZPjfYQcfMjQF+8tl0TLXzOuHaZdrPZ/QN3IY+VV8yD0Y9VfRs5QNXltWhYEje4xnWOjoGQhzyDjw/8ZdOPWUgs85Zxr43Neq0YM0D6VDUt7RFB9JoNNvjCUVlymgrCW8xkGOtn2C6GfQW7xgcxU/7p/xoj8VU/E17kDl1C+3RZ6UOvk9wx8FB7ouYJ34pn/YgX7Tbi595T/vB/FAGss/8mHoP/6/8ukqzUhGfF3MiVZs+SVrxnJiG77699+3m0aPHKdNUNKxTN5Z4VtuCzEIY3/v2fqLBmV/WAePEO5TnKQnq8kh44earkUf/265ssMc2r2tCmXWs9Wt5R9snttc2FK5cUwryLO3mn0EgU/+VziSXfiXUK/tTZUwdMfE47YQMfvm6UqiJr+QT+I5cypJJWce7VQ9R8BCSPBO9FHKyoqBzOWpfysclkZQvxsV3e/+993Kf0qOHjyqa8drVugul72GIPHPhY3Mc4Gbqq8hJ5KhIX7gJ0omIPy9fLozlepz95lQQsqSv7QW0zFMuhuzx1Qbo1xkZmbXQl9KaoszLbKMfuwyxKtOQu3I68Iz5MWWQpPq03eFsLl2qXMAXLy6nk9W9+oPat9I/F8kas/wT99AG9f1MByIeYG1Q17zvTAxgYJvykHtJXlewpjrai27Z1EjKMu83MgX8pvKA845pCrUL8en7JJcpoOoC0c3m/E2lHJk4f/oJ4ohpf6btWeW21tXUcWIXn5l16APVeqio+m1sPn022qSunbzF9D8n8WmftEHaatvo2nCufd7n9DFtO+MfvqfX9jL+zRXN97Ztr3hDm2s7LUN9po+8Stfv/ua74jMxje+6hmgr9bLWTYmTTZ4z8t3XCQieEW9Qk6SzeFS599nps/MMssbacX1XXv7Hi953TdhW3vEEPm3D9mqXJnbRxswx1ld2nCv9VPGj4lBHS9nyHcehNhAJRilC2Xd5T9ypbOvLwbGht+gD33ECmuXPWDjP5hdPOsHGgUcHh+EdqBNOOPfObDabk6d14hH7yukdfnpCju/JmME9VPzLnU0d7KJPJy9EmQY8xj/5n//1z89jcPdwgiHwyhlgggXFdMLcxTUYFVFJwnzBsI6ABLpO5pJHm7yOL14tOVsVOB0chIF2IAjsjtMJj9rMQZ8LX2AXArujEYgwhJCknV66AEB80CQ4wAUDWJcNPYtgvXv37uawSV8NkQAYcuDa9coRxz+MTHKPQ1rerGOj/lPQPX6qANOW02dEaRfQEsCrPJyc6UhOZepiYzJNE1EXVawRjvbfKDgdSx1SyGTJO/ooMHVBUp+GxF16jziY51xQTP9YhEQb8w+gjQAylxo2nTWBUAHEOsqh4aWNM38n9fI+6Ws+/fRXAQwAPfKxIVcSnjoRlC2BppJXJqZTq0JROWs4dLL4nn+02RxgGhY3AubfRuRLckgG8LcKQQKZY1gYXglZ5kMZVtFwCSq77ozr3Tt3Ilc52t5OPu1WLv199kECQ0PBPKEcNEICScFXydmlKBedHeVmRjOp6Hme8Z3HUZQVnbQYud7com2OtUCA56ZzrHxTjmOfiyc6Mpj3lWFldc63n0keCMqm8ZHEoW/IsAaKdigTtkNyzfGVINOxk4SYTpWyrUGwr/zUOdBAapwo13XvexpngY7jIQCYz+lcC355VsCnM6q+nJtYE7jMudExmSBKJy1H4Bq4aMyVO3XeBEJGZQnAHEON0AJUvRCGi2ty0Vvd0m5/p1GfxlbgL3jTOUOGfXcCMMeatlqOekibwTMSWotD0CSH+QQdIx3bal9demXdywZwpxYyMkaHkvptI7IhuLBM2rhNgmtbk7O59XNSozQJ4pwqP5Tp/+nwLmC0ZU8wpJ2irZBtpGJi85G/wQMSReopSSTlfFm3HanL5zou2hjHnjFjbtTjOtTaPj63H6tDWmmE1CcCNokLy5DkoJ2Mpxc5q1uUZ9O0TUdLp5GyJkkjYV7Ew3pxGX/bN9eCa532K7vqLp4JKOtjs3xPndjP+Z66G3kRUNs/iSD6N+0R33v3gCfu3BznOfpJ240W1gZRjpuic6OBfrl+nHt+TufBfuk4+L1z4/cSe8FhTXjyjCcx7Nu008yXc0ub1SeU6bqlLMp2vUngTsArwOYZ9ZN6Xnljrt048DOxifNIvQJ6bTy5FKl/birpkE/CXF23kBgjR6dYYjqzOl7U+cUXny14wTnh++1NFeq1Xzw38SR/G9VtVDjYEVygXacdzI8OGevDMVP3TZ1C27SblCF2oC7kCVxrwAVl2h5tuTpRPc7cKdvqyVw2+bpO2tA+nUOJUfpAm0iR+OMf/7gjKWvjV52njGgr+Y62iJPEQ9pvx049ofwsxMSriuajPTyjneZ32qVe53kxbRy4xgETy/O77dHPcnxcw/pMrkXayVx6N4pR4cgmuJtx97Qb8wNRyzjx+Q9/+MMFP1MedVI+7Ytj2ulHZqoHykCPiPfP+y4j5xmylt+pU5w78Zr9UgeInSSutSdzzT47fb7oJH1Dxkrb6ziLz8RVfK5enMQYZbsByOdsHhjkoMypZ/XTGGP8DWSFdcL3jBFrwgi8jz/+OHPBPVWeWKQe/Q58Fpxz59h1LdRGgTwAACAASURBVOZn3LQFCYD58tchwb3jinaKFV1vbn7Qfi4k+/TTzzf3HzyM7uceHMormfEkXR311v6VzK2X+zFe4g99KmVVzKw9nrLupo3rRHzHM+oaxoF+OS9TLsQ60/fUbnhXibbGNTxxA/U8esJFcHWKEJ1h9J+4nzWEX0r9jBcXgZNyj40WfWTl341g61502nPSitXmIm0lGO+9d9+ti6efcmdD2UQJRZhdyBwvXPc79d/Eq8w/9dZarLuvtJE8p87jOfpmihw+f/rkcerV19Wu8rcbToXfnufeFKKf2Zh0LazjD+FUm8eUVxtfZ5u9i7XZ4ya6aWutT3slpqt1RYpV7lWrVGyMAxs18g4S/Kyh2vRnY+TtzRjLZ0zczFJnOP/ySepxcdDUp9HjzHNONu4GMztHhZsrFz5p89KOJvNMcUH7xIFia+dL2yL+IzUN+J/2OC76X64l8Z0YxHUtn8N7zL8XLU88r23yXdehNkF/zbVEWY6J7RGvq0f1A2Y71IXaqIntt+VWbDZ9v+n/iWvst3Y1fliP/7S1+l62Vx1qvdsYWixkP2Zbxc/TX3T9iSvFtOr7qaN5b/rs+pZv2a7n3E1UJLg+iRhMfUvbXMe2f2Io2jl9ReUaG8J/5pM1r06gHtYWY2NQiNhTHK/fwztgWn6Kl8UMJWvlH5afW3Kr/p0YxT648Ss5/+ZNnchUNytvYgllVN8punzrng5tBmMjDpAf4LtrV+pOCTGAc0bZdclupVOif5QBzklGkp2dBMyaSs37HKdv7xqBmMffpczYtP/xF38WFzv7sW9qt1ShYdBpEIPh5Sxe2FEGhqM8lQ+WRvPc9xklnqHRJyenm1cvV6fQjij0MwqBjlIHIG864TqZLjgmwihClLYRI/SB72gThov/RlioOFW66y5+kekaVHceESQIef4JrGgfn5uKAKd2Em2UU2k9HiQq4+WrujiEsTLqxQXropakno7oBKv0yTx5kse8K7mpcpogx0WHMNFWhGQ1fJXeREdPUCio1ElxA0SlqvKiz7yfHZjj48UhkFSei1YBVLmriOgPY0obAKD8pNwy5pXmwvFSgUosGOXOPAu8nD/nkDHTaZgGi+9530WljBnpbwTbYvTayXJN0AafpQ4dZ5WPhpCc+bkUruXKaDHS3XjSAAKccQgAOThIVKYnKNx9ZxyYu0kuUOY2UGK+0+enJ3VionM76fgpK7kI7GIdl0duVUrUN5W8G2EoYp5TASKXkgSsDcpR6StzlOPnOnG0Q3CugteYQYIDTlBgAlJBEDKl0kdGJKx4V2fNaFx1hOuLtW9UkWtdkkLFLZHsuzq49hPZ02hKvNBPZGCCDtey8yxo1SBbhvpLMCOYmACDZ33OtacjokPL5zpV03lU3iZgsG+SAdTl/PCuepg6AHiCOuTI9k/DqUGc4z3BlJ9rfAXhkaGcqCjdPfWPz0zQp7GlXZNU1omekUa02T7rQNMOZcH1OTcIBJLWbR+ZZ422wNH5CbBrIsh2KUOemqFdkn467drWBZyPo6ESLNPJCkkbOShSiFu3OOnkP2WP7yZoVJ/N55aX+hfrYV3T9uPDo9zFgENkbnXl03m131MeHHPBtmBSIkjwLJkz++6YMy/Ki5GP2iP6xvfOq/U4v5SrDPHM3CDjXedO+zdPHmjjJyGjU6nuVQcIlKmfz5SrSX5qm3TmpxPDe9oJ14SfCRxtv6SP6xgdp753nfMMRBd2AfsBzgBvCLKZB3UwNlUsR7/sG+vfcXZubdM2QJ5zL1B2XvzbsuynWECbwtxSt5hRPKBMaN9YO463a5b2UJ5jbNQj34uLGFf1s4EVlCWpy5gxLtQPrhETCIi1M3zO2NBW+4KzX2umyET+u+bpv//Fl5RhXa5718q2HaBvyjcXlDmu006JcST7ptNo/ladMfpj1K720nQVkke0U6JDolAML6Z2/sRerld+ShLZT+XLiF5ln77Qj4nNJVsk3V3TpAMAl+hczlSMyjg/wRwffvhh+khbbN908CfmVP+rD1xXzoe6ZMr+gjdf4RMV+a2O5j0JE4lE6+Ynn01n3r9dk+pP8SVza4Symx3aXzEwWIyyWcu0g78h6PjP3ziJyDc/dRTB1PynLGXJ8rX54uup43VMC5tBYtRmMXKhz6Ps6N+5Pi2f8uyn60k9sWCLjqKtA0610eBmHb+rB8txL5LXNWWAgs9PP0EdLbZ13HlmRq8y5q5X5BfsSfsdQ/WkpwdJrenGgQTGbFfumHq5EqjaiGmXJF8Z43vf3Atp6ckd9NSUM9YYbUDP8x0E4/0HDzYPHxchal+251S9Fpz4ig2r59H/Brkwdqwj9RhlUY86TBsj7qSPboBpP6gDWaQfc0x8Vj/W8RXnG2GpH8Bz9M9TDuIA7QRtq0syzzePnzzOPSv694ybwTWuIU/4mNbVU75EQOaEbY72v8qF0XUZN7nDy/fnWdJlEMXNmEF6HRAo9+7dDpJ6lu+KzOW+E07nvUlkOFHs1eeKaC+yt6LNkRWiuxnvInbqBELhgDrt5zhBjvMuupG28Sz/8Al3Ox2KOlf7ybPM6RdffLEE97mpw7yBC7Sp2nX0NGMcojqXl79OlDvvyc3QXmSAZ9x8oP08w3jxHOWJkeiPwVuuU30Y+nh8fCPl8c92qGenz0K9yJH/1N9TPvlO/0WcSvoFSHAxQjBL623ufwE7c58MaXYJJpl2+wp3EY37rCQi+Zxo8ODX/n1DTvGOJLdt/NQ+as9po/aAuvSZxbhuIjom2/5VMH//U1/P+pwX9eoc0+kbqFcpCjkQ54hT+Xy2wb/5TBnQVumbad/tM2NN/RMPi/ve9El9y9PeWue0u8qBeFOs5DO+s+2L8L2k6WK7ewN82nvXnbbccdImOd7Wo51POhQ2wZvzVK4RBEQhtq5fFt9DuNrOwrz4KuXLSG6LfcTi2mkxEM9RlwEV6vrJh2hfPEmmT8R8TN+CNtTY1wkg1802/8AconN5VhKcdEmOq9yqa1/dRV+p23mYa0KsRfv5z3Nzw4CxIn0VOlkOknq0odp72sT3yDAkOGXRDnAQ9k2bKc8xfcDS8a/DsTnfO//lP/zped08vLN5+aIinmwcyltSW8cSUEGkLgW7a60zLSEncOAdHA3+8R1G4Ox5AQSjjekYnRKk0WGFWYdpLn6NtgtxEjfmPDR/OZNvnmAF2+gF6qENvK+y1fCrwAQJtB2woQDoAPOuqUMgMnVAjWhmrHIp6Hffpp7r1yvXlpPIOBmdYDSBJJ1HgBg/o3QVBtvnolHgBOESPCoyFY5ASoeP7wWVCtXsG+VKvPMO9VKWBo/6ecZyJaM9QsLYS2iqeAViglL6x9hRP+Xo/BE1//jxo+U4tTviGjfeN5otUZK5oZxjbHWDNjvdKi/Kevr0JKQ64EIQev16ORXUTb3I6+PHXtpaQGQ1OFUmCsyFSQQH6XuIsrh2DbDCkaqKOonS3b+4uXL1ypLfneNzXAZz48Zx1gDyhHPFQmZ8mXPIJ3bTH3WaIAlOxs00OvRLQMM7rJMZSZmF3k789jpRhk11EWD5+PGy5qpNdRyQst00cU5pD2NF+2mH65jfdYonYDFS1jHnOw0/lU4nO0cKM4ZrNKRlqWMk9wTKGhPaa4SFhlcFbw5Gv+dzCeapbyZo43vJc57nO42xckc/3IV0nHXkTFEyiekV5FZkmu3j82nQXbd+73xOZ5vfKVsHUNJ9Op0TQAk+lPdJpAmIJC9rg6HIJk7NONYCCYnrSUyiF9xsmgRPnLBxq7vOWTb8kkKrIoB1/GbfBag8yzO0U1vwfZtcOlW2V2MrAaXs2k/bpXM314pGGF23goDaxZ/tVa9JTPGem2OMx5wXHXkBqw7MBHUSxdoJbAqOL0Q4mwa5WDKX1LxNutFnywekcYxXWVTW+Zs0C3m/Bjpzgw5mU4LUYDhckbuUX1bT9eR4KauCKGRQB1ewxmesfYGrNt1oG8GYbdbW8Lcbb9SjbWbcZ/2CNjfDXA8CMMG9epByxDK0wcgpc2Y69+Ic9S7l6fwpe5RpxLUEFT8Fs9Q9iVtJAeVQkhpnXYfR02GucZ075RAbwXcSjNQFvhB/0B7sKCCYTWnWKPWqt5BhN9mVX9eijpfrRZ0sZlIGpqNCW+ynY2dd1qte4yd9dz04l86VY6djr+5VVxHNJuEkKYpsAXqVJzCpUc6MCcQf883zjB0p1SjDNtBnxkT9SZ3U54YWbWHtT0eIXOD812ly7u2fekQb6rozGq4IjcqTb8AHz9gG7dPBAakdSt7FshAuzE9tupa+ZPwPD7lMj9MKhScqZUvlLQerlPzXfTEGYUDSiFHY8JJ8ZV4YM1PhifXmGta+zOgf8btOsBt/fk6/aS/1GHTAZ+Z6VZcpf7t7dUzX+eId8SnzDs6nrR988MEiF9o31436gfUiwUY/xDET++ok6Vu4zp17js/iu/Dc3BSfTqSyo84S4zOnrmlxpriU95UJZAdZlTi0bgkUIySVf+aecSYinv9uMsxNE9rCPHsZrBGw2kFt7XRG1e2xFX16hbTK9FvC2LYY2U1/JrFrCjnnAPmmrZPc/3903UurZtmW3vcdkfeMvESeS0lVhaQyCIQ+gsFgcNcN27IbxuCOjIUsdWzckcFYCDeMwQ2rYXDT30tFlVSFzin5nJMn82TGJSPjYv5jrt+7x9mUdxC8e79rrXkZc8wxnvHMMeeC6yaWmfN4T1DOZ9DPPZ6HRDiL9bVn77YSN4k9xQn1sXvFUOmNbeh2wZjPFrwaC4E1u3Pi11cjA+QDXIkUPrFULzA+74Sg63Cc7xrzZDhz82VY6yRGsYfmUXXnmxtT7/Rp7kbSvrzamMzIF0ll3ppDyeLli3PWc3Lip+qjOGSTFsYNjtr+oLK6V4KUsWa7t+9WDv8h5qs887jyxH6IbvFq93fvsXNfTLt/1y7s5+dM9fpiV1f1Nzb0xTiPbb7IK1yDOWb+iqeNkxhpXuidn4tIuojsdKljVdvaH8bqHlgmyxtkmnI6GiWS9dpt0ffVXzuLCctE9I6wc4TL8znKpXlQDPlpx5l9dM67Z/snTrsSApDPyaC5VV86vuQXv/jFtCd9tXgiOZAszV84eOx0iRWP2sNwsqfpVfWwaY0Z3453oU/iwfrO/7HbMPOZ8+dI0RObHD81upe83rf79/BBXgLa/S1ShF3L5g4Pv4g3unbvFcd33M+QsfPiyrczLo1B9dww4XvvzQJKixYT114JWYNfrqNx2Ir6vJMa6S7eYY49encWyquXDRD74EpgINxM1y3ckKsYFN6Cx+gp+wy31V5kczKubNf63ItZPQufId6No/jjYcxlDM0PGBypuLG1PtAZ7WJL4YVGO7mzCeIFeAgGYCuOftzHxRuLulcZ6iYXZW77o0+7TP1i/9WpXJ+3Puw2vTkLw/kucVZK1DPxGO1mG7m/O4s94jM+FZaDwcV7cADZe8641ldjzg6LJ7q3RJjiCv7bWKn3lNexgyeRauutWKz24h+rD4fzwQcnloeRLaju+Jmu7fGEYbRBHOcefmY+f7wWui+CfPiDK+Ese6r/2d769k3x8UWo201VOXQ8Qr1Fr+yLerMPGbpb4tQ//s/+wzkTvO3PrXBmDAouGL+9ihCYrJP/6l/9qwkgMuQRdkMAfPThnMcymRmXEY1I+fo3X4/h+slXP7mM6Vnhe/Kkc54+nFVtWwzavpORr4zaUCd/9ateGni2egC6N6NxrcCkmynVZAM9+34MYB3OMLZdB5nX5xy3ch1nMkHNRx/OqvAM9OvX82yTiNMVXCOAkkdCR+TJOirQAmIBOGczt02oNz3X3/q+J2eALFnnwDiN6hbE5dTa3nWCn/OiSINd22QApdApv1XwQ0D3EqijELIk6psANiVAmAsAyLb+MvyCJMGeSZgMOFrny9bG7q/NXSsgR4jIJK4t+pfcWr3mrKr/rCQ+nnIEEwVMtam+AD/9XRsOcV/G31nlaoxOO74bcNEz3VPw1Pfn7Mpe3HW2W8og7jqy4ZzdFkl3zhbLaDwkq5J141M72nYqWMzJ9XPmxUd3nQ3u5TW1Pd3eZVVn7ZhFnw/eHwK8M5LoHGMHvCQrgAbw3QSfQIBz41iS7W2F8s3r27lJyQZpOyDvCjoRM9UnuOKYK0sgg1SyKINg7W9t4Ch6DgHQdwLmcTQTwJ9sCoZT0LOdwCGTOkPwsHTJAvjgsMg/ucgGsmAApHHgnIFgXfsdo1IZHduRfURa7TYay8rRjnSMM94OXJDJYdev7WTZh8oU2G0HeRZqfje6bDcO+9a497zgxvYqgYZxRDpxcMgeQMHzLRr1olmA13XB1V5A65qV2m1LelZ2SJ8ChgGTn/aij6e/l40E1LM9PYMcSk6yGTcBLxgGNMmg/vcdsF+7N8nwMNgzNjIoLfYgwetj+rpJO33qWWC77+yc2BnK5Fa5diYZY4GChVHB97zj4coEPyT/o98nwdumf22/HrK8LMTrBUuRY23RffH8bOttQeOzJ59Ntk+EekR3sgo4dS1/nt2LCO8lmQBU9+gnYLhtC/vSZzLgV6oToEfmdq3v/Z/A5dpS6juY4+EcYw8fyh9xbZ5tu9nvwA9Zs5X1RWAKvNF9/WML+gTsKy/dquzGja5u0rB79xbv+zn1Yp5pzkZaH3Lybvxh89nc0R5t7t7kJJu93yN+ybX77Xir3n4qO7tefV2vnWyJuSIRoPI2Cf7X2VPBAj1n3+5B8sk8ryx4jY3t2U3WVD67yTfoM8IciSpRQJBivLOxyac69gIcG9KYhUM6bqytkhYGei75wzPbblTWJpPo1JnfzacT0PBT2Qrl6FPPp1eOzmMbjEVy6zp/aQzJTOJG/c0Gh23ydchs8un++tUnHyLA1m46UdvSg/ujAMrgOxjPPO8Zek6ufCu9FPAcDP/kJtONZ2r3xgJ2BG7dtpDKJvd3ZbSI8+Ll89txCspxnaxrc/Vrj3Jqlz6nl82XjusTTyCE2KkdAMOJe3FmsN8chXIk2rjJzBJomqP8q63NtVHfa5e2wqI917zny7LDfHr1yphNBn2frvkOZklXmu/J1mIdfeM7u0es0PP0rfY9DPjZ+eqHi/MJBfx0tn4jV9SJpK2PYZP6WJ0I3OKcnneOOPJyhDqJK+flYPCV6ztQFgPV7vxi98JJCB3jST+SWe1wlF/9YvMkRJkryCYxEBxdn/46woUudr9dEDNv3h2igD2FefTPgsHYzyFRzjxE8tcHhFULexKkxtdM8P/e3ctXP9yysItzS6yx2yU7cV7IeDJpz1jdzbn2sDcZWNg4GOlg6mPDz5b/iFlytqBPh+qHmOzgsh9mgQHBz7f3yf6LGyq7uf7s2fcju30+7mRs/3h2/dHHG4H3wzleq/5IOGpMnz/vDPuzewjm6PmZc69Pwkj9qLy+Z09gg4NBIhAPIQvTIOSPj2r+l0xVMtPnI+9kBbPf495zxvqJG1tM+nCOPoEZmo9nEeFg/9rYteZGn13PR/XZ82Kyb7/57Zxpn83oOjKqOK2f8EDxaG368unTIerLYv/1r3415Zr36cuZL8dXD1fy6Sd3H3z04fAnFkYQZNsviwPPC0ZPcmP6eF7MXRz5xXxXrOTI1v4+hNkHd8+++35iKbbyvKCv3d69j+keq8ERjVnt/Rt/4w/GTiaLyq2+dLfn//AP/+YsBA4H9O23EzuXtRupnl5/9ZOfnN0CV4xSPG6uN1faGdDgdq9YJblbNMmHNDdOHHl2mjUG/e4luydGPMfcwDObZE3GYj5Yn8+GG4wFPzyLAyurtnJh5PR8uLYrs7drcDTMilMRv+3Faddg6f6uTP9rAw4IhlPOfmbHet0HP7CdN2xxvTcNrjRP+RJyU95ezOUDNk5hs13zt3nLXpOJmKDr4jx1PCzDs2Rr7Hq2MXn4s32o/on1WsCZo3kWZ9PzSHD9NX78ON+hjckzvUGSb99H1hsHk2v9hm/Jhq1r7pibnq3cxrn5IlaoTXa5ZJf5aNhxyxgOvMl/nQZQ+3f8jIu6zZNrbCKue968MJ9GZ+4ezbFLo8vvfzA7gyqnNsMr3d93zU0xh0XD2RX06tXdJ9cC47T9H/7H//67Aqz4pBzAZ0+eDLAm8BoCYCJMrZC1fdr5m1WcIQqQGSCgNmOCJKnSyu7eHMkxnied3ZuGASBZwoRsYGf70pWRN4bjWvmTmcCApjAZJm/RZtQY4K41kK9eHeDc9Z5JmH/rb/2t2xasyrV1trbNKvbajhbRG1iJyJZpxCBmtOvb068icY/yN2AINkRjDmzIiGtlvD7WNwQMBya7WuBjElVezqHPnuu+6gV6jmM6BHxl50QDHqf/51yyrm1SEqAUYDIeglPGg6Ee0vfDHP6b6UvlJQfjYRImA3oFvArUlf3JJx2LcvpTP5DpybjyDlF+svjPuB0CvHvTrdqGvBes27onMJGR0HX6DrDRNSQWUFu7+87LhhofjsM92lXW5jj/D4+MG590p7oEgcnEGI+h+yAi89XtxSXVx/imK4ywAKxrjV0/e+cEJwPAMP73hNG7Wa1sLjcenS1YWxGnta+/BTKVhwRC3HTdHOpTWebbBvWcN+MmiNnE/t27+21ydIVsa4ftOXSCPnIcyJjka3W0520fbsz6X1u3s0XWsylWLDfAZbyb5wI5BJggyVhVJ/3YTtkYcBBARX/305jqQ98l3+o1xgLL9Ch7JLNVNv6eyzJttE0QwQYkO2Qt/eHAeuaQON+d7KFe0HYdR1FbOCeAh7zYT2PcvYj56qp8+tSzZboEmquPrlhQERTWNsFX99CbDTgbP4DFmNX/9KTv9717PMwRRKm2VV+6tvWNjiA8AVX2q/r6QQ7UbseMqEegnEzToXQJeYB0GrlcwWXtqYx5AfTjFobuz6OlM/QGUOUr9bn7+IBk4WzUDdQtEjnTsgXIXhQETJPt9sMbhAKn9IFMGlcy2cQ2W5BM9aNPhBfAVx/Yqz6R19UjeN0AdYNRPok/qg+CCgRP98tgEgTUBvOMbAUDzQH6L1CsrK7v+cS3ZQO8VyP9lwnItuYj+etsZjICCCuzDIayHyrbjrruq9za2+IxvdyL2YL/dIweA7WVVf/MGcTJQ6LnoXwFbD43uQ4DInHTrb1ItYkt/oLM9vgJBASifJd74Qn38Xd73iVjf1dXeKEjDHZ2s5c/I0ZgH/pjTHdAePT0+CcvyJwxushbuAEYD3tkp6u/9tZW2TXdg3BN7pVTneaNMukU/TNneybbgQSvTZWXfod99Lv6LcbAg+HMdKmy3nvvtIutqA9noe1kydD1PR7ZCnjQ+d/mDmzCr1SeBZ90ewex9a0fcoOzhqh6fY9HGxtk7iane7579RuGq0yyTxcqN5mEH+uztpOxRVK+N31kJ2rvjHsvJn57SJKuV+7GVZsAgUUEr1uH2Oj6VOJDOhk5jwBIFvqoHuNB1+nNGb9D8sjK5duMV/Jp/Jur3W/O78B7L0zVJ5iYPz5xxweTicmXbLIDlrc7Ltk4T7syKi97lfzFUUhEGaxtTS4gF58Zy8ao9lUvAh2us3i5iTrxH5JG3/jkPb/Nme3b+C+f8GCyo6fJ1hzQ/q7x7cUtmQn2s7HWLjb2RpC00DzJNWeXWz/ivmNnzhxB2M18ubb3/3i996p66qcFKcRFn5IDIh1LOus+LxKzs7Z6xXn0vTK3vYcZ4TxzTyw5dT3vRZFnsYZdPeTJITb1obLo8jkG8pu7zz4/Z19X/sTzF2FIFvxH18rCrixlN4eqjx8XRyJYsgUdfYGwRpiwNwjm5DC44ONPhjyOFIUFdhxTPZVpxwyZJQvzbvtwPquyh5C/Flm3jREHRDC1YzndPvMpG3zmbTt2Im9KGMzu9p4s2Am2yrYl0+rpJbD1I7vfYsMkOl67eMXk4v7hPD77dN59ln6lD3x5fanN2wfzU8a1+08i2tl5IpkIBq6d9X/OTX/8/t1XT59OW5KleSXOMUfNy+pIFvWZTdx4troReV2fWKJEkNdH9+rHT3/200lGG2wQkfzjq5MRfs2vHbdVvzGy2Gxu9beEIbiy7+A9Y7oJTRjSfE52MFh1iaknL37tfIQHfs9WXLthLcKKrSqbXRTLiY1hB1gFhrW4xN/gO3AltY1vodvatO3pthXsiLne5/j8a9dqfANZ4474MTGS8vZn9Zsj2if+gJ34WbGn/vPTOEzXd7yoLco0VtqgX+KhjtehJ+bgtpf9XjsH67aweC1QwATVzRfTQb4bRjAPxKRiL/aRD/d9bdu2c2Ot6uV7Tj0nnmT74QdxOF3Qhp45dq6duUffH47T1lP+9+z1OJii//w6fL1xyIzj47N7pvvS42yWOax/+D5zDRYb/Y8TfLAIxR/EEdfxxqIX50aC9zPY65/+F//Ru4KpDMeXX35+9wc///ntvKcGamc8BaprRIZ1gOXPfj6kRKCgTtqqi9ROmAV6AhMrgxmViPYcWBO6wZPpILiSRV0QQanqOLCB2X/osCl5wquM7qvM2pCD6KdyahuyPQJ1wPd1nlXfRwrKzKoPHWtSW73Bu5dk9NPf9aXyu68AozZUr+zl2vL5FwHRs7pRH7q3Vdt+T261VQaJbXoAZu1P3oi4lIRMbXWsPECAQeEskNO21kaA50T1RYDec47cGIedIbzqMsYmRG1JPoAxkoLxAej7Xoa8stOZ+t739V02k2CiselczO6rnylqbe4nXUWMyaI/hNI5J7E6WqXtxwKELHhOrDHoWvdvo4yA2k7dgkvt8CItoD5S2gS3gIHYQbo8/eqru08/O6tqjY+z2QBBxvMGvD/48O7zz55MxoGXt1pBQ44xfIJOBm6vhO15wRFzZgfUvp1tm+lc37ddvOdlDFRnZcjGB7TrR31Nfs7Ep1+TtXqNQc9vwCfA4nyTZ78jS0bXX5+zj3dQycmYN0AohwxwpEu2w6dTASNgvGs9jwRH/OzryRAgHhqcpgAAIABJREFU4ZiTt34AtvUpGSUXAFc/GfVk1Hzdjm0Drltw88H753iKK0O5emWDsKcIe/ahMpNdfQLke45ucK4AHDBjwQtoY+sEShusmR9l6RSgyKDvnj13tl3OJiGd6SXgxR4JkG5z7sqCYnsBGaSAgByBZ26Zp+y4PtVXYL1nBdXdxzFvECGoQ24gb9KD+hxB4ZpAlg0RAGZv0pF8W9cAJnYPGKneysyWN1bk3xxC8u9FBPU0p8pgKUu7cwkLioB9wSLQCTDweeavOZIOGwPzj50w/q9/LCg+c5DM6H7lkPkE5BdpI6tMkEWOwHrtE3STv/4DRAgTwSiimA6k74B+bUYG1Wf2kd6QS393TdkbxE9m0JXtIzilO/yCeQrg1T/gF2AUJPqez60NSEIL0Ox0fWvMzT12sHroUHXBRxFmQGTt5gvDJMmlZ8xRi7lIo+rKHkZC9UOemzCqD/3NT1pg3wSRed99lZ2PFezKhoLJyF3Q0LxNlhY3LFIC+H0K1thQdqs2W5g1hyqnsrsXYM8Xp2f7jMBwRffYLVd/HgaJM34tNK/jhdg1CQHmwbFTbdW+zxTcPlngk7xrc/470rm+bQK8vy34IL+2jxbwwxbdb47TwfqRHOo3/Na15ll/V2+2o7//3t/7e+P78iFh4IPHyvo6x70JLAVgMLKgkL1JVrKsaz9/uucJ3LUXPhpvvso8oRN8gTbMy/1uu+8e3fQb9uWbey4ZI0EOWdvRASfRxNzqvupODv3AH+ZafdI2+Lly+LCeb6doJDg/xN+wnfrPzwnMxSI7UJ7yrsVc8mOvkpP5D1fX5tpT/7pmwdIC/B4/+G4v5LGjiKt9T/VW9l4IqQ5B8z3B83h2D3UvX1156bm/2eZkKLFJXcktPUX+IOSSMfsdObbtrnndOPU9f1g91V09XdtJFAjn6tl+V1kw7cYA+96NKWED5It5Wp/SuzCwe+C3Qyi9PzufD2lwiFQJVmygttWudj/aZcrOSDJp7Nhk837sRsTb9b4fNpD8p8yLXINTa9eXX371ezsJ2Hjzjx82P8noxAr358ey7cmD3xqM+rrjSM7xbyd+u89E3yR79SFK56jP5xHKZ0cJm1651dl95im8MCTkRQbWRuS5eWXedL85EwkOf/A1O0aGu7r/yaefDhE+tuJKDkPU0sXsqrExln1qA0wA/+tbMlH/HEc5C5/9/2D8A6z/m9/8ejLb6ZzjPWvby+sYzXxEz/Dn9S/ZZx+aG3tx6Ddff33XebvaAeeIc3umRK0nnz+ZnQZi3mS5x59tYi+qWxyNTDWn6bIFo9HbH364++LzL+9+fr37CwZJJj0nrt04TGwF19QecULtgzGQ8INPrxiSTpeAmM4UH5ZY0Dsnvrl2q7D1bA/9rz/saOOoz32Hl+neTeKyA8owb/h2OncSjA7BN0TptbjKn2x/Ub12aYv9Jia4Fir4GLare8ixe3ZcZ1EQ/tiEPlKRPrMh1Q/r8zXuUTYSmbyNj/5ejRhCVN/6bo8jrOGza3A7G73trXLInM/Fp/DJ5AE/sY9b1jgrz2rD9usTD12kfidGzFy+bGPYsQWMOfLlesdT7RrdKklmjvs6RzuyEdsWbDnRKe8UYIe7X/y7fRsdU/5eXFCuOmHrdnGcXS3nKGo+deuduW5+nX6dxVH6wPdX7o6R2IBJG3l84lXzk05q2/YNZXnbgdz9+S/4pDLZurMD5OxGy4b0O6zO5vaduFAsPnY8Yv7N27uPrxdjDu78F//kv3zXltFn339/98nHH9399KcnmEAiIMWarF4WUnAWyfPFZwdY1klkZRUho+po5SB6d+CaAa+DyFwrjwbEVtKuI3kYZ3VSEBNK4F57AB6BuVVJilSZgve2X3lJW4Nfe2tfBjxHLaCsjPreczkLDqL7GUeBVm1DMte+z784pJyjXZL5n/7pn07fItyteldfgVx11gZ1RlL2fACTEa2PPdvYIIwZNoF916xkNpb6V32A2jZyCEJy7++eEehSPoQII2TFpXFLFl2vjtrTQkY/5xiSL2/fITYy8k3A2nr/otFe7nNWoRvDAHf393Z2RGs6eAiob6d9BacFFtUrwDbpZKoIhOjD3nImkKpO2yetMtenxqY5UDtl7vV3su8ZgJxTm4WCyNgPTuZCP42Blf7k2t+1t3bPnOjcs0e9BKXzxn81zznTUgAkO4qxMfEHxF3n3AusGH3OgEHsDNEsQmXUzurvpz4KJhEs3SOQRDR0X/pTmxuz7hE0ISlqpzZpF+DUeDOESJheLtN5VX2fTMhR8ARcV4/gTqaQF9BWrgzM7rdIB2h1P8AoMEYIsiOMLbtTOziMxqL2RSZY8KK3gFxzIplsmXOOG6wDjsBFz1WmLesI0p7tu9rQM8ADm8nesbfqTf59133IGsCCvWInODFkRFkpNzD90XmRHpBDp2rXDpiVIUNB8EAXZSMOEXFlNbfNEAgRwCBPOWWLieyFxQn2a4OD7dA5acGnBZfag5AEVgCL2kbfkZfI/eTaNfOvco0HOXZP7eun77Sx3wWq/FftsCul7ywII2DY3WNr2w53jgwY23a9oIU9FjhkPOpTZ1j2u4ASidBOryEzrgywVs7rQxlABSkB1XaFbfCjn0jMxqX+yGLueYCjeZvt3P6ia3vXkeCKfgk4BNb1JZvUuCMCkZd8FZ1BEG1fNvIKgM6W35MZmh0QNNWeySBrgffZs9t4AsrmgHm0gwmgs08LU9Wt/9pnodbOBiC26wIW+vjXgePakL9srJEiAh7zKN/DT7El5jpMlpwakwjhnjdfgczsJjIMUVt/sjVsnrIrqznV97LP0lW4wgILeZgb5mH9BGrtMhJQdi8SgIyS+8PgwRysfrpdGxCUsoArt2MwKrMyzOEdJPR736eHOxDhtyRk1LZk530hkRbIMYutfB9/B/gLWPdiKqLRuG8Srd/PVusTaFnUZEPZMgt1zau+a0zMifpTvwQnMCLZVHZZhsefnhej8sfVvwMT9hQmqu3qsa1ff2Cu5CeItjAiyL7HH2eHJDl6tsX/so53dmPtQ3ax9dVZn+2MSB78nwAOruj76kdOCbDZeoE+n6hN5n9baPNTMInvEX3G3vyEjXegt20+v4n4MgfSVYkb9Ja+wwCO9DNXq8uchq367HkYie5pFxy1F8D3uJO9WKbjaSwUqKO+ZZ/oMB/QOIrz2ELzHm5h5+lIpGO+rTEUdyIDerZx5nsqo/42r+CsnQUt4OW/NtnwkGQSL9b2frYuPrRBFlwQieZYZaQXtfPI4vUcw7DlJWarfCQxbFPih9izOsM4Eez1t93I2sbPpwevysa7SJVk0Q/58FW1CwEf6dHRn+kBPUw+5AF/wkB8nMUkNnP7Lv7WgmbHSvzu2+9u87Z7+Rvzg455piSLsnKzRfAlH9MzO1HIfJepjIxRJkzHP1V/tnF8+d1JSoMV6k9jdRJ8WpQ6yQsT95cxf723IVLmRiC9fTM7Qrwwc45NuTLSI3sqz/uMDn44hFjlt+BoLrXgcTK8T57kycg8OzY+++xkw4s124l57P15QWbYLX1pPoi9al86I8GCv+B7xT/z/HV8S8/U3+x3YxTf8PLHH+bow84iT1bmqjmh/d2PEG5M7P6t3Wxw92xszN5FFMoEr9z6gUSHaxtPeorfYQv67DkxX/VbzLFQPvP48XsjK2eCxxNEfH//7NmU/dHHH9/9cB3rwNfRdX4IHh/y/rKn6QfbJdZLTrW5HzIT6/V35fUfpoUb8TTku+MwsUN1OxqXrsHWtXsnevHh+cnqz/7YqaLs2tD3ySzZVX736gOsRSbmDH/PPmybBLts/7H9+tijK8GgI7X66TuxJDthPruefMUJuBN26J4oPrLf/6eCy/b4fdutje3p6caYbB/s2bXd3rKNi732ook28/9kOrrWQu9FgtNnvsJ9BydMKVPXxr3u6Rl4l++gbzBA9+y+bxnf7NjoY3H7wZf9zMLROk7HHOBz7sssiffU0T1wC5zJn5J7Psr7qzZhbn7wVf5uQXjeZ3UtCtXfZLh1Fr6go+LCh7YnGYkL4MCRQVnxL3+YDH1z9tG//J/+0TtvFH3z+mQUVWlGBendd9tIJdzJaPvwgNUUSwDfZ4aRUveZMwowWakXdGH3Jyi/jkShmIK/t2/vt+dwioCOIFyH74V1tj4DtwmTQgDoPQMcRqLKtm6FpHOga/ef//mfDyA5MvlkXj6ENExre5kE48PwJCeEVe2hsCdAPMFy7YrsqvwGqLoLUlNqx6L0XCRA8kx2vQSo684Il7lVhldlk7uApM/aLYNcIH1T0CsjJXkgXWq7sch59n3lN76yGTjfcTbX1p76IPDNsXHEAtXK6t70gJEWYCM5KuMetHup2lnp9X1gMplVl3PRu37AXsfAnOwBDkNwwNHIJgKMv/vu+wmU63e63n0CXgER8FB/kwHSADHXeCDtZmFoHUNT5mZnj3Oo1V8/K7uxSS7NvX5vkQOZHDjs7DfZ5TIigErAQ+BxAoNj0AQEHJfgmR4yxIG45INQBL7qi2Cs9lnAYhArv/YHnJBYsipnpXcyW44hR4zXTtkfjDmjVRmcwtHds1rKMD8MMLUfaLXVN92wzZueHeLinBm1DW46U5vn5Shr2+iQh9cYWXBgU9LXynOe+7zw9lqsqq1e8tUYNMdlPnE0HEntqBzfAyCV0X9bF81f9tUuEcGOQALQ6lm/c2jVsXWEszdH6YZ5D/QcYHmcXAslHA5wg3yvH5WlbXYiJDMEjjlYXedsvZPt2pl9B9SeM9boa3Lv/yYQGs/a0BgjFQVufc8Rss2ADsdfWxDbFkc5ZcCQvqWLG9BXNoKJLPUJQK7tQFt11sYJEiPJ1znMdACR1N/ZF6DSjgWr2pXrJSeRBJ2NCPBsoA2cAmZ0sO/NF6DX7ifApbFEECH/TnbSOaOVDtE7RKWMv8qt/TLWant2awKraxGsaxY3zcXaxeenE4ILQA4JLohIV8jbPQImATlCAHBi09JPGUnV23MWUDcm6bnsiR1OZJc8BYFAcX3OtvBt9ZHtB7q6x7wGLDeo3mNf32rL1kvnGPcd/JWc6FdjIJsK3oLNkskm19r5VRnjf3ox2ZWNZKddfbaIW3+dudn95Mm+bNK0a4Is7eq++i0Qh0nYdQEa4qJPiwjVx3ewT3tuVVflW2gjTwsKXZe44Mi9ruW7K49/B4BhNYE30o0cN3ESCX4WIo+t7pmdHYygRSKw8+wm/a2NO1PZwgVf8/TpIbb5xfRCJo12m2+wuTOAkQE7YK1cMnT02sFJZ7ckHL2JNHWzDzuYJyu4kW3ZgU5ytvANO8CL9d8uzUkoubbGn7afoxHJBA6TdGDRBxkbPm3ejV16++buu9+dnRHajWxIbo1d9/Quip6HvetPv8OF7DTMdP4+i5vKZYe3fWrMts3kk82DXa6YpWdgIJiw/vc7PHrw3UlEYW8k49QO/lfdlY0glohjUUQM1XMPSU5kQ7qxF4BbmICh2SmYQTwh4GR3ENe1A2lHJ7V5B7ktMlRv5esje5UPzLbUF/4eRrCzCjm9ybqNfZXFDrMF5qb4hS9EXPU9m5BckY3Jo2OWxCLJN12LJEifRic/+Xhwjl267XDoCDhEiznuXQNskww4i2Hbrky88+M5VqP/8DFyMOIvPqX72J+ej2jvuEFYzid7C29tYsgcQ1Cri22vDIlpL16cs5pdo/PiHRjMnEhviqfrgzmF3Gw+6M8u5/nL3u10jp3TJvYBrtbn+uNIwuTZwj58CBfYGU3v2Zw5wuAipOCs6uSDI3dKMoBhinsi59NBC2XHnnQMwfHd2ll/Dnl5T+CJKemyJLejT/fHb6Y7cefJp3uQf/ynWFhsPvj8xcFwEmrg8u6Nc6g9xTJlRr97dDiH+iGm5zs26WVhdMeM7ACbVX8bA5gfTvns03PEY7KTMFdddLkykyFiGbE4sciFl2F4WMA9sFy81OcR/o8ObivGbz7WhgjMwfftVH53bG990x5+r+9wFHS0caTH+ltbKo8/oYd8HuyDN6mt6qRPld/zZauX7Z8M8TniVPO99nWUS2Refaofcwb6RWjCwl0rBp1+dNrCRcaLbfitwROR+NcOF7YaT7Xb2L3pvj6SQXWy7bCZOY0cr2+1nW/a1/86f1sd/fcjlmPT2W36JhYwTz2nPnG29uzrbF6f+rb9egZ1jq3qfQm3Ft3/0nNirbGRxYNXYlDnW99d71fY3KZ2+a7SzGdt2IsU5gg572a4v50rfMrE1u0cDrgkx2s3z8E0j+7mbOwrEU3blTm6dr0s1tg+fv+8ayH7Wxl4HGMEH5gj0/Z2JF27+nCCfJ+6xKwj79e9wPnwT9qk/mRTu3B7nucbq9ccEQt1T7aGTuArHl1ku/se/Z//7L95VzZUmclNJoGZle4C+Y50AHzbAtBq4ZlU5+zprhnMbUQYgAxhRG4T7GzFPMTmUZ4MS9mf5w3hBtmbkueNxdcAIiEOCd5RGS/mZQw9n1OJJBgD+TpS4gSgrbyeiVnGay+WaQvACboS3DlK4+sBCQWdlc0A9ALQ/u57zkDA7uUKQNIm7n73u845b+tTAd0hvqvLRJU5nvOzNTWAV3+QHodY+GRWgbv/7/ydvzN9yGFFvBaQ1abalqFMttX77be9oKQXVHx29wd/8DfmhSn1t7oQamPMroyNxss5u1Z4ZcB3/5/8yZ+MHGUFIwqMYUoIkH788ck0qB+150zsiJh3cz7ZEDBl7FwrpxyrLPYNROtrMuu4iCbSV0+/GsD37/7ffzeAQqB9b3ze3P346j4rAplvK3R6KuiuXYGW9PeP/viP5/vIgPrZffpbPcn4yy++nO2gzYkJIn94NX/388tf/PJkcz/59O4P/+Yfzmp6OjVObbZklMH54aw+e7ttxqF2z0r4ixdjWJNNRMUERdcKeeULmLvfogJgBqicOXRWdWU5JyuZwLUD8CiDubFL3wJjAjdGv2vmcGNtUYwhsXC0V/F7xvOc14DsteKLHG8sgYrGaI7+eX4Peuclf6+vlzz1Num37yZbpLH9yU/PC2DS5TKJW4TKFgEWgBJCp++TA70HkmpbddsNIfjtvuRXX6qj5wG++jgAPsLuhx9uL6HtPnMbGSg7PhmlCzuDrBfWdN6yTNlkzS7UphbB0jOBed81x9lOhGl17kxFQYxgT5+Qv5xj3zu6g1wqU4BffYfYOcB9AObbs4Wb06hMYEIgvYninkcqCJr72yLPlHkdfVPd/ETfIwKNQ+VWXj/pCoK7fiAsBQQWuYBKQHqTdrL/BXibcEBIAIo3J3ktXPS34Lj29De7eAOcV5aO63agpANIS6RhY+V6dTb2ewtY12WFffFFO5DOi5jY1gNoTjsA+X5XLvux+2+cu+Z5wLm/8zlnoeHj8TX1z3nK5NJ41U5Zrg/fUxGW6D/7OWD92kkwNv1aGDBO6YZ+6AsSTVDdOFWfwNXYyLg7AO3sfDAvKrN29mzf1x8EadmxfAI7mn5GqhU8s+GAcTLPdibnyuPDG9N+6h8ba5EE8BbQC1L77H6BC5u6CYP608Jon8gtPqDP2oHw3CRz7UV4wjKOQzmLW+c9IzKgYSu2ztjsLfzIfMC9ewTo6tpgXgB4A+fXQolFR3Z5+4zG0WI+sLvHhY4ma6SrcuhZcu0agllAbbeF++3kqH7kskXLvZOtNrHtleVlcWfn4CHB2cHKTt6IIjq3fZ15mDy9W6L66jdbdhYSzlETldF99WfKe/R4Anfj0N8n6/QcPRbe1B/zrXHml/q8JzEPNputvVcCCizbfbVDBivC0GK3hQGkPtvDrlnkgBFhNDJpXGcL/pXVxweYS12Ht8132/+RweZ6ZWefsq8WUJXLh+5xFxjB5DdZrqw9AZag6mH8Uf930M9fm1vb9+o7Ak6gS/fNs+pMvvWh+hD7gsD6nR2w6GjBOf20kEG/+i759SOes3hQ22XVa+euA16yEIiMaWdN2ZVdd+Z35cMdcEP9tMhrvGHH+rWD4Y1Z+CyYqTlr112JAbXVLtXKH893ZYaKPy2wso98BJn3/UOdtXB6fN/JlmVf+Lv0iQ1O7vCcBIuNmcmSvsrcTKfhaXYe+Vp9fGD4sDOTK4cuyJbteTr945uzI0MZZDz1RyAtYmpgwtu7Of5QPHxi73Nky2wRv/DAxBbXlnfb/p9cR+GchIBDGsLFjTvyWvLbebn20YOxh/n3wdwtHn449bGVQzA9Pv7Z0SBs6sQVLYpeGawnVv12dqt1xEkkT/F/BHw72ooHxo99+NHYxel3eOnZ87sXYYMw8xdf3IiR4qwWhCc78Mo8r9wZi4iS6+Vs9Jw/N8Y339kLJi9d3LFAzyHv0oPkh1s4/T1Zzc0xyXnJn9xGz68d0oNp2tF5LaKEY3AOldNzO8FPvNIu5PS4/zBWetuzf/tv/+1pT7iz+PfFD+dItC+T0acn4SJZ1EYYB6ZKrr1wsrrZn8FF+cwW7SJlr2zzCMGX13GzT66Xco49e/F84oDii2n/i4PfdqJG9cP89Q95OqT6q8MDtJOk8r4rc/7N2yGS/dSfFpPEunatdWZ6ZX/z29/evd9L4h8/njYii8/L6M/xtf2HZXrm/H6yXOuzhZpieTs022VYO9K7bEfyt/sNYTek5YXh08Xk5cjY+lrbOr6lPrP95sbM/Wtsuqc5mw6XPBcJ2xjOLrHVB7aODzlc2ZvhWGrT1/io+LIrIUSMQBZDWnaU6rUjLDkjt/lteEuc+DCOgss2dlcOeyYu5iPUrw9sOj1nq80/ui4GNN8aq8pCvrr/YT3dg3CFEWa+DzGfBTrxk3JhhcZk9OVK1Bi+69Hjef/a9G046YvgvxLM2nFy7OA5F7saxEbijZtCX7/AXGObHp2EK/5AG0buV11s1vk8OxfYfbKC4beuH5t8ZPb4/fduiz3GlJz4H+M4frZM7o/P8WUbE7CL6rsR4dmCa6EENjH3xSVwFz7jYew7/uuaU33C6XzdXK+e66Xdgxn+9//+v3pXg4d8efZ8AFJK3I8grYIQlhUSOGliBpL3tjyrASkeo5yBzBA5P7nJrJHdI1ukZ5Azt5WAd62QncwQAmN0ehYBI9sD+B6n+ugEikiOwEtleHmkYFzQxNg676sAtLYPSLheWFdbM6jJ49vvTkAuYED69Mnh1UZEk/KtHGbEIziUEeitLBmo1dVKLQcJFFZOBAPiWZZ94xU4jSBPLj2PvOjefmT9MtrAXtdrh+DVWDvvvGteDNq4B/BshUXSAt6UCyA/wdvZVtaYyNhgiBo7gc5eAUpOERL1NznJJBQU1kfB3Tiwl+fwfQQDQ0MXOdf6fLIUf7j7yU9/Nu1JxpXbvTKOLAJVh+NIZP5Vt0CoOdBP7ZPJUvnVMyTtvMT1kIYmLv1nyJFJkZ2M/YC561xtmeaC/Pqy52SWlWO+AbPLEHQfUrh2RwQhJOtXv9fePhGmDNYAoi+/vNWFANwkxJH9AS/V3RgACi18fHgBDNkLlSHjQvDAEZmTvhcccHyyChAIuaLAWvVtkNCYIYuNu+CMwe16c6o+3pzSlcWdnGRncI6NhcCyurzklB4DOmUfZiNkEdR2Brx7k3n9aw4jLAQ3tWln0PYsEjy5JVsOiRy3kwB2jY8xRQ73jAzerlngYJPY1mSS3W3etfrNwQEcmwSonzLRuq/20FuOsnrrux0NAxjenACuhShA07xI5rWhNtqGzK66tz7aDZIcgcw9ZzZw0IYBftdWLvKVYaaO9OEWIF6/3xz1mze37KfkITiub5WnvdVdf+qH/3sOcM4IJYQ3Qg/hVHCSPzsZfKftN1Ls8VmdB2IAsf7ueT5YgG1+74DIGGnvIVfS9Y9uZ7u2gCeToPvq5yahkhXSquv5inQnfUWOmGP8OL9KtyoDoNmkPSKF7WNbgDrzQVC9g6iuAea1wzs7mtvZEhlHAHcL9fnc5mjz0EJVbay/58itE7xqz16QRQbo2wZ56R3iii+AL9gVtn8ylq6gHGAUOOR3ze/uIwd+t770H9k5gel13BVCLFkhg/Y43ID8pWPjwy5fc0jgk0VfX4bcuI74ErTDi+6BMwSR7FO6YB4DrcgBdrN6YUVZbDLtajMdlDXHdlU2v8Gf7Exo87h6BaPJGLEPi5AbX3KAvC2pJ2tHkEe3ER7kwv7wHcm8e2FnizqItQLPOcLn3SECInkKrJHL9FTweAsUhnQKX9wf80T2xhk+uydEWkx7NnrAV5p3ssyrj7+oT4IZGGsHT3v+InyRPNuW0ufqhSe2PSJDi3X8ugXqZAmvwvfJE3lZH/acqA/0GgFbfbIuzRdzumsw1NbRyqhNMGrPpWfVl2wdNcCedm1j3Ppd2y1O7DGFb+rjjrkmKF4v3q39FvqNo7mgDNhKMEq2ybH+2O3BXlQHH2S84TFl932/j51qsfHKniQz/aRzbDS9rw42ByaBW9iO2lv/u9693jfTfRbt6IbyxSvsLtmzKWybdvapDPZDFn7XkG+u1SbypCfseHK1AG6MtMcchw/sQoHz2AX2hy7xVbWjZ+F+9lM/I34jVfQPXtGOjaMGH8wxHgd3m3/GP1nBIuLsbc8rq3GBn9l949cnHTMfyTn50Oe+Y7fUrV8wDHvNHsEa8GDXJznu3TnCob8taO754Pn6NgTU63MU5UMMIs6prGRPf+forFdn/moT3w0/1q/bome71dc8qp/Zl+Td843/bTfAhyVFnWQxdjI5SP4w12oTPYRtI+jbxVKZ3k8l5urevpeZTz5ffvV0+mHc+t2ukGKV+hyuGZv67PAE6Z/j62qbpAvxAv3Y/l3sTRfYNzuz2V7YAH9Tfey1hXVyY0OTfTKTaEM2bFp11ne61kvv6JSFpx0vw+XVlxzbhTJnhV8YBzboPnX1XeWL2ZpU7fTA73TvXsyorPrBnnW9vvN55r5Yl8+BL5PtxmPkCcN3nQ4q2/xl//p7L0ifRazMKe6qAAAgAElEQVRzHvngm49PRn4LVrUnHegeMVx9EzfB5rM4cNcOg7MY1g+MAevvuaLPMJm2ylRvfLSLLyUDf0tG2HEin9Mnm9xzcAo8suMbGJHtInP+rutsqLJqNzkOjrkocH6k/nedXRVrqWv7b/XtmGf7gtGZDz6chZgtN/dvvMXGj02bF3efRRHzHHYwD8yx3b/K0yaxivbgqsjknHje2uD9ue50gv+BlT3bAmNJoXAj3RfnkOHNj3Vw1bUI2FzCn8JM+r9xADlov/H2vXGo/9PfkdMh229xwv/1P/+jd/3x9W9+c/fDy5P5muEy+U1iilrhBYuHKDmkDJAB7GpAk8MZdhENhMZJ9jxSlJHh8GpwGaBlbm8wuAVdm/rPQHC0HV3S6ooJrb3VUTZXxEJt44QYq5HDtcIaAYvsAdgR0ZMV/PLlLBz040VGABVjlLOR4cQJUJj+ZtQZtsqqjP6OSCsYrz2Oq4mYr10ywCiKIBE5Vz9yZI1RPwX9iCIrqdtxdE1ZgjvOsHIi7HLixq9rEbbOFDPegBLjDVhMgFnG89t3t5VOhjo5UMYNVBrLHHEKn3F2JMKNAH13XlSUPGv7mzfHYQmm6QUg3t8yUQ+AeHX30eUEqncD38ZMgGk+CL44akaWQ5H9W1v/9b/+1yOrMpefPv3y2u1w/6I+BomzEOwDDFuewILJzTFYPDqESWTTOQ5DZhHSZGf/OzKk8pNF+tQYta2zfslK7fe+16fKEgRw2gBk8jfOferL6H1bu947ztrLkgTQALF+AVR935gX+NQODk4A2X3JeN6C/uN5C3ptQMb2LFAPDG/wy770iQRn4xjpvTDDSVS/4MT1ZC/gkcVmm3Lt76f5dgMQr1/ftmhmO5AaD/uGjCDXdJ8RZ1s2OKl8AVaf+tMY3dvEI1cgqN/TjWSAJDf/anPnEdbGSHA2wVzaoGST4Maw+wFJ9r3vZN4PeJrALJLlvFWe49wLJN2XLLYPEnjQT9mjjbmFufohODIGZUdMVtG1NRWwRxA2ztmi5o9AZAe37FTttFDMTtSm2s2m76BuA0IkhsCSPG6g4dryieyr7dn+MlDPlukT0PFrza0W2ka/5+TLdwOggivV2y/NEZlYdtUMwO44rGsLmhfWHEB5XsJmuy6wjvDZumVBZ7YbX4RNzyL7EWwCR/OAP2ULGjugEyHw0CcYRwESP2askZeVIwBxj8Xfysx22L3B/yOQ0h9HWkWCt9AlG692WfzcgZ45Vl+SVTI052CadK02AP61cdsYCzf1pWsWYHdAjBTqs/ImE+qHH27zHrBkgwVkbJqFmL1bQlBBZo1jZQtqaj9bmiyRHMgUgQj8sAk6gWuycJ/2kh+fUrnsPAyFPGhu1fZk5/xnwWpjg0hOdjvA3rJDCAD9/C8sCXfJjicPegMrZatOsN+ZryebB/Y15+Ga6id7tlmQnvyMYf2lp8p49/Z+twT/Q/820YGMyAa0c6PsNH6BPh4be7aw6s+p5+woabGTPLtX+Y2fHT35ATanMaxsvrD66jM81HV1IVd3XEBPyYJPQWLAVwhn5GnXLRb0HQzc2DUGXTP/tIXMkCn8W21WvqBPIMtvudf1PvmyyjNH+n1/n57mr9mv2ppt6m92qfZtfyII5Ff5ejoED9QGQbayNh7oOQHjDob5NvOZX9sB5A5MzSXjxg+X3VhmG3/ddclF2mi+00M6QGY9K64iW36hPmlT+kUeML4EIfKCN3yyn+wa3TRXYdeer+21ubnBf2/baPzoZ2Wxb9WXTdrEXn3awTqCqjZpB7n3HZtiPPm92kZmcIFx0+YhPB/fk4eVx+6wFzsuDyecd4p8NPPGbuzKSTc3dhL3wyqV+3BukKe51/NIG/4ChoeLN6Yxd8RrlbdJJfOY34DZD3l18jDp4I5DYBD2bOzvnMH96eiV+BhvQY/4sxtp/d13w4WwBbVHXIn3uBHgFynY3KhetsgO+doHD7Gv5ho92jJHuuEkLHRPjNC7mS6Ct3iq/ol9eq5nHGdCnp9/+cWFs+9ftMmPN8fYotHvVyfuq12OYzL3k11jbFdfYw9Dw2/bz7LbbOPG4+c4mLNry5jtdrBptQXedpyJ+Lf6xbrJQMxRck1y0haxy44zk1NzPexQHJlSff75FyM781BcSzfZXv6pRefPPj+xU+PJvnXdvGCPKmP7A3YP2YyUZWPgBljw4PKzcMIPJte+tyBsLvGDuKW4r2QHT4Vp4z8aszlK9C7ZHYwm7q89MJo6R2evI9rmGJkr8a128S+eqy39bl413yXudL9Y0FG9jUPtgq/xg7BR42K86Ux/s79sS3LjZ7WLnYD9Nr8FF2wch/TlU/hUc7R+l0LNT+lrnxtPb7L5If7Ulm0/YdKxre9O/GZM+Ct+0t9wwqRBtWP+8mdsAV6Bvd5zbWLAlT2+cQ7dFxeNPZ5jcx7PTnjzU0wo5uEHblhijgO9P2KYzPhEz5ub2eqSQNjM7rfwpu8PfTv93P5v6+z2VfN7ourFoKvvj/6f/+1/eAds9UIBALZPQUGThrOuIEdGyL7oO0SZFzEwtFbLU1QAaDIKLuKRsa8u2VnVNRPyTVlNZ6tY99nm3ASXIcJRIS2H/PvkrKT3HAcvAIig/Df/5t/MpMyhlfnVZ/2tLOfuCcoQVd3XdwOYruMtyrru7xRWO6q3uhDCOZrklAz7L2iigN0nO8OWRVnFApgI6IjKvu9YFGAt2RasJ3+kKAMiCE3xu69AhtM3GSgzRenTpOb4+1vmeWPiRZCR9Ehb5SDgAODteHoja32NODH+nETPNR5zzMW1bVBZjJbMxsY9eVRGBj59O0eZnLO5yCIDaXueYK72JsPaVX3ffHtWvhuf9MvxNAKy6rAl03jVLsFn8nB2uqz72vaXf/mXo1O92OZnP//pBJxe3LhBTmUlX/MpQ1P2NKdiXgoyGcXkW5+ch90Z4h1fkazqM+dR++tXdTa/yLc663NH3dTXv/iLvxhAkc70HxFSHywcGEtOTJnJufuQ19UvyGxLVtazsp3zCAAhErtmIcEcrf7Iv/qRXNO1ZAQA9Zmc205X9lxlJqvmQu3pGY6/MXLmqcC367VRsFF5xnIHLZyXuS0gSs4C8dpqmxsyhy2srOpgR6sjfQKkBQzV0+/AO4OPLARIBEXmKRKJTgmM3QcwAKm1z8IhQG4b/g6me/4Al+tla+9O1qTAyjzbgTNA3rPmR/1nsy0iAHytePd8xFL3J0fgzNwH7IArwbN+dL0589uvv775LdnmyPPa3XcCqp5F3CNzgN/6PFlA1/EcAvHqRxD2rHmSPhkDAWpl0BvtR4K5dwd53WO8EOZ0obbaVdI25hZ3I687Puh6k8p15tu8UuWQQO0KuXs0mS0znzp2o62LLTxcRxS1mt+2yQlG14vuAreHxDgBv8XVdEZwfcbsbN9tIbS+JRMyA94AUgHKQ12lw2S1bd0GLgLwrlvYrQ10vXoaG4vtAGbf91P76K2jcCyQCuqQzuymOaseADg7BRfALYA0oA+EO4u3MtJFJO7o7IU1gMLawfcjEwSf9bv7GovK9GLpTSSYu+aJgIsdARBd53eSc9cE7s0/i4/GE0ELV+w5SXeBWbLoexgIKZYMHIFBnptsT28aH2Ra49s4IQsrr+v1X/srj42Eq7YdQz5t8E0fBSlsmcUvmGQHqgLsY1PyG8dHwyqCkT3vkWs7wEKiWVBAVAgeYIzHj05Qqv10BuEjeLrV+14Y4hyVVH1+4HIkOLnVjzPuJ9sQmUF2gtTwVb/ni2t7YyDA2rtFBc+Iv9rNt/W8+czO8RFdsxDLfoYv+2ED+WP2oWf4EN+pD3bVj+yCubbH4eECKezM/m8cbGwQXN0js5deyZhLH8Mq2UXBmrnB37JnyYAd0jbBJN2EsYwP3F7/YaV0ia6QtQU22FlQyxb1PexTu8xD9u5hAK+t5r7YDY7s/toqZujTwpixh7G6F0FBP4/fupsdowLY7Rclu8hgNR/Y9Ydz2tzcdpD/qox+7AA0p5RFxt0PP5mvPZusxBjsZ5/dg3Tgk5LBjqfolXE2LtpAZ7Y+WFTac3di6/dPws+2Td1rsWr7vTI+I/nS4WKA/tffxj7d6nvJELWX7zZPth1CFPMpxtB83f6BXxUPiJNP4s6DDMtL3saM7Df2Pvbi4yFj2E5tFXMiq2vXkDjviu/OEYf5N+9w6j4vFWYvzm67Dwcbdfwi28EHtbW/F2caJ2Mb0VMmuPmH3OxvSUEbx5AnO9e1xgKHYVe4eszHkhk6LqF7wzvIXIQ8rqP62ZZeompMEbjdB8Oyr2dp4SwOwadivu6XxGQxve/4lcpCePJB1VXfLQzRpcrkw2Ebcx7mgIHUn242VntBtGfEYPzhxC0tXly7ljbGrOz6Vvsle4V14kWS82ef3y9eNt5iIHENnADjdERQyZC11bxj42qPeQnT9xwZwqbJxkkK5hNb6zQBPJX3wyTHyhZHFwfTBd/BprW5pMl8hYWY5n4xRd91xOzR2ftdmGROZ7puftSHOTLm3dvbGfjGsufoL3vmOTjO3OS/JC1lV5ub3SdWFWM4RaL2SHhIx9jkxlV5dIJ+s+E4PLpJv/hVGJc9ry97jmyO8le/+fUtW3zHpRYp2Ct+z2fth9c27t8+bObe/Du7MfhRuktH9ONWRwzTm/uTMbqvNuM71L2xGFz+ECOzebAofZh4s/cqrMXe2tVY42/gssah51oYzDbyDbCpOjzPDkROd6zV9r1sMt3atpPdEPNt3HsDwWuB+Mg3nPH4HJ912bpH//wf/aeTCR4z3sV+HAlhUjtXswlNORjPDXhTYlnHAiEGoo4xhP3OID3M9q1c53FOwPnpx2NkGsB9ZIiAgiI2aayatvIbyQI4AIM9nwHwciABlwyT6t7lIE9ljgmQnn719K6z28iH0bR6BIgkx1a76msrjn3P6AkYAB6GKoVAhpns3StDPXlVJuKttpnM23kBK5UFTJugDO0eO4Spa9qBRAUsU3iEA3JnKyFgN5Pgcu7V3xYlZC/nBDzWl2RoC33lJjuBA0PX/cjynukM7a6dTMSTgVj7AFKTDLlREN3/2tbLUH/77TfjAJpoyalyzstPz7ZBCwknaCgbumMdMvaddVcg2cLJOR7htPGcu5YeHJB9jEGfOwPDIoAJnYPr/u6hs4KIAbxX4Cf4sMprzA7Je5x89QE4/W4FtvbJakyfamPn4lZ2Qa6V/spEIPY7x4rE2oFQ9TpPvoC5eqtPoND5cIG2/u7/djaRwemyo3boIkPd95XFcTY+O+hF5nY+GaJe9nVtsT0ZGKvdSE0rpocIeP+WjdDfQDVHzmEB2Tu4F1h1TT30pnKBXDKp3g3COF32UKBtHveceUguZHBzHBfprAz3cURs1nZue15YTKnufroGLM97Gq43egsOgXlByM1Jrm1hya7rPWNxSMDQ/ebzZCq/6gWZZydG45d8GjsZROrrM33kaHtOHy3udI/s6t0GJLg2s/F8mQUWZIC2A2npLX3rWU69T4EKIgLAJW9ztzLoFwdtzBBRzYf03Zznj06Q//7MpYIzgRWgssGd35OVBdgdgGinwI6NlQ3eFrYffji+1A4q81lw17XGqjmcDBDAtQehBJAiKIw7khi4Jj9yc3/yEljxL7b6Nvb0qf4gpswbdlWAbp7WXsG/YOK8i+Mc6YO0qG0CPPO49o8fuxYXqn+CguvlVf0OB9RuRzdVd+216LcDvz1XZbbS94dETrrYvLDzobp2WYBvMipjx/sY6CGsQyYAORvYc82j2rHJ1j3v6aXA1jXjU3sAdYE7oAmD7L/ZMjbTvFdPn8jz6mSrNgkuwHkI9B+C+X1de2GUrsGO/Ax/t+3uecdQCR9nmzN9QLjsuZ6vTa/oc3UYA2WSxSbBz/w8O2MOdj4BOZwblmgX232Qddr09Ol5AXd2IrtdGd3b37UjWSLGHJ82Z4JfdlfgV/3smy39ju2p3ebetmcwY9eMO4xXm8iAbzUfEWHV07zqJ7kJlozPQwKa7chWdZ555Qomd1Cpv2RJ38wxdm0v4vO5PdP4qJtMkqXj6/hMbU9O/JeFb75uB6Db7pMne2Kht7/ZDsSgYBjurn5zETnDHsJOmyiFH8UBiI6to/zr9i39XjvZDuVk++qvBbKDk89OIr5OPNC4wrfZMj+IkvpCL1zjh/kUgXCEuV1dYiU4Z/tWtsh3tcV5yJu0MDfNEW2BbfghZI7YlS8xhoiyh37ZwilZwR/bzvLb5khtzYcj/pMTf1NiWOcRI9039hDr1mcLmpHgX375dOwn3ygupMv0BAEB9/IxdNaiC3yl3fcxz0mI27gAFyB71cIl+7ftcPXBJmycuqujOCxihT2H39n7Po3LLFq8LCnhYMf6XuwKg4QH9KNP8RRM0jucasMkQPRehivDVZ8jhJIbfYFH9Qee7tO8Is/KNRaNGV+3MdSQ+GsHiizG9BBWznaSGTlXtrnSS1TxNj3naFSJd9Vtfr9+8+MtAxy+qMzG3KIum7j9Oxu5cShMS6bGtHvy82RG38kC3jIu1VNb+993vofHHtql3tc18r/s52CUEjuuuAM5mExwDuGlFrarA+7i3+ELmMOc7d05HYeSrMUN2rcxE7xYmyyi1WY+WQzC39BdCXy1J3tZEmayaNzFRj1T7N64dg9+xVxO9n3Xc2KAnpdEOCcYvD64tnr4qHn55eW3zTMxLhK8eyQm4Jo2CU5udLvn4XN9xi2l49pHV7ufXMmT/dt6zpdpO66QT9I3Npz+wj21Cc+zx377MmUPhg3THVBzSwwb/W8x4SJZx35cGFzmNDnOQu+1Y1Q8mqz6KWGpoyfbyQBTJBcxGh+HN6AzldnxTeS/257P4RN2bGG+bbvJ5iuXbx77Gwd1Lfax2zAyvL4xzq6rY/3SFTZv/FXJPfs9FNfxvZ0YwVZWRroMQ/BzGyeoc/t47dv2eF/vRIrsQz50Xnj6T//Bf/Dupvw/niDGGch1ksOuYbbIMGBAWcaj76z8EmIDKfixaocQq85WqZrclWN1qus5KsYvQ5PTTxAUmeIf0H+AV0bFudZI8ALcfiqz9qUQiMAElVHyTPfWxw0mK7d2l2kcCc0gffHlF0OCc0C2cnB+soOTozao1xYkILl2AGS1dU/++iYQ6RoiHMmHMElenPsGDLVnEwkMQHUgzwFqR0O41uRLcREPG7DUX9kEHAfwXXkmY+Pf77XtJ0+/Gr06W3DP8QGMG1AtYKiM7gXI0qvK6np118b+llV+SM0c/Pe3s72dIV4/MvqNP+fbdyP/a3GFjCK2W+767LOc7lnxd+59RHUE+T6+IXvWOaG9CKZgsy1S5/zesjBzsgd0bKBB3sBQ17SrexHFm2ARUAoyLaDUpwMsc2Qnm7nvykZCqlcmkt9iCRl2X2Owz+7rb8bWSiLj0zyyui8LFnkTgdeYyJhNdm1t6QgG5AhDWPvTG2eS29YG9Mlwb9zNdTpTWYBPO0UKhJHbtbs29Hdy7T9SF5jrE6HJuTC2Ak8ASBDW98qpjQB//RGcCODrS9drx54zgsK+61oLWRaUzFltbAz7vf7TdZmV3bszmTkWAX7PVT+QWrsE08B49zSW2RMZmNtJnWyps33ecSjIhS2LTcTVjh1ICZj3edvJjo9ovTuZeMkc8JdtS5fsRrBgAVQJ+jdos9uo8jaI1l/ZycaADzIXAeJNFJqXAJJnETfmyenD/UtDAZTuQ4oaE04ZaWOc62tzEqmcXnjmXtc+uXv5/BxbZR6rm/4ALQOoruN7mksWYQB44OsWzF07aMbH/PbrecFQtsvOLHYnfei7ykt36AwfX7lsmUCMz6Gn3atv9d9cBBKRfdks56zXToRP5ZgXxhd4Jd8NwJNJ7a9eQUJyQ4L33SY3ALCHMqPP+leZFiqB2O7peYuH7El60HhYYGRf2QfzU6CABOT/2Es2wNxAttADC4a7HdXRdXNVHVtW7JVsdMEKEon/gW+63/zjr4DeDYzplzmxwTy7btwFpxZVESCNWz648ZfBZd7YdYSQNUbw7AbLiJk++ZDGTz21h44JVtl641OgfLDCOQKs/3aoIdG7nu46Z5VNSmZwkfFRH3utLceeWNzpnM6zgFwW5MGIb6/Psyh/fEpBRhnU4arTvtrZIn397CdMco47atv+PfHCv8PT9M/8gsuyhfBb/XK99tf/5IVceegbttx7rjq0CwkuCKs8WANuq/+NS7jTvEmeYhB2Q7Bz+nsWTSurZ+mHBbba6xglmbC1gT3Y/ev7+mbBLR0zbggSyUJ97/0xZJLs6KXP7Tdgjp0gsUlu9daO7kHww3ay5Ixd5SHo6NXGCuZ2n2wTeyUwzlaYQ3xHbUJsVOcm2c0xPtjcri37mL4wgXIRKAJduFib1ceOuc4Wdd28YtN2f8UY4kekMpvY8/Wh9iVjMa44kF0QGw6uvWwRvU8O7CHyRXxjwVo2a59wH3tYG2HNPu2sytfWN/PyLIq9nBfg1p+C+OrbfqTvxUplPWeHOkLjj/7oj2/zASlSHy06aS/byEfpl/GiI7CS7xGh4nH+n78Rq/AFbECf2Y6+T6/5ZriVLpq7g0M/uN9dYo7DpewwnBwJXtJSMmGDjakdpGJu89ncsKCTzpjb/BysbiECcd74WBRhi+gMIn7rVtfEnz3XLr0ImspFgGUfZ/doR01dxx7UHhiJ7cC7bJmVJJTdEpeHM7uf3Kqbzr368eyi7Tv2e+sTItsYI+q2DyWX+mjXpPL4U3OafLYd71o/6jc/YQ7YVazIHsAEyL2xBbMQ/Ojug44KffT47sXL8xLz6VNH5j5+NC9NPbp2v1gLd4mpxIdivaPTd7eX/pH3vp8/Eid0T33ia+2A7u/0cF5ke+2E4Qfh+eSHz9jPdZ8EIAk7GwOZ57UF3kqnsgmN3Rwxc8UUyYAvqX9sjrb03ZD8Q16+m0xwesDOwwT0se/5RpgyGcB6eAw8W39vQrq66+9ODhT7iwNh4NrLF2y/Y152//SlOPU6q/0kT94nx20fxPfrk7HYfnNjWPWze/VTnAM/a5f5QqYz79fRg/w7naHjxnPHNPNd77r48Z4XYcsrEz5ny3Yca/6x4fSYHUme5lskeLxnxDVuhW6Lt4zxju+UlR7A0fSLbM3Jnt+7R9Jb40YGG9/xUTAPOZMvH/KwHj7stpjxv/y3/8k7g5mRff3j61vwm0ORkdlA1ShG3yQH+gGjJkrCowyCdoGiwLEJ15nE/W9SdkSJQaCAw9Q/PudsEtwGWgMErrR29dSXSPDeEG0VErCtDE7SqrRBRnrYJof8Bz5NmCGLn3w6b5nu9wRan5DwDOF2+pQDcLYiyylQWkAvYNLvsln7bMGgbPKORansHGNkUWV2vxdvcBqVCWQzRrWDUXKeZm1IFpWVUUx+ERy2ycmSr1zOwUo0oM3IpiOVxYEhMSrv6RdfTn9kmmkTZykgjRy0Db+2Ng5dQ2SRjb70/SG6v7579uy8dDWZOKpF5s42jJz56yuLW6BU32WLW3n+sz/7s5HL3//7f//24lZAiBHvOSuufZdjQpZYgDEnelYA3RjZ3WAhxZZ/GUmI4J7pd/2qnuRzXmBSttfJZKwvQE+67TuBl0UJY2dMzbGeaQyBRsa/643dgOrrOoOEfOmexsfZja2OZjUBoz6RmpyuOeSssspIBxg/QXf92H0fR/v6x3l5WLqAfNoBornN8G8CiKGsPk5boASosy+cBDC8nTsiHNnb0TL1EZEvMAMqgJTGvfncSr5z9gRsOzCrzcAJp0PvtkMAVrYDoqeVIdhnw+tzNuOQK+fFM5zDPZA8WyTJV6DDOQP8gmW2WVBW/RbJumcDiRZHDvg+59Wy/Y6NoLuNP0KSU+fQfWZDkklzjUOsPL6q9rgHKOqzfiNEHq64c6AcNNsNbBvX2pQsZSAg5JA4GwSQb9foa+UhlZ39nv3gkxGqEVjf/e67u5cvXs4qellI9IHz54MRBPqWDPWPntDHTbR0LRK8c8Qjy+hE7QU+bfUX+NOVHewbZzIRcAFBApja59xtbQVuswvZAaQFcoi8K4MNQ/bwd3QAMKVfyav2Ik1q52ROzwta71+e1XMCM/3r2W0XERLJtbbU7uY8opq/qawN4ABG9g0Q7j6/G3uLM8lA2fXNCztrv/pqA3sFE9GPh7rcfWyjOSPoTlbaRtZAL3sjWKBD41sen62Ge37RtR0EaEvXhtC4dsyowy5A/rI2CIJkUrJrfS94QNLtwO+hHlj06hkLcgCyPjWeXgJeffBg+n1I5Bb5718KakceMqnxyIbxgxbN6idsyBbeAuUWbNdLEBs3CQSOQ+JnYET9NcZhgMgxttdcoPvVxc6zaXSbTdv+LptkcZGtgoksIsJgycSP8WSPjTOfyv/DvPzwxq2CPONbmTA0vCjOYDcEpwKjPsUuklIaF/MFHsrW1h/v8kBskm9/DwF1Lbar3/PsgtjC3Ot+mbiOZzN2m7jzHJwrc6v+JNe9mC4WSRaSVtzvXTkb85tTCCSEwSYO6MsO0M3bLVM4qTJrV9dkJPKNyqCTPjexvYlfOkBHk4WFY4Tk9mkwwsZJ3QeHKGfbKW2De9hjRDM81rhWP11GWCkzOfP5sv3zwR3F5kgFOlydxs0xiNXTztX8JxxtbiQHsWAy9VJ2LyfkE++D+jeDfdlfPs24pW/pX1i0sjr24E/+5N+7zVHYqHtsZU+fkJUIHDo+ejCk4iHC1Es25mbjssnwrjc2fcLMe96bDz1vvtEzvprMu+csJD2+e/P2tKN7t73vO7iE/MsMbueMPlee/pnX8IC5wN6Yy3x9bWjuWvzvurERU1oMNFZ8VXIxVy2ybdtI1mTa3+Z7iSEjq/UuHXFabRly8jpehv/lzx699/gcSfjhR3ffP/v+tsCCiDZe6WTJhk8+O+eE10a+Nd1ovsB4YqzaaBxgW7yHsSAfeMrfO16Bd+gPvGuYzwsAACAASURBVF4Z4hljTS/gNTZqxyDiPIusYnP+oLLY4PEXj967Ha1iDle3McUj8eFnkfzlLEJJEuR3YA5+LbI4Xo2cqrs6xAfdJ1bcOFS/EaQWUfdYw66wH5sp0ahn8XPVKyGzcYSFvv+uo0q/m7/D23AgWyh23rFLCytD2of5roxo/YYZ9+LEtvNsh3ld0mAL8o1V/5Vp7tUOcWr2sL5ZZKInYhO2ezBIR/1dmJ6ukGXt6QduF1+rc2OIHRdubHUfI9+/XJL8Lajyf74nI/6L3vteHIkTITdcJLyFr7Jo0LvXfvzh2HI40dxhe/nmex9y/64HjkFMZW6yQTOPHj26++nPf3bTJ4vw3QNPiBP7TsLKsX/nHTRsknHoObZYeckAprIgBqPv2IHesZt7/u05uPtL9/gr7X70L//ZP3w3k6bjB56/mAZkdBuAhJpTCYg36BmTrtU4AyY4A2AEUSpPsIHpBAlsU77IzhS76507zdAJaqeM632sQHXfZRD6r7OboD3g8eNZBdyBYd+baCmRDGsB4XZwyaDBkdVK4LdJ//hsaTBIJkT1nZX6s7ormKSI+i8DXUBsi7PVknPG9QcjayR0EyOwFXEGiCI7kwlHrq2V1e8cbnUhSCsbuVSfKhsRV79lBnMEQAFCR7ZE/aL49bmyZB4GvqqncjtjreNpHgb+gsDab7ukVW8EijHMgAMRwFV9qo6jY99PcMrAIMi0URBGB2ZR58OTwX2OLTnOCQme3Ovvn//5n8/3f/fv/t27b7/9ZnSiLHHAFXj74ovPJ2OrANquhuQkU2aD+q2H6mk8qq+/984KLyTteuVuOdRWiwbPn583kNdPixKNSc/VRuQ659OctyvB3LJ4URn1jw4xMJXTc5wGR9e95mP1Oat1Vrbf3e/WqNzqqIzGpXIcZcJxsx/kJdO8ugfMXSuKiOsfr6yYypKZABAxnv1dOZysBZXaI1BkoPVpjxdgvudM9SE8+gRI0vv6gsSp3J7bxAdg0jzvP0BWnRxAffXcZApcW6jYK4GP9nJy9N/fQExjzA7V1n6PcAI8tzMBVAs4IkQF1lsmm4zcxBc7iuCS/cLW0b9e1iTbEbCrzHSSLarNjhWwyNk126PNcYENefV37WAf6yMgsQNypFBjtcEOv7KJUGQx/dN/9xrzyjQ2gobqt6hU22Ry74ChsbCoKRuWzgz59uFH45+1f4P42mC8LbAB0Uh2/oFs+myMkiG/VJ++e3aOI8ie6aNgrLJbtE5XkDbsPiCazPuBByobgDePEB3J0gsoBZcAqoVfC2p9fwMt18t405vKQE4jLrpXf+mhgG3Lx9yvXWyB+bLJUSDaXOleOsvn145s2SZRBJgCN3Wzl/Qk3UP2IGf6O1tfn2x95ocd51Y5yUkgDLxuf+27rSN84cPFP0GjPtS+h6T9lk9lC0KVbz7ARGwxEvYhCNdvuMU24PqU3OA2eGrrb2PcD1+8A+G+22AXYbHLNb+ro/bJNM4mV3c7pQQktStcWTZ4YwJQs/tsaeV7eanMevplXghQEHT6zr5WpznmBWhwhOPY9qLbeR/I2a3EviIGKxuGpIeIFjaCfzdXah/sX5kwSdfprD4gAeiC8eUT1LHnl5jgj//4j6+j6b657dTr/sau58kPToTzk8m2rXCTRRKxCRJ9xx7snvYgchGOsL/5jbSwYGoBoPvIUXstbooL0q/+k5G58XBO7jmFbIWRxELJAP6qHEFjv1tYQDCbE2wYIs581m4yuMU1lx8ZJVpnaZpzbD2sVL03/HRlMioLwdd1dq9yYAkxzG5b/YODLVbU701SihGR2ny3OWlc2KOujx0uTnj1avTKwuWQJZevEpgL6rvPvOwe5AJsjCxznB97sG1wv+9ko+x5yUzsLlnxBwioFoYbf/aA/sPkx5e9GlJTvFm7+NruT44lWOQrvvj8i7s//MM/mrlmftYfJHjtpE/mLbxDDxBEtd1xCbDIxo701f3VIZGl7/ZinrGqLnNg2w+6giw6ZOQHw6nAAnSaH3Jv7aj8kvrardv36pFYRPfYv8FQJdVdRxboQ3qJeNP+roVFqyc78921G4C8kJy1L0wksWvHImzL5j3oZOOJJ3CM269/9avBgfQCbjNmSCux/sjv7hynUTt3QqI4AX6aOfb2vHstWXXvPf48iW3iQ36L3WNT6WmfPd/coJPmS2WYg332PTlrU/WTOdtDdzbX0z18Pow2bbqOskLk78WHHQNuG/ri2Yvf2y3UmOg/HMLHHVmcFyQik9nM7RfoAvtXv2pfutB9yac+SHagl+Ze9+A/YLJtuyQYwUHdz8YiNPnT6nAGvkW2KX+Odj24Id0u7qx++I09hN3H3lwk+B43dZPbjrP4PXrbNbwUbMKnbDtQ+eIX44+bovt8bPWLPdhgZSWLfvaCAnl2T2Xz7/rR9/yOuJm9jlxnm9TVUZUX13v37Pl5F0l6x+bqu7hoY9fqJvN2tjfv4eU+cWz1Yfe7sgabffLp6NLYh2sHsHrhr/pobOixOMHcYVPhVWMy8mux43G7Kg4vxG7w0+wdXCqBpCNxp5xs8PVuMfZq84vDNV077vVx4xB23RjAHeabe+kau7FjlC0L97e4++j//uf/3buIu7/65S/n/CyOGgme0pk0GeOcOAKlDiMtBYOb7GDQBfWIgB2I2k5KQROAVenq6Y3FDCJHtM/XdD61oOc4tHN2qlVowWjPM4LOPa+OyueIGGWTQKDd9wmY0+2sLQEBY949yCaE1jYmlI5D2UAxxRf8lO1dvWUOyIpFgtb+FA94EwindAB85TPwnJFJoR9bqWQ2MBTk0bgVEJrAAipHX9TXSIzaVDts5298BTBDbpQ5ch3cz6iezKpz5nR6sV/YANgb79pnzK3CW6WlY8+fn21oG6zVn+2ktnPt+UfvRWY0jifrpmNQCnQ//vhse27b8DnG5u3dp58+uWXId9xJOnZ0vS0/HYsR0fZy5NELBSvzgJ+vbmeumYRIpf52PiLATZecU0y/G4vAMZDZOCbvjhNKl3/961/d/dVf/fIGKgAWINn5vsB9skJyb7IvneyZ5FobaiMjKQja2XEcDBLL82O4e4lGb+K9MkE2KBDI0dMdCNYeZKdjexpXRL5gPGfT9iyBCTLkYUCESKodVvUFgsiRyuya7WX0THAjACULTiD9BUaSW9+zAcbbi2WrUx8qv/vTr8a4a0jdymy8ACA2Mn3jpGuHjNDu8+wmfnaAAAgC5YAqOSR/JMr9S/i+mKMxbEnrHqBqLzJxri3CVEZjh2AWbLHFAva2ddbW5hhCFZlR/73A1hl4ySk/lU2UGcMh9ln5QCUnLluuudI1hKoxRU40ZoCGYEnwDWgjiAQaANK2s/W1sRLk1qbTx6NbyQz4FQxk1/rp3uaztuwM+HbxTYDw6Pe3AW+AKujfAXb1kT9QenP+15wEJoCFjhj66OMPBzBbBK6v2Z7a2HsELGzIuupv/hPwQyLpO7CyCZGu5V8qey9IpKOVEwlpQa3+0b/qY8uRIX2H0OpZWT/qNy+VccsUu70k8OyggWPYlGx7GbaNF1vKl7Jngj1juYnrytzzl911lBpfUDsrN5kKYtNzst+EDPuCnKzvO+ioLHMSOUA/fG6QKNiwiGQhgowFsDBRbRaMWjwC0JFO29cm0763W+bWtnaAXNkg5iR8RpbbLu1ACXFRufQP+fkwiCQvgdS2lfxkZWRPs9X58O5pwUdglY7CBBbbp+4Wva73bSjf4gW7po6eH0x77VjhHx4GSp9//uR2VBQbHgY5c+C8mPbVq4PxeulbuzbCMfxs5eUby4KsDlnOZY8OefzWO3meTJ8EluzT9uHsocX6HUiZW3Thvq2FFvfby5Fk8G/jlIyTb32qTXBc9dkd5wiN7ml84A4JE0PIXdmpXbfYBudnvwS3/F3Xaq/2VUZyTN+MA1sIu8NptWMHpGztJvG27vHV7ARfUPnmqzjBPfQ+O2DebPIAthEowto93/ipP5lvUsXc6fltE9j/TWhU1rYf2i3AZCOTD7IRGSV+giWM/ZYtPXUNBrlhgwsnWbCSXbvjEHOte+x0St7iGxgAYSc2kmzBx1TmJqkQAeNv10tdxWrmiL4jNchsz4/KEuvRu8aXrMWTZx6f4xeNb8/WVnafnzuEyft3+emwqjO9HUNkHrEz3dN8Lw6h85Wd3KrL0Yh8ALKkcsxrusUv0KE+YeruTY5b/nQBQdK98JIxhyero+d3HIQToH/sdi8FhQeSkUSJrotZ7gmrxuDE6n3Hh5lvW6dGPhGJJ3dnzvmdWKN3BbXAeGW9OhscfpxFvd99d/d67cZC/tenxjw8W/vomvlR+eSZbLrHGMi+lrAX0R4JDkvRI7Ks/XZ8SnR58cPZRd1Y0EXkLoyT7g3H8uM5woHPRfSZQ/gB44Iw73uk18YFtd/4Sm4x//K11QOj77iGXR9ZtRh1EbSbP4Ivkb10p/O/R0+vxcEWvm4Yd71LYOLoS9YdzVgmLXtZW8z/PWfMbcTru7v7eIi+bTvABoltxfaSJfiSnt1JWttvbN9XeWwdmW99Nk/YMJjcPMQ18C1jz8dV3ydLSojsWQlvtWePSSR4csarmUuNBTm8anfClXgFcybzxgJO65PPqgyxNX2mp+xP34vhlPWQBK9+cXN1hSfZUeOB72ruiRnNOzi2uuF6dm/O/b57NJg1m9BnZbIL/d3PiyujPQJ4+nItKLe41u/aBHtIehxyOCz5/JDg/N+2g3wwHqe2dbzL8++fDXZNLukX34Lg79OcoY8bj4qLlN8nO6QPnZwAO/Wd+MMCm1MeerYjWrJVewGqvs24WdAvQTMduBaqOwqqXT5h6mQjVqJ/cNnWa5gSppnxWD/62lfdOzzxLHZ2/NC1m+H/+B//6yHBf/Fv/+0Qx5FqgdMmQw1BotYgnd4GPqEAmn1vG2gVyihv0u0trZucAVwE//0tg7aGP3/x7JbNWgesHHV/ZRZEm3xHSGcFr+32e5J2DUnNgAgeZV/1/c15Xgo9Sna9/IJiNVApusBY0IpwBfKAoNpTOZQOYORcAHnEWmRScqyvbZ/rpyxwxHHGrDplHxXkONOckQRirLbUL2Qn51Z7GOZkgVwUNGYEAlE7+7IJmxwYJOe3ewkocgeo6TNjkG6lBxOgXWexV5bs3nQwXetvilxZiCWGFBkFvDB6P/zw45QNBG4S3kvKODaT6utvvp5gks7J+qr+jHjGBbhMrshMhjzZNsmTDweJGDqB3Qd3P//5H0y/LBYwLMm4ZyO+qh84RLQI7n0CkkCUNnOov/rVOVoDSN/lVI9x2waYgRDo0r/aVjmM6Qm677cUIro47jF610uaBIQDqoYIP8dUcEwcMiA3hv86e7JyBLDITnOh9tAXxMSAxJf32bF0vLoEDYBbfei6LGOZboBY+ttYZE+ScbqwgTkHYvw47Nqc3My7Fq360YbakW6f7YYnSCBn8+ih0aYPnPYORrac64PMAMCh/uxAwoo7IF1dMqkRuRwgkGy3QVk3ZYJ3H6AOaAneAS7ApvJlyxgDZIG52d+tnCfDdk80NnSEP7F1r2v8UHOrfgANyakyZfazPdrLkac7+tb4+en3rqXP5pVxNr5AMF9SfbIsu6e+Np7Jga/QFwtElbEDCVmMlZmeAZyIYIE5UiCfNuDkYKzbog/dNn82WBV8IAi1Qf/pCZsIYPzwY0fKnMVD41L5AI63zQPkAls+r+f4sxnnK5DcgRr/U930t3Yidrat4JsFJvpVf4AhwaDnkPTVo39strnVPQNYL/0y15QLo+y20Ovu4du1v4BqtiVeu8H4b9iIfDcpZ87UBjrNR+ubIGdnr+kTH1/fBAx05yGhtwMjvhTWUQ4Cfvez9phnxhU4rRwkuICaH9v3IvNkGbH9dGLrSTatZ3c/APMNcM1tfWBL4RlgHf5BgrC/7JcAo3FpzPLTtaF+ZMvZ3uM/vGfiZIkKrpFXsGxlqXcTD/wWogvxtO18ZXz77W9HN/l+/qR62DZj4IiPOQrlvZNF3c/OGEMOa8uM9/vn+J7qCFs29uYY2XTt2OjzciZB2dYfMkBKwUHmkXvZHzareS1ASy7VI8AtbrCjcJPB3cdmwCP0GpYRPHW9H0F9Nt7xLmziYJQrGSAZ1U++0By7EW9XJtUmAzY5u+cSG8tnJPfihcizCcKus1/p7G57fq/ndyZm181x2e21l99LltUFWyEIzCXjWH/ZheTt900Emptdc//Gd3yVxaraQN/EWIg9i2WIUdiBbOErhGDPs9mNF9IQdjIW8I2YymITXWRPNt43hxpv5SHujBebXzuUXV+G5Pzuu9ucTDb1H7lIfuS5x5OOkQ2dMJ6V00/1hRNrXziUDdlxjrk05b+9z6bcREdlwV3dP3HV8xfXjtezY4zPru7mfj8wac/qB/10/0PSBMaVyGT+iBd27GY+WjRBXkZ8DLl0LXLDN2JtuILcWgAoI7F+GAfvX6i+bDYbNHPy7rwkWH3II+3gy/d8uOsI1osL2Ni78oynWLk25PeffPpkdtOL9bXP3DWOMOfGJRIejC/9hdEQhZHB7aCEMTb+6VmcQL+XQFBdX3/z21s8AO97znykay9eHtKaLePDui973H3VYf7Q4fqMWISzdl18GT+UXZL48/CoKNh6Y7qeh435D+Tnw9iktn/Wy0KvuJINg2H4pT77rsPAR+53J9mLzrN5xuKhjYg3KLOV70bGbdn6ffiEK4aqTn7Us/QYhqrN2+ZZKKjNOCdzFs6aSXz9wFUbM7MLfETtHUw6c+MkedTG6jbnkrlFpY2l3/XukYsXqxxxSnqcHvTcQ52Gu/k/WA6+Nz+3j9Amc59v37bUd/UPh1V7+MPKl1kN59aG7u1TjMPfVX/Xak96GuaQdON413QG7oADq09cU7vTFzEUnEDn+Dk+FFad59+9u3v61dMh1umUMaGb20Ye3X00XIuYw4IqHkfyAE5I/bWv35MRWz5z4vIh5uDMmXxEyaFXkl9ldX3LXPw9YzsJLu+G+6sf8Ay/Tsf52rGts9B4N3XgU9I/8bk5JK7mo3uW/X7ou/ji3/Pp7T55/2D5/j/6F//4H7wbgm1ehnZ39/TLp6P4gCLgDBxyVowChUQot7LshSkZTiQX8obx30CN0A2SzlVXJLgtso5eMVAMISND2Xo5UC8+iMSj0II5INZEqF8C4R34MoiAUpOB0Z+MmutFQPrH0Mt2MqkqG4hgMBAsHOMG1kgEIF+AEFipHC8rSxFyJP2k9I5MsPXMhGdsul+91be3qHVv9chEtwJN7hHx6YQJn05kWJx5yGEgdbq33zf5+ejdWemr7sja/tMJE7FxjWQBmmszYomMGH87EADuyLReskc/OVPjAkgYz9ry66875uf1jXQfp3CdxWhcA6ReUGMb+ujl8+e3rL30gqGpndV1yJ+2ep2tiQXXFoLImWPvemXuHRDO6kMK1g9kIufKoff3y5fn3F8BLGPA2Au8uhdIRWzSFaC1v2VWVY7MKwRDOtpP9fmvnYxi1wv6OsNYVmbjy6n0OxKIUUtm6isTtWB4Z/ciWPYqcJkOCKDKBBKADYQOB2+sqpNhtrjWpwwFRHFlAwUCiPqGkOC8gRYkO8cG4Jh/lWW+mf+IC/ODgzUPjGX1s42crmeQ3clURkntlAG9CdaHhFv3dd2CZ7rcOW1s/mTGrKMPthPO0bUoyLa0upqDGZk9ejyOU38AoP4OzBecsNnJp//6KJMFAOgTcQLgjI5d21KBur5rrOkc8CagsBiE9DYW2270AlzZnoAluW9/AmyZ78AavdqgVDBUPV0P5LQCbrElvQWCfddCXIHVGf/OuOut7Yd822TXJpXZLaAfkOpTO9kSes2X9xK9tuPl3/odsOg+AId+9wyfmu7QUUGQNiEsEB1IBfZc4MduCX6BW+V23XwBJo+NPVvad/1In8pQvznLtrFhbOAOJnqGfWheA3v5nB3sAOnGLd3gOy1Ys1X8cHq9SSH1pJfaxK5rm3lcHzfZRQ7AMVCH2GVPe854GHNyMccLan737bdznwy3nq8NgjW6xcfRC7KXLAAnmWP8FV/0ELTWlp5NBtlfZIq5n8zpy4DW69gGY9+17fdGTzpHevlMeI6vUw77Xv2ONui72mqBmk6e/a5eTNl7DO635W98rH/IitqXDGRiIb7YOmPR/Oy7V6/uX9jJ7tJxsoYP72X6aEhwfocM2YlNxoWN29nGznTEXj6ezRAI1t6eC7t0XVaPebj1jq3bck132F+6Wn+2LwwvO/oru9j//D7MJcsT7qv8HajTTf5jYxK6Xj+rB86vPoQWTJbu9axn1GcusF98mdhjkwNiG1hrB+KVLcAnX7aQnCoTsUqecEb62XMWCuB1egGbaD/72XP1YQeJxgBRxaZte2Lu0t3u2TaT7xOgJttN8OkTe0f/qmPHd/BT7TOHlVN/jWdy57/MF+224OP77fvEYXyBce97MjSmZM2edy/bac4iRbPvmyjnX2BRBAJbsL83RzaBV1klHPVd2Ld53Vj3CcPe298fh4Bjy2rjJpm3T0y/YzAOL3GfJVe2XZma4jDjVNu6D56jh2QNh8FL6QSCtGuNu91bEtbIsTL6jn9FnsFG5LI/d1vO/HnvOiL1kJi1k92o7OyGeTyxyBx3+fj2zi4LMzuL2zwYvzvg9m4yPeFL87ox6vkWFvjr6g/HhcteXok2Ftj5PTYcBmM/xUq1dy/G87nmCuz12ZMnd59+cs6mp/N0lyziXyq/JKJ09Zvffft7Y9n9YhC283AOZ1dNCwzwYHIhS8knfD4MIL7pmeRfO/YCrLFnW+rzLAq+eHHLBLeQduLYs6ObXxMbwhZsF3siJoYFx1fH6Vy2nO+GjdhJ8cCMeYuMjw4hBjuar/S8etnCU1fvQTk4kS/WR0Qz/elTbIWHgPEqXxwMm5pj+I8Tjx2cq7/1QwzIHxpP3BbcBEfWzr7DM3RERZwJXJlNeHEdZ1q70vEdh429idvohbxX0lvtqG/htvCThEwkJrnzp3T+2Npiume3JLgtE32Fxeo3TgTuYIvrvz4Y7x2L1T6ytZBn/Nka8TMdgJfFyqOHYZcfzuK6eafc+pWtlRjYc8nCfX0Oz3q9nwleZPtu4/ree3c/+/nPZhGHH2O3zd0xUdeulMGDb887tdJjCcTbtzR36Ji5nVz//0jwjQP73Zz68KMP7z69djrDM66z03zU/B0X8cHhwtg0mKj7LAIkQ/O6BZZiYwl+9ed2RE9+7sKUyYAdTQY7VoW/zF1yo4vp+WSCX4T/kOCc6fuP7x0g48X5d0//KU8C5NAEkIgmgVTf59hlNAuWUyjHW3hbsUyzDVZyRp29lBInPITwNjqIMWT9cRzn+I15geVnn1+DeP/WbX1q9bbnAxQZhLIeB7z9eIKWhIjcq+0Gq/sjKABjA5+QBToAlYG2qIB8Fsgl500YcCKVpb+VleOtftslgVyATdsQMFb2KWdK5d7KNmGrr7ZZkW18G5PGrbZnBCPBbd8GSmVfaAfCu5V4Z5iZeE2GnPfI+u3bCaoi9QV0iLz60PMpPmCXruw+7sDLhD8GpozVQ6QB1AKm2gxAW6mctv3YC+pOUOUFbemPbD2GFUDcILz+n5cR/W505gQvBQrn3Lq2Hybbb745274AnfRJpi0nliwajwBciwDVV/myoDmt5DME2pW5QUa90KQt0bVvB/uhua5Vd3VVrol/xvnbyYQ/ZP1x7JWhfYxJLy/8/vvvbsHnsQWd43e2b3Ye+yefnO3Ih/TpbOtD8jWXrApX9+efd1RG50QVYLQoEsl8tpUhbZ49+36y7mpvc712dK0x28R1zriVU6CuetsWXn8jWE+webaaCqgQd5zxMaDd6xzjcwZ2x9tkR47DuRv9rw2341IC8xcYrX/9GM/k0P2NaWMI0CVbtqex5ugfOrf+Tidrd7KuHMEtkNb1nRFdu2xrL4hyxql3OmwApFxESXWUOUKnAbPI4OrY88F8Rx4FBPu3f4D+ygFw6xP/YQyOUzp+BXhJD+goYMCZIfeAzf7uHou2wF9tq9/9R4bzH/WTjWUTkwfyiH5xrPxKZXef3RFAmfkGdNEzc1RQiajrbwClZ+3g0dfKoRvdF7hsjhywfrKm0kuEFBIBqGJLyezo8gH36aHvN8F6AvazuycC/OUEKee4KiQaWStLfwXB1SNw1ibgDcBhx/kF2w0rC5AHbiqreWXRTH1At4B6k3wCpepJbghs4BrgFKQgKpDS8Mv+tDgBdOpj9cJEm9x1XnH96XtAnS3t++pF+tY2esjOIcJkyQg867vsTzYCdtNH+ghfAId9ArfVD5/YlVB/7GJK/8yJHWzvOW5+8Lfsn36Sk2DtBjivjD/BADBu0RPpKfgmE3gD8K08AY2guWu1hy/RFlhO/7es6ED31P9wlrnujH7kRTsy6vchCM+CPhsqmOKTzUPzrOv7xVTmazrC5slOfO+9RzO/+5EJLXiH65JHsjKux6ceIpwt6Xk+fwj5Fy8H607W3pN8yweTfdNCW/0wp/qka5XlRekCnq1Hxoc/QAzy1YKf/vY8jG9nV3NEYkVzNjntnagIovtxOHiBLROUikO6H9FSeck4XIlMqnzJJs1XNlcfKq/f64vMpdrMr8H7W4/4Z7LR1sadrk+geh1DJWmi9tUuPg2ZQxe63vPNewuwbIh7tZccYIzkA8shCtzT31uu5oqxR/oI4ruOiEcaHnx1suYQ+Ihy2WWNY/d03Xdsp/ETozQO5oL4ky8h162D+l1/xWKVZY5UT+1PhmJI87RPY8tG8ssbb/YdOfMB/Jnv2UL6sxcq+53N6Hl95AP7ZG/0g12jm/1NVif+vhs/LW5Lrs3R6m9el3hQf+v3m9dvrvdGfPJ7R76lF8kyG2I8yFAsuW06TAjLI1N6lr+iK3w5v+p7/pJuVb55Wnn6eTD3SQqCp35vBOfuVwAAIABJREFU/r09tgShOOd+Twx0zsuu31376U/Ou83KdIVta/+2c3uhbmKMa4dE7xoamzU29fhr8Wtkd4usyJmOQfndN2cBmc8fjqLs1CthiL3nb2CA+pG8zE82jN3MRjoSMOz35RfHdo2NL1nhzVkAgWl++81vZ5dlMXt1fPesd2Ud8pN8qwMGSL6Izrsy1a4fcxKuU/62YeYXX40jgZ92rAkLwiVVA0t2n5gAzlTWxtfdRz7mmnbyO8WDk4j53Xm3Dd7FXI289QJvtuTdm5NkknzFVzim8RPX0RezyHPtjPvi88/uIgX7TqIW21Vb+t3cru5k1Fwrrjz45D5548yt9PfgbdxM3285mBdwLLwzfNXdwSadgND8zw4c3S9h8/ktW7sy8HYztq9PYoVEytoKayVbnJ04fOR3vRPP+Na3dLS5NST4dVJBz0tGyGjNYsPFI8YJFWf03ewG6fsrCc7Z0Gx1cwDe4W+G0winPDjmQ5w5vupaNGjM+jE3ezYZ84/dC8d139jBzvReiSn1PwI2DNU1+gfHJ2sJwN1bTAo/ig/Sk/iA+pLs2BPxT21IPp99/tncMz73woe3GOayT3iPmU+zS/jM3dmV0zu/4sSuNncPX2+hymJgz4irt2/ls8ybWRR8dHf35OLmGj9jO9j0kpuySoAsCa4x6mcv1NDf5MxHDKYuSTa7ex0Lxq4NzzeLL+9PXx0vs20VHwxH6Yt7bnxFyWfZ5Cuxb2KD//Wf/OfvOrulCf3uzTkGIgEC3YJAASajuAFi9+SwGbLuQbREzqTgiFFgCIkOZOjEOMzJIjzEV1mGhBXRd8D1AT11IOKx+wpQCuQzJE2uOXrjIhk4qxPcv7j7/npRZ9tmCvhMvpSmlzg24Bz2ea/p/fmGgnFymDdm55Aup9dqLaV+9vz5nBOW4WgQK6f6m0wyAatnZH6dg5dcf/mLX8z1CFFBVf3p3ibUbPW5styAke4bgNu1K5uZc6tP315HkQxRdJHR9SFZy0hsTJrIv/yrvxqjUNnzMtSf/GSUvz7mXAZA9yLHa9tgRoESj7IH1CLXr3O3alPGufZXR8Yg4lewaizVh/xn+CqzcZKFGOCrDI7vONSzQHMCAKuYZR2clel044DQzk08L3jKcczvV7bzBGcXMJsVzxzZRR40pulW5eXIGq+MfuR7Diz9KxDtJXZd/+STc8RCjg+obAwHqF6BQQapvv3lX/7lyL3+NeYFbMkmGdVXQSGiAqhJXkDVkydn++j337eyGvHV6toJACr7HPfx05FR7UtGnSEegR357S3N6Vcv/kTqA0uzZeo6AogzETyMXD9Mx88iB0OYzp/zxl4MEE3WMlsYqRN8HRK19rboJfAB/DmMxlFAOTJp29tFRghQBKh9Wq3M9iSbAbxv7l+Uk07U7xYthkwri6DFkVlt7Pyrk0VSu54+/XLa+Bd/8Rf/H1v31qpZlp35fUdGRGZkZuShSpJVUrkpIQkK9CEMBl/YpvFF2xftxnRfNMYYg43d7Ys2NAYbXxhj/PWEdFFCqCSVsirPh4jIQ5j/HOv37lEb7SB4937XWnOOOeY4PGPMMec69Dn/XhXKSSw8f35b8Yx/wMEGfAcYXAGY5K/57BmLgQBQ90qkxId0I7mS4MMjOtG4441dMPjgvQ6SlsnzzWFdCZr+Tl4FPPU7i0bzQrhoIVMTjM35idnqfj/25NihQE3bs+9tc8+RpRnvLLwA4TnLeIk/zUf2OnpGju6OU29+LHo4dy5dJU/Z3+ZRRe5JGFwBU4DiVFVV4dUWxSMPk2AGqA7Auc6A5IzjQz6iFeT3ng+47EeypTEHPGqj8XD4QPFx2gUeqpmrlrl80en32qJ8XuhzOel4lI3N3p7xPq6K6p3DC74pGu6DgVmsyQ7hzzny75K37ME5S/RKVt8H1WMDAdrzNvuzkDRA7YCOaxfACUyvxaAB3E8OoEhu86lAS+NovN3f2M/zB+DcH32kzZ3Mqk1JIqBP8EWHJEcEUHTImI1DMlXSARATfLLJ0cyPmDuB8Q60Ng9uwdPrCZ56iej4n450+PL4g9rvJ72Q1KAbkiyzyDZV9hYDuza6kd+ao2miOZmqzfS/gr7zYrTrxVNA9lTWtCAXFrrfLTCBYi8/Sk+nkrlxN8f1kX63ODQvSBr7NH6sxfISpB1n1XFYg4MmcJ9zVpO3SZ6UfOrdGOn0BBISFdEi8XFk4goiGnd09NO4HPMmITq8GJ8x9E6lLqArmEsPd+A5fB+fYpGAHNE1NtT17s+mJjcWzApiBMOzaDoYRtAer7/66utjE8MVLSgL4i2gfvzxbw7fsru9c2RsYHJ+Bd5VrT+eBeCxrwXxnxwMEE8E2Gzn+Od3f2t3WfPwO7/z45sfbW6Sp3hyq6I5/rCXnc37TwYzjxywVwcbXjby2MTLRzhnln7iq+RZn+aHjLKPEnsSYdrIZhcsq3Lree+42InngyvD19fiBtrpOR2FRSRJLM54QXvvMjhJjMunxcNoKSitLe+gGL821XmNfyd2dh8Te0zSlhwLwC3cSRLx6XxxvO+expzfFpDa6SqJWtt2cvW7d21EW7Knv43Dor2/xSnodzwgmuPFSZJeFWHkuk8xBSxFLvk9vIVbuq8f9Eefd7k0X7savHvpoMTgefhKisEEfFttoUm8wDfspGv3kWVJTjt3JOnhQbItaUr3asNCybb3+MGGsW0WsCQV2aD+PkmT6wjB+ovWrlt8iffiZYtBkuv44zqbt23f8P7xdWxQ7yL66MQixQHh0HzBHD/5/d37739wK6xRUOGF9BLG7GF9PFyYM/8Hk1w7oCVUJUmOvQ1v/DBHyUg+0v94couZLx0Tu+A5nSYXjmLgj8W4c/TT47uJtVvoCFdMzqJ+0o1s7e/+7u8dbJ9fk4SUXEI/zPlbCzxXEYrcx4ltOq/76WCvim+86M1cTSL1/ihAmN0ieLyLNv6GTJMpdpFMN4aezQdFo7gnzHWTx470uPxcOKw4vh3qORyy/5uPPz5jb7zJGfxEv8QZg1Uf3Y74IGtbDzc+M3c9L47YlcPmWizHRvV9NkklPntFV9iW6CV38NLWv00fjHvs9nWW84uXc3wnOzh8n4KbmTMYYY7Q7YuDV55O4thC4ruXz3721rOz6PDpJ5/evXj54u6953NMRj92iJtTmJTtkqyukKz4Njrhq2hMVue7FsQfH/9fzP7o0eNzokEy7p0fjWf878RPkpXpxOyEH7xYW8ksrNUYVV2HTfC9eYnXih5gTXGgHFLzc2LsEztdlbffl6sbDNGRS/J+770/OyaPve6FkVcS9BRcFBuWmyhpf70v7Oy8SDcej2yfwqqw3/V3Sf3ji777/izyH9z15VenfYuML1+9PL6ye569PRipJGz5w/op7iezZ2H5q69PzvP3/4PfP/dHP5lq0eAsHr73fIoIrp0kdrg4Czwat39TcNV4+d1opWP8kNil/vp/W6y4ztB/7/33z0uPu9b8x0svleQjJs82WD2esBuzy++d811j6LmCsN4R02djip7PPv3sxMFkCGbe+MfCcfSdHF04PVltV/LBvIN/Dt54Mken2nmUzWz+slfbttXmiR0vOdYG313sWDvnJ7W8G/70Y76TqfofPzE7g06cf+UTYAlxGhrZ5BY3jj06OcC7u0f//l//09cS2qfB66U5NcSRAxUSSSof67TJrkHOhVPwwqBAZhOXMadQKgKAOFVtDKVAWFsHpLT9JOY7jP4kRV6el3kCRzH0zWfzYroEsv/RnjO16sKh9Jnit/VSYAZsc8KcDQGrn+MMO9+76pXrPNu9ioSXKV+KdratFSBnOL6bBEOf9ZkSZnQzqv0ETH78ox+fRFvGvLOB6lNw1lgAa2ASYPd3TrHfKUO8bKyqCvCxdmvvGIc3xmj2P1Bepba55UwTtEP/Be4y0glec9f/Y8Afv3GUS2JwKzuBTF5qoz5Uu6AF+GdAJZGTl1a2VWG2hU+wCkDfg8u2Kc6uARUKAtMBUbOljsOiOM1XOwO6p7H5keg6Buvo5QTXqp4FXQAuWZJk4gj7WxJcUsRiSeOJxjP/P/7x0ZXaLQmeDCejqsiAZ8kIht04UnTJAgYuXvV8CXZy0tz98pe/vJ1/usECo82QH6D7+Mmc8f3q1QFY3SOoOM7xSljQPdVNjF1t1Y4ADVDuejxqnFP52ILQ/fYWdHGkAMr9ynVGdnZtNHe3CpgLdNen6noBc0eoCEqAVPMmYAG4Jwhv58o4j7/92789Y3B2p+C/8TVvx2FdyYWeVUl59H0lMNmS7m9Oe742nQvpXqA1+asNR0yxocBmMssu2+a7K1Q769wKNMATLzkX1SXAjiCQTh7belUkNVeAJ7rYIU6UTUCf+7e+GNuh58mTu88/+/zYSbYnes/W03fePcAoXvY8XrLXjeH0cwGX2u0s+mwtnkmeCGAPwP6hRd+pUBOcdB+wwl4LRuMBOwksVhmQDXUEFOB1S0z0IpWrSoMTZwOb97NwEBjs3wWK+tyVjKcC/NpBcgNFJZqvbWCzwDdnuflhQwUQAn1AgD8UmFkIs+gc6N6JqwHe856P2sz39feTp+OTVDgIDM58v3EPaHvm2IavBrzyDfx517funYDkepGgAHqPZYK2acfv2uDzJI4F1xZ22TX+JV7QlegRuOHlAYCX/m05KqnYNS/yg4P4B8nFdOE2hqporoIr9J6kyYULDti9HbsxQfMByd99e4Dmsb1tw301u5cEPBbdnLUpeQxDsX1sU7yQoMju/PSnP73ZrvROINdCfna//pNDP4L6M6/XSxnTU6A2vqDthn1eza4uvkLSqbbc2yd/QAYkLHcypDYc50F/YdaNEQUp7OnB1pd+wUTmVJKnftlzldj9PT5/gstoya9mCy0A3IKkjj754P1j0375y7+dYOZU8r51Alo+YmRqFvDJaPP0q1/9/Q3vnIX2kmmXT6nvFix6tvln9/lW/OVfwhQWC/bizrE7lw3pE/8lH+ia4GRjfbLEppiz2u/3Wai5f4nXTgZ2HYZO5zZGs6WaPtMZvqi54492wGNO3bdxfPNTfz/72c/OnDWf/ZAdLx73N+wvNiEbbPW20TsIxNvmVjKYzVPV2XimIGMWs2uzo2jiT20pduCf+x7ei56eCR/2e+NqnHARP94n3rBp0eSYITq1k558NR++E0y11/eSKvUtIUfv6LNxN04vUo4WBQLZQ5gDH82dfvgtcx+dksv1g+fsWnaphORJkqiSu5Ks5OxYrXWkV/fxZxtnCZajEf6jT9HhdzIiqcjPSB6TMwlWC3B9RpN5tbBjVzT7RfeOn73wPHt6Ys+roAOeI2eNix73HTxox6yF4WhwvKUkOJmCdciJ5HDzxV5HZ9+L3/pe8VzPp9OnuOzambMXIcis+WZv6Cx831hauIqusCuf2vhUNcJi5hm/oqHvmp8T414L/32/fUh9S1J1P/zh8zyXbSzZdr109vR5KgnnHF54UsKRbT/Fbi3wnrWBmcfGRgbIBAxH3vQtP1FMUR/a2wUxeMjWx/d+NsYttszmWDxFn37pweD7p7cKST6UTd2fp98SyetdBfUp7mge6O8tuXXpJl9oYQzektxje3zSd/irT3q+bZ52KkgsQRx9jTu+JTP0nA73KSfR7+xRv9P/+j4vN7SjqjP223F7ChIfH/8ePyXMYWqYVCw0/CjG/eIUTCY/zZWxkAlVutn2dml/+yqeznEQW+bF8Ad/X0dJkO3aFMvcchvXkZ7slF1m8B+syPbuRYBoghnNAexnHiwuHx293pGmcOkAnAsLqL6+Jcgv7B5/zsskL2xYP/Hk4OOr0vlg/auwpGI8ekueDx67zuR/5+23b/6dTSRP0WpBuKKoCjzra3Dc+M5zJOR1JE/Fn81z/YUdtv7Vt2fkcuqHPYpPJ/F/jYffIYvmn+0gR8V6J596yd3JUawC1wprk6OJsd64e3SKGgfXZqeS2Xi1ZRrGhs3OMZtnF/5v7/4gs+w9+ywPpriZD4QZvBcPH6NZbAln1obiVTlf8htf4aRjk3rHyfIfGyeIiRrr4dWLWSQU18kRyCvKDW55h0mPPfhf/vl/fJLg54zltyeIYUgFg4L/PlWWRrBgQTC6QcER7OtIh5iQU6yP+pI4MjECDKuAN4BzJWl2kFJb3Q8IbMU6A3qjqtQ5FiIgBgTbWnUc9lVV1EREE6MnKK0PQcI2loxu9KU8rR7VvyQ4PqhuIVCCOivL2mSEAQMVnDmukiJWLBqDyk+JzR00MU4ZkRIqjd2B8sYaAApA17dtz0BM38XP+GqRQHK7OQfEBD8MQm33XH3Fx/tE9LywlNLHHyu/ZMsqEwcAgOJxTrtnGncAvjPO4o/qWis/DIx7S643HkdFaI+hjibBF2clmIs//fQCTKBzqr1my2qG5/srEeD4GGdpOi6jfoBPxt5c+R5Axc/GEE37LP7ascWxxFPXKDFHbl7ojYTxBru23dqeA5RES9U6yaiELuASDyT1JauOU7vsJWcdPbVHVwTDyZezK+OBCneBcd/t5ESykLxMQDqdCKw4FAtaOziqMrbjVbYhZ5824AxI7nNAX347csteAZjAEPDAidXWJDAG8AAh7ER/R+exodeLQRoP4CvJVn9A7m5jH3XERgAfEhTmfIOcncSOLgB/z92WvQ3u2Fj6IYmizdti3gos8QWNbBHA3DPACxtNNukpsOq+k2y4di18+UXH4MzinIRBcppuCHAO6HgyFRIc41kJv15+1Kp+croXH9geQdmh96pEYBfwrLmi8wLrktyHrseTkGyV+yS72wXUivzd6/MuDb5T+xZtBY9Hpp8+OVsV+wE24ye9HAAwb14/50xeQL4qr2QwmX/nnRk7Xs4L++5X9W90nwrKkgjz0rQScGcZ76o2bnFHIC643sGPAOQETD9M4qBjrU71x8tXQ2cV/28+vfv4N/Py1yMTp8r17uwM2Ts/aqMK+PNimSuYYTviO3sJoByfkC++ttsDwmer3fW/Z+oTmAIsyQYwx+83dn4vPsV7Y+e/6cbGCrXXWHaCqiNjTsD97H6cB8i+7sVBsw3+zOdaGFNVmywlt90bX9jRW4BTFcwJtJ6e+7p+EmzP35tdez+8vvviyy9OH5Im9d0cnCCoquWnsyDnP7xxdOWae6Cd/yqhVLt40XX8wa9TzVEV0KVHyYJjNo69PtV5P8yLGq/KqklErBdJhTOvHQbJYGPYSUULFpKe7D6swy/VT/dKdoT5gGBzDRyzhXQvP6UqjW0AxBtHcy3ZqDp5fOws3FbVpbIyHglU69e5vh999OtTxdUiVTsZyesO5NlVsltiNCzSnPAhZDEZrErcQprEcYtQyYgxwzTRsY+Nk+jvc8snH9VzrgmiJMDDIV0TcPMn7mO72e/s6OYJv89X8m18XWPp/8Z2p7Lo0iG4YPdDDmpbQLYxSXzO71ZEUVv5WkmhE/C2y+fJk9vxM42l9vGGzpgH148fuirxmvv6kXwTr/SMRDEb0PO13T2S4GQ9nFSbXgwahuq/n2TQO4fMdW1J9ESrhGO8UCiQzFgs6X5VuirBYf2e3+MUp0S7RQKYj18yVosbAnrBv6Rs30cnDCuY5vfgbXbn+JyLp7AD+yBmgAm0SeZ7tv77lGxkI8VD2+/Rye55OO90MvoknfhXOzpvE2T7/ZW4ZtckPeKB5AC8Vn+wVv17hk+TeBFLmat4GX6X2IK32Guy3XOwbnFl48i21E6/xyd0wbt9J04S07G7ZCK60ytxOJ2DH/fRcRIom4ewC7sfD7tOrqLhj//4j4/MVBQWHcm+HAS9kHCnOwePXQl79mXP4faH7JQ5p9PsSzykT33HRorvo7f/tW8XqIQ72wevk2U5k53c3ZiLjYuf2f/G5Vm6t+dAzqKx7EIj85Uv6bmT0F1HupLh+psEeAml2Y0EWxpf90paxQ+6s/nLpimCoL/83C1HceH7ba/FCH3OYvGcrxzdaIZ/JI/ZKbEBuamN3/nd3ztJ8GRndkOMjrHr4sWDLa6CxvjY/XNkyeObz+wZsWd9s+k/tKNYdfR1pEzysfV3x3rffjvFabWd3kiYm1sxNf/SeD/77Mtz/E0+3GJ844WPJQNbRC/JTge1Ra7FFwc/XjIVbfScTsgfkA22Q/zCBslbeM4C1saS/IB7zA99Z6ubF3YXr2sfJiAbWzfJljZ2HMXvxSeYif9o/PGC36MTXedD4cj6YwfIDfwr37d9ulxSbe4Fnp1slTvYcXL0sAU7j0KOxEXiGfLC7hzsdcXEyfyOZcgS36efw+8WjTtG6lrwNYfahYlgm2jnK9hTuDWaFABaJOiefofF+9tOv/wP3/HQh5MPPpmPYlfhF7mWFgDS2U664BuNhQ+1OE0WG3PzHW1nDP/uX/2nr8dxvnUCXFUjhC8BiHkakCBATJMkYbUrvQkR4EMQVej2fMQStPolJDGgH4aOg0yggCTgqgGir+sFlAlD951tD1cSRRKMQYiuaK9fSWiTykFjPJDPWR2hus688QyDV7+Yji9nleqLL04/Jrf7JVEoF3DHwb/zfCqTCSrH0f0SBoCewL6D+4H8+tgvFkpQG4utLowA5x7d5heoQiMeAJGc21YwzqZ7CsoY6eivb0lsCi5g67nmyoth4qHzsWur76vmTXaivfFFDyNo8SBn9Vd/9VfHGZALARRAs/nFsDYv59iFt946cpOyki+G9ACC+P50zokUMFStHVD5yU9+cr5Lrgo4ogG4IOsSLt3npaLxucquxkY5exYYkQSoDfLPKMcH26UFKo2h+7Tf39FnUaT5PdVlL18e2ep758dZ3BCQND9AXKtyJV6A7Iwj0AqISTLsRZL6CCC2iNHvgkJ6LHmFrtevR7aBG7rZ/bXTfc1Pix3Nwx/8wU9vQTl5ACT9HX0A4gGSVVVezqp7BVG2KNNbhn+OCLh/6Vj8je8C6NqONs4t2lXGdq9tglZhzSVnDuABRo21tiy+nKTWtTjZ+Okt+ymoBVaMm872Cbxum7srxTZoZauBPo5x20dAkmzX/m5v85svYdezHeS6qgg7TACCxm61nk0RIPIr8QowiF/slO/ZTHOJNrRs3gsS0CTwAQa7l5+yMk4H9QNkb12IX3h/kqNXwOG9Dj3LH/F19RWfbKmnM807gAM4bjkHJGvTfAEDfA57LDFgnPSd/eObTiJ+Vcagn13Ai+1n8JXd2NVBBzxdyXTHpBg3wMLHCfQEfi1AnvM5r5eZkD+6QT/4S2P0NzAKz+zAeOMXfrXvJAwtXqbjFhVH/+fophLAjdPL/AA/YzA3O6mzA7Jo3CAXeJU8iTdosKhQm/Fmy7mgdS8obD8tyMETz9Y+29X9qmXro/+Nrf9dY9uBfrpHT33fvXTm9HOdu2ms5qd7uk6Wt15pC7aih30vmcSukVXYgAz/Y7YQzQok2Cq2jOzG65Pw/2HO0Wb/6Hjfu961gz+vcYdJen5XD+F/924sic9k0i45eg4LdF9t0ufuN+d9akeiunGeRYlrcbK/t0/wbONHb3SpaG/BKp2jw3gKAwq6z+Q9OM7CWGBVtpA8Ng48IAvZAgvS9DlaakuRhb76btvaxtbftc/+4YfEysY3OwkluUlfNy7Xhhhk6zadjTZ2Xl+NTTFA7ya6LQxdc1D/jVdSfscNFtIbhwr0rte2IwHpS/cI4OOxIpauw33NnwA0fZGgsMDT3xKh7G/07/99b9u/Yqauk01zKTEA4/PX0b8XRcK8Eof8kPlkj2Cz2pZsVxlPl2AK/fBNyU3PJWdbb8kufRFz9Ry5YbfIZc80V2Ss++KdBTS2hwzwTcZDZvubPYIB+aV4IUYhV/SbH+hevkrihw7iWdfxRsKne6NV3Nfv+JXPMvdsMSzePZLg/Y4OMWTtSEqyaTBH9zam+k5uxL5kzf1imq1ntW9hE+/5ZfLF1ooV5C3EhY31tiB8VVaKq9hEfuTY8Rcv5si6qzp1+zHJEnY3PvkPt4gH62NjYonE6KLLErvmmXxs21Y7bAmMGA/pHNn0Wfv0ddti7/YiF/QVthVrjI+Yhfftg8mZnQNsBt9kXvhM+Owf89kP/SdbLcZuzrMt+aJ4Zf5qKzr4s9pR8OO4L/cXo5cUVgnbs2z9TsrBwjBvvBNXZjOyT+IqifQ9b9/1/rjrXQSSthKv9YkvcjsdldYYiiNbRG9BfOOxxtQYuqeXVnffN1+/vHv+/L2jR/xg9O5jN9gTGLNPBZ987V6I5lvMU8/H/3R+26s9j3SafWTfyK9+Znz3O720QS7hWjHFtmeKDPKH7JUx7efhR/auPtgIWEMBJL8ieUtm0cuH0gW6YZz6pTswSTSeSu1r9zv8UPvwOTvFz9RHc7jzQj0fbXw7ObWYwpaw1TAIOb7NQ4W/56z2yVHwidGPDrEanr/ZbonL4PBbfCufxDdsHEBWekaMmt5qH+6Tm4rWdLT8WN9VHAhvSrBbjIn/ezEInut6OTU2Rr7l+Kt88ddTpKrYDX6D53aMWB9oayyHb//7f/tfvE6peuDtZ3OeGCGlzE2KlbkdONluRKjqrOuqAAAXoDwCar9BCHwkWwEeCZj+FiAzxBxc3zeQVhRs4703gnNgO6cocIphGEBpOGRjqs/GAmCbBEFjn4BMW6Ha7k3oAKQNDBltgrOdaX3hi9VFzusIb1V213Zw/QJ4GzAAbBx7B+QLBAWtgmVKji5OfVeMqLzuGgdh7vXFOG3Q2HcMQ/wEEpOR+s2xNSccSophXI07A9GqNcBU0ry57ce52BKDzc8GZCr04mMBJD7XPhAC+JGhrnV/3zcPp/r+alcgy8hbJLh79MbN0HRP461qvPHZ/hdPJOqTDSv53Rsf+y56rYw2jj/8wz88CuwIn63sQChdEMgCWsBAbQoU66O+4sU41XduBkvQzoDaYhsd3RvtAIfA9TivRx0xMVtWgH9Ank6Qi53cqw19SB5voLlB3NiR2f7jDHF4AAAgAElEQVRqUeBhMj8eOSbmgw8+vPvJT/7gzAMbhr+Mcm1KMkucVAne77aFARV9txfNJMFG7u/PbaVX9Rtv4gfHq/+S4PegZhYXJfZ7hu7XFjvKKdPv5o/MSLIGavGUEVdVVbt0kA1nmwVUbF1ylY6hW1DB4TXmxmKB4GFwABhp14JAzxhrbUS/xIY2yMu777xzaIjn56VtV9Aabc4wBwzwZIOgDfoldNy/eRmN8Z4u4UnPsL38w6ax6+4FhPYC5wEP1/sg+DPBEZANuEiC972kCRnoWfSzic2p1XKJjQ3Y0SPh2XMWt6I5PpgbYKBPwIV8bN+TjFlE6Hv+Jtq1gU97oWqPo9+NR3/Ge8Dc40lWdaYnfwykC8hggq7vRU9BIl4BvZtuNsmiB4AXTTuINbeu13cVmGyehAC7Xd8WuurXC3J/eP39kfGuVaELgAG7Aj/yKMlUv8CsZEPXthw0h+TZYme8k9hh23oGUDYvxuEafx6v+D4VLZ7lI/lgPqL5cwzTbNX99KZPezGK/Rfc0vMWuSYAmuOwBKawEx0j+wJ6vg4mg0cldck7zFh7Ah1jlDho/rVDN3bycM8T/9999HovYG4cp3CDPrFPEoVsH1kVMO1AcuO5npdo6Hf+hJ+Mzod8qq3mweK86nA2aNswdp2sJacdXfjh9bJIfCP33a9wRdU7GbcA0d+NAU7auJlsRaP/3Y/H9Wf+Ghs/1Dz2Ey/4SAFS7ffD/gsWN24ne7W559H48HAHjeSODsKK7C5bQaf6O9p2zJRu0iMvW99xEjsqUD2+by2Q0k/ywrYKlCViyCs/zLaZk8Yn4RH9cBRebz6cQPBaYORP/B2f6YDijjCthRGJhnaWnDNbrziLrolFos9Yo7nYrXZgdHYBbyWgekbcyB9ICJnbh4s80QQHbftEZh7qg6SfvtkRwXP3Z6vZ8P6u/R0PueY7eA3GYH/iq7kiPz0Di0pqo5FPZLPoFp0zj2ySNrff418kzJoTBQf5LPZH0kpSkl3ZyVfj3Enase2zwOaH/01/S3zUhxfSug++2FiJ3DQuu2yTeTSccbfgdXXUmCQcd5zsqCj2i82Bm8xxutuutI4HMI7akXPgc/hhSbfuEac0Vu3LTWz96T5xYe2KXdkxfMAXOt24k1+YimzQsY21Yb2HiUr+id6zO3w0G3c7IvTJ/bsp3NNn8hnt2RG2iC/bc88GxzdzKWFpnvF3Y8XuT6fqx3GgaO8avKR9GFOirmfFtt99P+8kk1SLh/HFriJ4cSfuXA/XNZ/iebki/JPk/Lb3f1xH3CiiUQR6z9P7Ha3jo+6LF0vUx3Pvw4qH8GA7Pts115F3Jcz5BL4lnYLdtm7yCTs30nUxnLwPDNF8JGP9zd9vnMz26wPvySn/u/Xe7+IgcxdNEt3dk12XFLZg1jxJgsO4xiTfQUfZUHg/uvl8cTab2/jFdZ7bmDIaT26shdCFE/mm2o1G2FKRALu5bYo4szbFGPRDNX/jhGVUpcup8GU9a9EYtorGvifrMFT5zsfX+7fY+G1btm+IFxU2tBs5Gwp/mcs+FS6zP3waebAgbI66nz/CI/MrX/Enf/InR68ctQwfb18aX+w4i/7GGs8s4Iud6HV/l8vpPlXwfPmWSfEG7BQP4JIjK50JPltIfzhbzHNUktlAQcQJVAFZzlxiiRBKgscog2IsAayIUm2bwdP+BqaUt/aOgF4/Eis9HxD7J//kn5yJbAwncH88gMKWE8AHkGNo+lviWJJYQqAxCvwaH1Cwg6PH13Z4gg4cUCjBEDD3MNBvTLWXcZQQ1cYBEJ0XXpXkdQ/HGG0JGofYGEz4WZnvDKsfJsDmfKKlpJyzrneytHZskalfwruDbcfKbGOFbgBVwkzir/67X0AAsDoXOycj2QpEpDD9j1e1V/Vw17xcdYM1srSBQXxorMkb4Nqn4IwR53AkL2o34xuNyY6Vd7LnrMaMZC/c2IC3NjKKXsDEYUVHY1f1GV+7p76sqjfv0d+qczRyVoA7I7SDMsaBYetvehP9AtZtQMxl486Bug/Q3kFE9/S94JvhK8AJKDZWx4t0XzwClhtL/EBPbeGdxQYrzsAr3Z65HaPcGccWypxlWV/JQu0ny8lPAP7ZszkyR5USsMIYA3IM4Qn+LzCi+mbLXeNrzryUdkDBvDwT2AaekpO9aBDPJCOSYbaGA6YDQIgECcPfnAlEordxmi+BeP3Rw8YWTZJz8U6lfX0AivHEmfI9X5t95+WZ9WUcwKtkGrvOaQM3gl/ztwPI+CdZrCIHEAFCAOIqwQ+o+2aASs/FRzTSZQCOc9+gH1ih++YJgCLPfBVfIoBMfnbShM84tv3aAYLXFg3MEx3eSSpBSp+CVomavmuMwNsG+tHbuADR5rl7BVbJgPYEZ+bF3NNHi8DsH54ALgIQwR5gAWjhCT7zlebZPAC5gkTjkrwBfvv76OCbc76dueZHGqPgQRI8msklmwgXsNG1A1TiX22aA342PkhMGNPYmlmo6Xr6gP/8KpvW9zBFY5ecqWLnk08/OW1nF7vWM7bQmkN6Qy+ATeDRgkfzYWFzj7n++DqytoMUQH0n7DZm2MlUfe8KIfreOCU7+ZaDK65EBHwgGCRPWy/hEYmA42d6OdGVDO86O8AWPgyoBDvkXVswTeNxdIa5FnjAATs5Cpc1HwC4BFX3aZ9/pV9bJvm7nhNIm5PukwhpLM1DtDaXsCAZwFcBiMBldDS7PfKTbYBl2Vm8g5maj2OjW7S8dgzREcETP48/fY9HPddLf/eCS2ODO/nTPveiwbaRMDBdN2c72SHpZqtwY5OI73m+k51lq/nIHRuwZWIRtiyadgIgftcO/7aPkrCAjR44gc/mD3pehVHtRXfn5J+XKl2V+Oa6eTD30QHX01dBObokZ8iIpETt2gnFvgpEfcK/W9foEJ0ib/29q636HqbkI7f/hrP5aL4kOvGta9m77LPvek5yMbrho77PvvFj9QUnoZWe8V8WLtLx+L8TqBJTm+YdT9FDMk3+9UGXzLkkz6Z/xxoS0GzSjvHoSTThFzzd/WLKIxstBF3V82SCLBgvWSDv9QUjONYIvfwZ+ee7LTbUhkRpvs2LJi0sswfijo0t+IvmCT/FweR0Ywy8gdP1FS3FVv0o1niIyetjJyobT/2r4PTC5L5Xzb5tJntqXmo/uXEve48/O15KrhoXnH10vGOMvvrqVlgj+UjGJFv7frB3uGyqf2tHnLcLY5p/leAPk+D0lpz2dzTZyeFvixfsTPQoYNs21zzJeZD36IuvfNz2XeKvW5HCteMOT3tW8k3CTlzDRkW/GBvNMLkkInmiw2iIl3xCc9L9O8ZoXpIHvkbORqxxy9Ec3/vs6Fp908WNcyUq4UXxAF2Wr+rv5rMftuHE5Mc/znEoYgh6BnOJN9nB2qLrZLdrjX/bVP7qFHV+Ob4dvt078tjtnTviM/nTxiE+4ZfEHhZe5Siat4oQ6RxZf+g36qN2d/xFRrrG5+MZ29EYvNg5PsDIciz1V7v6E+uYG587ToPHts/Q75mHa/do39Xn9r/wXe2x2+YfFiTLO56TH+mz62yvWAIuNLc7FpF4TWaby9qQcCYvcHE0HKxxHW/IB3Zftq3cgBjkrbef3XW+OZ+1eVV7RxfPi0VnJ0nfvfPs7ZME3/K6Yzw2jo6bH3Gv8cMEtSsWEwM19opEo7UcV3ihHzHQibHSgWuXFRtBfvtUGCterB8+5sRHGd7rRap73OYcnfwZ7MM3Hjn7P//7f/Z6Kn++v+sNuBEaMQaX4ADcFK9rBColEjjqMCKbwJjRhDO+tQt8SzpWEUD4N9CrD4FADnyvsnGGDaznKdQxVCWrroqgy3qdo0s4fIGRxIgXPPS3ZFo0NmlVhsUkBns7lcDMeXvptfr9MPDDHwZjAw1OnzNqrJIAtXMCy7YlXVU/DAlD3LgBmfhPMKqsPMmu13fX24Xvt8Y0tl7ql2Bt59ycOiqjdhnV6CbMKVs/O2AgA31nNTY+lTCvD4CTLJEjY+VUux499aXiERAsEdn4JM4ZLoaO42doOLy+lyRJpmxhF+zWN+PbtfiXPHavALA+BGQS2+flL3ezKrgNZEbJihcnRtklJeq7e3rOi9Sak2Q8HREwCxh6PoADHJMBDoQhkOxVPbYTm7XR941PEFIVdX+n55yxABRAwpue6eckS7799rz0tPlta0v9kAEGKplspY/D7TP9bA4FEtHNQDXW+uo/3e84FEFS99pVIgljZbCX5qSjAdCvvpoFBjwAWsnHQ/1p1bQfSa2eaw5ru6qV5qwjYjikOYt5nIxkriQZAC1ZvIFm/XJMffZDRvtdJSPbhu/uFWDWDmeUHAkgOTSJ42RL5Xj85qD7fifBa7ef7JtFOudLSuYAG/pWqdRzgonGrpIAIOiaoKN7o0cCD2/I2XGsbQP8crYzCezNmyRH15IP8uglIewe27vl6vD9HFk1W5B7nrwBPt0fj4AJATzwLShpnBZvJCslYiRpzsLlqhZAO9Ag0BEsRoPEEp0A/PiC7uk7wUe/C545fOPi37QlQCZznH/fmz9t8NXsQG3YsYPu5rkx8p/sY9ebj+fXOYfbJm9dAfTzz+dlN9fZkPQfLWy7BA6wni0EvLef6L74YscRPuBz1wRkgp5tD+LHQ1/KR9ZW/fM/kmjxoZ+2DzfeTz+bFymrNGhMPWP+2HtjJjs74ea4DVgjGu2GETyjm93e9rPx7sQF2ZZAYaP5Mn6YvGiTPQPm+cT+ljROF8ihALv+AGGAOfoERedN9evFmhuww4RHlq7gFX6AKQUidLc+VKxbLGC7ooU90qb2mrudBG+uBNZoEqyw/w8DXP6ptvbz+mUz6cKWbePTp3vra2xIVWvz0tPoSHaS/cZPjiXG4WD4p0+JaJjc/DaGHXRF9wmGrpe2bjokafZ4BNNsHNzhno0Ftr1tnD3b/+bJsSvJEJsULRKWfaqcljSV1CPjbAPbtxfEVMMbd2Ps9/xb7ao+phd8pyQK24tfPR/d3QezhhUkYE+s8fTpsal8SXRJEPYdfvArYztmxxQbAzOx8bBUbaERLpAUgalqo7bZWPiUD4IF6I7EjcQMu1pffDPfBz+zLWSQX0tOFa1ILum/eUtHeza8KMkg8I4vuz+YCvao3bDZ3r2k7a5tnFo7qhnpQ+1t+yS5qk/yJa4zzz1z9LpikKvIgC6TOXFC99kpm3w4noG+8lXsT/zrR+LlIX3mhL0mu7XjJbeSPvS0cfHh5Il8S1h7b5M4g7zsxRY+IxqbS/i4sUSHnEBt7hfDbyxSvz3bdTZoJ4q6dydWJNXEiXY81Xdt9b0cQbJWfAFHmgv2hTxF/7YZkof0gJ+qnWxrvE1OJT8lTDfuhC8U2zSOnUzF566X+Ik21cT9XptsC7mEX+MtHMTHpyM9X4zDj4qRLV433uhP5romoczn1gZfvMfMV+t38PPr8z41urdtLFsnCV1/cD8ci25xMR3vezbUXLMh3dN/cUz09yOxT0aNQV4BHu9etuGGM87Cz5vzLpmVh4Bj6R0bADPEgjmqZGJDOpVswW23+T5V5m/ckoqNkV+MR/2vPz6ytipMnHlvofv+WLPGmEzzE/G19uyg/eabORfd+8LEa2Sd7KKh7+tfnAk7moO+Z7Ngu9qOH7/85S+PveXrmltjwTe5K/xmO2FafgOWIvfRZa74LfYEZu8e9g8uEW/UHp/M95DfaOEnydTGI4rdLEhuDGme4FuyLn7YWLvvxFWwS/xHB78ujoXvxVzmQlHJxnS7v3jWM429Z/hgODAbk8zU98GCz5/f9S6sFn6MP5q0edONq7ixRZxyveGW7pFvq09zD1PxV90nl9U49/i7Nz4ZJ53aOVyYW65nYyQypA3xRX2Xl2tMeMAX0beiz/1+qeZWzABTsh9ysWQMvY/+n//5X5zjUM62i+u8Y44S0DDxDB4wF7ESeFsZ6kzSd6961Hlt9mOVtkRM7TLYAi3KEyNt2+dAOYP6EIxxIh0jUgW1NjcgJHQmkfASfM6zSVQdLWG6Adxhcsb2ekHSBsz9ziEwoPUXcOaIal/FrnH2uQW3cWTI658gSrQA3PGwZxjnfn/r6WzbqL+USKATP6we1Z4AvXGmXLUhEBCQ1Z5EnG1KHBMFD+w4FN8qHidLBihmdNdvbUrEOWe1Z4D8+ohGAYvtjwJhILV7GEmBYeOgfICKVeboMQfaCmj0nW1eFKUFiN4y3H2OKfnuWmWOZsCLQZasBQIYz65HDwPJMdcPJ0AZBaIZm363fagxAgh7UWYnP61Ye7ln/XCYPRuY6ru//Mu/PIZVhXpzZ/7QbJsSWe65kpWff/b5MUoliL0kSzDbXAVSvckdmKrNjD4Q2bhqj01xZup98qOzKKcSHe9UHtRX9qPv57iIzlEcW+P8zdqnuww1oDVg7+7uyZuzu6P74rEAv/ZzLt2nGgEYfPfd2ZoooQsYcegSlY1bsrB7GGKGWeACYEj+AgLb0dNHoJcMcQCcnGQN8MROSND2vblsrOlXY2kxQ2K5ee2t2FW4cZp0nMMCcJpTvGzeOUd6apVb4ESfASkBZMsCEgslyQBANi06BMLxqzlBAxvG6ZFdYFeA0fdkPX7WXs+Yh9qToBH4pUu24koQeEmtKmVzgMf9LVEMBLC/git+YYNm80Hf4/UOGqMfPfFZ0CPxYYGy5yTR9U/+Gi/gK4BMHlQ4kulo8OI1/kPA7d4D6K/zeAVdPWeLfHzoB18BbYtx+bWz8HwBNrhB4qvvBeZkrDZr35jjmSDXuCWgd+Ix3m0wzd/XJyDcc801sE+ntu9xrFT3xp/+J1MFM700NXuKL/wofx/t7ViJ33ScrNzbvHm/RT9b1+snupK9G2C7QF7jFvgC/Hidredfom0H33SVTz6dXr5XEi/+N34JS317hj2FXba8dm88t1BwfNzXEyiEMdG9EwCSdeS2a2SMnxZkCXjgiGhPJ8hR/bJPJ5F1HWkE40ku1a4kS3MjEKh9u5n6XmDANhl71+LlDuSNbeR2djZd3D1JBr4PfkafAG8WWd49C67JXP60se0XV8OOFkhszW1c/S6xg4fdDx8KIOwGkvQTxMCV3bcDYUmHPuFtfISX+j5+RjPbshM/B0Os7dfsdPxJfhp7PK7vxtunRAC8KMnYmCT9BK/1dTB1L/y7Ftb5CLi+fvCiT35uJ7jpSn1INNArcsLP7QCZ3ZMoepio47dg4x1zkGnHRiUPMGzXduKBD228+FnfFtS1L25QgCBBTtd3EiPaJC3Y065Hg3nbSVH2PTvBXlmIhJe6R5GHRXu0kXs6qxAFloKZJJDhmT1/XZOktHv5htOv5N9D7NVYjNP46bN4KF7yl+Q9fAyLitHYmcZgt6L5kOwzj2Lejf26Fg1o2oF538Wz5CEeaj95q+KvJAabSX821ogmC3kSrvwPm0aHnEkvfhLfbfnFE3a+PuN598ZzNrq2k0MxpzGRRXPWfTAif1sf0WwXkvdHwbzdH79sp9dmNIX9FX/s5Pz2CWxL9NEdvOm7nrcAFU2wTc8VI9Z/39upTF7YfGPKNpQEjz4vIG1c9KQ2+A790DW2R7zXnFQIxg7BCOJsMdZOqouHYQv4mO7xq7AVe3DG8cYkt8QK/Cj6+MV7/DM4ji7JU8gTyeXwFWTPAo37d5zJ3sF7sGD3bEyRbPWT3JCl2i2GCWdIjPGD3Rsd4rbmBx7ji9CXfLDj7F88rq+j2+covymwYT/wSqK1Ntitk5t61YkGT26JcRipcVTtCn8oVrMTtmfrU3HqGeO1y17s6l42ZeuWnZTioNpKRuBx+Z+etaBJzvCMrxLfwD07ZyV3s3Ga/IwYonssDuObtskln2pu9EGOo9/v9bXzP80PLCyJ272b18bNFtevxVe2SK6FbuxcDv8Y3bXFxsndsMs74Sr5r9iGzZAP697o3P7JPCn0IOfiC3m5g7crQHr7/kgmcU7tbT9hPk/upXj6vfdvcQKsBLE+tBfml++Hq83TxkLiXDaGXsVXci4vdHTjemeF++UNzEP38kHwT98dPF2F++t5fwmaurbvI5Psks+b//3//td/+TrjdsD+W28fgdmgtwnbhsRkIT6DCAD3HQXqk4CrBm3iVJjlFOqzIy8Ib0xQjW1SGgAhlcyRKIhJHLAAo+08naWdsEgSOouHAANbTYgEmEBEILbBoqQJUHPGlfH/foK1eAagG3/0qJCIzgxd33GmB2QEZn744bdW8QlfL9uqyoRhi/aeVTEWrymVJMuZ1KpqH031c/c4pqPEZfcL2De4EAQwTCpNahfIa5zNo7ni+ArSVBVz9BIgjlHBd4GNil2Cir9HOa+q/W1cJDzirep8SUdJWNv9JLwluxgafVJm3zOqZImjA2r6O56dCvcffrj73d/9vROYBh5VVUs+SSYBwWQIQLVrgvPvenwF5s9Wq+sN043fCuY2ttEDqHIGzVt8k9StPSuItVd/8acxR3PX+ilhXcLk5z//+Q341KbKaImdI6tPnp7tX43RNj2OoO8cb9PvZLb+6ltw0NyQDTxqniQCJxifBGVtuFcSpnHXHiP36FELDENTz+pHJUHPbYdwSww8Gr7TW/3HPwt/8bN7xgkXlMyLfgRDfc/2MKrdL3iIt2RY4nQ7Cs5DUMV+cYhd50itIJtjoJeD02+fX2dXrwUEiczaivfb0fZ3ugSAetkHHm+HxFYAi9FlDnblnfEBJztoYl/N+3GGVbh3PM2rOVLH4kE0OEtfIN3zttjSYfzHq+bbHG9gLkHxMDHLkVpMrf/mSjVHtAK32e/uM3ZBP8cr+aeqv7EnS9shc7qNvTGY677n2wSn/B96VGioauo+ftq9fPWmqfuNOz8oCOt7FT1saXSlx7VjwQloAWTq62EQJ4CUYNpBEBt/Ap8fZktoSfDaAeijT5I9fsU7QQ5wGb1sguQa+ySw4TtqW+LKIk882Un7FjkdAyFI3T4g3vB96dGmEbYYrDCVTC9fDZYw/yraGo8j37Y9vGGaXkB3bZUVbNLBjqdj6w+WaZfb4wneHIr63bff3b369tUJsoDcd5+/e+47GOTFN+ea4LJj1rq2cc6R0aezmNi8f/nFJMHfe/+9c2+Y6iS3Hs1nu9Qe3T266xzgEtyN/dXLAbhHrp8+uXvrzTmm7diAa1tq25QLBEsOf3u9mR5GLElcpXg0b/9oHntm1jDnbOmO7+vFpLX3/vvv3b14MbvpqqKe5Nf4kBYqxu7db9WWQBnc2/bekuCzQB4NX3zx+flsB1A0m+97+ZI0vN9iyy+5ZyeG6P3rA9bvz8ZusTe6jLdjt6L7ww8/OLZjFzlI4ggWHyamBO78koXnkZs3T0UrnGie2SYYit1uTgSJcZwtiyYVgPw6e76LYehp9oYNrB16qs0dzKocbQ4d79Wz7H/f1xefHY2SKTAxe8rn7wVCdhUGNw4Y7aFtwcf4AEP12Y+gnq+JtvSlxS50SQ6xY7XPb3Ut+wAv1mb9qAyHDeK7IP5hPBFvo6d+w+XwCr8gkXrOPL6Oi7TYIAEEcxRIZoMEr8mFquN4HDYQh8FiMN697A4mIOtiNElN8WA0kDs+uvHyO9HAN3Zv/VtghekVI8DNfAM/Rn73gl9zZuHI4j57Ga2S2mKYaBS3iNk8x78Yb99LYArY+UJyx1fBGLWx/VdjlmiDZbs3G7CT7GSdz28M4ljjkURozlRz87d9wqNos0M1Oer++CcWJMfiWgsjFokl+HffZOUhloU/0c4H4bOkaX9bdLTDU8EGnRbD17/z7usPRt+YEI5L52oP3+s/eTbe+E83zHX8wJf4yq/DOGyBhZ7oKVb0XHyKvlNkchVDsSn4U1vJuXkWo8eD4jO2044y+Ki+2S+xwPZD/V5bYhLyyp73jAW28ZlPDq6I//HE/eSJLits3PrePfUj8Vsb0bd3a1lkQD9d34tc4kfHnPS3ghSFVOZL/PxbyeZD9xQQsk3sTTSRm/gtSbj1uTGQQ7FZ80OvT4x+fMKbB5AogiHLsGm0SX4em/xt7x+a41Mk/WBFO0mSi+xgMpq8mNPuc4Rq/JT07nu+dLDLtB3e5N+SKTJA7+ODo+S6l+9V/GYsdAHmV2hSnxYo5fzgBTk3cT1dP/612P3aVSK5PWB2FijkYuBg/ih6dmxpPmDorrGLdIdvq21+VUwTrXbYJSvhMAvb3Us2Dua9ik3Ew74jIzAMe1O/Fqk8G3+zIfAMueIT8cA4yWn3JwfpS2N1HBa/Jnf55rPZqfblV1/ddtHLEdQGXDf5lcdnDk48/fy90y7MXXvxIf7zU2Qg2sQl5o5+wUfizs0rcysXw67K1YjL2G3PWkyKNtjoIeYohmv3SgHFpu+hfeXDNv5sDOLBR//vv/lvThL8CODdbHuSCEqwbLVRLcVhnaT5dX4rRWQIBa4AoYpWqxcEh6PoPtuRGrwqcUZTIoKQALnAkutncgosrqCS0ay97mEYBAzRDXhsQTQxQFjPqnjkQCTBGccEP56oSojG7gVCWx0mzAIZzplzBJhPIPWo81MnqcNp7KSxBA6nAex0vs4Xn39xS7Y/PIi+vptfhs1z0aIvSVWBVvIRbVYjo8e15rYxdn0fW9I9ZCbedl/ztasaONvGsFfrKA6na76bq0BBMhmttd/4oldFM3BGUaNDEptyR/tePe57jp4BAkoBj9orCf7s2dtnvDmqX/ziFwfYSChVaZ8hiT4VlQDXVC6/e1uFZQi7v5+uM9bNbe1akHLECJp7lgHkZOovWoFXTqnxNP7oT18ZMonu2ix4637P1PZewDjVRFXxrfPH0Vo7XpRGhyRvBXG1K7DliCT8AfipxvjyADG7Q7aeAjx0vr/H8U/FUTzZu05c50iBxROMPp7jkTad6YVtYRJP0T+Bas5jtjd2D7rIyAaZtVuftrgJOgA142AD+ptB7nMDAQnm5qN26ifeAGo9y1ZxjBJ53VAzMukAACAASURBVN/LXrve/UAC2yyhIFGlIt91QSBHB/Szwey/hFL9xn/ARJC/g1pJmD4lMHLILSb2Y4EnmtlNC2BdT1Z7diea2BCB157nm5O7qmfxmjPsky6ZQwG2xLhApSS4hI7gyREztYufAuaeZ7/YFHasa77bixObHvNApyWB4hEgH5/os+RDf/uutlXBk1k62TWJZ+30KdlWe5I0jVdSj8zTf3a+7/Hg6F6JyiuQsjhx5uaNR7cqHb60T4l1iSYYQRKefAM0AiGBzNYnz6IHeKof9nIDXPPCl1rgEMQBjyoW66u2z7lj2ZGns6un+cYX9pnvw+v6In9sEx2RwLrJ7e31X4NTSpDOy5Tuj2ErGXxv44Ye46cbwOksZMyROvP+hYv+E7zOsW+Sr1OR3FF3o5vsbs93L5lhm/p7EkiTbI5O4+mca4soBR39vHo1ctoiAtsicGFjdvA51zoWanSWfxfQ7ISphMT4s5LcU5DR3M+256kiyd8YW/T4KQkeDW+//c7lF+cFpRKAw/NJFO1k0QQ9E2BIaFfVDQvu4CAayOXobPRNddsk34fHFq7S19pPzrrfoptEhEB3J3QEMnRmBxN7YZ3faQdlyVD6qG3JxZ5x3AM53klwCbStTy2AZAckbPbi98zH62Prezl4c/Cb3/z6VD9mW8MV4Wb0sfswO7xKx7ovedz6LukqCGsstSNZBJeiRWKV7rA/4gd4mbzXFwxYoUk8d20Hw+abv5U8ge0FzOySpEZja7zxvn7sDsm3R0u4twC7e7Y89bv577kW5cPLMJLA1bx0fzSFz7vWWOyS5AfEKeIQPKQXsAhf1Vi2D9n6cnDY/VaJ66iAsW2SVtEGl9VH+DrZUkzB5rMfOwjv9374WbiEDrrm2WSwn/x8vJYcjMdj6wfX7R+6T3Yk0wTh4mN4Mr7UbnMg4WCeGrMkbLrMn56447JdaN6yMrZ07Lb+d7xkN0/XGlf97r4kzixIxx90S3yL9/pbtT07cPzfVRRRvxIu4g34pu9hLfiJfYEvzA0b0TiLsyrc2XFqfZI5C3p95zn4B0aFZfc54fgmBkC7MeO7nTi1DafzGeS5uSInkoP9bfHGDtnul+xjw8TRjSNbn740J2QgPosh4yVd7zuJdXkOCSZ8ECP3nPjLHLBz8Ptgv2e3Be/uq52+h4t23kL+IF5sfpun/G74SKGeuagN7bBx8SIas/9ffz2JvPpWNXxL9l0xqti5vrsm+d7fJ955+uZBZhu3ipn4VYUN5n/bha3r0YVOGKgF5RbPK2DcGA5+YbcaM5o6DiXsA583thPfPXrj7suvxrZnb/N92aDsO0zP19fWLtJiL+g7P0k3k7WdFKYjtWde7MQn941x4xXjs6iHBnYQtoCrk/nGJvdjHvF/xxroFtvuAk/vDNzxDvurT3ZQH9Gk2FEsJY4ypz0bf8SqPZt8O8Io+hXV8QHyi7VlnNsWwyViJosJdN37y5oflfmwLdlOn7ve9xaA4lX397kXVeWvbnwI317HVYnP+ty5p9qwuBrG6+fdt985/tF9jY+Pbw7ZbrTRA7rCf8NAFkiNWy7DAkbtx9vGKV6HgxypzDaQE35Q3C/OipbDk3Z+Pp2iHnGT/s0Rm8PvRVf3wl6P/u//6Z+/pjxff/XNSd7E+G7M4Kr0Tpms+iaskp8MDSencUFK1wkPQWwATaRjC6yCSoJIKFtJA1qBAWCnQT2sDDlVSdfRIhQ7umNYBiZ6rK43xpgv0c+INQYTivZosXJ3HGRVqb2F+Eqw5Oj6vSRt7WpL8jxnrqLTpEi8MDQSL8dhvfXmqercNG3AalWvsdWeFb124H7y8Se3oMMKlwR97fUd/u8VGAYQIJIwsfDR+NEq0Jxt4QN24wEjQSi7v3brr++spJMLYFBVIsFs7gSAAgjysqtbAvf1abXePCVrdh44V2ivpiUPDDpjrHIWH6K5YKA5jN62WvXm6Z6N74EzFZo//elPT6DReJIpFesqFzgsSryTUlb4rI5xXv3dfc6glPxn/BjQ+O8s8OiqrxLbtok3/tpILjkO1eCMMSML8EcnYH1kvDl8OucJ09/u7b6cNiO1HUa0kx1V6rW5gwwrxgNmp2rhJz+ZYBKIS985NUmv+i4pVFJGIsYiAbAvOGmeGeIz/sf3b7LHS8b24ep8fKpKsHgNIK49INICn+QhoJwcmx8JFIEYZ9L30VVb/e8ZyY7G2XgkEKO7a8mVgAZYicadgG5M9f03f/M3R27Z0cYoOOz7aNW37+M/EMW2N142y++NW8KXLGeDzJuAA3AR3AsQbw7oWswItQKkG2CzNwCc4HkDaZWM8ZcD3An12uPU+10QA6DuxAdbxteZI4sa2q0fxwgZG59YHyqUth8EgBu7YDiZAlj4ObJQH462wHfAmB4AYP2dHEg6CAz4arrPj2+fLAhpbNHWj9/3XOwgqPbQwldGC9tMtgQOJ4l7vVy2F0/R6eiVLAKM+LbGnw2XhDb39UNvATTyK4FijhvH5hE9x2uArO93YlCiJT2KdpW1qlsF/k/ffHL37jvvnqroeAtz8Nvm6VRWXwEtuyTQxgt0HvzxYuxvwaTFMHJGFowRBplq6XzsV1cSd84cpuvwBlmYqurRuwLgVt4BdeN48aLkyuubD6e/ts7WfryqjexkFdkjQ9N2fQvA54iQ+xcKbdvAluGF4EdAD5M0F8A6wC9waf6Sl+ZKIEF/BersSJ9H9r766rwIrR+LdLXTjwTp+WOdASuRwO8ICnZwUL/wRvN9s3cXXpxFjdnpl3zXVrwuGf7NN18df17/FgH51f6OR/GncffZ3+S09upP4gfmxleFILdFyOsYnuaQ7T6JhPWSzfjBbsCzfKpkFP/XvY2VjsYTyaJ+F4hIDHZv8vGzn/3sPBOmKuZwfFvJAEU6sIngtHHyX9FhIYQNYMvrlw6RHbtDLaySxfgnQVHbjj9gRx2NEN3GqoCD3DXe/F/P0032aus+3gh+4e2t32SqvpqTFgtgT4k2vN/2AK/YOcnLxskWdc1cx7N8XIlmRxySCT7PYgibBtfvZAw97RmySfajr/Gze9sPi9EeJh5gzehOFuKHxef6fxhfapOedD3+9AwdgAUF8bUtOVYyxDnmEkTxqbHAuP1dG401uh9iHDhkLxYI9vuOXmer+ul+fcD+20/B7PxDz/hu65d5wWfj7hMOgbe3jZgE5LzELLsuYalQhZ0VO0e3eGFjh643vtpIjmpHHCQJRu/MM/vENtC9vpe4ad7ZK7KOt2SAjd6JNfPEVsFVfAIsiDdkZ+PQTU95hYrMeo59a77oPbyioI/vil/pnznm2x7aaH6AjvR8spItEUcWjyaXzRd9yFbq+yEW7m9xs7wEXpJndrMF7xb0xdsW/e066X48gv02nu45Cyj0X9FT1/pOvEketj/b9gvW7JnmNBrFUea8e/qefJ64/czN46otbrvAyIbk+o4rk0M+E2ZrnvCm6+I1scix4T98fypqYYZt1+SpxGHJ1+M3KqScc/LJ+o61u0cSvDxC+tN9yYQ4mjxt+ZF3E2tm5/ILYj2YNvrYqdphjyaOHjnrf7/DE+w0f16//VgUa66bV3oarfmW2oEZxDkbt+EPX2jhB+6XLN121xyxd41XPgwmhQdgF7G4xUc4fsfq8Fe+r/6i30KDmBH2gmPQxc6LSxqzXSnRwvc3H46PMlZzKX6xeNZziirNhRiKrzsYqp3djhBuJ8mrwbDwmLyavN/Ghdmwdm6+d+1sRxO5F9uwcTthzJZ2jzbxvT75WOOjs+y5ecNTCwb5CfNCTuE4/JVvsoD17O23Z1dqOZ31sneYafs4bcgPwGPH5vxf/8N/9boLJ0B7+e0xrBJpkicGUnXXN19//VvnjQl8GWbbLxIIAIbiN0iJvTqv3RIJx3hdFVKARQImqdX1JsLqFYPaZ987YuUIbcHcg/L47qkv2/8D1VaarOCa1O6lBBirsgFYOSCj5O7dVLVlDBkq25caO2cTj4CP2t/XOFCANDrP1tInj+9+dYE+oAZI7h50SyD0zEmmFhR9+90teR5vKEfPNe7mRgWJ4MGKqtXX+toJXFUlDEHXMhjxtLkTgBJggTeD3/gEIPi7lScHQBb6XrKBnEQ7UBrNzWEBCgddcEAe4kV0erNs8+Ycs23I8aa55xhrl4OPx72AsWej+ZNPP7v7/AKAPSPhFM/ig5dZ5QSiQfDAQUr49DdDzdAAL7XTc5wXJ0Muk8XmwsIN4MuZN6bk1jn69cM4cUSCcg4cwJcYA8A36O3M5o7ZoAPAjLYaBxo4ZKCpdgTt/e7cbeO0+ti1Z88muD86cC2EpFsPA7GudSZ4c/TZZ58fORAcAFAcvKQPMNPLFNAvEHLNarRFgAnqXpyKSEk6iTUgG6AXcDYneGl+tvEFpgRje46TcXLMobGNwEp/q+5PLrOLLQJZkHL9r//6r09b3soMDFrhnYWHOWcdIGkMD6t8AKqd2Ose5y8CQeSofgD/DRz7Pl2xtc+RuclW95mTaGDr2GW0my9OrecsluGXIC66LEbE12gGJMyPcXPa9QOQbBrsTkreJM3t+umZ+AjwRb+FAQEWEKrf+BBNjU9CRTKRn+3efZQGXva5k2rNcT/1RffYTUB1Bzx8FZC79YRdaiySPF2nH/tevgDY7NnoNfZdlZF9b7z553P2/GUDPQu4mF/zrZKFbgNq7osG46BjAjE+B++BeQtN/LAFWIl79/kbGOY/gf3Dk9dzbFW/70Vu2MHcZte9R6F7+yGLwDywy1901EhJY/wHqnfw7Hd6wmZ3b7Zsg0+8k4D1LF7CZvkxIDH68dWYkj9JPvYiHu1gyLw0tnSmqup2Uc3Z2JMI24Ca7J6A8XqJEpmt32Qpvawt83aCgauykm+NXotR7LQ30APFCie6146n7pXMtIOjMd0nqOeFb/0X3Fooiwdb1ujexnb1rcJI4lGwQQcECCXBLbiyJTtJtgMJvOAP+Ag2AVbe9vNhIO4eSRJ4Od5GWzyy20qlH4xA7gSTe0GLvJI7trb+4rWt3dFmsQ/mhAcbq91+Fl7ZzB0I44OikO6J/93Tj4B125Wu8cHNiXkjC30XPfGLrTZ+fqXr+V6LZo217+Aw/W77Rr93AhOv+o5t37glWhtPxRa130vu6xNeMS6YDhapvX7vh9/ob23DSn3C07BjdJJriW4+lU0lB13vx6JE7YsldnIPZnqIkRoz/dpxFlxQG6rUVVJ3TTBd3+JIMRbdqa/aTKbct/0MmxO9tVnRyJ6/eKpY6mZT1nFkAnmYhH2pr55lL9hSiav+Nj/wc9f2Ihy5MWfxtTEbKzsKM8UnuDt+Jrc9UzvinL3wHI3JdD+SrfRKzKUYgy+rT74K5uMbHLsY/xTaxA8LdhJFm27+EL3d33xJvji6oWfMFdlU/EHGjDMe0bPmf8fy5iHesIX88U6g9EwyYfzkmx0nfzBt/GrMiq56PhqirXthK/kU/s34+UALmtlEO2Ls1BRX1l52uXGWGIdN9L3nxRjgCJgUPbU1eZevzw502Cy7VvvyH/FNfMx+0Gc+0CecaOEMftsYvX4aQ/qDl3wwW0WW+zuZkEhn02A18x12Pru61k4T2JV+srHsf/zp+RbDX1w7hWDxbS/YvnnnxKuThLQYFH30gqx1v0Wyed/e/a6S6CaXbKFFKwuWFq+iszHU7l48Yl/E4I0rWU0H+7127J5RiEBvPMPvbF9Cz8ivPMdOaG77uXVI7JgcwpGSz2xhn+xofSl08X1ty53JJzU/8BJ7in8WBfg8i3dkiL7z9T0/xW33i9R+jw/4DSeztbXXs7XTfcbA56ajik759vgsHiUj3d/zsGztxweyAo81HrLR9doUi/C/x8YVA107KtECi09OZYpU5JpKgndE4ocffHArdjI29m/7pfqQx4Ch4QG4w9jcR66iN7lpDhoDDGjMdD9bc3xbO4bWC23R3HONo/b5g3McSrneK5FgvsRV7Gr3wAn7O/L06N//63/6uodTkrabVoFkoAjoM4MMuAaWJNasNEiCJ1z+N+hdTdAgOZue77/tEwJXhoPB4jyiCUiTKI7uBKfEvWDr+XsF2lMBtbejR6ekfhNiFZ5wdF0AmdLHNCsTgLWgsc/OR+7cS8CZ8LRC0zaZxpNiWfkGNoHKjET91AfenjGfszcf3b14+eLus88/vyWHKFX3qEbhvLrGKT15YwLD/sffBIYTjLde8lVVvODd1pVo3me89z0nV78S781FVab9nQOuXStPjGx86fv+5nyNQTV4NPadBNJ+qYmkE4NgTFYra8OCS3QIDpKFFCp6G6ukcXQ2x4BRidOS5LPq1lnP4+xtV4n2+vqjP/qj0140fvTrj+5+/Zt5SRkH1Tgdo7GDU8Fh3zFm0ayqsTYYEt/TQ3rWs4xtv1tdrW/AR8BErgDonJEqJ3MSL41PUJ0sRQsgz0ip+MqJxqdkujNqGVQAtflTMcDJdU3gyWElqz3bTzRyXOlH93Ncb701NgK49YK5rkdbdNpx0PieP3//yJ4gXZKx+bdYoNpWgJbDSCaBqmjsWm3sRAfwWhK87e/almQBihlTQG/bzegQlG1DvJ27iur6k/xP/nbwyqnUBgcHlMajKv/prmAlHY3PBbUWGthrQQbdBxQ5WvIrmbKTWpKAqnwAqg0SJNeBPc6xeXSs0rG9AYBXs+UXwJBIAPrQAggCYECalWG2CujCp+Y1efbCNfZK4gMoESxaHOA/8DzeCcAFj8B3ciy50339CDZ2YLVlqHnfCeOdYNpVhjsBEc3AOH7tZEntA07AGgAFzAkUgV1y1vV0BXDZVdhseWMTYBkfAFR/2RO6lAwIDOJ9vrkxtnUP7YKM5sC4druS4GgWuEkEqJTp2fgAXEo+7evJIpkiO30nwREt5t6YoiV+sG3NS7Tks3s22/DOu+8c2yTg449rr3vCLelnPpc+1H58J8vsrnEJ1ObElUe3bdKSezsYBPIEX9FR29mp2mkMihLgmh1QAtSSRs7xBH7pE1suSMNzu3z4/PqziJgMTJXRu2fRsja0K7Ax9zBl36tmYvd2ZRHemO/at7AeDWw4e0uuBI07qeHM2cbY9/2XyD1JjataXKUqnCjpwuZ0LxuJLxL0FqIkfWufz+hzFloHdw9vZiFAYUM8kFTsjPOvv/7mJg87gRGmgcnOS1u/G1ugeADfBJgTdE4lWLuqeqYFivobjDNb1MOqdod2Fmrburu3XQpkbuxSCxu//U4P8ycB15EvczzOJPvsHGBzWiSpGj57rRp8zvF9eRZSwmIWYUraWCRKD9l1i5TkP17CoII2OJDfYYfMpwKc+mLzkmtJHj4dTrTgZA4bV/xOBmojmtgwMdBgttmm3HPPn8/RBxYP332343imEhFGyo5MJfjfnjlrPtBkDOKUbe938kRSI7mM71uv60ciCq6Cpe7ncJLj9J1NrV+4sHvhz+iF8+gm/gtYa0MAzwbqgw2LHj7SURASzmjrnmiA0WH62kif9MH+m/+eoWP5HPEH28pHwHbi1dov5giTwj/OUxfzob/Ph9iQ7W3MzVH97Z2fsEPPRd+mn79xrXv51Y0NxNIbR9g11n0W2tkhO2gbj10B0Vd/5Jj/knhKN6JNAYtkhURjWBEOFcc39u3HLD7hAxyY7HStOYKz2LD0IZlAWzKZTHS/mIlsxL9kP/7WNh3nC80NDNUY2MJdJSshfW8nJ9/QPfXp3HEJFzJGT+EndolPpG99ppedg16cx9dEO3tKTuQ9GlvPRVv04wF5kcAk9/IWG6t++eXsuquf7v/JH/zkxHzJingh3p0Y4Z237571jo8nvSRyjj5j++DOxqv4jwxWEd33ciuff/H53WeffjZFL288unv+7vPbMaCSgnIIcNiJA96YXSDtxtd/u/E64e1g7LMLbY4/o0PRcJLXvQH0Klzpc44MeuuM++j93aMzvvM+lHUudP120kDxyrdV3r6exdW3ns0xYue4ticzvuNrr5gyGiToesdIP4NrX958YX6zo97y1Y646+95d8okzPPFsCV+Nk/elzJz/fjugw8+PJiv2L3jxRpvY/zgg3a0jwccW131MLs77yPhM3YcPQVNnQ4x8U9603y1cy2a2Mho6VptJ4eSlRMXvX182chd7/m7ryKXkGYDux7GEetM/qL3u9zzNr859nReUnp+rqPo3u3F7NdRfgouTvz+3fcnvxYTwnXGz4eQk/Roit7G3pZjPXb6hxY6issH4yTLtTe+4MndV19Nm/E7LPTNNy+u915F41ROJzSOFKxt/L/3ERXIzFFhx5636+Du9ewM7ZSBKv2fPz8LVpNDmAR67xCM0GS23RzJ8PHr17tuOs5W/uvENq++vXt+jvrqmKrhbzs+Jz7pmMLRq3g7mHSOgmlOkrGwPJs4CwgTp0RrNNdW8gAXff75Zwfr1d6cwz44t3nuJ78Bv8BH0cneNR/FED0HSxw6f3h998Pd7HJQJDF6PgumbPjoyeyE796JPeLJ07tH//Zf/CevTxD9aLZ2ACPAG8Mb+My5M76Mrft1YgAZMMazZyVcBaWSJBEkCQz8REffqy6OlgxLzsXqp/N5+z5AVF9W9DJKnDXwAwAksN3LmQKMPdtPgKZ+JGt6LsZZ1U7JD9B6Ods4z+rFtUplJRdobMIeVgdLTjt7TkJTIiYhBIJq54svvzjC3O+Soo66qP1dKccpcMi1Wf8JRwCEUZEAtZLVNrj41X1WmoHZ+mwuBaaqBrxMBZDoflU8QIcV5PohkM2r9py3LbFwnMy1/UfSQZUeJwIINlYCzVHVbonvnm0s9Umxmisgr+c++ujXZ/vfT3/6H57kRDT2vSqJ6MhxdK2Xt9bvL/7qF3cff/LJkU1ADYigWBJSEgHRSYckY1XebgBpkSbaM1C9tE0SSZsUWqAmOON03d+YLa5MoublrZLa9l7O7LYKfiXZo7uxnaTV8+cnAV7VkaBCEFM7dlMAkYyTo1kyUsmtnRpktXZtf5G8HjCcc57zaZs/4I9zbFynIv96uc0JWt5596weWiU0x/UZL5s/VSgWv2rXiqp5rN3GE70Wy+4Tit8d0CO51/XaFXTTFaD4yPu1pbx7LXIAxQCMpG5z0U/tA61sMWfome6LLv+BegtjyQIgC+xb3abD2WOLHNkHVU+CKMnh+twJfIGrYFQ7AOVOrgjcrfRyQBwjUB7/W1Bs90o/7ES0ChD3SrbAmIOM5sbbf4GspJ1EJnob8yz2jp4352w1/8AGud7f5O8An2sRQv+DvmZ7Mv5JenHgbLvV/uYluUjHJBxrlz1mO/B+wNP92fGNVXLGC8XQLUncGGuv8VrgikZyxXayj/pUhSVptAO5DSgEpQNQp2LB7xK9eNrYmoPG0SLxAVxXxSO70tx0j2RbdNVmus5+xjOAlXx4oWt9N7b6rC1+3ZxsvRGsmTcLje7BG373FmRd/iTe2N4Y6A107gRc47RoBxN4Z0X3Wcir3e5ToagNdAnCApTeKdL92U47gXayfgd7eHGCsWvRHyaS5GocFkjq07zRO3ywsCAREs/NJ3nhrwX4dqgM/phjnZyXTS/4sa0720aaU+9hgNuiSxLDYscEBLO7kK2EERoXnsIKkwB+8+ZjupdvkyRk77rmfvZVwksyCF4mw/VH7yXQFIdYGKDvdqzBk+xvz0uES1Y2FhhqgrWpTOo7Cafw9A6SJREEJMmfADV+wVYCYLYZ39uerQq/fvioe/84wUrP5ROi1UKChaedJDnB2UW7wGrbUJXIfdfY+N2d0Ime+AYrhDXMJ39W283pJBbGZ/IT5nPTxZaz8xLHZLKxCNgngB2clQ71jEXogsHRrala6rmdYOtZiSJJ2viHTrGGpO0kHF6cPiQgwhS5hfOCtrUN2r2Nax+T0Bj4RYUQMB7dh70P3gx/XnFS9jodnkTMfYJZsMnu4wl/1ZjrMx6EyyWZd8zgWbvC8IbtJZMSvf3NtkTPWTwpmH1rEjgWleuDDZaIK/+zk8kwypZR8i05C9uJQ9A1xTPz8uTGZkdJvGwe7eiTtCJbZB8v+G1J9dqzWOa9QmwW+y65aFFmkhDz4nCJDmPbyeH8RnT1I+EK21hcEH8mI/RnV+fuhFXX0dRciN8VXXVdoVLJ3P73nZ0lsDf7BJvUDhxogUhOQBJ2Y+eu0bFoFVfx8/wFv0bn4oNYJ97xRyepdNHeXPS9gpoTk1+8EfegzWKsoyzQ0TPwigV+OK12JZj3EWM9kx1Mh7veT7yHa5LTeFFfsF5twYx2hTYX/K253nRJlrOx2e38e20V4/TpiCR9RvsUSzw7iUH6Dv+zM30mfxbgS8xN0vK+UK82+dvaIQPsMn53n538FjdgczbkYPOKC/KHP9wfw8VXw3f8SP327I9/9OO7d95++7a7jf81Dv6156OrMd29brG4XbPPj87VFh1gB+USzHlJZBXZyZAiQ7G4uKH+tk2Wt2mOLAzA8haP+ZeeS27qG2ZkU70wszF0P3t5cPl1PBvbQI66V4wYXeVCmofmYL83LB5k01SCW4wUFyg86Ht+s8/G03P97PmPN/Un97F9N18uZjqY77znY2iV74It4L+DVyrAWTvxe1lpiWCnEMiPsGXsMpwdnXAhu9UcNH6FGOZ/FsumCLL2jq6Vy1zHeG38scdLpzYWJ+fwyfYH9QmbslfH13zzzUme09noP/J45SfYJVirZ+QrklW+Rh4pPsTvZEDiGo1oYI+SKUVjv/zlL2/5y4e2kH3sebpHZ8Ux5rp7xR/Znm9ezIs/y/l2DY+iMXuZvPW7AkxHOzqW8eDkf/tfTxJcICjw0WAMI9ySmU129wGSO2HBUNQ54FbStlVN4LhEM0dSOwlHDh+o5vQZ5v5mgFNuYFD1KHpqh+DXrmSByeTUG5uAPnrR0Dg5aCCFY7G1I2UR9DNEOxlZHyr8VCtQYA73VBV/9NGhD2CIlz1n8uqv+Ox7aQAAIABJREFU64Bk30enYK2xSi4ACvUD/HRf/fXp6AKO1/jNdXNxDPu1KuqFOIxv1zcI1y9ntgOZnXgmyNG+g1SBIzDM8GhH4mK3L2AE+DmT2rJVOkVtHDuhBehTnOZzKmn+/u5Xv/qHu5///Oe31XaOrHFLBqfogYF42Jz96qN/uB2xQG4oLyC6E7jNjeRqhqNrgonGC0ABKifgvoBCSsxJcHJ9klnOZC/U1F60O6NekgWgFgRqZyc4ON6ucWqNOX3duh7PgWFJTfq0A+oSRHOUyATqFlsCw/E02iStJbyjQWDODuzARXARMDsLEtd5tYBifTX+ZKI+JREaZ/y2AMO5xXdJIgso+8zMo1NHxr64+/w6Sii6O35Hnxwkhx8N31/Hpxhj40y+Nn84Oo6VPDT+DQzwoftP25eeNz6073Y5pQ1k6rt24t8GXX3PDrH5fRe9Enicveu1m+5aiIweNkQQCWjHb4EjGWlst4TG5fi8X6G2JRUkscwV4MbHHAd2HaXVMz0bT/zfC2/srCNRyBs7CWxt3gGc9SdYie4NTLazRo/EHOeeLqlKrN/AkeSMRYLaNV482HbCtYe85NzZj+0T4wOfC6ADUDv5KTAnn8A/G9F1CZJjn07FyZPbMTp4R04F3u6LDgukHYfipUXRxP70mc5mp/nT2pXAsJBhgYqNz7by/ztghmfMydYdfk0wsOl0H1DuecC3+e674fvrcwZlCZzvvh+f0X/X2aJsZXJnsUvFUf0C7Gy6BdICRqAy4JYdrhqj8f/oR50XPVvYq3Ap2ZatrXqjnxJj8+xUaCVPU106i8IdS1LysEqI2+LEFbDGw+6rYqixdr0qns6zrGqCbcVrVcGnDOVWhd0xGlM4QNYnMBh9nWT4Kci5bMPh9n31y+upiHZe+fPnJeBaPJ9jJqJLEnGS3nP+59iH8Y+Ci5lri+EtArEPT65E5Wxtrr+qkwrsZ7F2qq6qQJlq45LmFWM8OhU/zX39zX33C0GTBJ8zxat6Gf9YhXmL8lPV1XzYAdkc5V8blyqq5g/eq72NDWtXAsuiH1k3J+lGY2jstWPBLVvQd449kESgv+xlcySp2xgtXteOZ07C4aqq2UkGmM7CN99vcYQPIee1B9NFt6p1ybiDFUtq3F5sOvK8K1nffHOOPgnj7CBO8A8rK3QZGZ9FOz9iD5gqnsCc3Ru98YJPFIizIZJkEnvffTcFHRJD25byYz1T2xIDiiRgaLadPxaTbHomCT42uetsjtghvQ9fi+Hqw+KvI6riAxxmvuJD99kNJTbZOLB7d6AJa2/fmpxY9OOD4yu7xJ+EsarU21hHfIVf0alKG0aIRxa3Xd+Bb+M+c1ZF3FVMpA8JRQkPMWN/S9rE+xZbYKfa63pteg9RfMpvKeZJ3voPW4pnyH784ffg+mgfmzd2ZWzL2CX6ReZ8NkeeJxticf4q2uCYrjk2TxKuMRubd7rAqvSDPG5ao0G7/BT5Q0tjgQvD+/3vObyKRxb3JBp3/Cj+j0aYynULtskzuyQ+7rnxg/m4Waxiq/q7eWiMxRD1X37CkYFwDjvr7+iWXxAra7v2LAbXbravsfNDkluwozbH54zNE1NL2KUjClVg2/ivrdpONh070/fps7ihey2KhjvIQ+1uu1I79b9jWBjHnPRs44Mj+IdsT5Wf4hhY36IJGuWQWqyy0wjOEvPrE95il9kJfbre2Hq2cdKP6D2YovzOtSNSLG9hA96JB7UV/3/0weyGbtFPPDT+e47gYNO33vV7bTzcOU+fYGq5DnGKmEBbYu36oPf0qb/5h+ju94OUVAlfsaD4uO97toWTvks2YPGedXzjTqSLlbpfjMOH6Muu+55LJtMXxVe1C5PXNyzCT9LXrR+1b/HFIiMcf2Q8nb2OUKX3bDN+ii9hlrMD4IdZoEje6XPXtw2AkfB9LxqlO3Y5kllxNbufzG2/ztax19EH6wwPvjmxQVhwzy/81D21F0/oJjy2YxaxhWQw2W+s7z+f9/K9vHKu8gfyYeIsC6B9z541vtqW+2IbowlugpdqRxxnkbm+omUXDorH5O/kB8TnsErfi3XpGx+z9YPNNq50Ab7/ut2Aj+93H+KTnEXtwHI9MxXuk2zv2pHx/+1f/efnxZh76+VOHvR7hFlhlRwxQKvtCU8M4oQlQ2KOlXEg3KqApLr2KfpDQx0NMVZFWLSmbMBRk9TkMfaS3yrgUtzo6fsm3YQBGCYxhthaz2H1Xc8C9TlyScedUItmChMd9R148mNF2coIR/oQHAuErI5a6WOMgY/a5fB28gQwUrEh4WS+rDZSPsAhelQoOuLkKMsPc0ROvJNUiddAdvQx2sAepwQIEGxOZ5zVOE+BNifV3wKt2uV4NyBojEBk7XgRiy2MwEBtqVYN8CRfx1i8fHleHvbxx5/c/dmf/dlxDiUZ4vnmD8ec7J+qqO++vfviyy+P0ej+ALm32jIezW/fSbTUhuoFFdI7gOq52tPXkenrZWUALOADIEtK0TFAv3GphiqhW9vNTwtQ+AeYpK/15axacxEte95UfDNcG5wz9n1HFySGx4He3X366Sc3+9E89eMMzX6ng9HOOQsWop3dSQ7Soeaq8TSX51imV/fnTKkGiR9+p++1BVTUF70Q7NkCKgCyI2Lk9O7uy88/vy2QdY9tmAIpYA44LwkOnNRGY4tex03UL+O+bY7FB3ahzw2Kts3aif09Z2iqD3o+lWMD1vWhaqg+nOWY3AICFmHqU/KUnGSnJHIas0W77pV8oPds4JatA75O0urRXW9O5wQ5sUluzcruXrAQKLJz2366hkf0yjzswJMDFvRHD3kEPvi6eHLse9vHrzOB+RPOVB/4hC56U9/9Xn/ZGd8DJPUtEdF347AHJOwxx5dk2r38s2TXrjSpDck08rbBHHstqdJ8d11CZ4NHYBXf2476+WeTkJTk5/9q51b9c70IkD6WBD/jucC8pH3tJkMFyNFgYTw+NkbnwfLdqsLjwwbSjpGRTAPkYYWtp0CQYEfSi86Rgw3MJAQPWH/c9sxexjQ+CzATjKBdZZVEknkVNPQ9nAG7HJB7Erqz8DXVob99XE3J8RKw3bvlKJ4ODjvLDYd/kllAtOCC3Y6G5JLPEWRkF5uLDz/80Umubz+B7/w9/w6bdb3tjiWeh4dnNm56xkeao62D/KGkmyAIAL7n/9gQgUPJcj8dvfHQ1+L5lm3BZXQ31vxMPIseQbcgvO/i5cxxfmZ2oNRGnwIk9JVAny2gk3zvp/mUQOs7hReSg80pzBqGbH5VecILbASs3Pc7savSu+f2cT/R5z/bISFgwUmwIhGIh7DRTgSysXjOp9Q/WyFQlHzBK/YHrkxu0WIBpcRl25vhq541tvqaZHrn8s8uEfGHRJPgMnl37qSjdSTXJKMl5tkkbQkSa5+d3nantvu/5+LFi1nMNcbk4V4mBvfSJXaIn+PLk1F+hjzib7SPDM525X4sHvY9OxWvYL3GlV1sfrun3/ecoIkf3BjWwij/gid8ZH0LjLtGF+CrbIviAuNiPxrvs7MjbGJNesdmi8XSS3i0MYfRSvgocop+8tjv5Ooksd54dN5FYWyuC5AluiRJ+HEJ7p7jw2u355OHxgzjxy9YfcdmxsGfdF9jwgd0kxdt8JniO7FRn+RJTEAn2W3jVI0av/qfDoSh6cC2I83PLiSrjWiN55IiFvOjtTaiJbmSB+h7stj4xO4KsbqWTDaXZ1GkF4OvClvVuRLqOx5k49ihrjVvO0aQsKsf1e18R7xpjLXdeFp8rM2+U9zWfMcTtou9Ry+fbo7YPYt/7P/G6Tu51f0wLntNb+AHvglOoOviLfHATiB370NZhuPTEck72EASs7bEsHwouyc3AKviI1k62PnJxCf1b6FwJ8TI14l17io4mqJKcSR/bsxsX/MCd8ldwJS1D3fzh/19dOLxLLZ35CVMFr/ZKbGf3YLNx9PHszOnHamKUvBS+xuHGFO6lOzxjxLO6IbldiznWXiga1ueJTfrtx98Qb+8CZso98V+sevmkP/o+b34sW0IvJodrZ3GER+OXb7infyJwjqFfF1vLuJDsgkHinP4IHie3jUfsFb8qL/yM3ZviyNqU9y+F/P4sXhlke2771+fanA02fFrgdkiQ/yqTzgwmskg+2KOGhsfbf6jiV6JTS3k0eueEYMPn+/OTiW+SQzXPRaaxVFwBFuwdQ2WiRY0Z8tLgnetqu/6kDO0iMh3sdH8zV6As7gMm3UPeej3vq/P/rMHMLHYEzaKf/J5ZLh75Xgatx0D5LNx8o98F1xDn8gR/tbPJ599et7LZPGlZ8TGdDh57Xfj+PbbGQ9f9ej/+O/+2esSZiqSAEWBccYyJxizNxMJB1DlzdICyBjlPLHurR1O3kp9hDGcJrbnJbmBOZVTDSLBdHyKVdfo6/kS1Fv5bUXM4FnFaOJVQGB2fUpsp+jRKRkUoxt3E9iPFxemfJIZJkAFQPdZUWwMTYzVEaCYojcG4BvoEcA3JjznrONBBsOWSUCWMsdTARTjVvspLkWORwBu30V3dDSH8SL+9IyqK+PjmLpHwln/2mEgbbkEaI0b+ONQOfjapgQ7kcZI7pcPCXCio3FHZ4kGxz90PnhyEo8AhowX5QBKX7789rz4srmIpxykN+/uIP/w8umT20tXzcEGEI25+XImuTFbIa8fwAUfBBPuOYb/rUmYTRKhqrN7Z8g5SpIBKmhtPiTaBFXAe9eSj/iUzjRXjd85k876xx/6GQ2HrozJBXgky+K/xSlBNGBa8uOLL6YqQkKbg3TvDgaAQoDN4kP0JJt/8Rd/cXjxp3/6p7NN8Nmzu6+/mYrl2mthons3/wVvElzR0jh3sMU4M8RAF2dSoqsXAgeSOAK83cEOMHQCrKcT5NQve5DMbGMtkAFIauuAxWulv+cY/B1AcaZkm54DVgKH7Xi0xR51r6SBJIVgq8/64EQFd3S59oGYaEjP0r8d6OOv+Sb3G7z2otUDck4l54BptheI4Gj7O7ps1dLX/sQjAAL4jF583Ml8/kgbfJpxkkNJA8neeMneAtq1Yf44V7KNrv6ubQlLdNFpC5+1n9wKLui/La49n88WhDYXEjfkXMWLYHLPf7+zTUAIfeR7tq83xuiUPO07xyQ0dpUe0SyZim7zegLLqzq26k7XBUQC9u5XvSpxGJ1+JBGM7aHsCKTYSM8BU8CQNs0Lu9c46fVOWEQLvz99zBmsLY56ZstOc9HzBdv0TdUVmsilOdk25Mjjd15KM4veKsDruyR3tqmgjx/o7yq9e1Zg2KfELVmfhFmV4FMV2w8f0qeg6pNPPj4V0nN02ZxtKAFQ8v+rL7+6Fk2HF3Pe8/1L8YwnW1KF9CTu748yY/sA6+hXhV47/g9oLcnsZXIzbnJtvgSFxZADxGcRU3K8ftrCXAL7vhBhqtOnMvHZOSrNon/8Aqxn8XBs1JzHPFU0k/jovNw5T7E+4bsS2lWfCCjJ4CTBS+7OAvIEZoPLfvWrvz9YtjGVBO8aIM8uoEuQxCZJisGHtRNGadwSX/TDvNd28pJsq7Bujs0JHWSXBKbsI1sTTYJhxxqhFz/4ga1r7IDkiIAs2Yg2QXb99J1t5MlkxwW++GZ2OW0bQe74dLi2T5Wojcsxj/GkfmduR+7YDzyW6JIAr4/mbi+eSTKV7LEzYycu+LHm1Hj4Ov6CbRDLJMBVSpvbbTtmoWcWYASjfWpbMIoP9Ly/zbE5QqdPfOAnj/15992znVtcaB752p6FYSSUoy1Za7521S6c0jOdT1oSnD0ko+isv/yNBSoYRCzIpvP9eAWndMavd1HAIMcfXYsTo/tv32wgn6d/9hQeqV1+Hv6Mn+af7phTPoqs1G5jklARlKOt62K52tgJNW3ReWN4OH/sVjLKd4sFNh7b/hJPJCD6lARv7hSHSIp0HfawY6FrcHe0bSzS943F7oToIQcSXdHTfMDPcJkkU3kFu6rYpPqZ4qYvb+ezw3rRdWTs+fPbsQcSdNHGN8PpfL5kW8+XFxAPSOLFDxicrSDrfFz82Yvf9UHfu3cXHrB/8SS64hE72njZ4drmgyUKYfWuSULHz3BiNk4iGM3FgOIlx6uln+jfixnshNhBbqgF4M7Ajl6+oHsU2sgxoLXKhzkXeBbFG6P4Vty6YxfjtTjq3W8tWOA3fefLSoI/agfcVaGOZslPSUK7hs6uqC/b+fXq2DX6LmnKvzfPaKyt+kWHvAOZbY7F9XBZ9zdX6KFnYjZ+gd7hXW2yNXthN56ws/xBz1rAYf/gIlhn+xa8438tgNn93Rgcb9a8eOmqfuNR9tdxsvS/9qKFPzV/+tu42++wf3yIT+KMPvtxxnhtNHeOZr7Zz+8rlnr77ul1LEvtkK/atmAh3yZ/0Wd8lffj8+AVmKkx7yKJ2kyG6Zr5kh/gbysc6Sz23ofER9GnxqIgofvFzGLE2hJ7szP8Cwxy7Ml1lHXy27N4V38KDz1PvviO6E//67t7d0V+9oB9FpfXZjySrxN7Npa9CMRf9b1FUgtvfbd3xsIX0SYmFg/5rr/5Q3OTfP1DJzN8N/hYfoutqy0+q2cnn1YuVMwy2vDo3/3L/+x1L1BLSKqwLCEm+ZXQZ4ibCNuOeogg1Vn3x3hJwX4X6HGEEeslhb7bb5HG2L1Kp+LByqrgprYlRLVru1oVzLXPEBCwJqrvbM2llBJZArEmFrgznujwQjVAuvskIICLs6p9OUXXKDDnnZDUfjzaK9LojbfGKQkgQKlvyfiMlHPDbUFsDAx89zVHEtWNu98JRNf7aV450QSz+Waso5MRa445SMl9K0KSJYLGZKjx7TPDdwKSMDOSVrQE7AC5xB7QFh8aX/MiiSSgJCP4qErXMSuNyZlvDE1Biu3ljSH+qXwFMjkSIOg4rKdz9pJEpHmUQLDIIvHDMAACnCKAVh/127iSm36eX2eo1sZ2lgIzRpS81Cbj1dijwdn5KjfityrkSUio8PvwGKTaSE7sWGBM40tjU2UkmW2VtPFJqEdD54cLUAryJ0kzyVzGFviPDsDB6iEHWhv1aZGl63/+539+eOR8wQOET+XQHM1Q3/1IIAgKJIGsCtempBXj3bXmdCcXVPpUpdQrH+IJHaY/nIrgTUKtSgS6JRhxzhnggy/mkzxvZ1C7+3tgT2BwnOBVZSjwAiQ5eIsUkq1sDLAqecuRp3P4YPHS+CR02fH+lgTXTvRwkhKBEsns1NFvDvs6/odecfw7OWC8Kn3phjnWH/2KL2zHBqI7+SLQ7TsByAbhdDh+1cYkISdh1LPkZQNZgE0g1/jpONsjAOX3zG9jq03BNB9IF9Of6MhO/93f/d3tyB/bwTffzTXQ+4/9LfBm0yXb0u3+C+R2YMd3RpvtlvwIHgJokmJ9L7gvODm276qKN/ZoAIAaR3Nn+17fCzzYB7wUEFow6F52G9AT5APv/Q3U9fsOZMmExSsBL2DujNOeOwnOXpbTOxyezoJ1etG1xiOoaAEv/nc9fy3BjAbyvvW8RHA7JfJTBY7T/yx28D3Ryt7AMDtQ7rrqH37W2PkjfkvQK1DpuWiWrLBgtm0Vu4qGDVhVEddGyWE2P5/bsQdnnq4jRZKPN5++efe0l9RcFVDtDql6U1BEZyT3jl+8XoRULrwqs14OdHSyCvpHg1MLvOPrq29fnR0nB3t98P655+NPPj6f9Rt/33v+3pmzv//VvCOl7zqXve2s6eYkwQdM91L0djUce9YcvZwdCWdOHs8izk4O9EKtXiTWT4smH37w4VRZdaTOtfstWurro49+dXtZnXNi6baFOIloOow/9CE/1TPhbFhbQEc/G2O88YJjRQJsPexCjyS8BPP1hXZ4JtmWJIlXkglke/RmdqjwJWyDwId/EsAfTPR8XsTUM80xXzcJ889uSaHtl/XV/c1NPKuv9DF5jP9e2Fe7dAHm4qtgYjrBB7NFZFZgHd9VG/EV7BKaejb+wkpsJz+GBglO/kbSYO4fP9TCi51e9M6caY9dg7OPTlzbonvGC9IlfbpPEtJiT303tj7rL9uwF2tdF1exU/xHeM1iTHPc75I831V49O29jyVP6K6v4h4yKFarHce7xVs4I7qO/l4LzyXrvj67BqZqHl9hMDQ/xKF8MQzHjvc9vCS+6576rS36nx2fYwEn+WdXdLTC25Jb/IEESn2JPRXJ1AYbTo9gIViQPJIZ+hhtbDRbRtfFEjDNkZsWCC581/diAJiGz6CnFvFhJYm6jR/iSz9hYf64sdXWnhuFXOaJDidjFizYPHTFj2xYNoGOil/qy3s5JL3CUV2PL5LqdNKCkuPz+l7ypT4ahxe8R0djZ4vJFN2PXriw/uAE/rMxKo7BS/KheK02HAtlbHxBdEm+9Zy25Boag8WBaLIQ9Ytf/OJgyWxgZz07BtVcHL987baBF6K1/mHGN9+6X/CGs+kcfxI9p4jyWYtMY6vI/Ek+X4WP/An8BldbAC4JXh+11WfP8nc3rHcKxt68e/R4dohtHeh3/cG3Z9H3yzl2NFmXGwnn7cVW80K/4UKLc43Bsals0959B1dZSOU3Dx643sNFvthm8bEkeGNmh+RfsidyF67zS+xIf8OzzQ0fQaf4X/FOubr+1673z/U7fVFUWrvpQLJTm/IwZNH8wAt9r8BVgjq+4HnPswFoYZ+SmeYjWukrbHvs5vctGr55FmnFin1vYc17RqLpzPUV81nYkODnjyzWlZepHQtvzXd0wIc7xmRryHZjSW4++LDdeB8cusSftQmTsxfkXxxMD+Wj4gmbylc0nhdff3POOXeNrIl78DD6xBrNSXT2jEWM5NXiYM8YW33AZI3JPFkkHLwzhcMwnBxo15IN/MT75EDezZzDC3gU/YqzyLDd5z3bWecf/fqju1ffDlYXm268Wr8w6OS9vjzHGcKPx8/9j//lf/Q641JF6O//5Cdn6yGAZmUg5lEeCWVbEn/2s58dwW7QEdyAtsL9/2zdS49mWXbW8Tcy8n6ri93dZtCtbl++AhISwuAJSAgkhLEnMGGAhLC4eAITpvDZkMfYsiy3utuTbtxVlfeqzMrMQP+9z++NVSGHFHojznvO3muvvfZaz3r25VSJWZwaRyEpvr+RzSkwo5gkIqfFSPqchoDMs1oG2Jeoda+kKdkMIOAFeALGDbzK43BTrBV4GbSXWAkwDFVZiDIEB3DNeJAcggrSfiVWx8qi9NWPl2JUBoDdfXSdkSAR54CZA7h6Ky89aMucsZQ812f6uX6yIqi6W1mdswiI9gv8SOYZatd/9KMfrXZU50o4j+1n6VZ/Vld1CKQTYLIPA9lW3uTI+dQvZF5KOghWTo2j6bqzL7tWm+f5Xbsf9iyg2az0avW7GcHanZy/+MUvdsLxcW9FBDRM+MyEEAiujso0221cJA/iRcCsXbYQf/Lk6XeO7ZEAazdgOMFucldP+k7O+qn6yMlBcRSI7fQE8HluJnW1C6hFatkVYmYv20oPyRk5hwj/e71d/EFvTt5nbZlIq27nzNffnGjtmyQWu7d1psCcXdLvSqQXYfZgtVmSRAecqcmy5O0ZEzWCqHP1BC1JwyJGnjw5PX708HTvmMW3EqnvTLpI1L7jd97tAGPyyPjUh4CoxAlgk4TNZFVQ796ZaJmkEuyQpZK86uAvqp/dSaiST6IIjFWvGeBsVIIikLI9JPiMFcBvn2Tig7MR9j9JhJZ9rjKPs3wllFOXUzee5U/4croRoCtTwAQ4gQBERJ+rXYGL47iSyquM7tVHJlMrcyUjt45jXI73LgCvdOgYrHwX4sXLkowtfosPTX67Z/j6PsWRyilZyYabtG6M1TfJY5JSu6oDOLYKLJnZBfkBQsAnGbQx0IjwsDJTIth3JrQqwypj/QRUS6KQ4CtJfB9hvM9VpX8g3iQDX569SLga2/U5XfOf6hJb/I+EQBrxXUhiiXnfLyA0zpbvGuAuaU3//Tq6AthrJeZKYu7vRBpJHah+/OTJWquMBK+vxMOery/FTqQE+VohHDHcuGnlwgbnWwYTdsg54y399Xy+Fti1UwnhlazOLO1e/qbrYp7PZDQpOgklsZvsJirrg5vXKqvVF5t4/XYRxjPJrj9Nxk2/YSxJkuoftoBsRhx2r36XQPcp7iavMV054kNjCNi3SrA+9EIpyXc2kB4QflbvSd6QMXxsuipGIny6vz4R55LLqpXp59nU19/sY4kQbWwY3qk9/KNrZNAeZCBfANtWFqIomSqrSWWxojboj/BI9s63io99TqyYDHBGOuq79C0B6XuJVM8iA2EmNihpZ9fJlt4rK315MdokwFcSuF6OtLfY6nd5SO2XJ/AnFvYgYfl0OuQnd9n77FkLXPgKxCO9woR9buy6f+UWyXAmjo53RPBB7Eq/8s/yHX4YuVCZxmNEeCR4/ZQtSYRNwPQsfM3W+CnEWPWXa7ABY0X9FlIgnpLbYiGkhgS2svhesVn8TLZ045hKY7/Pkviv32xyoufZYLG5VfBhv/rNxEXP1OaO1qyNMCndwSv86dLBuz2ZLcateldfbbKivkQkwQoICOWkk+7X/9otz9M3yW8s2GFRXdmxs3kRQXAv7MvG2DCySt7Eh/c9bMzvkRduF2PhQPhRLJVbVCci4yae7bpypn+VO/Br/HL3dC1ZJuaqDj4zPd9c2GTSrHamu0lWZUP4hWxArlyd1WXhhjELX03ix8vjKwcnUVvnhHvPy42SI1tkt+wjf951O04n8Q5DIebpOfmzX30q1sF3/e+XD0/v1QWjpB/9Kr6nB3EC/oIxezbfXvuywTBJZcLFP/vZz9ZOo9rX+PciXZwJnSa7PuWLtt2/X7gHn8B/suPuEQeW7td7TC7OC9nYXM/RsXhGFzPOiUXdW7nyr+XzOvu/vvu2xUf3FgmeHCZ++7v2wAnw3cJF3+53PnSmMlxbPm4hXzrMlpOTn5GHmAxMP3a6zNwEJsf7WNEAtnEZAAAgAElEQVRvTNcOftvkTv2s75HucpjurV/TRdcsjGFbuKoV52vTcfSV+JWuEPH8Dz2yycnXeY9Z91SHMayP82e4vHSUfI474id7BsH6wx/+cL1PK71le9klTNyz07/gGNdigWOCkz4nB7PwxrtvT/cfbHwtF4BD8BfwIvySXCYZLRiddgg31Af00BiSL4nBEzdkv/z5bs/HtVii49rwMfSBWBaz5J591hfdL36LW/xn/WGMvP1676hoZ7U+gPeTXW6RXNlVzyH/+VK+mw3oC7ibT0gekxFwhNyJPN3LV8sBYUj+0MQgLqL7usc4EV/lnhOL8MvZwlfPOhL3mzO3we+K1+J75dX+SPAW5dDL0v1/+cPfv6ozMkxnKQMCc8a0a2ZSKxgR6uVoXfMWWYFAQygQKE6YEvd+U2hJh1mmlOMMKw4rJS/C60iEJAWU32Bxrm7KqlyrxR3xYCAkE8WmsOQ3EAwas4ACP2DbsxP0AekNaCSrWbKZOMzgAJwB+mYYqxMgiTBJlgx1JjzAMpCePAKJWVfBUTJuJqw2G2wMJRkQaYhFEwlWUQv21UXP/Z2slcM5JUfXkSfZjkHRPf0NiPU3cqgtihEFdFS5Bgiw0QSNswC1XWJl0ADUlY14nslV39c3ydL3rdB48GAfA1Od9YPBC9zVvpxfcvzlX/7lInDeHSsWEBpW9lV+bUjflZ8eumbWUNJoTEzQWvm2HPb9D763z51Hzkvic3TT4XJgxgEAV3lmKtNzsrrWM3NVX89UPrJEAiTIzaBDT33yDbU13TUuGrddb8V25f7Wb/3g9Bu/8fnCNY3v2jS3kJmYQfapS92AyzUxdH1OWjLXF4Ee35voujneKh+InoHPyjLnilVO7Uj2fFl9sUHP/dPdY0tq/WRsCmrVxx459dt3N4lRm2dSWRvX7PAnn5xX5dRH+jCd8L/8Qc/0ozxAGGkg2agMgBR4LHlE9hjLku/KYWc9Jwjztfy8eiQ2Ej2kNrDApgFMiQgfVP38XfeuBOUg51uxKWERPyRF2juJHQmJRJvtAJX9P7fuAtfTvmfCAiTyGT0PKCBw+CbgRLICtLI75/jaedF15+kBNfTOH9R2vljf8e3sTOInoeEP7Abqe/Gi/kzvxZLKU2a2Jo4gZqzCpiMrdyQ8dsIg8vIV3o2RnhBFwJ/Yx24lZQuQXO3zwJNTAtd1q266Jt7fHBdTL2y1NiAiyN/zN8kQtkTfkqg+p7wwB9mAfoAXCU7Gjsdo9W46Y2/pK0wj2cj3VS+i0Fjnk9ObfqmNcEfJ3Ntv9iRDsQoRj6wQcyVo4nJjPptFbt1cUe/8/uoFVsVzemLzxpwJCvJZ2Z1NFFe1XWKlr5KtF0Jun9a5hd+cV/VLyPSz5ET7S2qzlfTGx+tviULl83/8cHqBbfhNSUH/1y/psIltBG427bxc264RipWbfSKhjGX/83OTLECCG8O+6zOdVTbywvhUzuXtPSkD69SP/CZiweQkf+L7dGWrsLokVIi+lSAfW9Err7jdcxYuaNcknsQ3MiOfkhOmVb7+gzX63oR5uoTFkgvmMl71c3LVxjmR0T1sZvbvgwf3zuMn3TbeKkcfVE79R5/kE4MqV4IsjiSz+mEG2HpOCPW3xQvw8PZ7+7ie5fOOFYgWr8BKlVcd4mr3zrLpAnbmL67j9vb3kVHJkC7pPB0javqs7vqsdjZe4YQmVHs2G5BgT1vjD/o0wSVPSh4vU+y7ym9szVVe4umeBLt+cXU6Rb6s+NYO3rd7xRkbSR7ElWOoapeXO3bvz3/+8xXjuj5XYppQ5hM7huvusUs4neUTe8aPuNn/knGTdfAOEhLO6Tq8Af/LJ2C3ykOS9reV4JJy+KU62aWxIJ7y0Yj17s3GKzcbT0dkhRGrS55MliaSk1mOZzzoh2QRS/tbfBEzxR3yybkWFj92wfgOZoPJ+Tj2bZxVT8+aSLcIiiwIajuwarscvDIqv3bCnOIDv8/OYChkS3WSYcaQrqdXuWv3p690Xz2O3uz/bB9u4wPggr6vLTAvDJV86uMbjMWuI6wsKuIf5Y98Vv/P/mGT6ac64Bu7ouU06RX2THfZEZ16oeJcAIe0oi/j48wl3NsvXp72Dw+Kw2xy+bmLfUwF2eE4sds49IxxMn14OmIfySN3XYsDeidI7+Fo58dxlK+czU4UuJ+N3r51eXr18uXC6Omg8hCdlaFPq9ekk1x/EpfGL6yU7eI86q+elXPqVzgLAZ7P6/ly2xfPn6+689fVXZ/y8/ohvVd2bYRhet77E7ovHfLpfZrcoNOeN9lTffnO6qnO7MciVxydspCR8pxkSQe4Gn4zHVlR/eMf//gUEZ5ey0sR67hBfqJncXfVR2518Bt4yItbmzT+5NNPlz3LafjoykoPxY7qmAsx4Jaer18s9BTPTVxWVnG0n55XBlxQveIN350+bt+J09qxbPqfyuEDjFuTXrVzco3JNf115fMxH99/OL073ouIO0k2+eGMG/CuXSzikxiDG5QHJV9lGdP9L54YR3AKvFy93d+9ciCTDMaPnKV74bpkgevTI95Lbigf5csrvx2YX7/di6/JJs/qf/lLZfXTgqJ21sIoC3P/93/7T69SvGNGbDUBlDPegmfC9Z1ZbEmszkpAgweorCEESUgrLxFMCFMzW0inwAwAKqjNZFUHLad3rGASvKq75zn05J9ESQo0y4a0lTRIlKaBczaI88rPKSV7Bt11L/Pqevrp+epBSjAigUpnA1XIH6sfSqDTZderD7AVPDm1yqMXSZOEXmAFZugHEAeS+j49SkzSXbbA6JORcSvDgJkDnrPVNg6Q8aWPnnckhBnL6q8d6a4fK4QFutqeTM1a950ZucrtfzOi3WcmFqkpQdP/7DGdtdKu7TOcbrJZ5Ysk6v7qq71/9Vd/tUjwVqb0DNKDg+n/dCa51B5Okyzpk9OQePVM93F0n3/62XnbvPGjXOXMgIsM5zQ4of5Pz/3W5myVs6CLCaYmqcoJqQ9BUZkzAJGvNv32b//26qt0VSD57LNP17mn9Uc+JDkLqoJN4wLBAWAD7pKTmcwBMeteb//+8N0XUKZHOwCScwXGTz45kyLGpnFVO7Wtv/MFPZddAT0laJe39hvlEUgCJzDX//0NyPbCBrpVfp/IJit1q2uuREOC619BCCisLZUreNBT7ap+9pjs/UTI/s3f/M0ZTLWqIVtHhJv8yl4FzspnJx96YcU4x5CfmcRNZSErvgN4j8BjxavEcyaABe8FBj7uYDvBcG3I9/CPrWroCBU+pfsnuZVsM3jXturK9hEN9Auk6C87OpJVMK1u4KS6Kgvg728+rrK1v7Zk6wgHQKrvjSmkp5WiwBCCfiZJ7NVqCLZkZUW+CTGkDeTqnuJf/yfjBOeIFeTETOzdB6gg07Sxceic4cqepAE7FDeBsjNwOkjw/p8riKzyoSMA+ybgYn/8IZIFEJ1JuPEoXiL3JMaSxWkzbF9s65Md1aZ0Wt3spnO1O9IiP2UiJR8UwOfb6iNk0tTXnHwwbn3feNgvXmz75o7PEeHdJ8ZPQFob2I2tnbXXCxj5OX1ZG0yCVI5EA26xO2aOd6uYxFOTt7XbdlEEmbG8iYaIpT3p1WrP6u2ntvAJiMJJpogFZBOzxB9JgbEoqTWe0ns/PQ9n1B7JaQQgXGqBR22ckwjdb7JAPdNHzKQdMQ3PGN/8F930PNuYiROf/+TpPjKAnzYe4cniafG1chB57B4e71NfkxFmqU0m66vDCmu4HA4wrvnkyps7zSTP/LHkQztrw7bb6+PmKqv2SI4QLt3H9hAqySMh5YvEbX45//D553vHTe3qGWfw16d2brp/xlfjRUxGpLEVxG7yhlv8VJbxlk2EN7SLv/rQi7qOiQx6RExl89kZ7M033PRd/E4xuDjZ/fx/suyY1uKTvSiBXRov8rDutQodmZBs6czRiu2OMxGeHupDWL374Hc2juy1o8GYzg/kc7JlhE1ywjH89CJ6jq3pawzUj599vvxr/VfbLSRBkvK7dp4kY2PV2cZhz57pxw4Ctt+RR73TBsY2/mZONu1B38lnqgu2MQ75BrkyrG/FsUkkxPLMi3sWAaIO+HBiKzledSRzvz2bj69PrUxlq9lj/dhzfZ/uqtf/jbtsGYaEA2Ey//epvepE3NWHXWMXxr98prrEffl7ZfGfffaTXrpX3qeNyI4+2VM4Jnvq/sYOcjkb7VfZdC02pCtHYRo/K8b24vpj9yF5yVo/ZO+T3Km+7quubE5eMfte/8gNtBnpZocWosmYNdkzcdqZDD2OIqgeBOCM/zAOf2CsI9MaixZ/ZQ9IpmRMV7Wn8qpvHu+CBK48cvU5MXcyhX8ePd6r5bMDXAdeBuZaMfDbcv1rostEMMx1s+9mPEkeO5fwJuqaPqj3MNy9d3+tBKff/AmOIx3K2TY2uTo9vP9gxcMvj8k0+jLO7Q6vH2GgmfPoD7zS1ss+ypPvl4tb2Ci290xyspnsuF+5mLHGN1uEgYPAqRUn6+t24tem8Ge/lcuf6+fuq20W09THdgf0d+PM0bgtju24k+Thc+iPD5VvsAGLnuSQfab/+jD9ZWddyx5xLtoDq/OPjft2l/d/7wJz0gDsWV2LH3u03/PSmeBdE5Mrr7a2YyhdzrwFJu46nqu/TbjB4vAtv9Rz3Vc9M37MHIpNLF3d2Rwe/chZ+k4dxpZJw+SZi2rkXpUL18Lcp3Lnw8/jHJLPCRBz0pCM+LLqnYsATcZkB/C32M1m4ST+m47xT1MveFI7FYx5MSPbl+tVJxwhJsJi+BW4o//XT/j86v2SFU6tPLFoLqIwiX/r1l6EKw+8+J///l9cYekdco8oTSDnlgGzgg9lSv441RQzwUR/C6wItBRiVdmaRXr4cIG8yqhjU5xV5SkhOZBPdR4AZTY8EF9HWFWRjI4hqG2SnuTghJITSO/76kjBnFEKnSDS9o3uyVC8ULFyHF9iFUTXAGtgn3FL1GqXBCa56LHOaeD3a5bbuY6ST8Cu/wU7RKigI5HIOLSpNlSurZNkqX4DvbroyPfAEMOrDGBSQAIwup5xCTaCrgDOKAEoiYAtufVpIGMFp4cPz46g88uSPxu1+kR70lN1OjolnXRtJmC2gLPBziZtpR1HbgWRfsmeAJ1so4S5fr23trbs8ykRJQAzIrf7JezpVjAHzIArwIVzRaLn1KzOSl8AiXokjMkqqdfvEjTjs35N1n6skGdHQHvlSVwBwJ5JbgBaIj+do3Fue0zH5hQ068P0H0C6vNxbmr9DKh/bmySOnBFCcxILyQbIN6bTlRVRC0h/uN5e3XPZZpNI2mabe3XMlZd0KfhK1LKtvkNabmLr8nTneJFf1/3W31ZwCj5s4/nLF2cSA4FZ/Wyh+rKT+sIkk0CIlNOX1Yc0tDXPRBQwNklwMvVMene+W9cDQJP47JoZ5a7XV5WJkDknkQfJr/8lL5O8mkmAQASUI2vrz37XWDlI7HWe77FaDqiv3jl+jS0kgwk5k4B8tX41tpITCYkQl6Cl5366zudly5OUAFIBpe6TINFRn5P0BqKSDdDu03Pd299WF0ky6FRCBwh0b7olrwQyu5AAVtbc0YT0EUMq+6YfTw90kf4A8E2u7O2f4qB7AeDunb5eggzQm4QBhM8E04f3ayKxvuWX0kc+o89+6B+pTA8SsmQQr8mIpGCfkwjipzzvnp5hV0CU/qrc6pFEVAYdsK0IqEVc3drHE0ia6pd8kLjb/RLfGXO1V/+md+Og1dONi44QYVsdhxKg7adygL5lf+GZ43ifSfiKFSZjZsKpz/guOuuZ+sMRIOyyuvnq+i65SlAAdhOc3S8Gb0x1d5HgX3+d7/z6/AK8yhBHJX1IcONcW/kCuKb7AObalh9DUtALIoft8WX8T8mxGJTflyx4SfY1VtirFfU7AC3GIjusVoWn+H2x0yeMIWanPxigMh883Fvca58VzBOXmYxFps+YzM9IuCoDmdqYbUxJpOCNriVL94pBkjPjwzizilSChdDmJ6wmvkm6wjzT10nUqpctVJ6EvLZ79wFiQN4gWa6+p08fr75Bljp6Kgxl5W3lw9Xdm7wmuNgF2RHlkrz05wVh6ReZxEfCZ5W5V3CWi2wcLHnjV2Bj/uSmz4O33Mcupn9CFsWx54PgckQoTCi2TTs2xhHKfEW6ygbkQF1HhPCB6Uvc7ft0Sj4+ys5gEzXVzf6QIewfluveqw8f1zF1tS280jNWwyKzqqO2iS3GU7ZY2RZp1e7aof8Wxntw//To8ePzbiv2PXGM8V35sD0C0y4JZ8uKQcv/X1ws4sRLyCKN7Iq0SEdMN47OewUOMhwmZzOSePXXHgR3n5XbNSvBs0kkoQVgtu7TWfqrz+ojJPgkqeUTtR/WgNdg4vqqZ0xe8oEm4sWvPmFq/Ubn4rEYJl7AsP2ffPml8G46bzFHdtGztaFrtT09FGv5fDFenO26XApumpjB2EFMkQnOISs8m569J4MvhZenD1NHbTLBMBcRpK/Gq7IsuKh+Y3SO/Zv4Vm5g/MIYc4x2jxW+fB4b75PfYsP1tVW96Z8/6W+Ebs9U5ybD356xjzGT3vQfTMbXdRRaJLU4U7y1yrkyLQSjezqvPBOI4kfyJ5+JWzns2uH98NGp/YZkcrQJv9hnv2z8yaPHS+ZWXuOQetaxkIh/+ux/ky/sHL9hUlfej6+a2Iqd829IdvrCHSSTWFT52YOYzR4m5mw8lH9XfuOlX+NTXK/sJgu7l/3xnSars0ncWjxXRx5Xj+szt4N58EcIYrk8HF1/1b+1kb3JIeDPmWvK/5Ij7qdyfvKTnywSPL1V/lwwGQlev1eWvql/Kyc7S3Yxak4gsC35UXpCsMM08DlOC9aUv4vt/J02V3cvpbm8vY/4ght7Tt4K56aL7pfPwyb6fE5KydXYVrEzGZpI7mfikvrYApuVJxwL4PR5bcv+us/OlZtE+M0cafpYfYdvhRnSVW2wcLG+r06cJ39d2SYgktsku/EpV0ae42351zv37p5OF3sya+Y9dNR98u52fnYeeHlUuoNHLv70j//gCuEnESioODdP8I1otgpuAvQahdjZnb5nDgmLSKtxdbykGyufAjjeSUzn3DikGSStbBXEZ+A04JMjpTEcq7MbHLXRTLmktjKqryA1t/bUluQDHFJyqw4Q6+kBYTD1kHJNICRHQXjOHlnlXV1IG4CyciT4fQfoBMLpsDoltbY5IjCABORhzydPL3168/UmTQQyAb92WV0BFDKiSRQB9L1gJgLLYBdU0mPXgN5kq67klej1vX5K5v6vH0xkpF/bG+u3AFttdX5UfyO7e7Y6zCYCZgY1YgjYrj8Fq4Jx21WrOx0hiAW1+s3xQLYWte39ydOnKyGqPQAkHU1wVbkGn4kjifskOZNtApXKfPViE3GCIdCBVCtZiHCuPEfnAB+SDpMMnJGEU9/3abJhrsqf5G/6k3DUZwAIm53EWLolX3VvAiCnd32uFUeF6BDI2dUkpwQgpM8m1e+e7X7ppF0Mbzc50XcSqNrV88nRL4JT0Kq/AYyeFZyqg70BJLsPby0SnL1KyqrD6ltHBSXXAktP9ioAwQYBW38A3ogCRFXX2QaHjhxK3u6T4CSD5JaPnuSthMMMvCBfGXNFiMmz5DMzbwywQfEBeOEjJhkngeJTEPGSRRNVS8YIXedMHvGila9AC7vXnjlessmuG0v6lF/hi4wHsmqLybvGnb7q2crtGavfur/r6Z9f6xrf1r2ICeAa6AZUAVh+UiJskozNSnyn7EgjfSG5AUjUX1lIwPyl2IsAmImfcVuZfBbgOfXVNeMeqNJW/0+f2hgA7PqcibM2WbHSCwIjwfUt/5veZzJpnACYa5CP9z/ofzpl39qrXX3PTvkr8UdieE0qXb+rweTBTLp6nlw7Qd0rEHop5gT2yZY/0K+SBlgh3bNbCd+ceNgTRB0hEkm/E84N3DcJLmZWjyR9kmQSo5nQIzbEZ7YNjJNDsiaGInKBSUDaGAz08r+O5bHoQGyOFLQCrJdiTv/CF9KJvhFfyVeZ4iTsZ0XMnFABwvU5HIOohpOSwQKCvpPw9rcVez1r7E9/kWwS/Zm4WT2PbEouPoYdGw9in4nDGetfvX5x3jVZmZWRfGJNz9qRgLg1KQpDm8S2AimZapeErjJ7RgIuERHj5thgqz1j3Epm6EcyY5VZZVuZXJvZqaSvspDW9ec1ZtiLH2pvz9Wfdokg/yWIkrY7dzY5AAunm+oTy62YsoquuvgauUz9U3n9n9zaJRlHBPNDxnQyImOq327EFy9errFbXTOOSnblQcmh7+QQ9ZlEFG5AxCAXrmNvxyLsxJd/qw0mqWAtfQADT1zfNf3e/fCQlbfkdx02qz74BB6BJyyMsGBFssx3TR+28MutPfEK44lvxiC7pnf+a/pStg37VGc/a4w96PfBmWiDKfgF8Y/d9z1MkwxwgbPTsxF2aZzzwXtiZh9hMHOCiWPEUfUaD93PB4s92Uf1J0c2OuOtbd3sv3vKD+rPSYIntzN24RRjcsZuBDO/5p5kMV4dlQAjwabJwibYmbzX9TnujIXKNiELb6WPxm1yV275X7lOzySjM6zrg8iNyu1HTp5M6c3YssO5uuRT1WminX3BC3IEeXblaW91Gav1FzwntmiXGNH/lZ9f6lr9h0A3cWH8zfyYbfRCzDvHzkMYbuZS7JzdzLgv94FB+Y1ktvhRG7tHLK3fa2e66hrStL6no95FUE6szyqbDMnkiNruX/jmoqPLtn+VO5nESQ98xsRY8F33w398cG2w0xEJXk5458690+nW3gFQPIrLMjHafZUlHq7Y+vjJeieQibvZbjvE4JGerx/FpWSobXglJKZFeHJo/rnr5ae1q3GajJVhwkG84ZfSo7x6jkV5Fb8Lw9CRMvmfnq2O2pvtWfVvPJp47ntxEncgFsF+lU0fdhJ1T+3JlsQoGIcPZ6cT6/X3nEDRzz3DZmsb8rbr5On7xunC2Xfvr1Xg4uTMf2aeJg6KU3A7mZCw008Zxz2bTtJV7ZeLGYtkTq6JMy8vL04PH+3jDPlRk7T81eQ2TLjexErJWBn5w+pcnNXrN+t9GitGH3wk7idbMMbFU2M1nZAXRqATExq1A47DdZHTvfxsWKs2VZ/cXx3JsfKkY5cDm9ZXyVF5sFh+o/bUz/AzzCcu8e29k+D23WseEa5KLrEiH5Pcf/7nf37It49v6t50uF6MGaEGNCeILWbdUOMrpBnZGiqZBaArrGeAfIMO0WLlnBWtNaJrAl/PJWAd6yzuyjBzMAMKZSEiGKLjWgDQygNckj+5JT22j3GEiGUzX86sEQSBoXSUDirPcQscEBKf0QLZbUdJjgKwDqYHTotB5JSQdpJyjsuqCGAFWGSAElRg1cBK9uqbbQG+ADLJl0Ao8HLulSXQA84GgL6ehIa6q9OK4OSsTfp+EiwzYKcLdVQOh2Pmr2CWgzApYeLAKgiEl2So7/UnPVS+sour9X/9CdhIWqq7ZxEagsrd+5uIrAyJEiLH+WrOikse4woY5Dj1cffo3+pcSdXrN0smAcL46pn02oSB2dlff/HF6c1xzAnni3zntGsT4pY9+797BcTKLwACfPXrJMeAzK5zoMji7gtopOfGyR6b705tQ+1lu7Wxe2dyXBmcleSmOvRnsjZ2JfocaWWnh0XULNJtr1g3C99zsw30ytZ6tn4VQKtbMosM6V6ERbO5BZp+gYxFPD58uMBT9zorkA97+PjRkglAMvN4BoS3bi0fZ2UbUC1gzyA1V57Z3p38CKr60pisPkBXXysTeKy8riHfAc25mggIA2r1ORBODzdBebKkV77MOOk60s6KA6C5t7KvQPl+71rh19NfBGMrSACiJ0+fnO7fu7/A90r6Ow+tVaHv3q4zRadcHV/UocJmzPnTZKr/ZmLGxupH/TaTVtfEI4Fdolxc4Ssl0sqfCYi4M/1kOkzGa3u7Tubms3YySEwqgz/r+WTop3EsNqVLwAAYZfv0QBcIR/5xEgPiuxhXPXN7MgImeRBGE9Ca8P36m/3ys4hwxKy4BozVDiSba+pdNnEklX0n1iNmknMmDfN74Jyf1D7Xu1fSUtuUw2+k12KCSfRtHxvErxjXSz+PI+DWsx9bBXJ5evzo8VoxtcD6MdHVGJn9sg6/XsZ7rPL+UKLWBMy2874QkyZgn4SJcW7SteLE/p5Vp6O6xKKZbEi0TODAe5WNXBL3yDGTcLvWutdOrSactw6vTped4d2E4uU+TkiCQfb0t+zn3t3Tyxcv18R9ekzna4HC/X12sC2ctRHR27E0K34dLyQ0npBJy/fevlwr7PnI6s+2Fpa4fbn8xbK5q4+ny1s7+er5vmenPf7xw568Z4/JnO/gq9kR+11d29EVl7t9xq2t/cveL3bdf/EX//dM+EvG7Ojq2X6sBK0vjQc4rU+JYp/w9lwwwRekx/B+bWwlv1jJj9ZGCWifk4w02SX+ZTP6yTiQdIpLbA4RBe/BLMYEsg+OtEih8sIrtQnuvLrayYxVt5XRd7auV3ayroTnOB4B1qz+/Go6KwZM0nliAKRD31swwoeHaRwb2XfpsUmfCJ9JlrNHdcPPfKf4KC4iOGduJSYpI/+T0VpsJB7VXmPL830H54rnYsj0jSYDsudkhtenraeHbB3pM/10ZZoAMRFRm/QDXWrvItVaYf96vzA2m0Ze0k3PS4TFBrkUvHezv4zPNRYe7pfnGcN8GBuavsgOK5NsPQ/n1icSaHkDO+gTNk1eky+VDYv55HPZRP/7Tjnak92aVLWzQf/zfXKQ6s3+ul5bZ75Tf1aWnNv4XfjpWJ1oYil5xNzK4Je7breg79mO8QM/IJjloRZ96C/2hDi7uYMuO5DTl/s1To3rdFu/9Ex5tvwyOdlr98NM5UwIYeOiNs8FTcYd++376pC71XZ5RdfPxGuT1seuXLiZPYml5okAACAASURBVNEjHYhXcit+lkxwpfhUOXQv/rKLPqfti938SvfDhOwXHrfqGuapvvpRO9hjZWbz6anveg4J3j0fPm7/aXHVJMHr76mP4mk+0cI8tlsddvrjeMSn2jjtpP/5mj7ZRP2x4t/KFa5Ol3duL9tpLGQbJoD0JcKuMf744aPTvWMXjDFjnOS/KoO/q8/lyXZDJZP3icwJgbkLO1ndb7dpPIKjOuEZWKU2w9GVPydlkgVBaXGRXI5fUw7fxL5ujr36vbpMQmcn8kOLapTFRpIVTuhvO2Bgke6b+SN8wh/3iWxOHqTp5DnE5WSIP0umdoX1mc3amSDPuXe/I7vunV4fMck4xTvIyXBlXYfb+VJc4BxHYqdxmi6M++7HxXUdpzMxzyKN75XTbtwnP5EPyyfl/3JUfkAOhdRHUCez48bu3bm7JslmTEOEiynGtrjT/1bSJxdOtT7AJZCR36vO2uN7PqzrXZv5RTrgE8SD2qTf5an8tomQymgRdj8WxsI8+Lza1vgsJty6fXm6dbl3ksvTYAZ4wbEyO04cL849dhNnT+s4lA6rB8x1JONOWYCJwjhfDt2ARC6lvBRQWYhKq+Oqx6rySRJUllXKlWfWVIBElKt7EhlrO93V1Xk7nHMLEW6CsYFRXdM4StJevnyxgI4E0WrtHFdn6uYM247hTCGOnw5a7WR7dPVVlxeRRNLttm0AkqFb1WT1kKNoKn+u1k6H2irpbIVYq1MztGQW+HMCvcRPIDOgqqNEp5/60BnoHKIBnt7NcjlLvfu7rzLq1+q0GoIhC9JARDJJWoAr290jSL1Vew7Ivk/eAk4ymARpcJkgaNB3LImVFhI8SZjVhBwGuQyOBk19Ur2PHz9Zv7UHmM7OvSCWA6jtCLBf/uqXy8l6uULXc16CeLLV9saTWS7kWnVm+8nc/chC5EL2bRfC+3ffns/8BP6rp4CQDrLryqUXpBd9crScdH2YvQLmgmifZhar3wQPUoO9caASGQFkgaBj4gI4SZbsY9vGu0USCeaS6b4TRPMLygWuJJXZHJKgtk9Aubbrd57d1ek8A+3Im8ox620SIp1zjslofJvtBugRSNV1nbB/e7o6zoSsnH4qF1nH+Xe/8fzsxZ7NrHwy9Lex2bXunWeMWx1iPALgkpSeVUZ9NY+Byo79AEQzMFSG8YngmslbfVr5+oNvdk/tNo76nKCATgDsxll2JVFIjuq36gWJWBmRYnQfsdSkiUSy5yo70gsptdp2b29X7m9xS+KqzekDKd6ZhQHw5G4c9CzQDEgjoa24Sibjif/VzrOijxnuyu2edJcclXUm5o5jK8QtAV3yayIGiVHZ1attdD6BfHIAnOy8+h2HUh0SeOQSoMNXJKdrfZrUNraX3g/SS/u6z2qGygmUwgfG0Ywl9TfSLNnS+7tv363z/Cu/PugH0BSTnQXbdaCJD57tqG4kP8K6+qw0qr65e20SPQC35FTsz7cXB+YLtfnB6jBJtieJd6KSzbZyO1mBWrFRX/GV2a572YLv+MXKTL5I8GL9Tmr3YoFkg2vS7xxnxuw1HtgrY7I1wDG56wuJSJ/GjL5wDeCfCb2xz0+k3+5Pt8klaSFnW5Ebcx0PkSxhIbZS+/m25QsuL8+TZ0jL6un6TCgrL7+5SLSLW4sYFzvYwZlc+vBxTU74H5EQEc7XLD99997yMclk3EdYN7lWH4aZOs/89Zu9mg/RAGPcvXP39Or1q+VzIuPXrrS7e+KhCTu+bPXNnbunl69eLpkcHwGjdv+f/dn/OScakmGkr75Ir/V/+k5+MR32kVhWb/eEq9Jjdp2P4z/ru/BtfddKLgScRE5cTy5jC3lZHZXdmKhc5XS92GQBAv/O98CRcIYYkw0g8/JDPd8zxfpk7u+ulRRXh0T7dNorwrqH/5HU9T+cWxsrP13exGG109iFE2AAExGVX/3hG9i7e2uPyYTq7cVf3/veD1Y9yuqe6qfH6kIw13/V4cxV5KqJAPih9vYDy4Svtmz72ANkQ3LDdiYBkRsTb0n2azs/XfnptjKsIuNjexZhQq9In3RMtj75WrEzvSSjOAtX66evW6zz9X6xZ/WTZ+Yo4lDfy22QVcY1H5b8CJKF6Tqa79gV1LP6lg3NGKSvYKZkYsOI4z5hmu7vfwto9DHSHyFRnfLgmaPxffxKbaHzvoNtup4t9F1l0aEYzyfJLfkF8V3dYoK2T3u328Qqd7gme7K6HYHCfrZ/37FPPgG3J3/fIaPnGIfna1NlOraivyvLOK1Mk4u1BXHd83Pyi974hp5BxCLo4WRtzpdUpt0/xotcBd6QU6U7+kW281nTn8FxbFZ/8XXsek7Si8M3ibd00XMwWc9OP+1+MU5M7friM5qEORahZcv6r/v7f07Ywlu4HLxLcUreOtt2ddrjTP8iTPVtfZgcSNxejOk7OWDyzEVfcpxJmO1J3VaG7hX1crPK5icXEbkwxftTx5amI3yGfLt74Ez2EYm4rh/vqKp9yP70M3MME3D8m/g4dVi9ODOTUZMslp8hFKvPpPb0X8Z793/ThNZxtI42sGE4jV3ULtxEnFC7seEUfShPFedv+gLPW/haXendzrHu57vFgG3j1zuTxAM2zu+IN/xV+q0+E8YweX3QtTAGDgrp3/Vsqn5NjsdPni77ePX69Xnyr3LhRrlt7dBXySdnE2/0CZxVP3dN3pNu+5G7V4eFvuIlzmfj1oene/f3+7n4vhkz4YjuxSW5l52G/Tvzu9ypfsTDivOPHuxjyXq5Kw5MDmDn6Mzl0vXMJy1YSxa+Rn6QLMYAjuAaf1y/J0u8Zft0VD1yynSNo+maH36rctOvkx0mhk0X9WW4Mv+fbawX2LcY7qOFQvsUkhkbxQT8RefGt9pETpctXvzvP/njKy8TSVGCBuIiQYHDOlxHSqwQvojESQhxdgCHwB+IRIR2vwA0gdNehb5fztEbPXu7akC+siipAdd5vXU0o20gpOCAoeCUI2gmxqCrDV3r2Q08Oufv9XpZ4qefbrLNLMuvf71fDPrJJ0/XERQlca28MGO4E+3H55UYAdMGTZ3/1VfPVh3Jtmci9/Zl5FBtL3lIhtpQ+fWFrTZ7Nckmu/eW4urdq1glMdfAPQe0V0xKvG2bS46vvvpyOaja8Zu/+b1jW8ZetRl5j6QxwxZpDnDcJBaAofTYd9XJIWcPk0ABKCNMcqKR4BIyBH7t6z621vUGQPaSLp3/lqzphrOUFAiIwCeAUZsAk8rLgbatLnmzk0hwq06Sr+dKYJrsyJk0yOggm+r/l69fnQk09g2gmBHNviVOtQ1Y1s9A/gzyE1y3NTR9mK3Xnz0HwHD+jjJRH+eH8KuO5PPyoEh+BCAiaBIbggHHJMlLNxwwAk7fSryTs/uuwXLHH+1zy2cCUH2AACcFEHFgjsURvLtu3FTHGk/NIj98tCYd9A8CTLBCMtRWdpKurHi3WgwBQw5BM5v6mD3e35MQAJGkuTKt5q79Z7Lg670K4u5xXFQrDdazHz6sFeWthrRyPXuOwu4FWMYzHVXGORi2IvTQZfqgZ0BMIrqIuQNYIKiMA6TKDGQ9j5BEgKkTgJFwAQ78jDHY/93b81bcIU3VBSSYSUYEAH4fjgmni2OSaCVVxwxzZx4bb2376rsVnPO1EXC9lLaZ+ctWeq4FnXvSrhVZT/cxIQI7AKeNwKN7JhFGNsSkJIoejSEBvrYDXgjC6jXGxNVJPgKAkll+awXo46WWgHLPrdUFx4tP59iT/PHLfSIhgBsAFBlSu8SrZM/+V5vy7cf5cdWhHGR27ciXVg7fhYhke/zXTPhXnO6cvANE0+/a01/AKzE7dsQ0VpbdHhPHzlE1RvTXx+MFR/X1whpjMgehbmzeJGsA0uoRm/lZwBHmqa1IdX2z4/+j5ZdfvCjGb3+XTsMgO5nYgG8/s2XcR53so3aK2wGzsMLW/ybIKqsy9lEieyU2wgyhUbzOh/VT2/SVOADPhbea2A479Xcy9F33s785HtgOwpodds+ceJHk1v78WbowOYt4q9599Ah97F1W4a7OFY0gTzdhtCdPnn5nlVHlNrGPhEoX1f/q1SY82aXvK3Pt3LnahOrWcSuY94rZvTq3SYat49rOl/Q9HVYO4LxjwyYPdpw1cbPbsxNIL9/sLPk9OV65W6edhZp9dV9H6HW2cu8LCIfuCY++a1Kln41Ft7+C9SRufARiWOLELyHukKISJYmTvkNYVV+T9wh18RYW63lxqmeRXY5OFC+7bmLChP51+/fREmJjOiuZMYZgDRi+spAvCBLxq3vy++LPXrm6z4Ovr/m5PrP1fiR3fY+MEYNg1z7ZOLuQjDdOEHmRZp2TqixE6x7/L1a/hyG///0frHFfP3cOZd998cWvT8+e7Zf72ZG6Cd12TezVlMj8bGYnp/tIuk1olkts2+paZe/Vhfv9N9vnbN/aL7ykH2oDG4ZZ6af26w8+prIl+exA3pfx1vb0EG6pf/K/4mSjkK81eVcsX4TcYQt8VHG/3V61fRMHj1Y5xrd4luzJYYIY2afPtaXy+85E8CKxb1+uuICY7l5jBcld+9eOv8NXy2mWIMdPz6fX7Z/3YorktkJb7EsGK+HsHpr2JN7ARiYH1AP3pa/isImjs37LW8MVx6TIvA6Tsfvtn7Yv+s7im62w9T6u+nDlOp99tvT7/MWL1b6dc+53HNmZgAxDgqcDuNsiqz57xjipvXx11bKdbFz8LAfzUnGTJte2vlcpV2f5I2LfIiuydr/FI/KT6uaPex5hU3md356cyCN5QDIaL3wE/1Jfdx/slJ4RchNX0U+YdPXVcaQKEqr/JwkOI8KfE2P3DJmSAznfp7ErBuJxug4bsJ/02vOOXNj+c09OGRMIT5M7a0K3nUoHvhIXW9Qn7uTjeufHtT+tbS2a2Lsowkb9PHy4J+tM7OEW+Ort524vwrejLvllq0Dl0mGJ7SPCDeFh3NQev3KR5Kt9/fD96Vds7dryHwcxmA6R+umkOAUH9tn38hB+SJ/LL7puF0j347j4L5OM/F14zCpx437hwnUufjsPd97foohiBWyw8wSYai9i2y9T34sV00sxg3+sPZvIjNB+dfaPu7y9yzm8WYwJi60XTd65vb4rj5eXNFm5cyYryPeLk8O2JhZgW5i6/oFNxfkZeyZO6Xt4AuZOZ/2NBLdIojZnG48eP1mcXnmiusXCZJN3dY2v7T7YRv5q54lcpjrhAli5PrIQJRvEp9hFXH/Kz9If/W4MsxeQGbP7nT87jvYDT258uqMBu6I/E8X10xpTD+6vfm4iObmM9WSoPcnbs66rvz7EY8ADxrNx3L0zd8wO8TyVuSYgjjPaqzt9VGfl4Gm7p2fIVnnyzP5eOVs44lhQwNdte9w7P+S96Tb/X7+UV7RwpXuWnzh85I7h+5xwOt1Y++46MiasLTdYmOd//ac/WmeCC0w6fSa2BCQQZ5Jz8cKYBJ8DAIDoWWBjgjNbNBN+bj02q+Icp4wkMjzFFrAqo/sD7Sk1BQdM+zEDRomMnePSMbXj095Qe6xiBRBqcwRmHelYgzqyAMmgBLDalxGZnagM2726lmwFdIEuJxKwTQazqnUio7LCJVlLcALFGyTubY3JVJ0mGYBTDjV9JGeG3ne22syB3oBvwHo7b2Vtx76TwdqzJxCulgz9XTk7Ud8AhCzpWwJkAqR7kLLJyviTqbfz1qeS5Ppzgc7DgCU2VusYJH12r2R7bV84vEPtjKzv1woJA4mTSab06HkvBa3dnR0WKd/3tTf5Cl69fEHyZRaw9gaiW1Um+EmY+65+05cTULgGkCWziQLbHNNZbQSaIsEFAivqa1+ypp9sErktCa78GUi6n6OunwOY6cbRRxJPwUGgV8YkUjmvriWrbYWSYomgBMns+56U2SulFpk8JksA9OTPhoFtwFJ/sL1kty2t/jJx9vjpPjewfrLdU7vXOP/006W3vp9AFVHbdwBynxIr9S69tnrs0R43ycduBaeZbNOf1YcSPQB1BiBj+fPPPl+zvNlm/cZf8WMIgJ4NGNFdbQJs+EOJLJJREgJ4VBZiENirzeoVdGtHP3woYiKZrKInh2ckrmwpWazA6W+7O5LbCgPACgFHt/1vpaGVRibK2K5+6/oEmPRX27v3aSTh8VZ6trpJhOtzJFcSf2x1YycAqTE8CSLJkuQgG+g3/7RXreyV8IjGypbwGE+1EanV94guugKSF9l/HLegT2aiBKQAa+wGUb8B6iYf+HBJqD4S2z3b//ybeJ8MJQX8emO0ciTZEnrtmOMtm8mmlj11LMRx7IX+FlfEOUQGzCBGd/xNAEdyjOho1W31V3bocZOu+10T+shqMsDIWJRU9H1y0JtESZyTFC4wdRx70rPFjGxkx+1Xa9xIlOmTzXbfBNVIKX6Pf9m+chPg02fAVfCH2Kg/9TH9Snbz+20HDHPkLytf/8ASSEpjn43rX5MDJnv5GPL1fJN9HRNVG1d/XFwsHFSSvPzXcVxOvrzvGqP1ITBuojG9ZDPdny6BeDi1Z9gAv3MmHQ6c0oKBsGMkTyu602VJSZPfPbPj0+5vK334dATeHFtAOZv1v7ayVQmF7/VZSWMA3P3AP7JF/PzRj354JmrqVxiSLMk7Y2rPIUz4tDAG/bI3n0hVmD0b0V7EqeSyOsNXbVF1VmP2I27CWZUlSRXT6ZIPhN3YrLhR3yI74NnkD2v0jGOXJC58QZ+ff/7ZgZ12xmic1Z7wnJ05iFUYXQIohlQ2cqNyLcJActZH/V3cigTvXuSfxSbpPv9WTrSTzxK8tpf3bCT4F6cvv/xq2fL3v/+9lbcgysm1/fBOCPekiPcU7G3YldnKvt4PkL6RGbUbEepTDidn4Wv4CHGSP5zjJ3nWTpP77dy4v8ZQGKUdVfxfGEdifSaU791fR5jlp795+83p4YOH5xxxkd+NyW/e7i30FyXwD9dnJLg4awWYHABRhmyCediD+DjzieTiP2Y59W3ng9+5fX1MWDtJ1lg59F4MKZ7cPoi16pUXI22RW7BZuqse2L/7xRPjNpsxoWK8wVDZOuzGNqc987Hici9DW37mcpO67Yhpl5HcZNXzpkUBt9bOk/okDCTWLdLlOHqrY2hqR3bjDPd2tfTupzlR0Biq74utjiA1FhEOtd/iDD6qT3qjJ8/py+RpUr1yYajGWv6ossWJ5M//1E4TerBLOko+OGuSYfAv/yCeIMFhzHTKd+p3eQ5M2njvu9qSjMkiv5n5ad/jVuDTm7kjn0x/M/67thHA/pH3IMKQvfCTPF5MMfZrrwkcuRZ9iaPIMjyDsS0/qyz9VXuLCwh0K4thJv7IxNzcic5G9KF+1DfiQmUVs4vR3QsHwMV0O3OeZKzOlU+0evl4T0PvIVr+41gYt8ZfGOWInXSNL8FfhEdmfiGm92mnExwlZ5w5X38bc/APe27cwl58c7rZcbMdZK1afrQWUpkgXfZ95KBrQdR40SS/3qTL4uziPo4FUSsmH3lERHFHqDbxtcbFsXCkslYsaBJ1Yenwyt7tKBdqodHyCS1gaFdnx0vcu7sWGnXudX4/feE7auODh5sENVk7F+tMDJj8xc50kE206LC6LGSbfZNecTlh/BbDFRPTmbFI7/wpP7EnnvfxqeI+/CRmytdnGbDrnkjYC06Q3crinxoX6WDb8AbxPQNLG8/8K5zT/ZP76u+er02eN7aU+ejhg9VfYY1+JudqAhYvZuyvfnnw4Durz+UUcmG4Gj4zzvgY+qitOMD6xWkaxjVc0fO1n87oQL3yDvlz3xfDw394qsrG94rJLYKqjMayhVPLfo8cpIVy1Vv92Xh23ffLHuII/se/+2dXc2aqTkE8Wh2IBBeIbEfpPiRTWynrdNv7UxDgiJitvH4Zhs5E7CG6KjPS7pe//NUZECK7c0rJYXtkstdZHJEyayCHbaZGUEOOAP9mCisnBZv9c0YZskJizrEFagMNBdKMwExQhlebIn6rc89MN3N8vYW/tqo/I6mcp72x9wD9tePJk33GqwShOuofbTZgaytwZUa+gIFsrYwNmPeRGOcgsUiYVgLus5/1fe2ztdQKotpe2YAoQiQZBMDkrO8qp/Yj4rsewCkJ77v024pkOkgmTkdS1TXtm9s1HJPDAXhhiq1zyYksq0xlC1h7h0EraNo68mo5XWCLo8lurPijNyDxwaO9MgfASfe1NbkkiY7jAXzmwGeDAEDP1PfOUl199Wav3u63RC47qs5WGAFkbKJ+q821q/p6prKc4ZatJ2NblevTdD+TYHpfoOGYGZQYclIcPicGfLguEcjOHRdQudl7qwMci6BepACnWnldy756rr6qLTM5T992ECDbll/qhYpHAotwkoAYt96GXZnIYt+lj75Hiua/bM0TAHOc9+/tLVHIGolXMsyXk/Jtbb8tMVn903b4CK3T1enB/R141sqkEr9WYh7n5z57/mx9L8lcScrH690M/b+A4gFOrKZIlmSwpQ4gbqIvwNQzgmO23/1IvHSSzBNQ+h9YAD6Qm5XBViR4Eursco5h9onUIlu+ITkQ5pVnAoFs6SFdeUmypHcFvAOcda82AKaI99XuI0A6wxeQEOAlIfqtclewPFbGsSXJqiSl/xHYyD7BnGx9H5BD2PEpxg1ZJLbKqx22l+5xdKyOOc6d7H/y0RlfN8eWrft8JZIBqEJ6mugA1oAWCc0EM8Z3ehdryANozbhElzADO1lxurhz2ivDz/ptu9rFPh8+kF2/ISUk/RExbGGRhKfejH57Jfwz0Wj7u+3dlT/tVp/1SXcSEfaVbusjE0T6i/8BnK1kMzlUP1oxTx4JuT6QHG6ye9uzX9esZo4M5yMBv8oFmNM3m4JtTJDxc8WYiMz8xExC5ng1BumG7QGnVpXAAn0CmuJhcvY325CEA9aR0rExexK8xGBPsNfpCIjIv+6L4Ou5+tBLrFvVDXDbcdFqs1ZP1/Zs8SYmpHMxtRVSuw/3ShjjVV/tCYW9Ct/q7T0pvFc71c9iYc+wcQkO37KB+169VTl7ldVeydXv2ua6VqnvGF0/lvRGgrNV/jMd8U3qYyewAPshE59mXE9f0jNIKv0NW0pq+kz3EVM//elP1yRPPiXs5r0f7FGSsSaNvajpWH0KQ9WG2mi8JGd1WjGbzZpkd5a0o28k1rXJBCqyupVy6XjGEhjUYgEE3kr6D8xm8lrSSY/JIfaZXJp43UpT/hF2FmdNgMJWxr78KftJr+VMfZq0t6iHf9GPySufMblVXXwqTD9jOL82SRjyGqN73F2v9DI+ELyVv3TTxPeL6wU28O9Mbrs3u+/+6pGfpasWlYSxsh+7QkyIT9KBP0k+v/y2BT6SbDlr/cwHTYKhfoM72bdxgEDUP5VZ35jEPuce9+8tQgi+Vb5xRHZxr/LTjcVN2Vz3ygMk8sb2IqJPp6Wb7hW7LQSa8iWjMduERHGRz4XTk8f7fRy/UJkmwY3L7pt+O38qBvXy0Eixr559dXp7rPrrXr4gmbq/nKQ66nP5kh3ZZEXcVXb3VG8yZ/Pz6DZEbjjPxFX9W16d/VSP2GqSbuLNhQsGbqOPm1i0fphEUu0K/+sjek/WriW3iT19Jr50b+VbOUrPfXbd2KQLPr7n5Sly1TUBfowzssN8fDxs6fifdMhHiQewLHwHc4t/9Y/JlspN77WjNuqb/jZOtJ0/QkD1f/1UnmTFs0V42l+7Ef7V1dhPB/CYSUn+FQa7GdsWGAwlHoQWn0hP8g94uPsQyfpP3lL9ydRPNtyzfVc/4Ebgqp413pHbcJC81WKQypp4Jxn09/Q16a2+SG+Vz3bEo56zqrax1wLIu/eu3zmVruTQs910UTmV23d4BhMfdLD4hYMLImPXpv7hwK4nj4mxnnvx/PnO0y/28aLprb7v7+yxHD1/Jj6t2P5h7/KJBO+euTsT5kJ2Vh8S3EI1L8eVv+P68te1tQUeayX4vb3LYeYlfY+Xkcdme12387U6azP/n+ww8k27hNOmrmsDwrs+hm8qU0yeCzWMabG89iZzXFZ6IB+Sms+Qb9QOkwz9/cnTJ6d7d/ekrvyUPLXFS1vTm+N0u75W0B8Tm+yCD0y2bKc6Xatt7M94M0GCmzRO4SzjGzYw4cZHmmjjK9irMZy8xYX6yk7T4kK6kevUFysPPOxfrgHH8ee1sXp7TrxY9f/pH//BlZlPiaUkrocBQx2XITJCICqj70iCCsw5ToFsM7oJdgSNnDIiqWcj7wKHPddq6LZu1LjuSa4GGaM1QwFE70Tl+kxZDsHLBxh9HVQbbAO1WqxrGX11nFdLN5tzzODoiJ2sPFwERz/pL/0AkcmZDpr9TMbtgPa2iQB73yHNJVOMifPdpO5eAYVwmkc4cFSIFUAM+GSwEyjVdwKcfu3Mogj6/s8JIHeQrQ0G5zEH7ji8HHh9Xv8x0mRqlUxlOF6k/jQr5r6SmPpYUmAAALxmsSUnnJJALbjX1mQGRqxU006BwuDoerrfQL0dCPsceHYFDGf3iHEEv6B+cbm3dWSrlVP7OFpnYrJ1YA+4Tw6rBU1EVH/3V18vu0y+1y9fnScFamNJqHvYev8Lwvqu79JVZWW/klyr3CSsJgl6Trsm+OgaG81+kL+cC3AgCZrJnwRqJ20Bjj0LCqhy4AA/+2e/6QpQQm4CH7V3rZrvfPDj2I1nL/Z21MpPJ0iN2mB2NftrjJssM1nFIQvaVthPILh8Yiu87u2tRbWZPJKS2oQUrw/qs8aMgFGb+pUMSCIl9gBDDj+ZTPrcJDPW2Ly3jxwJJHWfiT67Y2YiaUtqOuk6+9cf6UOwkmj3HR9g8tCEhKBcu7VHEi2RERxvjj1jnc8248+382eCbzKwKy8tniQQ4qp+bzxWbnox0Wp8JF+rQVa9xwv6+ESJhoQKgD8nUZElb96s4JssQAsQrI3Gwwz8/Z0M+cHkk4CkQ30BJNEBcgIoNqklroi35X70pQAAIABJREFUknC2OJ8z5rvHpNQM/gCVBExcTV4gS/nwABDED09SfgJmdsYu2dIEPOxMwuYeNjkT2upHINC9OAkEspNJZLZCccW54ygZ97DN6uK7JnHY94hwtgZDVIbY3PPIl+RCyCQTOfjciZsk4dPG+V1Ejb7ix96/vybiq9/Kbn1PXzN5A0S1IZ3lU239nHZPv7NefaKc/GH3OcKhhP3lsethJvdWxfW8VZjT9wPaPZMM2Q5Aqi4TDrU1/9336WsmfVapAsyNLVsvrSJJL12DBWq/yZpJjqj3ZhLIZ8NJQHz31TY+kt6rR1slDxPfSLb1K58zkxXkqSPaYAP4BRmRTIB9dViYwFaTg17FIHZSu7wkzBis37o/vNr9dMXf911tDvP0gwgyaSeWLzLn2HGFtKzerk1MVnu6Vr21pckZPjI92Q2QbozH5BaXZw5Q3b0Ys3pmn3VdbEpvlRX+hKNqezKaoKzerokjPZuMMEL21/hJRzfJ6uSqHenLQgorsNIJcn5i72Sx+7M6s9VktliD/PyCGCcJry7jo78tVuk5sZnfY+PiE1u0yIDt8621tTIqf2HZO5vYhZ2TSSzaE1R7haoJ0mTlC4vdyfc7v/M7S9+VkxzGYn8jUY2F3afXx7ogP/pMHot70ptFLZVj4Q/7l4CLOcZc9d30B2Id4m8l9d++WwsO0lf6RfB3T/d7v1F/y3Ml2foa3uFTYY/kZdvZGWzJ73U/wq5nyL7qbsHAwDK+N9b41uyVX5LbiFdsATHHRnq2+PnlV1+d8876OvlgaLtT0y9sIu7xKTAMO5DjwUr8l37m2+S73ecsYHm0xQ2TOKk9sDe/bgzQL1zILuC7njVuqt/xbROTKBMWhQPlJvwDQs6kAP9nDNJT/0/MJAfTP3yccvlt48SKU7kf+0LEyvthQu8XqLy5oE0bKw++pTdYq/+TRy5VfzQBWp3e9VGZ/LiFG/wufzLzeLFCX8yFfbV1+qqNcfbRZvw/7KScxo5cWhyEXxGPxn+fdqDnl8RX+UzPzQkQflnf0ak4rw2124Tq5HH6HtFYGSu3P84zT+b82FpJ/+DB6dlXe4dQzztW7MnTT9euuuQ06QIL9Qmz85dstO/SRfYsf7/ZB3wtzG+SCrYVQ8jZ98nXCvI14Xm5MVl1Z2ON0eqLoPy93/u947i7fWb/i5ftkn22dFR5OCE8Q7phayYOxRf8BOwoh7XwMJ+QH7683ULYt6dWBRsT7KA2Vq/4XR09lw7kSOnORI68bGJrOF3sgpf1Qd8bN9UXt1h93n/Y/fw038vWkw32UM70N3xr32Uf6SpZcUlPn/T+mTjHb86YBWasHO1NZ9lW12q3XFCe0Fjk0/EQOA52UhvnNWMCt1RZ/Q0vwwJyQvqa/dl3cgt4J/nleH3WJ/yUnUbpgex9T7/GO1/c9Zv6lwtmKxf/+V//o6upkAoG6JBf/rdiTBJixWQd3SrVHH+zGcBSnVslAKWOlgzWORFQCZ3RRPbVwMrqJ6JyN/z6JV2BF848uTKGfusMwEYADrSnHLO9yY0YqqNamdw1Sq3D1hbAY2BxmEAP8l8SUP22RFauWfjlLI7ZQQNqb8NtdfbDpZ/lHA7SGSCqs6zurI6rq+uzuqtLApwTQbZVJiCafGb1OUmEzUy+JijsrMtWN80ZSoSWdte27KLAJ4HK8eTs1gujjtnk2iFxqn0B3uQw6y8I1EYkLUNmg4ALB54u+5Ug9qmfzIojDSVbkiGGz2lIzNNfWzybZLGlBiknEAIhnB2H2EH8OZ9WQnQtPWQnta32WrGAIE8/6bE21LaCRX2XrEjdvktHnUXed1998eUZcLOl5Kifs+nKSV9WA1SWMVlbORxJZLbUOKsvehbwSK5szriujnRnEqe+Br76jhM20YSYQKYKJOk0OSLBs/vk4Qskc4AowASM973AjUzgsPouPVnlvo4/6Sy6w+ka24Bq7UuW+kn/AjbIKf4hHZh57jt9thzo1U5wPzmO8JEoIbHTQzYgMa1OiamVF+kj3XPIkp3KEpCBhPyiLUXJwgYXqHq0j7l59vz50ik7SpbuNVEk2UKSILIQTwIh0NfzfIRy++yn77IFAFTCwo+n3+rVT31asWMMbn++ia1sHFklsQRqyb0B8F6t6KW6yYrUmcmkpGwGX4lr93315ZebTG1V8UGud90sOBJAH9F5Mlulx6a2X94rl5FAM8j2jMnKZIjgqQ+8KK42IKq7LpmpXyQB2t33MwmywqFrYhb9AheITnZQWRPM0d8Eb30PNAGO+hNZrs2zrMqoLfk8ALBPoIvdVgayor/1Qd/7G2lAz0CgcchP8DkmacX87tfmdl60wwJgRihJUGayNccWH4R45Q8lBJUjrrI1k1B0qOza47nKkdz3N/+pjcYdcOz/Vh7v8xj3qqHKK37QAZ88bYBOu1filEziK+BLF5K3vjcGJf76ZC9I2CSXFyH2nOvpObsqQa4/EAqSkb5L5n6yYX0qPuk3gF1S0H0wFz+X3PCTWFWMze6T1wr8vgtPJkPPRpzCBxLR6pvkhL/5KnUD2PW1GApgd6+YKlGQlJMTNqw/biZL+gj269l8Lf80J6B7doF2q3sePVoTtPSZbqetpleTsWyr563Gra5wWCut0kkTdoghfrn/k0Fyo007vu8dc8lV3f3U1u51nFnX3EPfyVifIRbFU2Pcohz9xC4R6cXy7HXh3a/fLB20e2D5qI4gOPyZpIh//8UvfrHaWXvzx/1kw/wpHC5G9jzyjk1YSSUWyUGqO7mtXErvtZG9zsmm6qvfjUvEafXzZ2yuPkoO463ryBOTk1bPS5Dh9sqjg0mewGKIOliIb/dZXy9/cXFx+vKLL5d+TfhpT/JWD2yGLOFX03k212rw+rEyk6X7aktlIrb5g3mdX2Xj/JcYCuvrK/Ft4iYkUWXxB9lPz8znkWbZcvb7vHc8HLbqKDy5R+3L33U9XZhwq7zaZkzwpfIcY8bkiNzJasuOKOgFZ+k0+zGeYatznLz67stH56QYgmvG2Z5PTvmNPkfu8MF99lzvPpK7z+dgPXYptvHV8onu05/8+c1cFM6sDL4XqQK3WMhSuWzNLgIxbWIaY335qV7YefhEcSkZuqd6+hv51/9f9ALeFy/OGJ289VUTv/mVm3ghOeujMF+ydm9jH97WxsZN9aZLZC3yJ513nc/kGxBJ2lf8hQERkMYFHkKcXJNXR7n1Y38bc8bX/GQzsAXfwWcv4vPOnbNN2nVaud4BUhuS3bNy+fyTYzgtkkzuyrSorv7hd9hAvI/3byRfbdc+dgt31pbKrD/gDXKIi8kqr7LjADbEW4jxfJV3kIkDSLo+a6sJTvGvctJT8siD6Ke2lg/gj/jT/Dl5utbf9dmjx08XCV5dk9hl43wBzNd14wYmmXh65lYTn07fKc4lv3jM567+PAjJi6v9AmUTv/F+8UP1Y0Q43JHcvQT8+fN2WD9bbem77mOfE2+mq9oBX8Bb4g0/lnxdS7b01/nx8Tnt3MFHsG82za8nc8/QW/Zigo0dmWij64m1Zw4kTzWhkv1kh3/913+9sECLPfPjuJPZdzPnEhcsqJV3pT8+S87ZtWwpO6muVoLH4bXYSx4kt5Br4HSM4/Q88U5/1wZ56PJ5xzu+YE48kRhYX+AEkOfpqe97vnEvT7M4rbbcjOW12e4+fIUFCtpTPcabtsE2/uertCVdw/zZSvLjJdhTbb74k3/1D9eZ4JxmBRTQE1aQ8TdDqRHOzO7ZAGWd3bXI7CrgVHo2QYBqZGBlTBI8Qrp6keCV28xOL3X0A0gwcsmfwS9pqQ3dk5HU6fMsXys+EKOSEkAUGZRs7gXSJad99lu7DRpvLU3u6gSWe7Z7kOCtBE/eriefgFz9EqttnJ2VubcpcRIGvaSvOugZmOO8gJraQ+eIXeCouiPB2xZsYCHSJkgSPJ2/3XcBwH5zaPQvyd3l7u0KyVx9yqvdEr6MujZ0bR0Hc5CMfY9oW0Tnq70yWiACyiQNywkeRDOwCIBx5Pqpft/Jyd11HArCtsQK4BbEaregeSYwb+3x4e3pk+BNF8gEA5ZjYV/ZRn/3XGV3P5CSDXX/sy+/Oq9UZE/JX+Aw49qYQpaqMxnTFSAuwAtynIKJLivaep5Np9Pk6hOx0HdIVuQJByQIdI/ZWcnqPtNybzfvh4M10cMOjWc2yGEhCIFBM599v5zmgwenl6/2yuvqrw9N2CDbjW8kdXIgVRFz2VXlIVAQBc6+/bSE9pOny+GbfAKsaptALIBliwAO8CtZmElR9Qj22q6vtKP709Mi0T68X2do9hnxP8lq8iQLcGRcSuonoFWv++2okMSIB/WBcb0CxkH+Akv1xRxjydkvktv9lZc86dxLd4GTmfhIWJGN/V//9mOHQOXMBM+kDvtSLrv+286WO16yU/sA6HTMxiRF2fkkDoAtsUbiLDgjwtk8ENtn8toGWl3iJ6I6PWWXEk8AqT4XN2agnxMV56R5nDkHgCSL3U9W85EbqAJeqru/JXOSQj5Qf9I3fZAFkJMwVhag4TuTC/zRJFslv+yp+oB1iR5dkxG5nSy1szbM/mkHbTsl4AFJNhsEfoEnbfQ5AbhxK/aLq5VtYlacSy765BeRMchfSZZYMxMYtqktxah2wlVu9lNZCFIxEjgHVCd4tWrMGOw7fS2xnkk1DAEg8kUmgpIBCV69Jsf40z25vEkUMQZQNiaT0+Rhn9WJZO0ZsSH5LCSofskvgikZxS+7CSdRUtklnMazSdDkgYlgUySNhCH5kwuA5+MkPxvP7aMftBXOgaXFu+yE7BJlhITxyud1Xz8///nPF7Zs4rp62P0cN32f74Av0qtVfeSVbCP/kltSme7Sl6PYaqsJFrjXIgOkNH0bx1bepkdjEi5ZOObZs3MsgAEmlu85W+yTESkrrknU9QPS1+S/uNaRMs7D5L/0c/dUXsR3hGx5Ru0pX+nTxDdyF6bs0wSfhTZ8Vf1npXftQeRURnHU4g/+RpzvXv6Af65N/cBA6V7c5qPFTf3Bv1ZXMppM8BxbFDvYtTG4MMjxEkj+nP/gK9ldZZZcf/XlzlXEVLY48wyTykh4EybVKwfjf9grm5QvKJfPpw+Emn6xKqw6+TW+Gj4wnqqLn0RA0vf0T3x3Mq284007kbd/6rvsUYxIt95FI553L4wl3yETGeRGyUb32awjArKHJu/SQ+X3Kb5MIqUjajqPF+lI9+nJuEMQ1lY2yD/xG+I2wqPPdL5Podi78ZKzMo3/SK5sru9gKSSlPK16+NnuE/8QavqX/cAXbLT/07Hcmw/t+euc+jqedb/x0mcyqxMuNPb4iNXO46fv8g3FV4S55+SdfD3/X1v7W187w7hy5U5iovEkBuT38kH9Jk+6bWHVPgb2l2cya3Iw4vmMMdqExGbXySpXk1+mz+xj4vj0iljsU67ffdNW2D198b3dk53aOW/iDFbJFyZHCxv7NLHpeTpWbjKyq53H7NzR+CcTrFxbjPPq7ufmuJ8YfI5xOXpl1eewhfhGLxNr4WuSDXdAh/yjGItwLI6nn55pt7g+wwUgKPEaK3ddGOPeIsErV79NHz77aOJofqV6xAS4Gu4zrmEw48+469MCD+1Zcnk56Pt99IYJbjuR+aiePfN0F3EDe/ETTGkSuXsqN/tfhO4nn5wxD9JVv4qn8ls+NflevHx1ene8lB7GnvwTP5UMcpTaSK+1I58G1+J72CP9GDv07Xs2Uhtqi0Vjjlqddq4M+U3f4RH4iWSX+0+fyRZg8u757NNPT3fvdLzLy/NCFr7XpLoYoF3TxyUPXyEuwCqLdzhwoz6F9fBJyS6vlOv1XTpNzmQxcd/3XatMCyaqG4axGt2uHH3VJxwI17BludSc/MX7FLuR9vAwYhwmvfgvf/j7VwlmtUqdbavLJDKAes5HIEoxEUiB8gTPiSdMFUkEJTYCOjBhZq6GmxGvcyJXa3TlPX/+8jtbKadRaugcSIwnx1y5Ec1WiFY/UkqgFDwbHLWJQoHC6uu5OYD9Xx0M2WqMOlcHIj7TXffdvr3P1OnedFSAkFghU7p3G2LJ714hbABLZtObOnpOEjIDCGJgEi6cGlC86w7sb6JegObUgSgAsGBia1oroAEv5BQyKjmtBmzAIKg55PSSrJIMx+BY3SM56z6rPA04yY1ghtzM6XCWyhZkDF5JFQfw7bcfln10PfsV9AA44DRbyD7XRM7V3p0gyQcOki+dLLKis4kOfXIOygBIyIQU1ccrEH/YL9Axc2USILkbm3YEJE/BFRGU3uufvtc3lZHNO6vfCqj62yqo9M5W+2w8czqAX31orPTZD2dUWQgRBNIOstdvPkaspJ/1IotjdRlyid2nHzs7kGG1BfhoxvlnP/vZWlnQmdcFP6TzXEGNFDY+Bd/+77vktHoifaXbtuwiANIX8NTbl5+04qmXabx6dd6GXBnssrqtZkCg9N0kVpAdQBAbqo8EB8Al/UwyCmDrJU7NdksiBK/alO74NbKxK4Gs9qXf7iVbum/8qNtkmeAEBPH5SCNjsTqM7epBEPIjfUokq7skT6Las3xFbUJcVid/ZuJMwtv1mXxcT7rsc/TFKoldK8EXYLraK44EeoGXXwW2EQF86yQIxK4+6UkyBDiIFdlDNkbXCPe+N0njCAltVQZwNq+zl+qWNLMR4xGoLTb1Y2eTBEgSItm1Ik5sBizYUXpmS/wqcpKe0gMf3z1WiPAdEvDspbSmo4wmiVKdE2jPcSWZS062RafVb0W8OL1kur2ThohwYwKxRqYJXiVYk1wH0umh+ytDXJ2rkky4JrekfrV17BiYwFGSxx8AwLAHkL/r3jgAEWnyQbICY9m1Q/eVAWxKDCuv5xA/jW9jh/76n+/sufQuhvNxffKrJrV6pvFk/PmEfQDOSWyKjZKP/p/JEUyWnmAR/q52mIiWvPKJkptiobZIcnveGEuXMFHX+o5v48MlE+uh44d9npO8A7OJV2xATBMva08/Jk+6H2EIE1Vvq4iKb+EJeLZ7+R7Ep0lXfdr16pDoSNxmPUjFbKPykiUdVD+Sq/8rO/0WG030h5XE7cp2HQ6XdLouKamsdAIn8Eu1PXnC+31a9UlHlSMuIsMqExGiL7/9dh+b0k/9DM+Er/upPekyEjz8kDyIvOrUb5Wt7yRcXUPm8m0WL1RuP2KzVXEWEel3pIoY2f9hoNoE64iHJkrF1J037Hf0INZgO8eZGI/scdqMGD8T6eStLRZPiOvsKFm0rfu+7IWeX3y5fEfyaRdiRbuQD5Pk6R4YqWeNMz7FvfwPPNwn4lP+wc48K6nl19g/f6E+fqb74aTkgGflXnRV3en6bS8CPVZXimHVJV5la8bNJGRgLbaBzEhu8UgcSdbKK14jDbx0kq57Zi6suJMMd3beNydGkEbwrfhTu5KpH4Ru//cLf6d/YyFs0UtB6afnrVJOH8kVbpn2AreL15WHQOmamC330kcwlLKSka/rGv/LZ4o7Pd99cA0iSf/AiNpdWcZF7RFP5vflVrBr5ddfbDC54A+2KaYZoyZd6wf5m0Vi6ZkvSQeR4/2a6Cx+l9fkoyyO6z76Si42MAkrdmzii80kU3/TOyybDJXT9wi6/odXuo+vNb5wFNmaoyT53j7zZckp/68MPEi23I93gMHK8Cb71w59D6P3IuBmZKatznGarGyan0U4sv/6Jdnri4kn5e7JiyzEl+jT6pqy0kllhy/SW/FAvgK/VDZ8Uj83pirHTnrchsk82G9xDMv2WvT08dQLPftOLIXPKz99zz7qvn7ltXJmmK624wOMG1jTOKgdE4NlQ92jzN4XUJ0f318viJo5Ff8Ke9Sedi+fTvssZrGj/iZfurCAzsKkdNC9/BQuhH30/MyP4wF6j0s7QKuTHnse5kd+ysfkh92j/MmDyBGmzLD7xN98l7EjF0qX2RVuTRysLjFt8j901v03Jz1gT+NY7l1bnjxuIvj2epeDvoCdawPbmj7zpg8zpsThZIDn6n/YItmTzeQrX6qfjFNtFRcbI+JvNpJddU3+gR+AkemgdvPVOM90BwPJ67rfLhPjoOfsngkLwthyOnZ+8d/+6J9cVXFBOEeVoDninJ0VB8voj+M4EGcCrhVpdSDSw7ETgnfPI0oB+QRBOk6iJmV8/wc/WGfcbBL7+Znw0IiZ0DIiiXn/S9YMFM6QQUzjBgIEKIlp7bFKKqXqzBncBUlEBsBe+5PRFuYNfPaW81bHJl/31qmVAWjNQNBWoF74NPXGEOnQoLE6FeC3aoyxCoTLIT18eHYS26HknK6PyABSJfwAYnpl6IIxwLJA0+3bKyiwi2Sdq3JrLzvSH4ig5Oz59ASgZ4/pBXkgQZVEI+x6zrWeJ3e6FYSswuTwtx6bYd6JdO2iZ4OSI+WIVxDKyfRCw2O1Yt+ZxRRIZzkCPDAHnALRkivEFYD55NHjNf4k6FavADX1twFcf5qASRdWS/d9sphta3Kq+m0LZ3tAXjL0vUDJSbN7gQA4EFgAhAmCAbcmV/oF/tN/3zmDH4icq3NMhgErycV/NG6S0dmeyfJqvUxzH/NSP2aLABkCZAY95CkiqLGRv6uO3/3d311+sOcDK/XBAnbNZD58sMZO8ji/EwABTB48fHC6c3snHJUrwQOQBH7gne9K14KvwM5mEC4TnAUqHh9nVCq77yVfghf/gBBLXrtIJGMSV6SI4MVHIhkleyYK+QPkwxyflSUxTX8zCe67bBSITubswUqx9AZoszXgaSZMZpiBhb4DZAHwFVeOZGb5+Yu9al+AbzyRoz7k2yVLcwwAP7UbcUW+mXgBK5WbvSJYKxNY59PqWxM8khAxgJ2ql+8y3owx/SZhlaw3zpOruhBX/W3ck88EDN9uvAP/02cC43NGvuezEX6n+xsn+kKMlxDrS/5Eolc5VlGIu8ZVeqsNdO+Ys/prTtic++XO7fPLcqsHMSwxbgwDStpZ+yfhNgErEFhfKcMukUn6zsQ6PQOaJUHAK/0bowgSk7pi2U5K9ssTuyf9AJzsM1nI3yo2/hXROYEkEh3W0v4JDGv/7IP+T3fVhzDWJ3xX98AXsw6yIhiRAJIYiXf/25rJt4gLJuu0B+5JhjmZ1/3Gz8ZYeyKs5yVv4lqJMDn7jm15DsZCeLB/GK32SraN1ZkQaa8Eb5Jojp6Zvoq/FyvE4Ylxq4fea1P2P5NxYx/ppv3JOeNK/2eL9WlYrbpho5tkbn3Sj5167CVbQIrAmzAfX8cu6RQJzh8Vq5ABEpX8QO2IpEbW8cl8HiIKXkRy7heo7lXuFvN0T6RW8po8RRrLWfhqfcwn9SzSme7Vmd4RCca0RRE35eW7syXxsb9hGiSM+pHS9Nvz7Eh+w8dMP2HSAfk028WOYO6+s7NK7EE4IEZqa/0hT/nib399fplb5chraoe8L7nkDv1tnMCUCGO6mtufjQHjSoJfeXwu7GQcpE/5TXqrThgJ8SGnMB6M0xkzKw/RA3PCD+/eb1vXZ+mnuuQYiBbkH71Pombmi4jV7EcsZVdNynTNhAqfCxvKNVecOMiuXgYt13bkghwrHSIS5SGusQXYP/npREztpdWPjvcoWHQjRs8VrHYGwMUT48rRqs8iGgt25Nv0T3diMGLJmCTXzOG1R37hu/qdv/JpvKgHqeh/8UwcgSWm3SGikaxsI9vuPUXOdRaP+r7v6jM+r7/lP3BSug9P/PqLL05fHMdlZpPd1z2wk7gIq9UmPh4W7X/vhBIr6FKbqi87cXxZ1yOJKj95LdKASeQ96SJZrKaFK/nE7CgcCA9bHIAncEQGkp3tw9l87cz7b9++eyb29GHtmSRncvBVxkP/011tK97oS9xE/yPkHF2VrRcbEaPFE/oW28UxfrPyJn7r79rgPHY+K7lxB5VBD9Omr7HMaa1svn1M2idn7Zez1Ic4AgtZ5GzFPYsl0nl/22WFYxC71K2P9KU2wMrJnQydT9N3799dY0Jx2Xjvkz9Z+Pze3dOdO3vyrHZXpgUasFC2kD4siMrGto+MQ9g4xWKH6oNr8HWni+2nOyY0PVWu+DvjYe0z9uUoOCTk9cQ3+kwMwVt6prL6kWvDPibvpg0mX/grjoEc8jV5lwl8cbJ6Zzv6v7axy2zszu3L9fLqOEa2wCf2PXyBH8MtKJufkmPJ7enNOE3X9QGORpyTQ3S/2CLW9p0+Tid2T9hRml1WPoyPD6XfZK7MfuWFJkQR59ly9zXO8YdieT4Up9C1vjcZwMYv/uO//AdnEryZwRqZoBydZMYMgE6voATPaBMw4c2mAFpdS1EJUeXY/4TuRzINWNcZttwug34WEbW3wkumkULIG0CRo+p/q34qDxCQdM5khtPgCGoHcJ6CABHgTMeSR6dXZnqagRYgNsO1DXQfhQIwksnsLIPZzqIVSxdLH3QMhEmA0oEjaDjuAGodX/2cHzLPAKrfyNui3raSMl4gu7ro52bibPCs1RJv354JLMFa8m9QaZ+ATV8zEUbGINiRyenPahnAnEOiv8qtPWZks9+e45zrt3TiGJM9ADu37XrllL6UjCb7BO6Vt767tVdBVx8CjRxmpzgdg02yIzEQTAEKicQKGHfuri1H3VN7+vQmbgR99dYedmTcCc6CQPf1fPpvq11taIyzbclz7Uo39acxPZ1SzyNrgNbKRSYKuByYYPXyZS8t3auljZkJGFyb4wsI3iTQ3nKfvOkioFkQVk8yvVyravdKhu6TkCO1+pwJYH8jI9iTGUSEgGSS/tpmdHm8TCL5zLLWLi90QFKROTA4fwRJEyCc+gwAQK1xIsBXT+Pi7bu3yz5uXd5aq9KTj26NGytmJZYTAFR3ejSjWvlIRGQy++868qA6yCvISAwR79WbDgBL48mqk8rrt/8bn8Bez0fYelmK1SYSGTbN/laf5NfHiz7ZA5BVu5DvK1C38+Riz4gDf+SWINDjJLgAnsapJAOhe0z2AAAgAElEQVRAl2ivdvY7ks7uRa61pbjvgN/q61lgSZJsBrz/k1Hy1ycSiB/p+doqCZsgGkCRBLgvOcUzY4UtIqYRCfwpmxX3qodtVgbCsGvONKyMbEFfALfa0HhGzPDZdvNkG3w0nFF54lDP1WYAETjqeu3t+TXeTzs5bNKye/hbYLJrk6TlI7qGOEbgIVIqI/uGQxCoiCv1wDZArYTL2J79IH5Wp76YOi7+73i82y1BmTvNkET5d0ksfVWXsVGS148YJNm/6aOQv2IzkqP7kU09YxxJfK18m5jKmBGnjOFkkKzWLu9sQfTQkYk9cRj5L+m1hbbyJvHRfcl/c0Vk9yAwswU7rIxz+oURkwe+7Du2X9slCmILH4mYYXNstjYhYSWi8Ck/zzfMviEzwF6b5rEl8C1cDPzD1MgC5HrldW/xKRnTfbYx22Sc8DfJnqwwmgSrZxwLUlldT6eSTPgHpshW+6lvStR7PvIu358e60+xQezls7QH8cLOtl95e96tUh3eGYLoTweVV73GiLGh/+AF/rdy7ULsu8pFXkr2TQBOwjw9+eUTqptP71nkEBIZFpc4w2VwthgwZbPijt3rdwSRfud3JJMwMSzJd05iFkl2Jjjzq8fRG43JxiN7h9OMk4knqgOJYkKY73Z0XXJNjF+5c5zPyU8knrFlnFj4UJ8hV6eOYTOy8Lf6BTFTuXbernPz37xeKwvTNVufsdnY3ou19jm+cisxWXtm3yLdsy+EciS4PE876jsvo7XzCwF79/aeZIfXJmY1zpDz4nj19VsZc0zWT8o9447LW+cJsmTg/xEoczehMQ1XI/3km+nXGMlfRALZna3v5QJwq9xCniVGd5/+5I8nbjZ20r8y5zPia7bEPsU6uK3yJ3FIV4jIhSkPUsZOu86852MR/mI//I7Yq+1sp7LkEz1XeV2DofqbvSunduun2kYePtFETfLyo/EEJqTIZ0K08uZOMnwO/YqPydz41s5sou/gw/rfBG33GQOeT6/80spnjryy+2auUV9bRNC7u1qwxs/IrWELWIT9i/nlufkpEwxIYPqky8Zs+NNkRf/jv2ZMZRswL64jeeiFbcFUYgrfKN6zR3mySabuwyWs97rfujzdORbnZKv9zJweCY4r4WtafV+7k6uJDpyed4HQHV6nMul/4hnYd+Kh3g9RuS+e7WNscS61tXImZ1ZZS2/3s5ttOzPvpTsL9fpfnMUDOHsedwgjTTlXnLy1d0y9Pt4BMPNTf/esONTf4R6LieYE1/S/cozuq93sxz3iKPuU0/SceFBdjfF++YTKcs2kk5wqTDZzsplD1ZeI9OpcuxHaFXMRJt+7HPnDvs8Oqh853ncmKNw7YxvMp29qrzK6Vh8mJ1mnr6g8vsBYhzsqx8LU5FoTh8d7juBhdfHL6TjZLHYQG3AJ+I+e96ycgF+Y8sJK+R2+adnRf/jnf/+qwnMaVv1JhDQ0QcxQIAkyGoSWpAUJVWUNuBSQgeeYJI2SNkZHoQklCak+gPqbb/bh9ynXzFl/CyIGmkBBJkEwEmISJpwlklQAQTabqUjxZqzca0DoGIlU3yOBuseMp8C/AUar1vY2ISQE8FVCko6SxVZLb0Wug82Ocaq1MeKoOnN4JRRmODgZ53Q1wLxMsXozztpKn+/etZpjJ7UMl6MFvgE4hlM/VzfCylnKHFcyqwN5XBmIJytXcuJ2HHCEwI6kL/kRiulmrhDXZmAWmZI+1qzlkXCx7+pqa1Rlf/ppK52uXwaQrQp6m3i4cz4ag91Fqnz4uAemASXgIZDTf22QVEimkGB9J2EB4utfzrhrr168PK9e7P/a33hK39XtHM3qQn5KVOkC4aFd9JEDrR+BXkRaukRCIPCQQsC65AFAqx1IocoEioCeFy96wdc+m65fMiK2+IWeo9M+yQwMIQIkO5XVM+n82YuX51UMtS2ZOHmBUoIvkWbXlZPtAuLAYfdL0Fdgff1qnUxnYqD7qrvytAtAESjpW9KJAGL7q59fvTpPDs4x13dINEFlJoatUKr8SS7xUVZECD71r/v4cSt/JiF5MzmW4CNogMaeAY4EJYm0ZF6yiiji13sO0WmcVEZ94J0AAHY2CKxJ0oB/fqj/+66+MKbI0HUTpcvWiy+3r+2QL0cKAtd9Kt846XmxrTLZp9iFiBLT2A+bNjYAjJmE9uyy42NigN9BgMx+QfIK8Pp1+qLKkkg5ekg/pBOgbU4id82khyTCGBVH6UfSxUfyQY5bkhAYFwCNBIHN0We+zLE0fWf1kgQ+PUhm85GNn0n89Ux19Z32ffv+2z0xcQDRmYxMnKBsmAbYQmRqKx9b2zbptomb/EH1GiMTOCoTeZgM4gIizOS0iaKZ2LHDzoU0sWf8Fs+toKC7Yl51JQ/fwX/3GeAH3KuPP5HEqs+45D/oJF3UXokaogVxWZlWZvD/QDHfx6bSA0xSefltzyA5J4ldvZNQM+lLf8naNeRItsO3Vu5MAGDaZDMWJA302ydwzxfoe3rQh33CrsbZnMAhE6yob8SJv8v/sKm+4zvFh8Z3mE+ypT9m7MoO4O10C4N0LXkkJD0L94qp5JmfbAMRUBvEHwQzcgOhY8zxVSYf+n8S8o4ESGZ4Eo7oWvcqM7nnZPO1zbbq9foli1axI7qQgLVJG2D76pATIMOmPxLnEVdynWQxNhAsdAHXIXkcE8RWehaJAhulLwmcZJPvFcMRrBPTI1SNsT5NEpEjOz8v4hhHHOWzq99xBtUDk/El6aaFB5e3LleMatwiusXBdNp99Nz/xpbx1/cWWrA7RIBdc3wlvzV9qPEGW/DdyAw7yZJJf8hb9Gcy8YF8kc90mjzlVZWdrC06ePHy5cLfYZSO1EEIJQd5qzN8Xn10o19nvimpN5mUnP3KGRFR7MM47fv6tLauOLx+tz+Wi1afhWvJUH874g5eR+wiY4xJtkOni4h7v3dQpNfKQnLJK0x0wTYwGjII8Zfc1VOdyZNs0974eXhs4t78gXw+uzRp1GKYdor3v7GS7P09iVW+MfnzqeJAdcjpxOX6BsFVG+Wfjryo/8VE8YEfq9zalKz159ypUzkwKvnl81O+5Gf39QdiU04qDulTMngOsSPvrA2I0Gy677XF2CSHcW8iu+vdb2FDdWf7MER+wGLBiSPZMz9Ye6xcTt/9wKz8L+xUOYjo5LAb9OHDJnr2sT/4g02ClaPtFdfVgxyFzWpz94lD+mDifitLTTDB3Mn6Xe5mr761sKMy5Gj8rVggN6xd/L68RZ47/UDypk9xuT5bky1rsufhWglO5pmX1J6eS5/1Fz/W88t3Hb7ISyrTQ37MUV2wMZmqXy6fLhGN8lr6bQngwjnv9hiCzXu+MVL5xu2KXwc5u/vpevW7fG3yHpUFxyWvMd/15K2MftOfWOra6SJ+7f7p8piUEfOUY5KnvsZ9lHuku/og3bAv2GfmPibt9DeCedoCbs/Co/rEcUgwaWX3fb9ilUUtuKF0Qu+VwSbg3MahhQPJ3SKr+/fvnh4cu2nxHMnKxueOP3o1sZIO0gVOkA/XN2ymcWb8wqXJqY58Uv1RuenO4hV5a/eZBJez9QkLG7vGkLhookW/Jye747N94qrgDvlM99P7tJ3qvPiv/+YfX/VHTg74NhgkdRJag7n/+9sMlkCFJGoA1jl92sbAkOvQrqeoFCaIcpACcfe9ft05k9tQuw9ZhYxLGRIOgEQSBWSqVwfrmJTVj/qqI1mTy6xTjrB2IJgYR99bDWHlGqIuOZt9q2MLOpzhJoDenLcV1rFmnNsCWl3JMvuhCQCkUzqWvBpcyW+W3sCrzp/+9KenH//4x6ef/OQn5+RREtl9AvpOFDuuYK8+TB4EziQIPAtEZhcF/T4lWww0eekP4JygTrCr/GQNPAJK7IET7rnazJZ61stiJgGOJEgvlVW7JBSAuqQXWXP//oPTD37wW8vZS8wkyBK66s8ukovddia4YMjGJMzJkY0glcxCcTqVp20ruTjsz+Bcgaat59/slU2c6gKlx6oaz9sOswbxQfxaaVC9AFbfm7RofGZ3tdNMOxk4MOSIAND/iDVAi62wlz4FA0Fp28aLNcGCeNLObLn2eNHqTAKA/cr55u3b0//71a/WvfVDdmuL4AIBz5+fXr3eq3CqY279ql3ICSuaaks24iz/lVAcK/TSxwooxyrR5AhILVnffnNqBlx76xsOvWck25WdXzDLiUzrXgD671ol230S3ZsEDMKef3z6ydNli22dBAiq35n4bFCwRnKYGEDmsCekZZ+AnT5k9xINtmG80d8kFowJ4PamvSM1su3kRthmo87s65nsFBFOj/Te5wRPjqdJXnacvgCQzgR3HjggWR3pgH8w1tgqXyRJyh6sCEoeBIPnqk9C51njnVzO2CW/mfDGV/4KsBDvxK7qoNfKrI0ACXn7rFyrC7o/HTl7dsfTvRoBmAL6yWMSaQ2KY1a/TzoA0thq3yVL8iJlkWmSD3oSL+m7MowFBIp40XgxoUAOYB/gr/xsCRBHLNSnb75+c15BU7v7RRKyVUAK0dL//IU2IHWMneyRn0PA6VsTEZKFnpHQSzDgqe5JL/rDCi0kOPvpmKf99070EB75HC8iMmmOAKmu6u65dCXZMGmNyBI36hfEomTLeOML+5S4Ae4IBaRD8jn7snoBdxM8lYlIrKx8thgu4a+vkVn11yRaTNJWtjE+SXBjU/slFpIzZFR2On2TtkoaEQNdRxwac2yRr8zW6BeO4Nf4a/GMbavb5EP/TxxRXSU5O2ncyT3b7DN9evGiY/hgG4RJn4jyzhav/0x8Wv2E8JU8rMT2OBLI/cmAxDHOsre+pxvjIT13b23pt3LZU+X0t1iWrq3ISpf5KLaaXcMxksH6rP5M38aAMbT1uBceIMX+P1v31qNZdpz5Paurq6u6q9gn0iPZI1IiJAjQvb7CjOG5sAFf2sbMhQfwBzBsY+bCBvwBfOUPJ4ISSB1ImtKI3V3V3XXoqi7jv2L/soKJSSCR+e5377VixYoV8cSzDpvfh2H5a3H2YItrJahkX1Kb7EhkGEj+I17o82RpLDamuhauSD/JAU+kd5NH9csswJjzlPvMtvp7d0WY3Gjjp8kjZhIeHq+sruu37jc+TS4hMvuuBU/d6+zpvTI1mSSx8M79e7PAobYibdln9++EOD3C+yZqam/X4HgEYzryDhsr7cR8ySuyWfItnvC39Vf9oA10IBY3NsJxlW9rOL1tm0qHlSNOHZ0/mJWF6anyEeTJgFRBOrI97TcxABsjAtKJ8bBjnD42OdxnhHr3ObZR3Oq9Qf1fWem332SAFYyZysmevRhYWXId/kXMp/dX3706MdQYNM7Fy90OfrF6xDSEr8VhSEh4MLnhCTadTNrcX6vr3Sv/gN/hPjkaH6Zt8rraXB38KX8LE/AllQ9T2KFSbp6dyJvExGylMhFO6TldWbTFh1Q2HkHOlS1te62M9GQhWDLwXfIYcUr8kieIM7Vl56vVi6SPB0hHYqKFDjvn34snure+sXOpdjo6ZXMi8jLcg5i98YR2VH4/9UFyJgPco3+zYTZUPa0AL09P5/ydHB8pve0wHcGr/m4chICD3WDR+tYEhJwGRyVOVrbxxv+z3/TVb892vwl+x97gjfgq5GMy0rsFqJsE/+STT2/euz87t8iM7K4M+arJUeUhgPFEyWEiShygK/Hfs/VJ17o/mdIfgv7ggytve+86p10synaLK44RNTny/dvJbe/fHxxjMsP4wLntXExuVpvhPeQmefXdrf+6jg8+E2TX5EdlwnF8vxeU1l6TjvlW76mSV/Z9MspN+lud6c8OfZNJYmbyqjNd1S/FjGTOnuURckn8H16vcvp1n3ygMukH/kn22nZ2Cp1jZj+6eXIdv5lOxJ3q3T4qmfpJH9UDb1o8s3ECHOUoIbGHbuB23CVeQI5p4bS4JI80lvBBeAY6Eh/hB/5FPowbYwNyk+TBKYiL6dBuAuME6Q4b3fuP/+7fvM3ZcSYGR59PAGvG4jojz2CUnABeFeqMl67VWMQfIC3QIF8AS6A3A0IeZcQ1ZhLr2fptpm0nEcC4wAxAIAFriyRNsp6jreyMfhtH/wMqGXn3Ia+A0RNcP3hw89GH7wJWbc0Z2YICdFVfxoC4/fDDtlgNWYWgkmxXjyM8EOxtgS4IpLdkywn0N+O3AiCDrbwd/GpD/blXP+h0KwAQqAPCSpg7T2hANABtECHvJHGSofq7ewSJ9CzpB2QEcJMmHKrBU5s4sf6nb31W+QCOwJHugNjK7Te51W1ACeBsocRR0jHAsD6ciYie4YDYP1DR27vTNwLr9fdzjq+kGjEomak9AjxgtAd59QgA1S1YA731w5vvXt+uLAHeJA5IdnZR+63W8FZ5Cak+NQbTk/EpMEuca9MOdhwvUAjcc1AbDAKIwHCyDZjuPKchE6wcQ7r0PSIsGep/fqU2AYQlSRJWKy6QpcepnlXTs8ryEGDX+YbANtvvu8qprp7fW6HSG0e/Sdzuq87X371qQvt29T8b5KPYgESqZ3qWTVW3AAC8CRjKAmYRZrWjn8po3GrPD3/0w3PeMfvm9IEXRCb91n4BXB0S8E2+AdV8k6QT2ZHNCtaCiXGjbcay68aS4CUYdh1Jkm4koyaXksXqjB14t7/PjowBM9VAffVXB9/x9bXa6t7N2GV1G5P6DqBBTgG8Aq7YsicZapekXF+lCz5FIiIg54PyI32+S5qmW3GuvxI6uk0O9sVvIJnIQVZkVjLvJLbv63My6oOuARyu8Q/6rs/JRO7agJTK1gEffpG/ltwDbUCZOPPOV8zxR5ULK/Dpm0xLzvTD59cmoKoyz3j5dlb1tYqmMmAOCU71sMX+l6jzaZJbY6i2J1f16g8yGZfVLd4lzyY2+Vx+gD9GgJrIryzjbsbSkE/d9+TJHIuWrOkwf5UtuYbUBuzonU7ZVOMZudB3YkW2wv/uMWIilw4k+fkZycbGX/ntA6izlwvUO1d6Jx78NBuiTyu44Inan74k2BsHbl8tOUL6GKfGsUQ7+fklCWWfTcbRR+01sTO2OkfUSeqNtT7zO5u44+NMqLNl8iADYNSNqSVJd1fSpD8JbnUhcMlkHCR75E0yOnsZAeTsYKvFjDe22LPpqJhYXP/xj398xqMJB0mhpIzvSeZ0p0/4CZhAclh98CqfWztgYQtdap/VV3A6u4Rf659JyFp8MBg5PW6CCQaCY/kWvsz4oVurmsSw6jTpYoVxZfLxlesdBZFzjvZBNsK4bM6CBLEBHkSUI1P7nh+HEfqcPNt+2bCY3FjbPhGprL+636pVKz35+E28wghHT+/N+BOn01E6qc76q3tNHsnrjLOuZ3PdX32VY7FU5bDD9Nl15E4yifH6XT4g/sGoyYiw73+6d5RINmwHpAms5PvFL35xSPjGyPY7t/nZw3lJ4N3FJfqGbevTdHuI2ci4C2s3LtKr8d8zbLF28Z36dBOTkvv6HWFxYkRj6N4cc1juma3Wp30nfosb8IlJwurWHtjYX3j1jOkOFbtsrb/itBxKrrBxU3Uh3xHM1YtY4tNN6O5crufSX/3k/uzNzmw2Uxn1V8+2+6n6+R5kCawEOyNQd47FD218w57Sd7Kkl2QwRsVAsbX64Ijuydbpl01URuWG/SyK2wsqTr53TY7xWzCxGAIXVC8sA8tvbN3/exKBL6+vdn/JJxDv9Qc8IT7JFeuLxq94XXstKsDZwMwwa+2rTD6n9mUPe5LJZIn8JNlrf8/Jn2fch5Un7vJ/sJYYeoLA9dN3tcHiJJi6azBp8sKjtQVHgFcwjjYONUHZtXQJT228kQi1FZmHpzG2jcnqkdeYMMUpvOvfezePn/yg8yVu2w0LwV21sWtyajEMeZ0teiHgXgwDJ9QOHArMi7eDa9M7n35i+4Wnv3s5x7PUfyZVkgPGNdFznr13mnF+G0/1K8wNK4vTcEaf5dHJYPcBjA1riePvn2NC55m+2/kHW+x6uuGD8XpWr1enSVB8B9+XDO6DcflNNtff+hNGToctasWT7bi8MSOdiQcwFDvc+U3t4+8q7/Aj56je12cluLicjdBR7ccV5l/F7eRM5v2eht3/VofXZzDQlu3kWNfkotxrE9PJzeblXuKIvATfYZdYz+ff4YnNhxgzYhoMznfUtp7fZ/FXjgmtdNKPHDiZDy7+v/79f/c2A5OEbEe2ic4GNoFs/RogOKtvq6wtKlPwrCpkQDnAKp6XMJbsvltJHFivMzK6jMvZsJzDV19F0M+MNGcFfKQEhCmgVKMYc385pJ7NmSO3OxYDyMjAU5zZfYQ+Ury2AQiMMHk45cDWz3/+8+NwkAlAsu3ejx6NUZ7Bee/m5s3rN6dDxsFE4jZxMGdst60jGawAM7AyAsmMAUxGAybDrD+sphNkgFAOSPCsT+alnbOSsX4bmWvfkJMTEOesviEk5xiI+qszn89beV+1Ku/l6ScBYgBTif2ctZoTrB/mDK5W3Tfj3Qt13p6gZTXrt9/O6r0nTx6f1dqfftrLHebYA9uwKrftUJKnJhgiDSp/+jKyqRcljd388z935MycyTTOvzOq3m2hFvAA8+pKzl6WWP8HuP4ph/Py3bbvHXz7H7jp2c5ora+tjuv/ykgPbFnigkACVtpq5AVRAMWMr9lal8OwwrHvC3Bdn9nzIVI4KAO9snsGqV2fdo3jlYRwZt3HedSPksENHrrODji1DcJnFfi9m2etsr7ezvvR48dHTznuDx4+vPnpn/zJWXFSe00E1QZH2zz96qvZ7XGtnjxyXi/Y6M3ZnQ/dlrna1pg2i5odI5w54uy3spIx27XFr0BiZvQkAFciVVsPEdFW6+8nKWi8vHmTc498m4S0/+cldvO3sQ607SQHuE4uoAc4E+jM1Fq10HjLr7CvP/jDPzhbvpAh3Ve/IzZbsWGiQr8Z67W7Zz+4Jo6M7Q0s+t9xTrV3TyJWV58FYeCiMWPCDwgX7JKrNpgIAdTZdfdZDdZ3CAYrQje43eQkcm7bPQJLksoHH5979V82cPRwkbh0tNspeCPTu6e6BXyEML2KR9XbLzK//yWvESRW7yKLTLQBUQJ/Y3cmKOeMa+AJ4M52JZSAALIXwS6BQhojCUwEmVTrvsZdf8WWykxn5NrEi+dqc2Wlk8YqkkvSJzkG9pCsJuokE0BwZSU7H4gMVnftQySkJ+N045YTC97OCut8C7yAuPa3cvKh2mgFpySXbRiTySqBo3d+Ewhn7xsQ67dklTw25mAEsQtgZ+vvAOOA6t55AJPoe0Db5IxEaydwZJTQdG/ymUAz7tm2SS6+vjYDjsZJviZ/1OTwJmnFC3FkxyFj34o6BPUmsYy5+mKTqZJx5SMNehYByE9JJlqRZAUOzLITDO2WAPbZGJD0IcFNUEja+CD4VqyFjdWnP/q+stgaXfMR1V1fAuZ9L251D1CPTK3/YRVJce1gu038NGHbOKPv+klc6W82YLVacpPRZDNbzQfXH9VTH9qizibgdnhbslVb6RYe6HmxpTbs8dP/kiskEmxu7CU3DB6mordi7vj7GdNwm3YlR2Wqn6/efmnHS5MRXWNzbEIfbdIz3ZjkkbRLxGFw8cKYQMCxV3FFnkE32/8jjfjN+rT70+/GlOlALECu8ZewiBVwyWeiR65GL2Lo8bnXToJylvxrY6X6wxpPv3p66u+l4B8++vCsnu7Zc2TT0yE2m7j/9JNPz+QkMqx7Ku/Wr1+5wSGwv5iJ4uSsvJMr3ZvJSrLzF8bhwysXqI3HVp89nWMU397c/PgnP57V9zcTm3unSmPjl7/45c2XX315sOAf/dEfnbK/+N0XNx2ndfDF9UIu8UBMQ4LWhmwkW7M62WKl2gULZIP8J/kQteyR/itb+RursP2T312kZnr5h3/4hyNDOQDsjmRmG+KmvEyslzPvBVNi3us3r29eXispxdpNQtYX9a08ffLWOYbFasKeSzfKhwXFeXaCzOs+RxRor3P9izf1T/rN9qqvtldXOoFzTF6JXYhgE78m3LrPBIVcunvpqtw3rF+uK5dIXx3pUDz+7rt5mduQtJMbV2c/lZM88EfXG79IcIRS9cNFybAXV5kUgB20J52ZjLLIg9ywUjpPR+nQDoLqqgy+FpasjK6Vm+Y7xIfazJ9VVrmVGDS5/Lt3Y21yD76X1yCWK88ix3TPn8kXkkdc2fYz+dS7CVY+DPbmB4yf6q38dN2PWCMG1y/JYQVyciBgu1/54jo/aMd/cu6FXOpTBiwC91efSeqNA2A/vhr2pq+4iw8eziK5Ew+uxX/H/7fSud10HeHRsSsrvuez/oUdzK9eHR7icGsffzyLmNYJDOXUTagdUv+jj46cB79cuxh775T6jwzX+Dix+uKA0sVXT2f3Vi/qPfp4//7Nk8dPZgL+w45ZsZJ9drLBl5XN/yPk5eHpszhvwiv9w63iJ8I1u3n46MPjr/PxZ9Lr2gGfrwwTPbhe3Bz/UB8+bzFQec5avCl3qt0vL86y/ki2xok89+CdH/zg+OHzbq4rN6z+yu0+i+rOBPC1M18cff7ixcFovXi4YzqTFTfQ5/xubeuYE+OsvB1vcDD/Rei2G/7F847/e3bK4j97rjIaH/nOdPKb3/zmxIm7pwHAojAY39v1/u/Z/t+4U5yQr/e3+3AKcHB9TK/wuhzJREO+3MkN6RovI39PnxapZDv8z85v8lWbtK/M5MUH14/4i+QxuXkWH/yf//N/+1Zwk3wJJBxGDRFoBJUJBBEKM1O0gaQgN8C7l00OIKmjcg4FjUBHQnuDO4AoCQBenz2b2QqgllEgtpB8ySI43H/w/kmC6rjIt6+ePj1G88Mf/eh2K6eVkye5efjw5ne/++IAomQK0JjhCpBlsZx0BNxJsB8MUaEDf/azn502eillde/V8cmtjYDbGYzX1uVx1iUbQywcAHitzpbsdH9BLZ31fQ4CsZmxpsZZThsAACAASURBVAMDtv9rY59tR2zlQ2VZNSDBbFCN/lpZM2d0poeueWkggNXxKZHd/Tx+PCAAARKp/Yd/+F/+3uwgJ9fzBsQ75/bmDPhXL9vu0flus9LJbGAOJKCdLudlFXOGcvXXXqsMAMu7zqq6a1v1tdq9F62mOyvR62NAlc03GAv4ydB5Wn/5l3959Pd3f/d3N3//D39/88WXX94eLyK41bbqqh52k8PJPmzxAl7UJ7lDlm6yp61G+rw2IlrUY8uRYOJZQElfKQMBxmkgHdm5BFrCCrC7HzC4d38cfhMYJZ054OSXmD96+OgkSR3nUqJxAltnWq0tYoDnb37z6zOx0Va9T6+VpNlCjr9DSiZJen0CW+3K3qfvO7t8jjWxcqDvcnCArvG1dc0Z1q98Rz6o38rNvqyeo0dnUWWfrWoEWBCM49Snr+Z3Vsykx2++eXY7ibB9V99V/gZnmwSwxd21fFpy9blyjl/7qERuzu9EylldIJEWVPlLfWziRZAEvvYZvceHlQS+efdS0x1EzsRaPv/aDoqo3QmdiR4r+wS5nk2vtiAiANOtrZ7ZlCRry2kWX/8hNTcQPuDhWu0tSQiYnNh2+Ze7yR9ikP9k95Le47jWSz+AMPfxowhpAGEmON+9VC576VlgEzkoAarNiMp0YaX+9g21KRsACLOJ5Oze+tBEHDuvTuRBNtd9EjaghF0DlfqzspIVcV5fINMken1/gPl1HILEuPEYWVp7sumuV47ju/i/7IFf0y/8HRIQYcAv7QQC2JHcdk+gPDkDvPyr5KI6+jXxmBxe1CWOkS19dF8/4jmgWHs2iYu42D4XySWRMnFVWbZl8j2V1w9y9+CtJkOeD0BM37Upglest4IfMUsGhB+y2TjpeZMUiD1Je3qE4WojG689m1BIvu5tLG6QisiF34yZIQ7mWA/9V5nGlvFdfSbsxdV3CeFgDIQ0oohPZ1v0zceyVX1mnCYb8A5U86PpygSyST4YxnjhS7M5yXL/mzwybvleiWT9wsYaEweAX4Sh8VqdXlTJTi0UyS/b6QO7IEDC1ENsDOZ27Fu2NjvevOi9HVEzGc7OYW2LICoHbql8qwD1qXiGFO55SWztC5+FZYeYaFHMnGuZzLZm84u55Qil5GGnxpw4zm9O2S9uPvvs85sf/vAdEV7ZJdpWNufn7OJCzJvkIOcme+vfPbmFmKn+4m8/PVd7+85Ku/TUc5Lj5JdkmlCojE0aISDlApLFbMcEYP9b1b5jkfiU75DfmASXgxlX1TO51kxSGqt9b2zvmD59NUkjnynvOz71q69O4l7CXtssEJHDpIOT7DZ5cJGnX37xxc3vvvji9EVYuu/ZnRgexgjjdT2sGK7ZvkNM2L6J7SAF2Af8WtnppT6vn70/6fTJtaCiMsIFkUthmU8/++z0rVWNCBqxiI/pe3pRX7LBtdqVzlwjb/1nRZ4JCrKLEf2tPL6PL0sP6Ugu/PGTH5z7EJP1G0K6e9O5+KkseASWmfx98rJ80SxqGrvpOJRwe5+tzE6nfZeMyk+nf/u3f3vqLjYhXvg++INtIx8qM13WR5HZtcVRoHTYNSvLI3LkrdUp13dcqYnTrtfu+pwfTSbHmqSD2tyYPOTZw4e38c1ivRZtlQcPLzK21Od8Thjfgq10NuebP752xb07M1e+byzVJnHAGE03Yje/AP+lG/m/eG5yFCHbGDQ5CHPC/emjPule4x1XIm+yaCq5HOtUH1Zv9ine9b1y2D4csQl4di6XlidpOy6i72ufNqoHrumvGH///rtzxSf/e7dYAt7euAK+g8PqbzGeTbJFC01gIbk2cs79fZ8NmATmSyuXbumB35DXGM+1UXxL/+F4n/n4jVOOrRyLmXfJ8bMWzlRu/ZtfTp6PP/7kLDJkU42B8uTxm8XiFq0UJwePFS/JWF/KEQbvt6Bxxrk89ORPFz49Oe612C65kJTd0ssZTxy4jqZtoeLUNb5LPISd+a1s28JSuLZy4CS7QtJRz8AsfT45z9HnLIrlw8V4k1PVX5l7LG47rz/6qez03EKC+j0ZnAjQ9cZNZRhjuFGEccc4h8fkc8Z9dWdDjl6Ri5NncHbvT5jdJ+O3Z5EqO5rFY036TV7X9SYt4u5q+/bLYlWyV1ZyW2RcW+3KFfPFf5g8ueE/7e2asWWSL52Mvc059fWVnBGu52fpKnsyyW8cVnbyl49lC/JediOum0iXa+4chXy1AS9Q3bW1Y6KTsZ1hsM/JLVsJXkMFex3DIJAWKaoHJOczUzqzVAzewOS0JbiVBeQ2GHph3nkr/Wef3Xz15Ze3oEcDavTMCjbQ51wfg3A7FZ3HGXIq3715fbuSFPufLBmzxnOmVlRY4QTkZuAcmk6qboGot3Nz8sn2y1/+8gQS5wUBFZUB+FVmnSy49RxwjrBR5g5c/c/guj+StmtmcXW2lVzVIwgDium0wVedtpky0ByJwN79DRoH7zsqIpmtwjirNb788gAes0aVVbnOCt9kR/fr2/qo+wLyPWPlQH3ZQOp7CXX3WPmWHJxPbUvPzuiL1O37ZCyI1waDvnbb4lLAcAa5Fet9z5mw7+qvrQF3L+IMREWCR/xywoIkYCU4Vk7yJEM2Z+zkAAHOE96u7fts+hAiX3xxVr4kk36XaPdMZetn4OEkEJf+6HkDScCg+qqrvv71r39903mh6bx6e742s/vKlLSfAN+K1O/nTMt03P22WiED6vvqTVc9a3sfIIIA6HMyZCPpByG8g4FgVz91fzIgkXLu/FU6MqlhrGWb3Vt7auMJFNeZeT2bfLXvj//4j2/+4i/+4nzfM4gDZJJyXz7//RW5+mHLxJ9UZ3337Nm8jT1bOhNt1+odfd1ngECwMZHSd5KeAkq21HNd/+zzz2al8bXdEGFpWzEyzf2CAeLGrK/r/Irtg8liC333WD2CsP3PEagmSQJGJbTdYyV/ejHGrY7gQ5Fj6nBUVH2KaJE4d2++cyeZ9bGkC2h2DWFwwONFgreFGECrPLaFbEpHkqnsYwPZ9HLA3zUhC0xJMPUZIs749gw/Y0WOhNgMt/EOkCNlek5yJiFtnGVXgr/4KgGsDiuda1uyZZf1yVklcZ2tu+OnsSWW1KfGL3KstiRn9XXNuE/m/Stu5pc9A8ggnCQ6ySBBoDPtSuatz02CS2x2gnjrZ589PZM4/LFxKmlBaMA4xZnaJUEXM6oPoVlbrR5CHkh86isYRTKbrntePIdRak/90/f0aHV4uup7PiJAHP7p+9qZDMW8HQfYl+S3sWS1TffDLv3lh8ho3Ol75C9CTAKUXvsOTuz6BrViBR+LbAFijWVjl70as3vVhro3RgLK+TCJnueB4crpl20hb9SLBNAntWGT4OKdWGpCMf2IOckiHsO3xix7EAv4N/VL4ivP2Kov7VYUd/pu68y7U5JHTEJs0v133w2pbcUOW9549m78hBFrj/9hhMqRqNQeBFxtqUxJKDyDOBGPJPaVB2N0LyxWmbUxHVYmf4s04kOMq8ac8Wt3ZZ/TqUQWsSJuJZPJCZOGXYPXdlIsKeenrbKGOasLaVOZCIu9QkpyJjmuDUNCDMEs5sqZyGZiUmxCbqRLbWFDe7dssnZvuIVtsyG+JJxwVg5eORgc32exp8m2VgjWpp6DPfrLVyHl8y3pO4wQtkqudJueyJ8e+AB+q37X/mTUv9u/mzivTFjxrj8Qi7Qz+4GTEYjqOUeTvHlzco3K7scKVBNqPSM+ptvKMvlZXfAEXMV3wk3sRi7A7rvfijtkRHUiB8i/iVCrUumqfu3H5KB4koyR4OkYpjIe+T+5AezP5vQR+5BvVTZ/1UrOQ3JeRx/gBPZkGGKp+spH+ylXgo/63uTh0XFE1bVDOVnSTboI850V++s4jHTcsz1XneUZFk4MSTf9krx93+fGq35js/xz98q94LTa3fMwjLjZLmTHkBoLjrFz9joCKZ1ZVfzgwUxC8p9yxD4nI/8J77BR/ruy+Pd0IYbIadKZuFSfN976LF+rvD7Li9hGsUMc9ry42JhGFMLo9XUy41L4oOQ0vuwskWedzrsIs0MqXTg5G8RFGMcwGX8PW9Sv9ZNxif+oLxyHghhUFhy0cYX69a14UvvE5x0XKgMvw2+L9drV/cm28Y2YD9fyYzASPKx/jb/kyJbPzpRrYUDys2nP7Taqo2crj7+rjX3mp4257msM1M+NyerJXhpn+Rh2uv0Jnki+BTci7NNFYyh7qgynKlSWybHkGCJ3Jpa2j8BRiAt4o/5Wrjb4Hsch3qVXOW6yiFFyou4zVvhYOI0NkgfOY6d8gHzg5IzXUcPZQnr0Mt/u2cf78dlxIkh81yoXtoFxlWuxEpwnPvN7yda9lUUueRHdyrH73oIEk//iUuU5mnXH5a7LNcRQfiI9ih/y9+1XYI2N+SrDJEBy4wbhZbhL/IEBxCE4Lp3hZPc98Bfesfvk4MkL02+fXvt6Lp+WHiPBkwt/xY7OSnBJHIPbYI1zNjgSQmL40UcDLDgVoBThTTCdNgOmlY3/321QUxYiRRJefQMs5pxPDeJ8+lvjMiZE91HG2ToyKxh17k6WBFidyukXEJynxyEcoNPs1ZUMc4InWXxvZpQy4jptVrp/fTuz23WzIztBBcaStQ4DygQYjrey3cOppI9k8IKZyu+X8dG7AAzUAGj0ILHQb+m2QO/Im2bkc3J9b3KAHUgck2GvmgD6cu7ZgW1YBlPPp5/am/6cQ2SGtcBqJYIBOiu4Z/bM2fH0knNvlXh1tZIg+Wtf9XsDsPN3j4127vc1mYIgNRmAkKwss1gB/PQguDVIOw6lbZb0CKizb0CnPrF6zyrp+o08tR1oqK3GEFD4/JtvbyccABKD2zgBpjgbRxdJ2pJBUOAgyR35HHD9yU9+cmyXXUtCTAror2OjbWW9CIb0kgPu+2y79td/yZA8kbbViegRkBH49Wn69LZySa229rdykmNPlrChDfwBwfqw52pb5SZT9uOcqPqqepOrCYDKqP2R4F0H6ICKdGclz4t2vZxZ2XerIxDcxhwAgGiKlKgvKleSlX4kJQB2nzeYs5MEYWGlVzKecp7MefStmAKO0lU7HKzsAERMkiGK+UQJOf/SZ0lu48tkCHAApIkTApAAtm2SzZkFB7Tu+ih12wLaZwCNrfPfyZ/sjSXgiI0Aj3w24jI7QO60ta1lFXyU9iEoNkkq8dq+TTCWuNY2AACBkWzsVyKs7bWt7yo7m+re2iQ5QnT0uWftAuI787Vsurobp3y4WO3z9kUSm65Vry199WPX0rMkgb1pa+Uh4zYBVRu6F9CTROkX8ncdEb9xQMlwZ7R3P1KzNuhjMUtcRUJIytKl5Lb/706IVVcvxmxZTG3RPsQ1efnN7rcrwYuG0rtEEaHKzyAExSHgbBOw6ciKXWMNwKw8drB9x46T7+LKrC6elTmzQ6z4xl90jf/gf2pf/Q7f2FVVXekUeYN8gYeqk9/oHsCy6/3UDgkxbGacVob+6b6+3z+wDT8Bz0lCEFs9Ix6y4+SsbZJLxGnXu6b9kghjCD4kC1uQbEso+FA4TKLQGeCPH79774CxWn3ZxiaptYMO0llt5j8l0Mg9iSwds0V+lX+pjY3bZCqmsjn4KRkQB62mbsUVsk4cq338nYQMaVA/SM75AsmKe/WHMYwo3YRmcmh7bagshEOyWvUJZ/QsHXQv4mjHJUmu/kdi5ZPgEzhRnyAFti9yL7Jsk0W1CelgHIj7yHqrpbpeuXy5RM9EKqxfu5KZfXWdvsX+Phs7XUMW0kOfJfJ0YlwZt3wg2+q6eEZGMmy91Od8CIK673ecNpb4EDg8HTqjuXZ5NwsfzY8jPNix8aF97J4fYIf1rXzG5CZd0l1ls8HuRWpKriu7a0hAfs+KWTHDhAZ/UvnZbvchU5MLSdz3kn8ERp8r34T09l/J3bjre3lheqpepDLCji/je8SjvQtXLBZHHn84ZKWcFcFjXFopvf0QHcHK1dd9jS2xpD4/enj80cl9k7HnqmuTlMZnutLf7qMf/Qv71G44RX7S8yYB1UU+GKL8DrG940rfI1OVTYfItIMHrt1vSCM+bePb6k6XYxcf/J5/L7fs1y48Nsqf9fnhw3djCFY3kVj76Ig/429g6uQVV/gLsavJiDgIemR3iDWxCCaGJ5HlfFU6MnmaDjZZmp3DZPQPn6QnY6G/sBFC6vAhF1FMJhwEAlJ84APEbri0OpCp+njqHB4EoamNYiZfwo/CTnui1ORN9/R95cqf8TS1CXbaE6a4k40/+TOTZvqwcuVa2mlitj5FsmdHdufTa2WQy1jeOt/4ysQBvKDN6aj67QiNH0GClx/u40aTb+dt25eSuXLxKdWJC7J4LZ0NPu0o2sF9xxZa2HItjOHzkp8vEqf4Mv6zOuROxnU6s7DUON59XTuQptsG+RJ2mHwmYBC78rmdB8l1YFoxf8b4jAMkuljS8+k6XYkX2lo77GZJN7APnITPrCyLJMhFd3KQPuPs+AtxTR7UZ/ajj+VUcs7t68U0+YfYDxemB9iP7yaP/BwmqW19Zxywy64r39hmK5XBhrofTsftakPyOLaWfpRbWVsmvl9+aTGVo4GyJz7r5DaR4Cmlgsx2EKbCUpyzslOCxDoBHj788DagA70csCBJmUDb06dfnkHKIM1GdB+DTbBJKlsV9e6FU9sRSlSTuwFeGzLUXlwZrWQQIJArEwF77ru2qgO3PS/BTcmcguf7ziqI4xi/H4eaHIFETr12CI7VQZdWUZvR6j6zgYBzf7dD2eBR4qtdACrSpgS+vtqkYM9wnpXthTiCTd9JjA2QnrdlgoEi+DeoQXwmo0GOZEIqn4Qjp3ht20OOera6soV+M/oNkugVgJfw1I4GfO2OjO0vwplzrf70WLmAX7LkLCNVd0LFLpFe/Q0YBvARGYihzgP/+ppJTf9W6KVn/UBuoLny03P3psc+29YHCPWd/mw17TdfzypPEybOrzfBkE5MIrBbqxmro35Cym0ZOakAXXbZiv+ek7wkZ23V/5KBs1rji9/d/PPvfnd0TTecXM8UBAQFjr3vrTYwqSJpo5P8iX6pHIEAqcMnmKxiuz0j+Ek06++//uu/PnU2iVGdyL36J7mzHzPKzjytTiuhJUP1ozpbSfz821lJsP1Buqj85LANCXB98WK2+9lCh4jkY9hM5Qk0XfMSKaRa5XPmJ8m4P6tNkOAbbPE1x7FfgUdAqox++D3BpmtIJskoEMx3s4/uRS71PF+HnAFiaiOStXol6MCVWV+xQjDlTwVtBAWCtP6wWp99J3PlVobVANlIMQHZ2Fuzjz5fzGoWNkUHySd4a8tOtsaPtutlAPlOnkzA2gFwazPPn5/ECeligg+g2MQYQFCQr618oYnBbCj73AkFUIYkAJjrExMGZ+Lun/7pduXInjDWBgBC7NkAovsBa/ZkrIlZxxavSSv20z0SVOQlW9qEGbvmN/qsH8QIJCfftfXfNRN88EPft5X71HsRF3STnIje9Ew2u7AcSaE/2PgmnsRT/Yg03ESBtiJOk2mPByAOYQuQiTND2I2tDnicYwT0LYCeDYlv+qG68n/9IFCTWf8hSSUgkjZkG9KSzgDf/sJq9KFOOlHPlkly5F4xWrKMlN44pWdMJvpeQi7hl0wkZ/9vgtG45kfYRmV1r1VhfLzkF3lKZrrSdjJUDt8iIWXXyAX6RGjwg5J2fQ03Iyx7rv89LwEUn4wZCVXlJWeQNCJcv9LLTvj5enox3tgyv4iUq7/FDH4M4WmcsmU4Iz/nuBBkLxLcDoWd2IgpSIltH/UTIvXumb6VLVFONrsGxQOkEz3JW6pbfNtxl24khQgGR3Txg+Tl64wTZKx+TiZk4CbrYXr9u//Sgb/KFtfrWwsT+Kiu6Zvq5nPkCSZA9JcVpCaf+VVy7Tho7KeLsGc63Wfn0yXfRr7khaMk5Mpna+zfBEB67Rq9IyNM9PDXSPD6w2rETc5WTm3b8cKYElvlRfxrZSKcER3du79HulUv4k5+1PPklwemx35gnfBhchZjEG70JObyU/LTyjIJU5tgw2MPNzNx7MXxiH/jh79AJvAj7Jv/tDpU3bek9gcPzrm36cA1tqGP5B58rxfEit13yQkTWIgu5FPlOOIx/VpxnazhlzB9ZaWD6kZiVI5JXtjTWEhWxKL+t7hAnlw/4CmSwcKuBw/G3tOdPqgfrYqtfe00OzsfL5JofO/gQ1g/WfuxGCAZKy89WeFZu+QhJgZgK/GH/mH9vXCvdproQ5rRVZ/73XmKncnwHk4lueRWducac/xl5fS7eRj6hqFhdXkNv8p2jEsxzkr62r5z1eSZeFzeMjtS2Z0YemJd57a/nF0scr2+b8dcdgJnb5LPBGNlmpCC49hi8vY94lrsr+za0E96StfGP35Ezib32r4YtySeyMtOgVcudvevOL39bfdUT/LzM90n5+56K157Jvmy342R4ARxytE66dGRFvINejhHVV0TCXLG7q8MeXH/s5vuYYPwJwxGFv5WXmZSrjJgi913W//KFC/5dfr3fO2ovMrBO6pffqE9+hnG3fLL7eWIsOm2o+xHv3S9eNyY6fo+Kk19ct7u5Usah/1kN/q8uowtGJj/7LoFiTuOyhHh8mygvq1uuxyTC/bkR8pb84V9tusDjoWjKqPyG79iC3mMXWXrJ/4LZpEzsUXYAM9iAakcxXF38Kt+kNdtHwGH88XppXZVlxX7xt45DmUbMnCZUVpxhjQEjmcmoSRriMt+DJyei0Tj8IFmxtsKSQmQZKdyM5Y6tzr7XHlffDFHbnQGToq26kKZ3d+vQKiOzgTfIEgyW711nFn1/1yg7B6dUScxOI6zl/F1htz3r2cGLFlq8072GS59MZg+d3/ApXoCRgwneW0N6z4BF3jk+PtshScHbybfYEweIEdiV32IUuQmI00n3Z+B1+YGq1UZtSV5BVIEf3oBArvGcCXqEnuDtzIaWHSq3fVB9bp/GzYAnz6AFS+X6770Z0Y1XUj8OFbbCbueY8l+CgyAKvtJpmQQyBssVopkd/TZc89fzlZP4JBdVNYmgZLXoE/fyPX0GvkM4PR854cnX9+diZG3M2HjfOjOI08+EwI9m1z9BUS9gNNY2MmVvhE42V/2UF/X/wjb9Mp5dj+wdADGyznawrY9ZEJ919Ei3VMfC2jGqeRmB2QJd3LWL9WZnpxNV5ndL3jVVpNNdixIcLtenfVbL6jtmc76Tn/9H5BOB1aVd62ffFfPpWsArHr4GUCuSYlWE0uMgELOOX0g0pAab94MyZaOjOHsDGla24wxM8vZjHMMkULGE2B0yLCbt79Hgks2BMCd3CPMklWiQx7+SHBFVEnK6B64AHgFy+w9++sH8SV+SHKzAcFJALXKq/IQStXZs8CHPqqcrvMbTQilQ3bb930G/PucLdfn4klnzh+Q/HJkqV6BV/30lN4RW+IGEgwgSsa7hFr9nw0jjmtj9igI19fJyX9WjyQNOPMSKBOwlVk7rejhc0zSITKAX/Go9nWUU/J29M8Gg3uF2PbBiITqNk6Bjb4DZCRqyLX6Hn6QHGwSB9gE6Db4V4Y+RGoh+iR727YAboB0rw6p3spqJ1irpyQfANwGzcls/O4Yv0ExH6q/1bkBanXuOAWAVydfLP6LEcYyElz9QCFfFO7pTMVsaANFRBDCjb69yMuOCjsOelYZO9miF+NXeT3Hd7Nz43oTpsYmsk5c3YkxnfWXz5e09XzXjT1JPN8oBvCptQMp2v92bUmwK1cdO2Hpe8lP97AZfde4MhYBdD5Cn4idm4RDPPW8Cfxsik9kJ2yi9tDnJqJhtK1rNj8vSH+HwYp9uw+1obM437yZSSR+dZMo+mbrSHw3aQIX890mXipHmWwGyQdzd2/tKxZ3v76BSWtjeu/HeNp+Fs6QQFd+dYmRcA4/AhsguxFsiJDus4gAxuy76uxe5Cy/Jz6md6QuW0EUwKY7nmcvVmF1/yHIOkpirdoSy3fc4LN7BtlKH8lnlR1SGznAN9K7eNZnOhKnss99bI4cJZ1VJ9uCMWoXcio9IDGSIXnoyhjbeAEJ6R6x3HV194yjLfh9JEHyd/8eSyZd6x8kE4wa0ZWu0g1sJt+AHxCRbJn9dp/J2u61MCId1Ibu61kYUP1iCJuoDbfJ9EWOySvF+PrIUZzVgzCqjnTM1uEcOCJd2E3YfeHXs5ikybyb2RVscmhPindvMaB28LFyPDmK/BhBlj6QvumzGNrL9LIR5Ceb7a/dAbBXsoS50lPtNRFGl9m+s+GTL5wP68EbyOLstnuzubBPZ47zN8nt6IHqwjtURvqyGCW5kNr7aDKEEIKHb5Aj9k6uFt6Fuxy/V9twB2Lexu6zgjwMOhNssKD8f9tn8jee6KV6rQzGI9QuOYYYssd23yW/cQ7/iz31dXYC/1jgZfJGnisu8U/Vkb5xLcZyMlhNaSFL7fAyWDGHbdWOZISb+RRt0Zf6jL3jI9jDfG5Rx7sjrPi9/spz5BNiQuWzv/qmvtPf2aZ8HJZkh2K8CYrakWyVjxyFbarLinh6hJm2re48I/uUH4iHOByYH+5gZ1tnyQmzI+v1qbFZ3bXPwiwTLuJS37MHZVWGc5grx677noF34Ib0aBe4mG8iAa5NX+pwDR6Dr8VSZLBcrTLzNz2/y/X8XcwOq8BE20f1jPzO6v7KhHN2bgyXbJybXpTHj8JU8NBwoePD2b84XlniRt81JiuzvDCfQEf7qCeYrHp7pj4wqSsf37wVjoHNyuUtoMqGLSyUj6SDFpAmX/6zZ+Gi2uf4PaR9zyPm9Zs8gC9KP/C6mJJsMMLmHGBqtkqX8kf4JDnlFmIqXyJmpnvjQvzc/g1W6Vr6Th5jOl31+d5//Hf/5q1kn6OtMMbCIWnkIRMu4vfJkzn30mwHZ9QARJRQCIdcoOigdyCpwaeBKccsuS3g33wz5xt1n2Mk6syMSLKEsfFoUgAAIABJREFUDETKPXg427+Tc2/JNugZKXAvieRw6AMgl3D1/S0p+nZmBCVNGZPjCJKT4RogCKjKzjFZ5UKvgAES0Wy459KNRMbg7nP318baAPAyHA6DwRpUDQzOx1a97qn/a1NOol8veoykrQ7G27OVLdExYVL9zndC1BvsVmvXv4J2+t8rvtgWZ5K+OXP1NRj7fxP2wCJAUd9XB8eQDPtYCt+nP6sDshVON50i/QV0AbLz5iUQJgHot+cBpsoTAIABExERtABS9bRqlT0cAPVwZi4rL8dppT2yFqnCJiSL6b/6yd73Viht8oo+slMrVJGzPUN2CcUBQU8enzdIczp9J7BUh8kI/S3hTEeSgdoMuNSvPWOHRPcnQ2Um/11/kz46vqQ+DmyzkZ4LFDuPvACTDqwSSva2wdT/6XMHY8lIZVUOssgEQ3aVvN+WULyc1aUcNsJtgzLljK+b4xgET2NG4EtnJqU6nuUkHm/e3K7wFxD0ofHZS/+Os790Wf3q6a8AIMFig5JCgYoPsRU1eehD4tozEmPPVwf/0TVBt2uAG7+TvmpX5SFwgQLEX/IJ6uSvzr3rhs1VRglRIM3LdXtWgEYy1Ze2BB5w2erv9+dlKpLqPfHQdSBG8isJ4SfFsb2a0fhPXkfd0Icxny3xMcBP1xAMJrcaD8aTxDu5nAGt3O6v/VY+IvBMYlnx0aRUP2b+kTuSY5OYxiQCujEpnu4EDFGCJEfe1M52x5wXRl8TV2wOidxfJEjlsDl+DFBjT8AJG5GkKA+BCHsYl/q/SaJT37UqXiKyCc5NVrN78bxyd0KGnJQIZKcSP+QBmdh+91pZhbRB7ojPJty1D0lWX86kbMfVzMuz6L12zUrxmXgGAKu/uvUvQsAYRsyxI7Hc39qElM9ejQ8xMd10zfjl//hhgB94r1w4y/hFGtON8U6fYoDxtP0a++Wbq6/x1Jipzf12zWpBcQyGk3zyo/1FdlYPchEWZAuIsB3HENGIwvqg+zyzwX9tT68SDX2NzE8+SZ9Yki9RNvIe5g2b6PfKosNentVxKFvX2scOd7LGj/e3fqU7ZFmySJ7EGDjHeBCjYNQm9/NXtafzFxF+lQnja6OdXHbv1K5wkBVN4pG/MEQ2IrGtrK6baOw6XfZ/tsAeERSVxxYktI1DWBYJu8dT91WWhFsiVvsrD27teu0ysV6b2ZZ7N1lcnekOCU6/2bgdenKy4pnj9NIZ/Khv6IKfZd8mEuUOydv/fGx1J9Ndn51OD/a5VrIhk2tH3/FVkuKe9z+i4xR64RO+vXJ6idvnn3926lW+ldj1zd450PPVtSfEKh/BXxlyGKvWrJ6Wc/Ys+b3srM98GzswPrIV7TR++U3ksf7Mzmq3hB6+7S/sTd70boJMrKJj+EO9vfy8F81nm40LL5k+uzc//fTmgwezjVy8F8/hNZMj4nryJ4fPcCkM01+2XJlv3g4HUH/UNyYq0nVlhMX7rs/s3SKHdGK1tvpqZ+WFS5Lj7//+73/veJnql7ska2Xudw91re+rLx9j0Ul9tceRxRFdsxpe/2oDGxMTkXnw+71780K+7oMd9FtyVJ4JJDzFq1dzXFltzH7hR3bBF8hr5CIm/w6mv14oyCeIrfIwhH9jYh/FsScaTq62jqbke/X3xlLb7xm71SlOi1vsV6xxBE8YHM6Vb4jT7JGv4V/Uw+fIu6zO5FfEniHAx99s/wtDiefjVz4+94hns3jk6VlNXl+ns/xq93Ssae/ekgcZN+KUmFa9sKIxJK4eWVugd3EnCNHKl/MoV/vl7Pw6EhPhzrfCzLgoGBcmNx74If6k6/Ur/+jdZPLsvpPDwDp0Z+LCmOWTKlPemt3GxclVxCr4URzYE+hwHCzGrpMd/kkvJtAR4caReF9f4zaML7G4OpTX83w/jq9xWj/iHYxtkxDVkX3Ip7rOP2w8x5fUzo035Il8S/UnGxJW/pRs3pkGm5twg41c7xm2JMbURnxbslSeiXL91TP1Ex9jEtPiGC+fTH55Y88aY3IIR7P2fPXscpNR7MEHyCXlCSZe4Hv8SteNB7FWHO1e3JH26WN5sfLhT/gJZ4CHoPPuk+PjAMh+8rb/7X/4V28ZlBmcPu8D1gsoHDRQ2UubWgl+F8ADEjqvxjbggdePPprV2wYC4tAARBjk8P/Tf2pF7qw8bYDUKVb5IaNSFNAl6bp3f2YlkrXB2sxG9bnW/4hMIPE2gb5mFsgNHCNxkUz37713dGTGOqCCKLblaM+GAYOASB0rcULMVVf1JIvVZcBqz1kh1v1WCQN1DT5OTaAR8ATA5Ekn3WfFvYkLzn9/b4Vtg7b+AJgF9MpDcpm8SN7kt9WsgOmsNWRp91h9lNwFpn6sxjD4ky39eus45137ej6b6vnkkgyxI2CV4+1ZYHqTeAaWVSjKSgYBZTuyt7MT6pa8F4y714qDAyKvFVn6AthJL1622T2IX4ntSU4fzGx1/ewIm553plfXrVZOlr6TiCPhd5JbPwElPQv8INiyoZ6TLFR3P+kCAGhVSOcEAoWCsPFeuRJoK145IQmoFdPJmjxsxoqWPdvIKUt+a89Pf/rTo5cANPBUWQjvykSiW02VDN5jYJzVJ8gc7dFPyZTd78kZJHj30q+y9DN7EzB7MSbyKr32LOfNfhAh+hURcXxRx41cgZZNniTgm68Puae/Ba4NMAACgGkH8U169b+xmSzGN+AF2AJq/e0H4WecWh2wk0jgeB8HI0FPVzuJASq7rj0ApeAoObQlqvvsIJAESJjrk2y+Zx9cBFVJo7IR2nwywqm/m6ikP328fWQ6AqS6D2Cy2lFClS3ZauiFKo41yh7ox8o/7ayc+jQ9ATcSLyBX7EMwpAfEauVt8lnyZRKR3zTR07NAIoKFHXQdqAMw6l8AUzyQUEhkgNI9VhHeiFwTIMoApLIlpCJwuG0X8QRs81291OvY4bVNWRIyBOFMGLEphAV5AdyeJ3P3AltkFBvIuMdD97qfr5DUi/cALV0C3Ns+BxzOkUPJnc0gRLUdEV55gGbf9VkMZrvVDYdJSras6RgW2CslkHriBhvrWUkxQpyvrk8kCZJd/orurSCU9NGpl+PCgZsYkPBJhrUHuZRs/Yh1ycEvmviWrBiz6UXbxKvd53xidauP3fNxyvLcLqd7xH4xw/36zAS0/nCOp77csQZJjOyXxLWwpJ0AAL8+6VlEDD/Bboqb3uPB93Y/P59cFnZUHoygnfxDf/NxyV1/9kyYEfEP728CEAlOv+HnfmEP7WMX/FNlVF5+2g+8nFzpB06sbHmGMceexApj0gKDvk8n9bFr3WsBjr4gDz2TxXih43Qp/mqT/pC08WvwQboMmyGik70ytA3W6lpl0CG7Iws/BFvCX8luwZAY3jM7b5CMZruVY+s/X8N2PQcrwB7v/O74JjhLHDLB2X0S+fRS28Nu2ZBjGCs7vfadMcdeq1/OIv95+erlzevvhnCu3p6b/uul8PPuI/dK1MVY7UBipadsmY+GFRDo+h8Zy34r12pU5NnGmvQkBql357L1a/c1Ln75y1+efujYwc8/++xM6rMLmCHZ1GU1L2J5k9F7LBhLcuMT67+/zp9+9OiMAy+GrOzsLTv60z/90+M37e5lu45Olb+SsXJrTyR+srQwBd5CAMJtdF3uU/ut5jWmYHuTDJWHJOT75UWwnnylOvZKUBhPTBn7nknnfuoPeGjXb5eVvP/164k9tQUpc5fQ3AsQ2Hl9Z2IBfhJX+S4ETvch/E3KiXHIsercOTF7EvPhH/HMavnqrk2+p79k5ke6J/3St7zEZ9/jYRoj9Qt8zv7Tp1We4fn0ivBM9p7p+qtXTYbM4pzNZcDW+k5MMN5Mgsnfkyu91I7uSb7t/+Qt4h6dwaJsWDzWP3BW5aUDvtLYNpkAC8Ei4rC4ABPx31vfsCkZYU4xGDlp0aVTAZIhHVvYkA6Tp7Ll2XwZXwhva68YiW8R/xuX+9jV+Jl+8pNsAO7Eq8FB9K7s/uLJnH7Qs+XEZwHTtThLHuSdFJubMG7UgQSHOdOFSVa77S2SNSbhZYukyI//oH+8hDphpK730/Owq7gnN6ksCxq1P52LJfJj8Uwfd4/8q++6jr+DLdVPbuOletJ5cvZs8tEz7suiJPaJmLZYq34XY+y4q95sDe8ljlWHHFjey5d0L9/At8IcR1ftcL83C4zktskO9+P2+MvKqEwTXPrK9WTZY5kfqH8qo7oP/vs//qf/+i2HuhNvJOtedS1hNng/+ODR7XZ/QUOCthPfKntHrM1qPEFHB1d3DY80qLEFl9/+trO+59iQAHazzxlzJBiFINcliNXVSvDaZHbxr/7qr04gFTRTDEK2vwyr9k3SOSvJ6gydWmcYXGdlzTffnoDeqt6cQETiXgVdR1D0Tppqt4EN4CdzHYQsZMBdM+vac1aI9T/y3QsokSg7kd9J7tZz8ufIrPqT2GpzegCY+7+2WUld3Uj0dGKCYQ9+xtZ9gHqyey5bMIDSRX2ermurRNbATc4f//jHx8GwoT25IDBtmb+tr66zjrRJAraTK0FHAEPGJQvZs7d0l74fffjo5vW17UUfCvICcfcmE90LrJKmBp2VPAD9JkvOwLxI8PrSDO4mIrUVOKgdZu2rV9/VD113Bj/SWeLclpjKdRxL/H6rvSUGtdG9lfnBozm/GpiR4CE9BH3XKyddWiGCsJZk6lPE9Rm71+rrdLKDdPeWAHSP403YrUmygomdEV3bK752gEz+yt8BOb0lNxJ8b5mOhSrpSH7jPN372T4DMPrtb39zuz2Tj6mdxrpASRbJyyZdJJzpEaA7913HoZi5lrBqE8C7k67KEJRrK7Brki9dbcAiqOkjSU7X+TPA264R/tKYNM4lvgK1wN91EzjIGuBCjDEOjdU9VtIrIlrc4f8E1wNArxXy96+XGQOhdFJdyVHdJuQAQf7DZCkAXhvEPEklGYzr/KwtzPnaxiKiOblqSzZRWXbIaL9VS9pfvWbmN7GzE2w+HpjSz8jb2osE35Me6ZZ/MjEDuBsXlVld+ljMZEdkSv8mDSVaJiSybTF5Vuk8OyCEHhEP4q/60ifSg0/Y4xfwPhgACV7svlZj6ENlIK1rI3/mO7gEmJTQ7HuRWNoseUjuykaUbSzUtW2b3Zuu+2s1ne/5z0nyBo/Yfi2Z489gAvYugUoOgB5ppo/vJjvGuvFZn8A64qXxKR6wD/29v4f92J976x/kGRIcacF2be/ni25B8zn/c867333CB4sx1S15gqf45J1sVh87BdK3nbHrI0fHgVzJRH3KXtMXXLFtnt+uXGPRNbbNRmDj7gP8rY6GLbpXvIGP7PoTF54//+b0GYy1sSU8iWRCpEe0mgjfsopn+aYwGSKostls7RYL+M3khqXIRaeI18rIF4aZvaOjezvmykpn49nkcTZutVP1wvZiQvdXd33qXsRL7WIv4l/Pse+eM7mYTfY8XIx0Tm/7eIGePznAdUQdQrfykWCSZjbYZ8mweG7FIiI1PdgFd/DmRVr0bOXyFWIjn8yW0wO8mCzpaie/vqsOGJc/rww26lkkMmyfzfEptStd8SUSzj0++ZVN3BiDxsUur/ZbqVf5tmojXrOZypTz3B1LtQXGrfz6D3ZnH+IO32TlbvVVj3iA6Opa5E7l8e3GQX/3hJsFYRuf75gsIRdLdsyEkfj1vktXMG074PqunLPj3ZAF9Ci+wGbyE/0Eo5j0sagr/Ycreo5fODJ//+a8XLpyNvmaTaTLP/mTPzk2ZGeKHMCkWTZuJaI4uPNGC+tMTvYdbJWse6JL7n0I+osgaXxkj3AUghomxWl0vbqsXE3PdnMjUGCcyhp77u8cw9cv32vc5AsqP917H9nbt3Mcwv7pOXEMFhb30k3lWDjFNvh3NlK/iPkI7+6F+fEf4qTYx6ckn7LlFjCO3NCiCiT4zmv4SeNF/Lb4QNxIF93DDvk6GA6u3fbZd/EHJkvLR9NHMWcmniK43r3D55D7jx6dc6nlGLBrbatP+hyGgIf2uE1WOaG+hfNhOroV/+lix/GtE/7GRLZYzQ75UrEnueVn7CUZ6I2/8B183/ewncUScmX+KDtvwqofK4ErJ3mrwzn33Ud/jQ+clDgpZ6++k/dfuzR2jsTukysM0V/HP7q/5xG8MJYcCG6UX+KHvCePH+l7E4r9bxcevyR/FIe0Fe6Ayxr/+ZH634KS2okApkN5ETuX99b/exJff/KvxhCsxfclR/+nR4ue4GMLMHZMlHfUZriCbZIhG60dfKb4etd2+BCYrM/8qvZWNt6t5/tNzmyEXcA08ojKyd6R43yYdqXT2s3PimlwOJ8IZ/Ibxhx/heA3bk0qwkm4i3TrRBEy4N3UoS3pDU4UZ86LMYEtA46Caryl9HUuEnkMo/NeZtUVIJGwZgEQVIDDALaC2IB9wAoREhFXOcjZv/mbvznA+NWrIaYK/n/2Z392Ak+zyDqr+lJCHSRY/uCTj4+hV1b3/+xnPztOlWGZFZOUAcySUKvUkJDpRbJZe/v/2VdPTxs6e7UtXl2z/ao291O5wJROMROVLHWymToGKxkHCJDgBpWg5z6A2MprjlKCpl5JVsYbkVcADlR+/sPPb549fXaAZc8aJLUNwdSZ1DkRQcZKlWTpzd2VWXsqD/gHyDcRyomm13RafyFGGlCcTLLmULsngtzxIX1Ot+kZMWCgAFjJKHkTgCV/fe57M1TVz2FXNwfY9fqtQWJlA+DTudh3E22k/CYHkTWAuiDKgZnxTqburR2A6YP7s71aEkg3kmTjh4OvrMZKYyh9FZQAt31Wf+3rXrq3kra6nQOFqK6cvq9t6SDwEcGULpHkEluOBvBhg5x4ZTiH3IoxQZFDS4YDci6fIyhKBCRwwDxQmWxWIndv4zwQZMYyGRw7YlWMwAbw7AAngbHt/gTZ++/f/Bc/+tGRzVjwok8AWkIrCH755bzI0PsRqrtxh1AwttInwCMISEgBFUnz6zezre/8XADFxAMwmD48123pBEDuHj5e0mWM7EnEZK1v+Qy+LDkBNgkDgJI+JOX8Hl8pduyk2FjRB/0FyDbIMz75MQlV+pYgGD92l2yypud6senb71tXPz99z+/UpuwFqKvfN0FDD7bHijOSo8rng7QTWKu/s82eDeBvoA1wmOzh3zdwqWz+8zZgX5NswGTX+QHxC4hFamxgtUkRoIKPqq0SJaBcwqRv0z9ftu1LYsD+kXxd5+fF/NqO5DCRkYw7VnoOmGXHla99lYtcArZ7cexJbK4JbABQnIQBJJb6j61vwsz/iB1g1ZhFICEz0gcsYqxs4Nr3fdYft1tznz69TZbFz9evJ6F2Hub2EQBwerR7LDtif1uXkgjEKrmQlLaX8ktsCRkkmQZUu96ze/xqEzAuydMWMc7uhGSQ+EraxTZHxSmr+m39NmYk1Gyze2uHVT0mQHfMFY/pXln8ievdl23Qg/93osLWN9aRXHcNWbGJX2TZ9sHAvvZIakwakXEnXF2jM0RX3//61786W7/FnPopm9Cuxkdt8U6VnskvedleekBM0dW8l+eL28UHVo5nU2EwiR8CoueSffsqO/bEXBi/hQ0lLvVbBJ/VPclbOfRVWbB3/dkv/J7+1L3xtH5H4m67RCZY3JNt9RJtZzYj4pEjtZWdiXlbt31n4jAdSjSTB4bsuphc/VaRpj/Py5OSy+6gvVhCrGM/sHL2IKanC7s3k9FKdnEEfpf0Iji2b0l+5HnX4dD6r7hYvgO7WeSjX5KNfmFCOmPL9IqsyCekA5McxjuCpzGUjdR+yTa8bezq++z/o48mIZZ4V79dB8mAFNWv2Zl3x8j79gSKHK36xTT2mYwWD/DzlcE+q2PHy60TWAgegVnoonIqsz6Cz+U8jzvWb03ov3rVjpdZIRg5DPurG0FktW3t26uPLcjY2PDFq1nZmlw7dnatH7tZKyfbQN6KG8nqSBTktVjO71W2eC42qou/hUO6bkJJHrd3nsC9tTV7sIhFHowwqRy5QWWbFEg2P999N5hcXO8e4ynZkVrVZTHXvXuzcw3ekAPtuFmfmmhh5/XXxmE9z3/1l13wD7BadmwSim+nK3lYum0HAezMV2rzJuXkCOQWk/hfuI7vMwkq1iPgqguPwP5hZQse6j8xrX6pHX0ub208FlvwHjc3816o5JGDk9F4wivIl/sMtxtDfdf//JNci93xS+IPzGfs8G39tfpX7tM9JkjgWf2eLLWR/moLHNz/fM5ZnfvkySH48Vi+rww+ZcsDo8C+jlvsHsfpypNrrzwYybl1n9xyyfSEl7LrIj2lG9xD+VJ91L3KxQ10zYptMQbm31wb+aurcdQPn1F/wE89u1c+w2jbh7EnMdhYllPUZvmlCYLaIkZuLEGfMJFYxd763lgXg7oHRwEfG9d4DXFSvthnk4B8JNvuugmW9MovsG2+C8cinsjT+LPtk+RK+JtspPZ3HGu6aPzVtvSK55APJ08ydh/72OOaXH2vj5NNrrZtR44Ju/TXhIB+7H64r770jLwtubP3+hWnJDeB14w5usN/VS4fdPKYXoyJdBCcON8aDhBVeZ1swHdMyfzOy276jvFQVOXtwJuhRw6lJGRwAiPMJRyV1Ruhc4aPH//glJ8SWgmaYms4Z9DziIwaVlD59PPPbreukh8IRdhX3lb4Dr5mlTmeynfmN0PvOJQNbJNHUFeuxHJ3tiS5OiQGgAYHDIgC5EBcekXgeJYz5+SV0XXJWPULVj1XuUdP19uNc+BmyuvzwIWtRd0fuVpbJAq12xnMXuaGVBJUul+y1jXgPfkM3G2I1Y9cboD3XfcKzsB07bTlxwwVgIoEsiJD8lO5+wURJlq6ngOwYtOK9D6bDNBP9NyZ4F3zPQcluG7C0awUp9h3Zs+yg541FpIVqdNKcKQPWxAsAYy94qXnItxyAo0RtsDGOcbkYGsclRUVtbnx1m9lezlqDvH0/83b80b0u4Qboo3vQBzpc2OhdgMzXZOYpUfOTtDIbmtnY7UfdgRsIx/YNwdaHU0G1P/OG+95wIQNIhCrrz6v/Nrh7cGVhwQ/K76+fX7zybUKKnup3yI1t//ovn4AsadP5wzy9FhfJmu6rV0S2upESgnsrm2yLHmMh46kOWPsWnUiMHdP/yMdJLbJkK+VVNItX6K/kksQkYDRXbJJCiQy5O45AZudZVvpoedO4Ix0vvNyP8mSpKW/6RDYBOiTe08y3U0q6bN6el7ijmA8Afu63vkyu709m83kD4FuqxQlxmyMnUhSAQDBnxzJy98jsxCv+krMkuzUFzsZQ47w9exduSbFxKztB8VFCRzwSs+IQj54k3sS2Z65myxsuzTWd1wBPpH2yUbuZNkkoXbkxxtnyI2u99uzgCI7YK9sMVlNtmz9nTo7+uQC7fpPcmbsbRJcLEXs0pWE09jkJ7SfP3GcUTowWVIf80t7XJhgSp/OQDTpSudsfMpoO/CsxtM/QGzlI2n6XsKcvgFuGATRsbFJ9+1VIJWHjBZTd3JoooytVzZCxSRg90h8fC/+2V7Z5+wQaQ/gJn82wT/rV3Fg+5zaIV6kN6t408deBaWvjANjxudNRnUNTtIXbByghlf5Lxhm48lkSNa+k3jpM8QAPFP529f1XPH2LmFhsiM5itmeo+uO+/nqqy+P/D1bvUisuzGbfcEY247g9dq3yYg+V7dVVMbnnixIt7Yds6Ud4+g+G4lMzf4rp/bW7vqw/6vHlt1kZMvbl4lXtd8KRquz5TPyBH5lx7wwQrbfNT4omavLIoqes+OSf9OviKVkMkljNaBxyKdng/QgBuyEzbjqL9Kpuu38sYptk3aVA0fx9dqSTPVD93cfsqx2pvPktJpazoJkazxLEo3P6qn9kuh04jxgpDLMQNfbvvkQWLHvjDuLAehTHgWzdZ8jE/Z4F2eSq//rz4gZ+Fuc57s9Wz1wNn+aDP0gWTc2Mc4smIJPtp+oDnhX7JYHVZ9y+RcxeuMBZA17R6aaJJBLnH56773zYszKYY+Imp43gUQH/mZPPbN9bM93beP1M6bPOwbm2Mn61mKS7u8aH9s9CFG2hCSxyEZsQBhpqzEMK/DVMJT8106Nvud35AVynb2wBSZt/PUjb9g67TuTV2Ii4ijilY3qf6SM/u95ky8TY9P74HQTVMa4McEPKFMs0Afsgg9nH3ys9tQOpKsJX7YAU9JxYwcWZxsmbpB8+kes2xhcu2HM7ql++mbTm/vYOA65t8dLZfa5Z2BE+eDGBpOrFteGG0C28hH5Jzrufxiz57Kd4pfcPj3BjPI0MVtOY6yaAEi2nt8+AMlnV2/tMHaq33ErJoesmDXxQrdkh0t7Vm5hIllOl3xI+bttkCN0r1XN2V99nr76HkcB81c3G9q+SXxkS3KcnmOb8DfM23cwQ3pAEPvec/y99m97QXb3vOPE4PPdXjkoXw5L42b4ncrRFvXsGCQmJBsOjx3BOXgScc8YrOz9UmD5X7LZ4W6l/c4nxAPjx6TdPo2he+Tp/JMxjw+QG6VHOINN7nu0A3ktfhxjveqJ9M7WOlmj+1qYsHe4xCklrxhUnXcXc+gTCw5M3BvvFqewYXo09pOrOkzkTf72/TnJQZliOhsSr+ii/sRXinV8Z/Li8OQ0tR9mOmP/P/zb/+aQ4Dpsg6YEY6AVZtZyZsJ62eBXJyBmKH1v1gg4S1iDpIp7g/I//uNvb4PoXp0kSUB8RjalwEeP5lypyqqhZoQ4hSl3VmH388Mf/fDMqAGyVilzBneNS+BFGgmIBopEN3KtsiK/TlC+GTBhICaXJI+h6Yjklww5D5bD6l7OboOB9G6Va/0gMJoN7fkGoI7trxlEg2MHYaSrSYF0X98gRfbMcgmKbbIzcfHlbWLSfUjGdFSddCf52MEEoKl/+0lmuqWnnqvcyum+2pps/aQHuttBS71m0jaY4wyA2f7uc8md09szv/jFL44jNZr9AAAgAElEQVQ9do09Vn99bAtsRL9zsztvvrprl+BQOZJmAAM5UHuzA7Yr6Eh4atsmDU4/X8ehSPQ38NDOnkeO1kf1Y5+Rd7W355EyjRFJH3IiWRDe+kbQ1wfpsv5/1ez9/QEuHI0ADDzS+91EEUCpHeyve9NVts2RspW+kwT1/z7GxdbMrks+9qSKl5qmUzqWRO9ksf+r2+qDfFi7GgRyvq7++/rZ14fETV56zTaQCemTj0IqfvHFP5/yveCqe+sDY4QjRuzUdztgIfhMPh4y7/V3N08eP7npXHrJKv+D6N6kX3KlB22RRPD3/d1ktSQhHUt4TWwCqwBjO3pafdRnY0GSk0yCWu0DSGozMgA4ziZMLEqkd6KZPk20ph+gpToBJIBS2+v3JvKy0+oroOr7thEff/zyxc2L5zMR+e3zb8+LT7u/cdqYOTtrbt7efPdqVvE5Hqw2SBp6edXLF3Pu8F2gCJhV7yZxEBnIS/cB3oCcJBMoMgmij3a8kpDxj5IZ4JzPqK+tnuBnJaKV7zf9Axr9hQ02kOMD3IfgQMDdTawQyNWfPPxj/ZTvrU7ASfyorXDBBs38BaAHCzQ+etlROybOERbXinP3Jz/d8DVIp9reNffUnz2HoO5ztgGI8fdt2f3tb2fiLXlrj4luR5gYd5U1ZG0r514em2q778SpVqI1kT4JSvrpu0eP5lxEK7Z3zOy6sosB6Sq7FTOBSL4c2Wx8pQtkWM8C3GKSvrRKU7IjBkiuvDitdtTmfB5yyzjvmfQHuKYHiXD2xf9V154U7bq+2P4WhmD7Vvoke3Wzt/RVPXscVh+9GX87WYMJ2TsA35ikI3aASGM7YivsJ/lASlQm4nyPIbG+59rNJLaye+QKglisNcH2+PFHNy9fDvG9413tRvKlM+fsWnRQ+dlreoM368Pat4/4029wbvXy9+mO76kf+u1+/ast3Y882flCciWPI1HSEZvQv/rJ+BRzTZA33r9+9uwaNzMBK97u3AZmgDfh/e7Rv8nShLh4sG1JvN5+z6pT4yQZYRIYdPtkmDAdaWt/05O+6n7kvr4yWSKO6ufq6tm+FyPtluTn2KkdbPD+jrXiJZmMG74d8Za/rhxYB95DUIo3ZOJH+147TZL0V0wTk5LJuK+NxYz+Ij/YlfFT3yVb40bMS3/urzy4ZbcRUWWMuW/7BDrfRCL/gVipfVsmWBqBku5rI5kQAOLSbhsCCpZh//x+9bRatJ1t2n/XHirDuEhG+VO5a+VZ/QhXJV8ywGa175PP5h0U3ZNu00M4MpmV13hBisHNfa68bLbncQjbX/KNMFmf5bEIzu73joDihnzQmFaPySnYQRtgUn4AXq7OdjQ0tuTbm1QZ/zJHbh1dX4RJ9chd5SaVbfdu7zqzSPCuD9ZeGE99uBXjx7iRx6UTsYJ+KksOpE/kOfCwvkz27uHP+x7+7C+8x7bYsZhZ+ysre+l+4zkdb3JSHrHHBT/JNn3u78apfDO7ouMhU1sgOTuUktUObkQafJc94ppgHCRvsme3jQcYoboQazsGw6V8NUJ+T74ZuyYCkHjisN1u2T+M3z0WHcrlyYzshfORhvWzxUUWMNCRSad0x4ekr54Rfz2/sXt2Uj92b+Oo+L795b6XDuBy9/V89ZsEKBakQ/g5/Ju9wbo4KbEODpIHyzWMxf09LuXkcC9fnnrl/fCH8cGeq6//xd+dx/S/zzCev+KMftm4QL7Mp9S+5HHsjtx48PwHt5PI/EfydE+y8ltwNzyW3OKumCxvlmvoA9jPmIQ55YTGP6y444M8su+c3BBWSNd291ReerDSmi3IBRtj/Q+TwhbK4DP7awfO9qViHH8ndor56XYvaDNG8JlshV5gZ5NgJ7+/cn6y0gm+Qo55Fkr87//jv36bMJJNggNyiIm+98K4GQQlfRPcE4LzMTABBIAGuPv223m5A4EpEIDjLDXk2bNZHdjAFXw4fUrh3JL5OKwP5qUhgrFgbQAoh1EJAgLoNkbBz1EGHc2RM375/MVZRVyZGXJkWvVZTaqjD8ny7benUxpEVhRuYCbA6RhyAQ4Mt3ZY4copAFbpXwJZeWYBkUY558rLyUbqVpbtkYKw5KVBbrYruRFt9fMk55NsC5LboXQNwK4dCH46Pm0pQVpne7KRygUYBCeEgMSWI9sAlIycX3pOl9rO8fRXIO3/BhqQZiV1EwBmnGtjuklfZ1Lm62dnlqr6AAxJjgHJcdcXlZ8c9QdijV1Kuitry33A182Qxd1jtQKAAtQCfxs49awVY0iZ5Kk9npPQGbf0KuERjLOF5O57sn7z/NvbVTRIkx0AjUckDJmzAc5IwqOft3+oTORm96c7ifkB8J1P+OzZWS1mdVNjOTuWVAEngmyy15b0oj/Irk8k4Mlt0m5PTPT2716syFaSOTnN8gPx1WnsthKc/gR6zrrPJsGAB+NRIt11q7iTkx/pXPoDCq7Eih8A9AbEz6puhGOfrWxPp3y1hCN5rA5SD9ur/wE/ti6x5k/TZ/dZNYQE14dkopvqkyh0zdE7m8CvLj98jgmevqvsbKNfoFjSkDwmsA6gCMy3vfW714fYNhEDeHT/8bVvvj+riA8B88HDmw+u1VDpzOQrQFZffvrJp2diIqKcP9/+a4PUHWN7Vr9tX3+XhMwWAXGr5AERpDs/0bP62D1k2qTEnjw1rvlKtsiXIT+QE8m6E0cAWTtrV3ZgDG7gi+woPvKNyeJcYgSQ2C6BAEDvkvYSNcC9ug7g7qVoTaJdRyuxvQ28AGmxZBO17m/spY/sSxxzhvG7598dmSWxCki2Kuzrr2dS8oMP2hkwJGzEtwUEVtO1emx83rujFOCZd35tdhekg+S6uwqrss+RVdf7JgDPPYnAB9e3fH/9FQDuL1IrXXTN+ZHJyzfUfpOLZOhZpHVyNE72hBHQyefqV4QaG5TwsZ3K5C/3SnD903dIBUSHJElb2S+iRsJonNU2yXB9usckYA57VRZSRxLPj8ECkg0TmGyOrMZZ9ZhIkMDwaeJKz/CBkoODDa5f+FhS+957JXhzVmMyw9v1pTFSH9iZJDak24NnX7482JXf768JZdiBvrKDMGLtrB/7PruQH6RniytgclhTjHDERXir2N4EdEmlSXGxQG7B9vl6Sau8AbknVlRvNronyOFY+uiZ9KRfkDlwMtutLGQHX8D/VkdtQ4DxkfApzCGBrg4JWf3EV/dcepOr9LyxoY3iG4InHWY/9al2WuwC81RG7dwEkLFtUknegYCAqXo2ndVn2sOWYZr0B3sgzOwqNfkh3o3vG0I1++FPki2MbUxI/qvDZGoy1Q5EUH9hNXJmP/wD3yeGwp2VUf3JlM9MVnLS94n/1846fVW5YhRcAwvIB7LR2tX38ka2g5wx0dKzCKLa6TmECoJBjJJjyRXfvhl8tMnJ7kle/Vgd+VGTCOf4y88/P89ssozf7FnE+JOPf3D7Asnuzf5hc76J/4UD5Q6wZ7LCTeSXLyApyJ8d9Z3+Sw5HOSIY9b1dqvBf9W/Sn//dE1HI/O5txWNjYB8dmHwzaXHmGG7JYjrUx40vK9zTVz5yfE7Hdj05NskvwlPJrV/EBPg3W8kmjOnkEAvlE+yVb9mTNxaQGJ/spfrg1u7Jzht7cATb5c/EFX25x2B6uhtbjZWd2/Q/HwufIV7TycHY1w64ns8fuE8O0meTitOGjqWZl+vKkZINtmXfsLx4Ti8buyOYEafbJvENO3bjHvJTyF85bfd3L2ITUYdIPxh0LeSzIKL22zEkv+kZfd13YkY6yk4dUwHHiI09Z0KEX0O4wib4u8a+s/+rKz6jmGuFuvw5uSu3crpWG3ceIV/Jnroe3hVr0nnHFjuG2LvZNoYyvvm5PQFJ3ydnuyZd7HQ4MaRdSteuXrpF/Mr34UYLR/kiZZpQMD7ka9lt9pGs+gIWqm9hR/ijcV/MMm5M0uBLBvvPwk+4sboqO5mslA93d70+l19X17ZNOdCehOredCS+sNvuQSLfzeHFJLZZ3cnG/vBkdIML4CO6zn+ZBDMexL7ii1ysa/oU7ulzbaufejb7rkzxJSwqNiVP/ZWO8afdWz/BnekbV5NfFtvwKNVl8Q7b9he2OSvB+yDw97cCdFiDDPABngSU16/nJXkSHE5OcK6RQAyjCKy3YgUZxxEadMDKrIKYWafOxQRWyfUuqLS6eJyRpPv+g/dvCdqvvvxqXkT4YFaGJVOrOj96/PgYEAK4NgJxACgSlVGlzAJo7W0V4Yvr7OjKadBtgqS6JNFfPX16894VqB8+enjz4aMhlk7AOcntg0OyZQhfdyTAtfW0+gpAdGR1pbrSTXUYZGbf0mVOL+PQBuCpgdvq5/rDsSfbcbvf4BbEKpvD6ZrB1v0COQeczTjXkNNJNxxJf/ucTLW59lmBWb0GSXqVKFhdZ8D0t3t7Nh31DPAuQBmg/krQBbTsOKeds/71r3518+CDBzefffrZzeMnj09/sJfqyGm9aCXLvZGJ3QxwevfiIqShpEMCu1cmA4DpgL6R0ZX16sUQORJAJFPPdZ/kwGDuc/2dXXSWk22EnOlewZjtJlvPePlSegai0gm5kj2dnQmoDx/dPH327KzW6qfr2YC2JFd6lVCZUDHuBT39q28bW1Yrp+/qBniSxRZXZ1P1fdfMFEpc6UpgEGwAZ8k3MCYRqx3J4IzT2qptQyzM1tOIrccfzXFQ+mySmFYZD0GSPvqp7pcv58imTZgkO7APCKUvSS4iOZ12L/A/qyLGd7XK1Tg6uv7uu5tXL1/e7sLpxaZI3+M7vv769FHXPyyRTM6LrA9U9D9A+qytrxcwPSdov317OyHUpFWTV/z9LVF6AZYPHjy4nfWNcO5zx6CcVUtlFa3IvH//1raAj9ppYqprArAga7In3QSujD1xCjkMKLAfAATIlhw4c6+21n+1H7l+dHltz3q/s4E7MqsXJZUAB7wjga8V0/fee++msznz3/nrbARAFKMQv8BynyWKwAHwupOT7L4+797+rx8lMOnBuXkAUM9271m93nayC8QC9jvh3HFScrbjNkAh0a28yq8vs6vkFh+zAXGlsiSjYjgbAfbTt6RRLOEfK2dPdCYzgsKYhkOQJdXnO8mFmNj7C+q/4nx9SObsK/mAceMKSOYz6VLyxyexv/yCuueYo/dunjx5fPPgwUyoPH8+W8glF+KFJDE53r9etptvmWRlVu1OH01cDftUdyvExdnsqXsHs2SzY7eVU/2R7dMH+4z3jg/puJP75/7+Vv+A75Ke8QO9t6Xtx3MMRCuEZwUOnMGfd/RG5SfXjK30MXU8fFjsfO+QsuMP5+zXSeJmlUa7CFv9zs56rtXMyYYoz/92/eOPw4KRwrOis3qyx+nX8Rn5YTFzdBawntg8MCu8UJun/UNuzaq0ZHv+fJ43Frr2UTs9XnbsTjqIuO44OkeVze7JAwiaWrt83Pzx/oHqbGzO5G4yjl+bM1ERDmNTJRizmERiLfnsmmTA2EpWE2CRL5NM3BwiW0ytnOJePwi8/rJFSZJVkZGIfZcNVqedjvBYZfXM3tWGYOuZMIh3QzQmTKQbO5KZsd+ZtHKeY2fXVo+VZTAJ/5Pt7EmI2tjChdqYr6x+ZB2yoL6U5M+YnHNB6dUkM1noSSK1+2En8sYAnFTfOFIFUVhd+eyzi+5610L3IHJ7VqyBsZNDPBAH03fywo9IifxF/ZOs9X0/nudbYTD4Hu6165EeTDzx4bVBH1cmbGSRyl4Ype39rU1IKXLKCXb+gGiob6yqS0/Jk40gsOorpAZcLUeCecIE2i5vrXyxw+Kfu/G2erJ3k+hwGXyDzKi+TQDarl959Y2cMd3RW23qO3E3eWp/1zxvbJLZMQpHB70Eb70/ojrgoONH29nSjqdrgQ3sKSeSH8rDksMYNEEJk8DhsEt6Oznyh3PMQXGgey06mTgzK1BhLSRtf8XW/lZn7ZLrwzi1pfK0iX+DrWGYW5Liyp27v3jVxFly5ev0393JBfi5WNDPEHXtPrp3SypWvr6tTvL0jIVy6diCldonN0AYyT2LK3bJGDP9RTKlNz/suvjXWHQslN3sdiTDkekbfqWDyrZoSE5Vm2FM8cGCtfSmD5HIsJy+3zGJr5VjI+3qS0diJZ9xJX9k85VJXwgw/ExHdvZT/7mWfkzYvttl8m53oBjaGNNXyZY+YKquw9eVkS76DkEtN60uPpENyx/kY2JVz8eTVK7FAMg5+UptSS+DI2bRY+Ug5cSo5KhuYwQ/Zvzwn543fuTpm0gUQy1A2D4AsQxDn/H88OGZbO6+5O4IjPxfbeNbjZPk0P/JCi/4v+/k39kuGarXe0NqM+6mdmwb2P3QPfAGjkg+LFaTr/rj3AI6e3HgHide1IsrqyxH/iWDhW9ifnX2U9mwDBKc/g/fdx1fjGeozL0SvPFp0q3nnbSQ7ixe5TPru55PNrtrkMJit3uNI5M7PZPM2mwsiFvJUDvkWdVtktpY6V7+jW6rT59uu959XruSo3KcrDD4frB9ZTrasvKGB5md0unn9N8Vi/ja/+pf/suD49Nl96Q34xk+S578jzFW2yxatYij5+zCgJEdI1efp4P6HHdSmfXDyav/7//lv39rFoIz3AkipSf0PkLjm29a3TzHcVCCICzY9WydC8hMR3acwpBDPWebb/ciDZB9Go1gq86OVCnxAY4D/hT/29/+40magIDqTbk62uqu6kWqHsNoduJmyIMUzGkI1MnWfSkzBy5B4FDSV+RyxmdViGSj8uoMMjSIzHT2nMQewBRwT7Lx5Ae3L4hEdFSnlYvA1SRsH12rzGalRW/vTi8cqhmsVtFGlFaOVen9jxzg/JMjmR0rgGw2wLuvINZ9zhrMCPupzr6rzoxP4KpfBQDtqH/SXTo1W5n8XUumnu07gF3igSAs6KTfnaTvBALwQEjWP2R89s3Xt6ukK6O2OddpkypDQgzBKVFADFTuJOYDAM1cmpnmjI2JnXBxNtVdG5vxPeDl29lOzPEBwZWfjOmu8uqTQ+Q9eHBe7tTzvQTWeZBsiqOqP/vh0JsAqN7Kr7zK8mIy4Km/tamzqCMObVGsLMGw8pLBKqT0RVd8A3KBviQQAIJnc0yHdL+2YgJf6Td7teLKVp38SQB0dNSLhDoD++PbrboRGNnjO7A7q+XS+SeffHzzySdDHsy4e3EIl87gRdDUlo7QOL/X6kOgs3uyh4gSAHKCwdgrmzOTXL1IRsEFedI9/dr6nP4E6Mo2m2kb1b33JjkG5gQMJEL6KFB1f2VKwJwLKVHspZ8Rht1vtby+6Lk//IM/nGMbHs6LZZKpvkZwIg0jgTtWpHL1/5k8eDCrNvo5tvbd65tvvp0X6R5ifb18CzivnvoMcEfw1jbgT5nJA3iLPwIcOSUHiPHur7+rIzvL77ARIIS/3SQvH+ke4A7o7D0RiC0rFwHE/kpQAOHKAVDUI+k6+rkm+eqHTUAlLyC0QRLQb9WZMq3KTC+73yQw4j1QBmDyT91HdmQG25ag8Yvdp49MgPIt6cDqxdpX2836K0+sr858EV8nqaZXBPTGHFZIvTov4H5ziNLiF6BoHNb/xhaSqXu0t+8ab/oAmaRvJ6bMMTH9hDuQUYhDBJzxDvgjLtLTrtu4r718CRvPP8FZ9F19yff1170Q8tsrPuUPBtTvJJi/6n4EhviZnhBqfE66Rh7q18rYdu/sZ3hgH/0i/r7DaLMNdcjoWWwwx0qlwyFlK0f/5EOQTOnJuYliP6yYvAgVMQwmg436KzmW2IUtjP18deR4tqNcfZQNiJUWItSG4gw73PXBc7XF+Mw3wDowg2TP/fz4THzMSkK2l96Kaa7zUy9eNAE7cSey3iov44nNV1ZjahPFiJvK7jsx1cRs8vZ7Jv5fvDhjH4lcv6SnveiDfhvPjryx0l8s4NvdWxlWk/EPfYfMMgmIXKlPKqs67MgoEUpmk01IkZ14lZTTDf9g7PMhCCoENIzKjhErMF33GVPkqt2Rc12vnspAgvd/erYqtvamj2wTbhKz9LtkTZvEo+qWJ1W+pJzPrU1yj+yr/CObkXOwS+O/e6q7ciSFcIr2WOmHxBFvjRf2oo/h/NrXPTB6z5vkS67kRDAlI+Jc/JG0IolgxtpdHbWp5/vxLH11NMqMnVlJVhkbh/R/GLK2suf+Vk7tkcvMQochdGvfHgvGde00oVH7HGMDc6bzyqhOxBgdmaTaE9vyDe3lN3YC//1ZITsrNuWy6av6s3mTMJuMMhGmDcl88O31foXKQgzHwjfR74ePMnb4sHQiT0fiVS5yMdnsqBUP5KLlE5FafdbncI57yYhM7vty29pQHsu2TUzxJdU/8XVWdqcH+pMPVS/iZ5NL/Q+HJMfRyfPnZ0IdsWOM4U7YTG2tH+yGqP2Vse17iOyZUPzss3cvTS+36v7aYqVjshhn8GDy8CH8kH7p2WSBi7W1+40j+GJyl9mdJh/peaQkYrW2NF6Tu/bZtVDZ2Rldw+zsaWMWmD4ZylXTCa4Fxsif972JrcHts7ho4m675d6dhT+xZXKL+lisCGMYE3vyga6Mif7KS+XV8pnkYC/GffdbFFoMQtbVtjB5Yxg5WLnaz8eyMbgRGQ9v9Le+gFmq31FAcDCcyN/AlXQuVskXk8eur8oSO/N9lY+vEo/EbfFKXNrjp3bU12KNid30gVyFm/AHuAg2J0bL/+kb75CscFoy7NiSPg8ncb0zjB/suvdHZO8wBFIUPxNPkr5gmcoXU4wTNp0tplPvBOQb+Kdk7P/k0RfdAz/Le/uMhO7vxqvJjyhW/8aKlWFMJouxKheAR7qv73u2xYqViY+Sa8Bzjqzhe/WXPq1/5QONcXkqLi47lOvw52KkCWWYRHyszTsn6Ln41NpRvGaPJgRMkne9urKJfvKTfd4xxsScOI/fqF9N5rK9/vLvZ2Lw//lf/+1bAZPi+wKBiSCVQAP9Ddbf/e7L26Rf4M6IGQqnLcEdBczKHfdIgIBJic02EqCiBjWgGVHPWp2dYbS94/33Z8swMsHMNnCCdEGGno7qJXP3xolavVL7EW1WWnTtrCq/ZsInAZm6mlmLYK5drRZv8HD0thxzplaEcMC12WpPq1UOsXj//eMIkhlYFnyrR0dLcjKkAknl//mf//kx3AZvfWUG12o8TtPgqA39SJT7XwDm9GqHgJwcfU5HDQxJQOXVF46x8PKvZLUdSXtrs35LrpxTuquOTZYgd7JLdlg/2NqXHJJygBdA7f7q2BMarj39ujPnZ7WegZxsAEZ6B3LSH0fONgVV5EC67p7kYsec905sux8hV/kN6j7nECrz+TdDJiIGAM7klvSlO0Re/5ewZHPZYCv9c4Lp03abyrKKIVmyE9thBGn2iMhMJxxrqyojL70I1QwjwAfwV0+AgJ8ArLuPjQOexnHXrdhpvCLI6gc21vOS7PpCQlvfffLJnO+3XyRbvT2PJAHWJOXZA+BTfcmEdOszG0gH7RyJLBaglG289DcbU0ffK6NnjCkBJlkdm9S1Wx1fcvCJe2yyP8Ep2VsV3lEcSMpWe7cqsOdaKXTAe6sPX+bjXp/dDScRj5j+/u3pz4jqW111tEcz848+PPd3Fno7APrcDpZjh9cKJAmtfu4YimSJgHQ8SD6V3iTrtf2QCfeurbwX+Z+euweQFZQRutWTj0HoijMAzPZfxqUxjQw/erl2J+0tpfn3dKgMybfngNee7btNopzE4loR1kQJXWaXxRiAWx8h+pSzExPJS2MAAAF4ACUgUdJ/7PNKfBDQPdN91ZEe1VH7AW9yIsuQZ5EKyBq+yyQ2PVQOskH77gJicTa7RXwkV/IAt5PcTFnagRzeSbYkEjBFFO0YVRmHILxWBOdTSlo3sVodtam/CC56BdAQQntl3ia2hzQYoql7W5GdLSV3MelXv/rV8UO1Nf/riIgdg/gdID7d65fKB3jfkR6zwqsV0F17p4c5As0Y6fueH7D36lxvVXZE86xInjE25OkQcaOHyhwiugSy/yUQMCE/KnGkJ7H/yZM5BqDyrHg2To4xX4lqE5b9bJyVblrYMCB6dhckc3LAjsnVpOPoac5QT4Z+e7a2s0GTTOJ05fWdvg+bIDRbYVadtavxNxOATSTMJGYLPZpIrcxZjTaTesZcbZk2zw6JkWmIxcoYnzYr2GGLdM/XVOYsDGmFz/RBssAkyZ1c/ZXMVVby5Asrh9wmuSWsVqVZpdx92WrtR7BVVt8rv89wXzGq3z6bzLeoQoK//VdjTRI+hMVgKT5GLBQbJdzajAxBQpuIqs5+a18ESpP3sAHSrLZVDr3U9nQfZrArsmvpTHwwJvlLuNzkK1w3ZMwco4GkR2Ju8rk4wg/1t3uSj50mM8IYloQVYFKYr+vVzy+kSwQV37OT6mQ0oWFcq1+yX53dh5BFqPOLMKuddt6d0/cmgWa8TZ6EYKo+Pkt/j2+chRxyDr5eHILlEUb6H6EJq4lVYiayvu9h7b6TX1VudiuOikF0amyxq54VU8iMPBcX5Uv1PwxRObAzQgKGSUa+kl9KFyYSkpFeu9cY5LPSkbK7Js7e+pg3fOHkhmSRJ7qPXNmhfibj9kknXl5t+/qbr2+eXwuWdpx0PxK9z8U8LyHnV5Hg2sgnwCPptlxFnpg8Vv/L1/WlfLM+FKt7trrLuZEcJmHhEsRZL7kcXzzn0yIEu8be6GW3lc3JgRAn+gQpibAcXDATJWKCMVtf8j1sYkivt2d35ufXC0trCz+zSXQTAL//7Lv4bRzCBslMPlhh+w7xMP0j/9zH/8C+YnV9K4erbD6Ub8yu060jie5OirPfZJQHIsT6Ln3nY6of38MviFXVT8/yBP1sbBev6275NYK0cmEjYxPmq43avXHYrg+xVz9WZ5/zMbU5WYpJ5eD8uL44ttBRjBcBuP09DF89XYcjau/2lfBieq+/8s/4BDmN/qt+RDRy2k7SrlvkB2+6jQ4AACAASURBVNdpN9y9J/3SoZghH+Z7+wsDwB0mC2tL35vA4s/FQbhAG+EDGKw4WhkmjvBf/S136D7EJj6MzkzQ6seuZ2/ZJV7TRA6cI7/QH8qqfYhXJzL0nYmqdIOwrY7Ks+O87xDGckH+r3awfTmlGEHP4is/Lnbwb2Jj5ewV0HIKR7XI2Ywlkye1AXay61V/dW9jUX5WvzYmsx2x264IdmeHE1/LLvFCfU4WuMA4qMzaYidYOje5b/FLeks2n+OEup8/zP7kaxtvmmgRS+Ap8bZnqvve//sf/v3bKrECtP/rgDoxhSZ0nzl7AKJEYbbDPrhVlg5LEArkoGv0JBYDjCURHEBKTOgETljbCJNjr0xUHmcoAUBilVSUkPVj1YyVDT/5yU9+77wlREMvO0wm4K4yazsAm5I5TomUGd/KcM4pkr6Z6hxibU53Akj3ClDJz1FUZuWpg0O8+f7tGfQbpPdc9VROMlY+A7O9r76KUHU2kyDjbCsDsPpq4yR481Iejg1Yq670URkSovqu+9JrvxLh3bZNMgq69Styq/8NZLNsAdqf/vSnt4NCEGITPSv4Id2r226CynSGq5lQA7pBmx718wlSV6K7Sdjq6McMrJlU4DJZuifZq7u/kpL0U33OY083yYZgMyvXM4BAZRXUkqtkLegb+Vg57JDMnLUJnfoeQVNfF4i71gqJn//85+dz7ZCQct61HXEjyHGSlZ3eBXGBIRK0wQvgbhK8vq68+jFZS1Qrhy71o6BhC2PyVC+yB8iunbZR1r70esjZa5VN31X2gKb7N3/wB//ijLWcY2XUH4h8xCJfUF0IQvfk4GtX/WBsAN+H7G33xbUNXlAxVtNDxOH/T9ed9GqWZWcdv5EZlU1EdnaVG1DZVU6VqYE/AowQjUAMYICEQMiIAUjAhEaIZgAThoiPZ5uyylUGY+OmKiszIysjMzIC/fc6v/euujJXunrvPe85e6+99mqe9ex9zmncfEkykRD+PBLci6uQCJIccmbvRNmEEUCQ7SHekZT8D8AXs9kPWwUQa1ehD7yLUenRjpOH7SJ07SLgY33WJz/b4LXvHpKXrz2eXS67CAcKakd8lE/qDwlDP51vAaxxI+8U2ECeWL9lrP36R1bXFgIBeJZnFP9yXO313eS1IcIiw19/bf5HDIhX6WTnSsXUbg9osgCoz5Oor9uruy498q30YCEvWc7Cx9q9aa7k44f6qz3Atn7dell/ih19yTPIruy977reomPj5tO13Xzkr8B157ZA59ELfS8u8hOFTWMDavibeTlKXgu16ciOphZw3rueX71jGdsWm5CFgBzfrn9F+cY/+hw9DE5pV7Dxl3MqzJH8SPCO1xccVT/pC/hU8Iq56UQcjuyduZhFKAvB6dkCPDDIVhHj9WdeNojeGEohCJOJA3xVIbKxghjKDvb8AazJhLTaeraYJx4oHBQt7MFOTPFg54Z9TCG1yacNfhFgsAb/J5+CB8mhoFCQIkaQbGyUXusr2fdiFXtCFLBB2LFPOdm8wDj033FjIvsQJ0N+JG/+WtuIE/46djm3iSMdEABd03d2JiU3vMIuxKb+F1trG5kFI9I9vxCn+BkiKRnsuEVsizl9B08iEBSWdpGyvfoN04ST+htBKY/Xf+OxUEqXtaPgaW7oNf0o5rKTYp+ax+3EyIG+Tz7Xyp0IKnesifPhMTgjOcSxdNL/5lQMUw+YY9gS2Z7cdr9ZDDHvntmbbr2cq3PstFd8qrnkVuNhl3xXTNd+4xBjLEZ3DttoDJsEbyxspDaaz2I+7LgJAsf4IZvZxTU9Im4U2AppdiDn2lChpjW+2mGH8H1tiU8WRRpPum6sycce1cR8l14QT2K83d2IyOTcj+VJrmRyJ1TjIvPPLqZ5rNLcgXqrh87C+9g60thcybkbE8gb9Qkb8lW4QvxD9n3+xTweoLHbncp2+ROixtjYpZoBPoIHasddvx6JUb+wRp/ppnHKE/oUe8Su/u9cG7PUe2KX/NiLpecxYI9PHeERSuIjn6qfXYdYeGiO1ePJBEfhQdit9roOXlUX+g4ulhdevRoyTIyB13e8R/Akgzt41Ajww/0i+CyUPoypMBOfZNtd587SvmOv4lPzxnayUbKqGcmJTGQr6aA+qufTBcyJ7EQiF2txLmqlTQbu+TAG8wEbw+H9P/VCOXI2ArAti4P82bPm1YpsTE3FB5sPPrMXidiGRTb5mB0nozpS7IcnyAt/qE/Yn1zW9epY+s3P+rvneYtj2m/scDr8yP7cmdR46UK+Yb/wlTnf/Bq7zd42b8WvLdLDG5sI3TWSWkcdalydjxzdnI+aLZ3Ud+fn84311OVXfUCXFqy6bjbp/uhAkx4DI84j6ulI/KtNPqCmYz9qODkcvsIRbPyVrdtl7/ytc/UZO7A5szaSSf0EM9aGmLZ9pPNxabjI2mqs2Uk2rg41t/iX9KWW7m9667zGxJb2HU0WxSy2PlxAlv+b2127w5TJSM7mBpdXe+ZW/ZrsFmzkmGRn//JS88BP2DpMyqbMOzzhE396Yl47wRUiJiTl9SVjsvUduG2inj7ttph5xp3EsAmM2gJS7Fh9++23rlW+Icn7RUQE3tySmiIRx31vlYVC66e/tZHS6m8CZITyu7cdYCkBERAw7bz+BwZOwX0eqTCFSW31d0BbQLaCswEbQrnze54hI+ic+snIkE30yhg5B9DQOBr/Bvv13dOIgW1Aq2tK5LUd2dgnIrz5aa4iQZuXgIZdfYJr7SJDM0QAGoAEYLXb90AowCFYKIIVhnbr9L3bhnYwBRr3jn7FWY6RkUeCd55nShobUJfMHrXSHHVu+uza5imwrfCjf2S9AhKh8u77sxIk0XG4zmsO2aRnPwHvgrcEAjQomCUmgbj+6ofNKBoEPORrpEltfnyelzqEnjsWgKtkQI53TrpozMlagciGImMC+vUhqG2Akb1KSpK+BaWO05EC4Yz97dkBAKS6rcjCA/IFgeFWoWRLlmzCrSzNVwtFZ7wff3x7ZFIyWAxLdoAjmdhd19bXrBg+uvvGN75+dAUAAp3JnCzAhO8BDr7luVzpkS6s3p74du0e7WWJjR94TIbabxydJxlnf43VnDUmBb6CXz/ZArtKzo4n315Z3cXsxN65xbTxi83mcoMppK4+0zXyKXkk5M5DRG/QIpHUJoDMNhSEtd04FX4AAr9MPrcIkv28W+Lpk6PLHkV1Yt21C3wTXIBucgMcClCLSNlp8RA5mG00FglyA4FNTok7fTYGhZuYgSBA8PgERPqf/5/Ee+1orjglo7iiOKZbQP5h4eV/ubPrd6xRjCN7+kQqJYN56LzmS1zaJJM7W7yQJJ0o/gFrxYochiilK4Wj3FEbdoqmFz6bfVm4yg6Q1BZrs5kKJbvPgTHxu/giZwJIMADbFGvr95Dy107wc8vu9exCc5nfNoZ0Y3FS4SLW1r5FJ7r3KQ8id9sI0C7q/kdqF0PsQvTohmQB8uVhoLdr7Ryvb23xq7H72S3cPBVT5WrkZWPf5IkdSuk/uRDBbEJcqm1jSc+I3e2P6cI5+282tTHhBtO1Jw4DvbUjF3S9GFGuR1yms85pbPRtEbS5s+uIf4sN9dX8dzecQqecUzv9AsP5BoKRnfo0J/KFnTLGgrDM5xAidj8iCcUvmEhcFueR3s5XgCse+t9uHsXEjjVigvHWn3njexuHH3y7MIAx5VsKHneEIRkVf+lPfuY7ML0YBPPAFr7f9iG+NHZ3UtZe/bF3BReMiaRjJzsvi5+bLIKxkcZqGBsWYF4x27UW09lWY+7c/KyYJdcmB7JVEVZb3pOUHXQnarko+/jmN795ewwLgjG5Fa6bdGpsfF89JI/Vp7HB2+qpzql/my3SPULSo9C6xg6u9A+D7ppGfEdA8P9k5PPyZbZZXdHY87X6Ro51HYwtj7Kx5EEmdIz/iO/pQGG8iczGU1vpMFkU6haJuoY+ktfmjL5vntgtQkWOK+e4S7W+6bm/6QG50TFkQXPLv/peHEo/NmIlU3J7VMv20f62CcTj3WrbhqbmWn3In9VQNzKzjQOP526m2ko+i1Sb+IPZxJ4+YT7+VRv12XF16Nmd93g2cJWbir99n34bcz6S7OpH+agxiPkwZW0iANNP/tH45C41ivw+79eY3ZvwKhuBS5oDeF+diUiuX7VC58VRDBE+NSUSXMy3u1Bebiz9wAHsOF0gQuEquL3z8Qps1HfJA/ukC3PS8blTaO5OZEf8X8zfOzBtHEj2ZBAzkYIdg7H6W9w/Y7veP6b2NFedX9/Jq9ZkfwjRrf+uh9U7j9zNX+exr/7P/vu0+G/+kiu923wEH4g75r1xms/6Rd7DUggw/fbZHVX9DiE+z2G3wAnnuyNdfdR4Gr/NEWJeeoMbmrdkZs/ZXd/jv6prsy91UWPsb/E4WT1ejI7UYvMy9VkoTZaWvnrnQe33qw6ur/wmf7cArh+LdXSIIN78kVhoo8vY4Cyw4cTgavNsE50YBU/y872ZTuxUZ5FNXhA3d22mJuLvNtZYdFZTy7ONQQ2Gw3MOfZrH3/3d3z22953vfOdwZX2Pa4HD6l/uTb9wSzKL++KuWJCM3pPR3NlQkH02h/IOX5SX02VtqcFO/XvdcdNY2CDCubbkLfFKHdw82CDYdekgedvoGy/msTnmy7jYoHxeu40/ueQZ+Dk76QdWg/EQzrAfHqvj6T5Z6l8srO/mL/3UdjlrP6ED15oM6W7f3WODq3xR28Xa5pKeknHX2HsBFW4QV9WwZ2BXLDvPBG8QTYZdpYxhr84gOWqk8+cWyw9uwIZQgoJCUEGRAhvI22+/eYxAQZ9SOicFJcMmKoGrrgMKayclRvIlU5Pc/w12HkEyz53MMCTDZBKEaj8l7ST76nrmZm1I0hGKChmkhqJkF4yNQ3JKtuSxMkYGBA3goSivP8CvMfaDWDhg/dXsHO9vxGCfCgXPdEZCdC5SvrY2uQCAkn2Tq4qfTdIkO+KuawA8xIvVLUlBwgFOATPgTmDkrBIMwiqHqc1D7PdSpuuW5b1zKZurHY94Sb50bifaXkRI/pNQruexpQ8FTucl39158dYEEMQB8Jbu3LKXX7CBbGmTGnwkHbqlEeiUnMlZXwARUr9zPA+pVbx868seX3Hdoll/5o5O68cLLZK762sveZOj8Xk0iwRqN0cyKKYA4OwzXaVHgU9iSfZjiz1/7dGAQz7SXDW/iCVFE7s+Or67uwGe7LbHtXjJwS7EtQE0Ccx8BUDIXuqz8cwKd0TbLK5JtkAcgsRime/7ZIfpwI6ECl/gwi7nEwvT2dfm9qbaTMdsEIkGxCA1LN50TXNTPx6LtBMQAKrYdx2isXPJVF/briXQ9CxukhFxA+ABN2yxT34vTkq62yeRm4Cv6xUCAHzjE2ebF4nSrgtFVoXJSWg9AqDbo1p9XrcqsjuymHeACnm045PdQ53jdj8JGuACprXXPAFTgNAusBVD/z/Se8t3CpaLFLdDi9+Y68bfj4JR/xvoi1eNkR0ha7asfQeYieN8DgATX+Sw+q4vtuQxSQgQZB3Qn39ZGOna+iRTNmF3MwKBPQCm7KJz802FjhyKvEDkiHMW3/q/uVSIJQOQTRafiiZjbyd443v6zjsHiPH/+gT8YZ3a3Y8sAXzhmB0zxI1pwzP5ZxFBgesZ/Om5uWl8FqLTTfKwg9pThCC62Lk8Ojm5nU1DeBQ/ATntK3joASnUeM2ZopiNwSL8qWuNGagVI/lM/9Mfgqj/T364fhsPW+07ORnuEE/EK75HDoRu42dbzRWCuutrs2OKnvTA7hCu9GwRxjnZiMWdrk9G41RgdA1ALq4rquvnLCo8eXJe/ltMT8/GLO7aFMG/AO7GRXfwlkKnPmHTrrMo3/dsWFxNnnwKTggTiCUKJr62ixakpXxZ20j92nR7fDJ62XY6Qzbtwhl5BjOZO3OcLpoPRIuYxAaRKPB/stQP2dQIih05aGPNrmFjO+Y3b/k1EsHCApuq7+yAT7NHxXHzmizNh7sDkBLN9yZBFHHloX7Frk1EqKm6tnGRr/jsdvVsCJYPy6WvzkUMsDGEG5KlT3GTvxeH7KiCs/gmokT8VFgq1rMBcVMuSi/IG2QQfNu89P0mPxpfuhazsxF+1zgUzHJZOpDHLdaJgWqg5lcs6hN+FTvEYOQfv9w1iRozf8km+BmCKBkbT22KKYrsZHV7fN/z45evXp5HwGXnSJpyl0e1kAN2aq6SCSnS/7U1eHbev1FfyGM1d+fR8ZO35q5deYN98SG1aMezQ3UAcgL+gP3Fb/n69a/N/CFa6MdGmY1DYfTtY/RM9+oSZJvFTPgEIZQdkJ3+08PBWNddMMgmZEj+CQfZiIPIefvt3i90/9LCbFvOqv3mSb1Uv3vTWHO8c4EFFosydIYwZ3fpSi5Jbnck2K2ebOnjzTfnmfjiPw7EJrF0kg3ZGJQ/N/9y4Saf4Cd1npiJwKJntujRT2LCjslymHkVtzdf4Xw2CTuIjZ1bHOen8Ddbr391dHZvo488Bz+K+cl5NjZcm43Elr5H5KWPNme+9948r7tfi+vq9uZF3t81QfMs3vJh3EF9dd1+J5WcVhv1q67HMcht8nl9WmjDP3QtPkVNzq86F/eRHPJ9ciCEaxOGgLXUHWIWnqX/H8a+jTss/NGlWgjvhv9IPpvckil/bfzpF76GqWofCYtnQTirN/o+mfOt/laTwn9iuwUQ9psetLWxX/3wme9973/effbZ3A35rW996/hZfIl8ZTEJPmL3zffW7eZMmlc4qTmXp8ef5xGY4rL3ARaT6iN+p3PwImotmCS99X3y1ycbUruzNZjUJku1XTLbZGIuxGvEMHJc/VjbYjLepGvpxt1lMDfslZzJUTuwNg5DbZc88nx6MadwY3KLA2KepwmkAy9Z77zso772tXBCx/FBMIyFEPLyE34mx59NIf/+H/2NV4gCBrhBH1D1kFTpsSOtsqaADQjt9ADsgP4EnhXcIa3tfkrZVkcVDJtwSbEpw+pvg8iQvd1WUOszMFpx2g4tBtZniaaJ7nmdTZy2FKARfD3uoXM9psDzpjfhAARvIGb1puKUIwjknNoCguKXEwqyXQeQKzg6943Hs3Lc/CiqBZu+B5S69jxK43r2WLvR0iXwA+zWHx0r0hQR2/DTUddkeH1meM0XEs+thMm2kydwbVwAmETZOPRPR50LcNYe4oNN2nWjGFEIRMT22zUKQOASIGLPHNqiQDZ7fp8Pcd11nnVtDHajda0Vve3UVvOA/dprDjjXLoBqUxASGAWMro/ETgcF1EOMvByyBOiTrCTPZGvFrzaQ952j6NsAAdlhDIIiIOBZVx3Pd4FT+k8eBc4XL+aW/nY89X27nYCpzrEb3y7t9N/4LAzVZ4AwW0ouiS0fytbqu3MQZogHwRmR03nmcMjFCbaShR0bAJ72dzFV25Kn+NOY3OJ7iI7r9scDwF+Nv0XcvrxWzmujsSKA2bSAndwKs871IpgNwpJhJ1kLZuLlLnSQPgo3hARCFhjhk5ItgnITVbUxupufDVazK3Zvfvlu57LtZN+gJJmTsVglibtLp/ErMs5Cy6PZUdLLCxVKyBvFrjgrgXVe3wEogF/9IfEsRO3iG7nAPrTLPuQBsaV+FBjO2bIkD7/yfc/8O3q8m9urNyGADAIsAQKFn/hHD+TwyRfZF9kQ6vSgGFNIt5gYUWfBoO/dTpie2L8iW+GUPOnUDxvlY2LIBkHmRY4xhw9zwB5TPiw21Db56z+ZAGSgWu4QO+lDfEAWffXyeqHQ22+fvN/42SaiDGFeX+WF5sSuOoUmfZjr+kGSzwua5sVhexGqdi3yI6kBY5hEAcCOESAITZgruSPAJ0c/P3GzXLHtr5jLR/k9nCLGPbSnk2OuH4A/2cQh/o/0lgP2HPPvxsAHHsY19oUUSE42zheyIfkNmdo4+gGMi4lhNjuY+t87FYpFFnT4uaICwVM89l6XigCkr9yNoIHL7Pas/01IwUhsWv5Nz2ykcfV/ffb9noPkkw+QBvClon92L85LlJLf9WLSLd5cGyiaE+ScAlhcNi5z1Rwbg2I7uQ+p0oudvvzyRthks3bjIwuQ6nzcjjpt8DNEkhzSecYtB9Vmcycm8/98p7lCdjRe9tp8dT6ih73RuQKna2qv//my9hDIydwcdZ74qrhEPO/cLMfCENk03/EIkvqiX5ii+ZMj5WF+Fd5LV43HmJCrfZcdwCRyNTLF+Y3BTkKYqD6Tt3iWHPsF6ORrbBaIGodNE2HIsHDn2QXYuQg676/ZxCpb5gcIwMYCyyV3bXSuOW3snYtstbnHc0JhDnGYfcutSGK4EE6oXxtXGv/Of8gBmxxqC15NZ16EpmZJVuRm56YTcbbjMIncA0vJkY0PHmBP7FltJ19boK4PCxtiWH3dFqO68/WdweqIINiv/hu7Ocg+EPeIjOSB6YujsDcc0kvQD8a4CBLkvDb7TFcbN4sxfVqcUC91fmPji3QqL8HJHbfYZq4RQTtXNnfpTD2a/4klYv/9AmF3HM0dnJNHB/ezw3STvnrEROe4UwLpV1/sace32tKmeNG1tY3QrY/kt+vRBo108cknH5/NOx9++OG5pj6SBYF0yJmL9G/sfhufOYX/+cfGmTARkkpND1vhQHAIm3vpHESw2qnza9/ic3Nfv409XZ8cchFVdm+yc9jZOOEJeaKx7kde6ku+hDvwDvIQjL8XVuKknjx5esMU7pZNhmyE7co7sJhFAovAdAondr67ytJl8yR21CY/dOeKuaCXnRvMDfnNTTJ0fnaFBDf2jltkjUztV+4S0+GXjou7tdkPnanBao8O5Hfn1Wc/zXE/zhU3LHJ3nVqeHfFXdbENM7AQ/2MTyZoeLBbIjcmGN9vxHceDB5ODYZL6zWfLY3GE6d3GKzHUNTCIDRIdt4hWe42Jz+MCvgxvXY9dy2b388u3jTQn5crG4GWdXp7aeXCveqTz+20O2Xk6UjeLJRYT1CF4IrFI3NrYBRZqLrpu51XYG2/V9WJBn+ku/GChyiJi+ugaNRvcmr6zCXGG/Yu3MBuMYkHFXWUdz+6av3zJD3wof6tXkiE5ydeceayduYSdYeXOqY9kDOs8+pd/9y+fF2NKDIChQIgcEywkrh470q3AKTQBGE2TK4E3gAY5xVy39bZ6UMC4f1Fhg9mgpv4A1WTgAAr+2moiUrQgKagOsVtwnt29AhXg4jk5Xcfxk6mXv5XwOb9gBMAwNGMHrpuAAmMTFvGMSAWwG3vXlKwbU2M1AQJLMnpGXN9tsvKD994/wdCthO3o6JcxRwLXb/93y0efkqgAa15qO2dHfiESGGXnWzU5ZN91q31Ont4i+ZONkZm39JgO6htYpF+7B+hLAqpvQAZRbQeC3U+1i8yuPYmu412/CUukUGPJfvpeEgLsakNABpDaCZ6D9KN99q8dRQzAYSycNkdVtCKQ2Z0gBrjsHWhWB7MRxAkdvvhiQIigOH4zjzUBWiOga7+56Xjn1Jak2fnGmXy1lRy7mJZIOm8TIAqudJbvNK4f/fhH55ngHfPYkIJ69miRgR8C29l9Y1Zkdm79CJJIrOSuH6REc5asEjm/UwQDh2MX7ax6dgO3krYE3jm7/doGyBW9XSMRNlZAmh2d+PbVPC8LGFcMd64i304PCx6Nu+/ZJ1tKv3aD1Qe98f/0mf8BVIccjvz96qtzbtcnk8KnNjY53LXiMrIJ8ZPc9Fs7wF/HLDjtRSQEHoKajykEySpJ129jI7tdZYhCSbHduofovF44S7f6ARQlQUTtLgj6WyGMNDXv/Bk5vouCrklOhIy4LKbJdX36cU5y+kV81dazXpBzLb7KZ53HZoGW2gEYshOLLo5bWNyEBnm0p4Ct/+ZPLgNEkYkIs0M2lHefz10czTOwzZf4ol1W4k82C5gkG6LDPCLG5a38bccuOmLjQDlS6fj2eZb6PaDqmHlmy3vR0WId8kVeObnjy7kFtoVteYOfAG4WDTq/WBRosrCGsNgEeC+SbYc/n+q6XnY4L0ocfzIH297LiwAZW0N8yHONL53b0Wcs7HkKyfQxsQQpUp/Zzi5SO7cx73ECtT4RE8AvORAUiDFAmY0BochaZA+/RDBYALAIIk4kJxx2dBFReb1I0TwVj+AShZzdlfCBvIYwS3dhFLEW4V6/2bn411z0dxjNgjpsA0uyUUU4ElGsV+j2P5LbY/ucUx/JIGfDYey582xAYGN03TnZdkRcfW2fgoN3Qdvf/Dbd9bddui1UJ4eNDNufxFjX1z9sBFtnp/IjH9yxUL4QG+AoukEOIhUQoHSYXuz0kY/FW7Zo0UQck2uSJz9wN0eypFMvB8+e4H9+J1eILbte6Ts4sb7Gv+/zPczXp1ixyTa72MQBvmFe6ao+7ayDGaodFIj7vUxI1L6z+0kd1XmRdukyW+3xJJ2XPrL5+rWRSd4Kq3VO9hqG7Fp3qSSvXbXpsb/7sVM5uYunX153ULrzVm0nFyhQ/Z+8NtCo5WpLgc4mau8Uo48eHf3WbvJ1DQydPPmnvM2+xDPY2Y5M8U1f9LjHifzt3PJi13p8Ab3xY36+F05O7XgV0zDtxpTqUwSKXPvotUcHK8C19d914lA2IR9lJ9l7Y993H7YTvHPyCYS9GJH98kObOcR/NR6y2nuMLEbbKV5N3JyLUfTJtvdxvrTrfvPDlvh45B25H+IacSYZm+dk2nlETuy6bI2+siNkiFojHTTmdoG///48alRdq5brE8FTvOx7+L9rG486FZFt3Mkmn1ms3HVJ/bEFdZhNP0jf999/7+7DD3/tdgeAnc52L+/aM1nop/Hb7EE/dGn84l5jqh07LD1WoOsaQ/bctWS0aCTvNt/JhSSDLeFsdquGhHfV9cmxNzo0djil7+o/2Ypn2ZE7sPs7GeGrdOyJAPgqMd68jh22gW/uArK4JzeLJ/DfrgH4ubhaHIJBRZs78gAAIABJREFUmvt+6t+GAzUUvLjrlU1wNm82Dam/B9MNMQ3TkbHvuqax3C/k3ONMHEx+lD154gLcl66Ln+nfJpPmbmNyJLZ8C+NvH8LRsEExKvlgsfqof7FyY0s23FjE1J2/4cZ0VT7DTyFp1enq4D7VUHKwhZP6931xWi7Hw5m3dFR/8Redh3iHybcPPeQeu05Mw5uIs3JUdpJumpvaSr7OQcZ2nVyghoSpYDL+uxfROze7szlDnufDuKrksHGkv8WMroer6y+9+Dx22zbC65FM2ycagzYsyogD5kkszd/CnulYDqkPj0GRI8SwzenhLOFVviee8jH+Sya4UD5Qm8oT+kxG+aC/1b6df3iJf/X3/sorj+DIWL1JvRMKWJy4k5FygthXX81qyTZuBPJOcA3GioddmyY/gTf4BZKQIpTMyBkekK746rwMrNthWvlFxqQ4oGKvzjDIU6Q9ur+Fd5Md2q5PyYbx9n9ByI4IBo9MRHylN4UQQgaQAsyRxf2fwyhKfukXfvGAQwksg/KcLQGr5383rnYG5+xWu37v937vGGPXNP4ceK94dR5QKSkIMhyE8yA2+r4fiXKTllZZGhsjblzZkMIHGeEWCAmgazlLq2eI3drZxaTChBMgSsmVbOxFX4r32omETUf1EYn92efzCBZJCpGRPArlDf42wEAmpVM7LXZxJuAmc/6lqNi3zyRjgY2ezOnLF/Osrn6aA0Gu8+1+SDdWwDh/uq+NxtqvHUbsShKuPWNmA9mQRCqJ1C6SpWc3Rwalz2y0cxUxm1hVZNZe/QNFneM2H6ueil1EMGKMHjyeJBnTm4UAIDDZPv74J2dRrWsRIX2P0KwtJDjCDkBLVgnhFHrXswrTa/NLr+2Q64WHgqcYILgiupMHyaEAzP7TNz3XzyaYkBh9Im4UAYpr8bPrOie92m2tELNjARChK34QCdpzJJOr+QV8APPn3dr20UfHVu3Q6rz6AzIkHbpqTIC+cSFbrGazQQuJ8smrk3qj9+aZ6ICj682fPCIh7sQnVzQWcXsXUpt4NWcIj52zalNM2YSmvvjiLiwA75M/2hHvJaOvpqD1K78BofWLQKsNpAU/p4udN8RPiyudCxCwaX6fjfBf87QXMvaOtc4FeuqXnfIJOT9/Bxh3HhSXEAwKv85HNiCL5JLGDpzsxRv+Ufv99JnOdkHQ8ca7F9bNK3xw4v+ju/OIHeCUnyMEkQ/Jxt4bS7ZhzPKIQk2MsjBXJ/P8ybl1HsnAt82zPtlQdiE2dox/svddZNZnj0FJpvGD2RGGwHDXmtyuDWTZQ58EJmtXvGSXyZQsyVsuhtdqW1zjG+wq+W/EzoXx0o+c7zyfta/4Qbb32ZjDKo0HLmMn9ZmMXcs3sjPHkg/msftI0dWY2Gv5I1ndbl/7Yan6pEdxLpmOT1+LhPQpb4jxNmx07iYpkiO7rD3FAhvc8y3fiXlwR+9FSSfp0a46euEbu1gR8/hw/3fXIxJfLBbzxdQ+xS9znwzJyv/kE3nAPCSHzSpsQExkL8iVdADzInRrLztrHsNi/dh9jrCyU1AhjhQZv5hbYGHr5AoT2ehhrJ2LoO96GI9v9InY6nu+tsmN5EwWd4rIe+KwhUvynAK0jQvXXZTZdu1mV3s3aNeLZWxBrt87EJMP6cbmwrDZRm1k7zt+kR2JmC68qDP9dx38Vtv8BGEhNzZnyLCdVxGC6ZovuKOyvhsnW2hexdn64WNsBtHUdxZi1JSIAZsyOnfje76dDu0GNj5ys+va7sdYG4+clOydD6eLa2q57JjO1HsbZyUHGdkmTKKOMCY5V80LtzS2+u869iYGqTvEkuODjwcvpm9+KK/KPTYiqKUPNo8ovO5kqy+1f+ekh/zxPDLg9Xk2cX3tx9+YP7st+z8SK/2lY9i1vsTuPpGkLdhkl0gJNY7cLrelH3f42DTSscYkXu6FcXgJDkIwlqO//vVv/MyilhjXuflF+pUDGq84gEypf4/q2Xh94/Nkgc/VPHz6trBwbdCyMPTuu0/P4z/z9fpEgusfEWdR2xhtoIFvzS+fg2N2vOxv2EG9r1ZPzsZY+2xILdV1SD/YAOlkvOSX89TcD/mCvs8+ao991Gbt5F+Nq+/wGDsXpQt5TC2R3GIdXbQxoZdjNgedlwz4CpiBP9cvclDb7tSGU8QT+Ql2qu+Ng7a+al+c6nwxHt4TS2FG9bR6S525Yx2uJTsTY/eLR5HjcJOFGVg+vXddbYuVfBlmy/c6xjeR3eKLsTdXbcJLr7Be7acP+VaNyR/3QqC5R0KaB7Yg3omHjV1dkw7TZ/3I/eq32nU3DYzTeew2GZJZ/byx6ybOxf8TLy8ugd/XRsfiqNTgcCnch//qf5tCat/PrkvZ0cYm8s6O242jHxgcBpFP0hG/g1P5/MYO8I8Yaqy7rva38ZvLrj1cao8Ru3B544NN8UCbL7X5Tr2KL2CXuCm858a56WbbnDboYWNqeFj8lt/F4mwN3hWXxdNH/+k3//argnQT2gR7ZIRASvkmE2n4/HnPD5znK9aRIpbR76K2vyX03ojcJPvhNAJHA23SGLgiuP+TM2Vxzq7ttwG6/S0C/IMPhgw2yPN80EvOXmKZcymUTvD6chx4ExuKgwyJszLejiVHpKp+3CZkla32jKHxAOIK8D1J+uI0Bxx3m/PTd25vAkZcIh7TU31WQNRmu2AEh+TreM6A2JgFgrlNKLkEQMGr4wJ5bUtYyeQ2ZI6avHuHgRenALGb5DEmiav5KuF0Tt+5dazVs2SN1PciSnrrGqBzjyfdZ7ceM9H/gt+N/LtWXbvO7aftaq+IeHk3xKcAx0bTSbrKRtiuoGGuvDipdu1M7JzbLYvXLorkqK9srn4CgfPYnvmpfcSUFcmeCd6YBX/BoH7sqEgOyYlsiLf0m/y1a2W084EriQTwNRdAkETLJ47+X82zm80Jv7SAI6ELqpJuNqXYs8s0ORSUgPou6sUTj3pJPi9B9fiWEnmyZD8tbCaPgIpIk+TECQEYwbNv2+OXzU/z1JwB7sdGXh8SBhnAvxt/P4BN5yqUrNjaPZB8xub82ml8He/nkAS9FOVagNiEgsJJUcBuO8eOAPFT3K7t9C4JS1SABuKg+fIcUTtrJL/k2ouOilnFOV1os7EBfmS1UEDmiqyTY64dM+aG/SD0AGF+KjEDJ+za/HU8uelB3KXH2ldcA+1dg8jYpNXNSa/nHNeHxAskayNQcGR9OTtxgWv92RGwi4D0hXDgT9oVx7reopFdhBsEGF9yAJGdXz/9pFdj02afcprx1n/Xb3nEi+KI/LGLdwRp39UnPSKSmwO3qcEF9dF55JVTkPlkrA0Aq2stSHVebbAPMbT2bsTVa4/OY3ZgEIW53LH9tXkRH+qnfsVVcQSQA7x73FpytBtcQSn+AW0K2NqkMzZan8bW/HQOTJQe6ZqvdqfL6GUW96bvIWYQQXxWH50HYBsvAC02KCwab/Ok6LeLqvPNMXCp8Ot47SuEAcvt7xtw6+sQhNfuoL1Dp5xfXhZT4BxED7yiMNCvgqrYhbRGItmN1PjLH82/BaX6aZwezcee0qtiULwWsxTVfCo9bnBPts4TK9i3XEqf+zjsRd/d1QeLyFHwX+Ou/e0PckdtK4bSB8LfTj5kbHKnX3iPf4gv4pLCgR3VfmNE6DUGOZEM4o64aBGsax8SCO6Caxdm4w2fhakVpPIoLLHnDgHCDsQUGF7/iiAF4Y4bD/MEglT9gfisJsqmss/sNFnZRP0g7mCzrhdz86uwYj8e65jMFj9hZrGpttJZ+KO+kre5Kk8jyeq/ubQjG6ZOX+qkbL/+1EaIJbkhvdgtjky02JN8/d33tedOX3aKBCezIpvdJI/iPD3lw4iWjm+c3vfJlO42OZNe+8nW9wK6mKI+SRfhKzVe56ZvhNKux5BKxtFn/SM2dt6SD+WevlP/dV3/K+Thno0vmzd2sGthdrhxJFuCF22skdtvxfrt5dvt2poFyH6a44eY3S5/MekhJk5mtoCstPgZlmwh+avrTrh8Uu6Duxqr4x55J4epmZsD+cAiR3Vqetm1izhqEU+uKD43v51r81tzZSzkvuHm63EC6ozBJD3G4ud/Jm7Bwo3BQk46RN7U5yZNamffcSueqsvUbWppOV2ubl77FStseupxKF//+rxgtDGpm2EhpC0/7Tw4pzGkF/FBXSq+pRsLMcWvdIzctBBpg9zmMGofYQkLyVXqUbu5kws+1X//2xSG2OIXYjTs0BhwEu7g6NzkZSPZtdypVuSLagF8xpDdEezzWB21mZqr85I5WS1q0LkFjWyvuOpaNsxWYG8cCQLU8Z1TzXdyiYnwKr/lK+oWGIxvw0v13/w3LnZvE2ZtpL/OSUcWJeRteH8waYumw790fvLXbmMW/8XBZC7v8OH0bXwt3mQnMJY83LjwEeoPsbRPNil+s6XONeb62VxFxxHXfde4+1VLWDyhI9iL3eBF5KLGxceNqf7og97UXcmmpoMh3ZVTW2N3w2mKCfVlYbW2t83jz7pW/Qo39f/GWbveVWuk3yNPd8qsRxfZJMUn021zns2XH+Ea9sOvk1m+pXsxcnN+6SeMZuMKXCZemTO20PnNkfwPL8pr8m/9i7f1my43fkg2WKxz2WPtpUN9mIN9V5Yd9PAiXK0uO/XT//h3v/lqk8gm20l1kBBuPUSa/PSnn9/94R/+0W0XAkEJxsj7v0kAul+8mOcnKsgYUApLjq7rXC++REY2cLdedA1SVEKKCB3yNDD9jdMnY5DoUlhtpGAOlEF8+eLLc0t2cgEnHIZDK1CSDzDz/LjOEQwkA8AofSJ9d0LvewVf36enxuA2yVPU3s0b2Bly4zbh3dJR8dB3gZFu6/KTMSCOgWWOlzFwAkkNqAcm+j7ZCi7pq/a95AWBtFeRm6uuKXkxtvTkWavpy+2EO0h0rPFyrmT0qA0Ac8tm8UNCSre13a7d9C+BKNSAKYFKIvKG8Hfee/e280fx1DiaT8WJQn8nK4HQSmXneNN81yKSFIaB8oqa5iqS9dc+/PC8bFGCzW77O1uurZ4/bTeN2+uBTruNJDbBS4HYHGb7bomyQ6UgmD4aOxvL7rJhL9msjW4HaxdZekU0H9BZoHw8BZ/dw52fDoaInh3DEn5yAOaKNAVFMnm7st3+EmZtSEgKBgtW9V2A8/KpSVaRFrNbURGGVAJGd4LVT3ZlrJ1PZ27XtJJeG4fQfDzPHBe3+kQgKursBrGTsDYaQ77ZMTEEWVGS6hyLLYAQgjK5ml92xL8RKWJMxxXNXWsOAAbPGlQEInIbFyKqNuw8VJQ0r0CLvJA8Fkv4WePKXhT+iDkAAxixw/zM67Wr9cV6LIl5Eoddb84A+Yf9K8w26EsmuatxmUf2BcQqBsmebdZv57FpwE4BDsiax+ODV+H04svZ0YPE61xxSJGF6KAzxTKSShxDfClGkHPAUHKyPb5nPAqm2iB/ercYnK0qgvtsLBZLtCuXIRcDXb3IlF0quACl9GCO9cmWtZkdHcDT7tnrOf7AkPnOJyyeymWNY5N8G3AhJ44cL6+7aNbLGrc/baDN3uR6/gREZyNdu0F0ffXItSGK5265+qUDvoxYlC8BTaC3thuTfMn3G7c8P8XbxFWPkKs/pHptJXPfwxj5iKLaONiTwhgxAttsXaaL4n45Qk4138Btc7JvBed/FnLYZ2M0fr7Tsc5XYN3jydmBCPR3XbaSDytQN9gGwBGZcGcki6I+LGGhoJ1L5bnm5/hZL6e7njGdHex58b/cKnbkr/Jpx5JHTBUvujZZtu6TFbZ9GLvFLDGidiPs2YNiREzsPHLARvxCEecl63A9zBoOQQQ4B5btOPKjvhVjWy/ieDKwexgCAeuRHs6lj2RAljYHcnPthGPtJA1rqj3EWWNHAojL/M6Co3hkvixisO+u6zsEqRglJ6SLxpH9I6Kzn8bYMYvyFurENJiaDtUF9du42LWd7XBKn/CUhS/51e7aZLbJgq2I6emDTyZf53XMe1ey92TN3u1OS0bFKLJwLzKw1XS6HzMEu3RccZ0uzbP6DuY4NdFnn909v947ouDnL3BUbdisgZjpXGTVJsHhd4Vysjbe9GGBoPgJHxaj3TEJp6o3zaH4O7F2arvabz7MF8K779lS5/U/TAij7PhmU1LH7Pbci0aIGERathK+rd3Gs0k/cf9gp6++Oo9Tye/lW/OWrMhk+WXHebHaOHZe2iRJj0MJmyV7Ouw8+LY2+Aqsq5ZsDvuB0WAXGCLfMI8bN9R2PxYk4LeNn/bCjNyMMLIwyP6MvbvVk30v8HSO3C8u8RPEsjquc5HWcrYYZfGoNhpX17BvsbjvbIziKwj3cvvTp7PxoOvYYLI3r2y//2EQu/LTZ/VL9mIXszHVz+E1Llxugxz7snhmcc981V9+bANLchl781oc++3f/u0TT8ofEaFs1waK+hVrNpaWzxrHxqabVBRjGmPtJa9FR5iID2ZDzb07yGq/fnv0TY9Dkfc7nx4aDzKQP4lLMBUf6PrmBGEqPtdG8iPeLWDJwelSPGVn8hhSFXGXXHA4PbJnPpv8yE2LXXBc57Bz/ogET89qThhMPQ6D4EWQkDCa/Jncyeh7u77FpsbHb3Fy+Ap+pRaVs5JTzqMr+TPf49d9Jl/2iFvEkyRfMuSHyZBcnSuuwG3mtE+1jrhiMW3XAzAduRqbxSuPNbR4bQ4aCxtQb8KPnRvPkf756MbK3j8Az8En8soJUqt+RBSzp+SFXeBl+a3/678f+bHzLYDBrulDvQsPyc18B7Y2BhidvtgXDkpOEQMbM9the2JLOrDYKT7txVQ+RDddV/zynPXGJt6oLduskE7xG3E6zY1xbbxz5uO//5t//Cphu6gDViwANUDA4wEKUDXeLSfPns3tK4pIu04LNAw3pW9yspWot66XUDIIAwXQG0zAOANK4G4PrZ9AfG0p9IChFAFotEur1UAkoglUZHCCrmEQPaOt558p+jMGxg2QI9b6bq+cpbsNHho3JdcGAMuwJTyfCo7aQTpZxX/82utHBxlHhoWoqF2kf+NqjjJQoB+pkj4FewVT57v1aBcqgohjGU3jjFwTtGu/sdVmfZZcO69HrzSe/q/P2k/PdrBYbdzJHvhFMqTfrhF0BBJ6T5b+thK1FymsuCVf864g3QUjUqr+0t3R55uzsxfAcL6AUlt+jD05duDh8I1REbkL4q6zW10xkp7qt5/GATCm0wPOv5rkls0Ecugkv3JrHZ+yIirw15YECICmVwS7HcPJaPeMxQW2IYgkZ+M6CxXtMvvaFAoS/iY47CbMfnYxDdzRJbBqsWEXBXwWeEKAZX/9TNy53/UyBG06nGSQ7pIPoNj+LHDzg3SULoozXYsg6Xg/jU2C7Lbmx6/PIp3Cc/9tF2bXKEwaX3aZXiI10rFko6iXSO30QJ5sve5Cm11JJHSYzG5rlfTYVXaE3Oz8Dd7SN8K2tpsbsQbY20kIQKNXhQIygt6TAQlkzMlYjAJ4zny9enkKrd3OLk4AADEgecVsxb9554d9IuGyF8WbhOz8ZFa4NacKToRpPpMtmSsFjn4BRcVVK/JHtp/OC8XEG8BS/kF8NA/125j6bZ7E+nQGACKrNtlnbmpLUcDv6N53O5/XJ1BZHEkX5l0sQmwoSBCmfIFeEJ7sQ/Enb24gt+e872ujMcizHdsEv10WnSc2A5qAF//bOY+u2ZX266vz5bbaAv76m/2ZW/NuzugJSByiuEXFuesgmfSBqJWv2Jt5EVfYj1yS3+1FEjF0xj+P3Ol7z5A33x1rXosvYbMAYXLDb+IHgoz/I4Hoov7Fr0BpMb9fY4eDOh/YB7TpLZnlNWSQfhR127/5bLYPFCtKzY+40XG2qU04q/6TC4FZu/K8nVPe3RJ+yM/gIjLADdtWEMBIKXZyAwVXgULXyFm+0nVyFhLMMXrtU+GHwEpGx/YCRMd2McBeFEWK4hZd00c/ndPfWx/JsAs28u/zxSD2fN6Zc+3SQexkH8ljUbxrFLLiJmJH/q2PjskhHa+dfD75G7vdgcanxmDXyFLkkvzddcgW9tS5Xce+dxHad3RjATI/sSkl7BtGsOhjAQTpDrs0b2yq77peXE4OdVXHjMFipJjFT7Ut9/V939W3u10RVXylPs6CaXfZXIskyZMc6VpdJd9lR2Kjfupj1yZsRK5pLmovnATDNdfiGj2yh/rK5prbfh5upJHHzX9tiiPGJ28gJsUJ89D897dCOhxVn80Zn33/gw+OTjo3GxNX5atkSz/pkl2nH8SjWOM5tPCBOzvliNpp7DsW7LmUTy2Syo/1bdzpwC42m3DkaxgLAffF54PzbfaCBWG0h/m443wzncvB5pmf4wGevjubyOQr9Y//9dccwVb5Q/6bHhCdckTtwqaIRTGwtuU/WE+dr65RUyIzGkPnIOQaDzxNnpG/He+jK/i5NsXo7Qdyhe/FEgRafTYfkSqdoxbrPJvT+DeCMZmQ2QhFeeK1eId23F8YmD6Q4OJKOuya+nA3Sedm556Lnu77vk+xr/76fj/iNlmyg/Rhx7UFlMYhptBvn/BFG/J+67d+6/YYiOY6zGFHeXoq7qiF1WLiHhtO7vpv7horDNNcwGmwBL+BYzsH72OsfHD0FL80jzOrX9yWO49xGfiDbYP8Xr7AFdE9nscGqY0Dag+HgsRLb+I/fio7zmfDWI1V3YZklRfZUX2wpeaH3/W9OIg3aaxypzwmPneOjQ0718it6qTa71rEZPajjnIH0F4U65j81qfNju5curf1e34NlmOnME6fDxfz8AZ8e49HLdF84MDgS7g6PbEpdqKG2XfLIHC131gsusOguJA/rxbEVag/jbs26g8uyE7YRPaZTXVO8a///daHnCJe0zM+zaJkbcpXxt81cLFao+/YrhpH3uebyZ+s6X37TvrBK8J0fNLiijjle1gVHve9ebOY5hnquC48Ah3AjB1vTHCfeTX+5jM7KU71nRyrLsJb1UYxyLtRHv23f/H3XwHq3aJu4GeF59WAlwbfYyraMX1u7X+jgiRgPasInIpT5kCETekAzptvDlH4zjvzlvAer9DOMsXMLrwbuBfARMZ5sZFizK7FFFt/SKZZ5J3nNQG89Zly3DLbuY0DsfDGW71B+v7FE8nOGCUBgYiTWCHte4Vn31mNMBbEXv/vIjvZJKTGkkwKpcZzdlZct9cDXhK21dPdXvIycAlZIQJIWzVUdNRu42KcAKKdL8lYUgNggIL+r20vxPz+979//m+3FXKHYxScMkJ6o9v6RdimQzuckeKdL4l2rqI12TJ2SQW4QTp0DecArjL22pBo3GLc41Cs8AJuErLAwZH7rE9ACfkCdCpE/E+uxoawaYxIHcVpQIKznrnITl7MDqHaStb9HNOuK6jYHd3fnZueLVwkC/3abUyXyQLoIuDSNVuyAt95Cp6CVY/naSc4WfmW5J9vVTRa6UUOmnd6bM4lBXbMVxD/koxgDBwhf/veuF68mFu8AFwroWxVIEVGGSeSgC0AmHYlIRSar0PovBiy1k7T5ugUg19+cff0yaxWdwtpf7/3/nvnsRi1XQwzV/W5i14yKwp2wdHfiCSgHFgA4GcRYOa/8zdg6pr6l2j7TiEtqdhlWf++L4aIF+aM/hU8XQeQOV+83AWI8ZmDTYJnS8fuLmAnbjjXmIFZ4NWqORk7v9/OV8ili9oDKNMjv3NsA7fOtfuk/jxyB+HK5gHTxoUMBD4+u57T/uzTZ7eXySIYFaRkrj3zCzzVTrZCn/WdnitgEHRu0+TD4nb/s1eE8gb5+iv+mOt8unbFDPkJwO17MUhxr182Re+1o6jewCtdig9IqNoCuPpEePD9rmmxu3k299lJ55oPPtm86UP+56Pt9FW0bqBHr/tahMy2I4WMuRNP8qH+nlxZjJ7iUz4X65Pf4gbMko7srhZ7xSHvmGAPgOD4VQv/s3hQnJULi/nupqqdbNhOO3mHndvdaoERWEYquD04+wh/2I1/nPRa1BJf3GUkVsJ/mwTvmHjR+M1h8ww8w3DiWZ9hCoVPNshG4DPtysfykLgvRopZ4kXHkxsJbsOBPO6FYTADwiI7aQ7SiZi0c0nnwWebZKm/xmkBEjZD8iDdktNdD33KQzCxQl6cEwfTy14Qr92uTw/lbeRa59uU0hzbWTdxMEJ6cueQH6/fYlAvYp2iZxY25neegy+PffSTj+4+OXM053Z7P1KhcXVXZv+7myFfYlf389Yz4bsLsrvh5jF02Wr1xehs9N9v7dXWbITwOL2fHJ/okQc/93MfHNvpDg2xtDmffrutfmx5+p7b9vvNRhTzYh5ZbUAQN2ESsbN4kpz7/SVirzF6HFpzpthujI0JwVZ/fY/83IuCiN1ihIWS4nTt8gs+ph3xMjnzGfYmN8ILych/xQTfIZ3DEQrWX/mVXzkyFMfyXwsaSJQ+m0Pyd24/yWvTRf97DFF9pwO4m88oWJPFRqrGkL91rljYtbVbnWrxwm7EZNm7ZD0ygC+RHR5Nd+xADLLpxbt8LAAkF0JDjDAH5njHP/k5LAh/beK5Y8nBbuVNdlZbas7qwoOZH89OcFgse5IHxU5kWO01Z2ojMiazBXsLF333xptvnI0v/TTPbIKt1J6drWJU89M8iKHIMzFYrEUUySfwjUc41Ufzph7tf3eOlm/lfI92ePfdd261fD5enJr4P8R48YDfI0zkR7LL0Zs8PbG5u38WFkkmd/0iuDYWhcWMnc7pSh6aOx0m9qfb+t31en8j8vZCSXMFV9R2tp5e62/fhYYszZ7En/roJ3k7vxhUHw8xPHwGN8GUzWMEE+I9OcwTHOn9Zcm5SUbYOZlvm9CuhetTO10bwpLFS6/TUfMd9hlZqsEiNe/xfLJ94xstGvcI2D+6++yzdrO/c/IRnIEkzo4bQ2PPn+E28ze5anaON4/9iK9sEWGpDldPdK4V+TB0AAAgAElEQVQapHHXdz7InmDnZEhn2ZB6rLmyQx2OFovlEDll4xs21fV2/bJvfAAd8ElzrYYRZ3EwydncsZlNJqo31e02SrDd4oe4Y1MZ3KxWSefyijySTaRn9WGy8fH0YDFBPVqbdhaLLUjwXSPvvmHT2m6TX/LEKw7WmLuRxDkYrb7F/+Q7tcVFqvPzvQBI10huOTedN4ZyYHLKac21O/Rxf417xyD1gTqkcSRLsqbrHUPhCVxYsvVjPHKteJN8alR5rf+TE2fX3MSfeTSbxY3kSB/JnSy4ChxNspgLsWz7mZy1Fy/Ys3pg1/7ig+v4iXpGvOm4J4Z0brEkPXjUmroqLNV5zcuj//LP/u6rjNKqfrsef3ztPq3hv/gX/sLde++/fx5PkqIQpI8evXb36cefXEl1VquG+DvuewBtO6UAUKRfCQtBRqDOoUR/V/w3wHYZ1y4ytb9th0/m2kAyDagZwNxPO9ULmlbH/u///eMDVguqHt2Rop70fKGn89gXymWMnIyxDxiexz4MIfr5bedpAXtIkQHsAfgJXt1mF6CfHRjpqPbSz0cf/fi0U3AYgjAgPAX255+Pvp+8PbdMSUotRtTu22913uzMipz74Q9+ePcnf/zHF5B+9zhYj4pQZLllMjl6oWB9pYtAwjGGR83jW3cffDAAuzE8e9aLLduBVIKY3R2NizyffvrsPMKkMX/zm79yduV2jtuR0sd9cKswHMeUNN7Kma7dK7XVmAEzxQ8SJr0PIRVwH9DYSs2AqnljdrpAFEgOSHyr1jcS6qvZ7WtFWlAXRAQxtl3Q6TuOPkDrfncw4CpwKQiBbUFgE9G1rWA4ACUy8xQt8xgDt8Hnb/lOuxree+/du1/6pV8+ulAoDjHz5LolaAhRwHl29M2td1NMzgJM+szWtJNO7RifXQqPbro8QaadvK89uvvi+ZBuEZlPz06r2clhIaO+2zUO7ALQ6WH8KnAxK+fIwAmYEz8k5gphOyWmEArkj83n2xW2s2gyAbf2k79PAVWxYs4l9c7PNrMhLxttB52g33lAXH+fu1w6dhXOzeUBVe2quJ57iXAqVr395rzXQIJXXCMbd4GEkOvYQzJRrFSsOqfzvGRLm0Auu7UoiTxkr/lHerHin8+Ic/SjOOgaYGL7I9KaTdf3AZ4tJl47jCVBbdttfeziemxFC6ERlulWPwgogE5CrT2Fh4LzFkeu57Dy0ca3d/AAqMmo4KHTPsnKThrXJpT7vzFnh8f2r0d/eF/Cs08/Hfs//jnkRDqx6GHxJbk8RkmS71zAMjkA7uaxttJDfRpbcwSwKaSNBRhgA93h1EIzwA1g8El+kx7NYce2HYpjfb91ZXEhe995U5t74UEBosBIH+YEsSTOiiPJiMRBHk/8n8fA1I/Ynh7EthamDmC/FmqTv/Gze3HaQiU7UXAATZ3Hz5EHo6fJ4RGESEJ6tVBBVwoENiwnNZ4WjflwC4hIUIAtefuJXCxP9yOm7Di256dzxECAPT11zJ0pyAg7zoyRXSvg+f7k/CkKXVObyVtRbL7hp9orprhLCTGHwHu4wFu/HbP7xPwMgTFYAxkEH/KB5qqC1twiqzpeu/IzoiB/6hjwnuwIgeTvOztuk0MugkH4bDrXvjl2DPFXe+lLXGPzFjoUKQjBfCRfgn1tNrDQVvsW7Ts3LCuPsFV53y6X5t1t643L3ZqweXdN5pPp5Rd/8Rfuwsh/8Af/+2A/uDqMNYXMEOHF7Ncezfz/6EcVEl/cHnmYPJ2Tj0RuR0qEfbtNPT1bvB78O3aS/v7sz/70YBt4vrtFa2N098XtTovO/YVf+MWDUeGO8GfzFqYfQiSidN6LMHVFL5Tu8XxfPzacDjrGpjqmcO18vpt8SJPGtQlnObVjFtHEJXlSMW+HZnFmMP4895K96C850lG/zbnY1v8Voe7GhT/5jB1au7gWU8VguQgRDzP0PxtK1/3CZAj59JWf58+R4J1j8U2soit+1rX8CWFgB2Sy2fWlpik29bcxwT3kTcauU3iL2fJYc+nRIOqdvtMnsi873iSF/+EJpKIc3rnZrLnn20i2xm1zC1xxcPx1N446Mn33PdK69ixO0be6CenvXHaiPglf5X/p2MvmjQlus8O0cbibDHHUucknZ4lH5aLkPTq4NghlP8WZ9G1O5G35pfE2NtjFHPEZ/uW6XR9mU8god2YmZzGwvi0+2VRVvKpOmHlrh2WLb3OHYPIUN6b+Giy9c3tyWSz98sWLs4DHj8X5ZGRr9WFBxfg63wsJz0LEeiSWOH+Is94Fcu3WRTDy5/Q8j1SpvvrxbRMaPXV9Y1HPwEAWv/Emds83JsQrf0mWfrZtmqc+D39wLZBNHT1zCBMlq40IiLfO4VtISuO/1UM//emxy+SBjflW12SXclB9icH0n38hj6c27m7O2SE8vh6mnnejsCdcTjmkfGNBoH7Fnsa4c2aPJbWZDvdk7LvW0o+FvcZ/bxOTE6Ymaxf6/SN1p8ael42H3/qZvDSbI955x0a+WciYzXBDxpp72AH2whVs3Fp7agy2Owss9+/RUXfD6GLFxul9511sCPT0Iz6KZ7AZ+2A78kzzl7xy2OYb0gmyH3aqHdyi2kXdXZvsoTbFH7KkdzVZ/bhrhizybzJ6gkXXtqE3PSdLsadrbVjLXywC1A79wrbZsFpGjQjnbhLcggEfzKfVjM1rNp5ui3P3PE6c6dSZOw8O9hq8ae7VI2qm5FJbwTC4AvowFzD1znGNOxlrzyNScTp8Xm1R/FOvsoN0IiaI+8WBU+t/NY+o3HWl4xZF5CK1GpzU9xYwGkdjkwtgFXPfPGTbfc8n3L0ghu2cZFH50X/8J3/7ldUIgnpDbgNtwF4Kk6F0LIetsU8/+eTup5/NzlSCDjl6SsUzkRy5DvsO2QDwdY7gv4uukkSDK2CmXH00cM+D6VgT2fd7NbM+CyglyfqzMzoFVmxmQJ3T9Rnu03eenqS1CR1AQdFZO8ZuJas+jQvwbQx7tWtkef02cSZ5Cqec7/5ln51XeyaRQdpp3jUmDlkt4NfvD3/4w7s//qMpSq3SNj7FwDwz6/3jTIw2ErpHPUQ+A4DJbD7pPtnqiz4i/iJXAuYZGlsBVJNTgByCotu6Z4FCENMm4/XykWzCnHHue6A+t2dFhG+burubHUIF0GzG6hR91U523vgVLp88m5dM2C1REKAXAWsHXmSpZ2g3bi+9BCjSAxIBYbPBBeDISYfETTfzqJGTyCo6rwCveDHPU5TNQkU6mWBo1/zs3FBsda2kxH/IZhGDfdr9apVaofInf/Kn13O3x5fZL4JAMBTUW1BKoOdfPL977SLcx/6KC4GXXgI3z/BWCAvaJ2pchZBgL160I2MWBwbkzi6Pz894FVK1qRCSHCUURCIAAIDlC9lwbSgCNtlZ+xJg15Q001F2UhyyG6rvdkH2wXvjZ43dGDqnudmFp+IMudJ3Yg8Slh2RpXP7Udw0d366lm47xtfyJ2AouZMrm923+epX+/pls/2v0ENQSV5dow8FVucni3Pz8+ahNj5/PjtqI1Qkyc6V2CT8jhkDm0UamEt5JlvcABt5B5CcWH+9IJluFAvmjr8bpyJ2F6pdmy4brx0TJ2afBaz5DgDb+jG2bABxgniUBxtDcwLw2iWVDizsiFPJpHjQ30Pyo+/zr/pLN50HUNEfgA9s9T0QzVaNI3n93bx23rlrad3SK2eIEdmBOIR8ofed29Nnvwo5wDd923lDduN2J4e40cLciQdXkZ9sCFO7ncUJOt/Ej/lALijc7DhIFrou59AFG7SzC7Bt3LXJrrITsfbXf/3Xb3faeRROthPeKo4BcO1+bfE4XSePhSCkan3BUB2z2NRxBVT9I8E71wITf0xGfivGNjbzBruJt13XdxEkxp58wGsy9Ms2zKnCtevdkdaY7ABOjtpRXCd/c49Urx0YqeuTtZhcHk4vdpvmN/X10Ff24wOyB7pQ8PGznYc6R6F8s7MrForvG8fCEPJ+bXa9sdNXn40zOZp/z3dtcaQx2lUlD/RJr9lQxZw7Orom2ewO9LLwxhtx2XXpIjIzXfWsXL4LG4VrKkjLh+yweeGrbKnr2Epyutsp3cvF4mb+0K9bUrMPt2WLoenXwoOdjkNkja+JGeYdsSfnenySXUpwvHmrz47JdTM/8wgd9s+3OtdGh3SGfJFXGxdipfYVds3tJqL6zqKOvAuTiqmINfmsTyRD13ocZHMofjeOvkMOph8ku/HKp3sxVQ0Av4khcqO4Sha4yfPNsxs6zA7llA+6c+PaTIC8Q/IbtyK6ue3W5+ZPgY04lNvTCQIgXbBphIP4t3Pf3pxikVusa168VB2px57M/R47Aq76E5mUfcEgfSZj+ocL1T+NVw5l/8bHZuTjxlgfdLTJOjHFXTq10e9tTBHOB0fP7km1UuOQC9xN5VEV2QY/kXNPrXHtuhSD1Ys9UqwarzmLnM5nd13GX+DV3Waywir1S1c7hqezbKzxN4b66X93azeP2iRjm2La5csG0ge8g+xW+6pDkUWwjgWjZLShgd7gW/9nJ+KSum4vOImb8iScL94knwWU+leX5ZctOEaaptfa4c/JK3an72Ly3nnuDqbsMHtuHF0Le9fHJkbhSPPVfIjnD2tB8WxjP2S5WkD7jQe+hyntpp16//XrGd3v3+q8xpbc5rjrkKXJ3/diyOhyauKZ/1uJc+Tvl2z5ade6i6IzxQFxBb7BJxWH2NwmOh/ioW2jzRv+o9qz+ZOnzsLHFYv7vC1YXfg4Ozf+ZLP42+72eBGyuFvlyZMwdZsk586/+oGPEZ9sCg7snPqufaR/tqUe2dxDxzoP90B/6a48BgOym67NX+pDTdcYLY65M6nzxOPably1lY47V3x0vP48+lgNGY5wh3zXpQO1Bo6EDhC/auOHMZhNFweTu3GGb5IlfSZ3erS40fGObbnre9dzewEAhqktNsY+xS85oHaSP73DT7NR9f4RkeIpH4KBYIWu137XiRvJVPvwuQUPWHpzUDC9RVg1Se0Wi+U+PDBMxLbUp8Zb23ZVw7TmRw6Xe2EVvi5mwsbyfTZvLiyoi0t2zYsNfW5MdLBOi/vXJlU5W80Pw8PYj/7dP/rrryoiTPIhKD7//HYbgCAKzNagpFvR/+kns0ruFlmr2HXYcSs/2jT5CbKDKNJBsOWg/h/ic0hgzpRs9dsxq9Wd3/HaE2z6O+OysrOD3knQj1+/++gnPzmOYFewYi5j4gSN23O0CgDInT+PxJPE9+0LEgcQln4kRkVpMliRY6QMCdFa343J6lbjAnJa3e6lKSbetfSBVEH6IK8z6IqjHAIp0LU5hSAr2SgMJAyFPhDBMXfRvY2fvhijQOQ4oC9hO56+NhHQnHfuLLT0aJNZNQIoNwhPrwimzsnJ/uAP/8+xHcfrr7FIJo0DUOi72shPPKKgeao4qC3B2QJCY1P8Jo8kZkyKp77bgfsEu0d3d69fNstxG3uBWZGSHBJYf5sLxB+wIjkgkdweivA0VrsKzHnjkBjYLdCfjMjmjgFkjh89fjE7niLCkzm9IlIUn65FoCkcOp68/TRmRDs5+Hf99WNXrJhRO0CAeLUJVgsOCFYLY3ZlIo88R05gz25KEP1vV53V08YkgSXXz3/wczfCGEjscycrQdxY+SoiwXUSBb3ZoZUemqN2wpn/xt34AGOgrfmiN0R8ugNq+JZiiw+x410sA1NiqnmwcIYskZx8bxGl6561i//adQcYeOnPLuYlRXG/Rbt8Qz5qfHJU4wZa7Yatr9n5N6vo6WHHkY7Tt4JtLwwVa+3O4HN0Jj6cnNni1PUuCoWT/AbQIEizM7vrkGvabm7trgNEN9ho7oDMXZADHc5VWKWvZOPLYnTnidt2XjRueZa/1M4GwooKPq0YSX4Alz8bPwLY97AGcJUOkr/YlG7MP78ABJVBiNLaSRdiFwLtzbfePHGnn2wxXQfoYBO7C8ilkOl7C7cWN8QXC64KyMb2ySefnt9+siv5Ojur7cA7nMDmAuBi8Xe/+91D4CY3O0sndlKNPc/zAgcEj475JIyC9EomxY08tGNr41NMNGaFWX9nA0D03kmuaJRr8oXiZX0pHthP7ShKigV+AXPxHcnQmGu/MTXvXggpx7Hl2qwtxR3Q3niym1/65V+++/jCb9qy2J28AXSkWfMkTnhZdfJtvNn3u9jLhujNd2IOW2x+d97ZdiIXy2WKF/OcnXhGYXK7VdpdBY2JzW6yoxdY91vB2G7vZLI427XNfXbs2a3J3svUfv/3/9fBSztH9J13jiAxLQTBewjpdJnfkSX53UIrTiu84Wf+3bWdH3baWLQxdg4iWUxWJ8gDcFy67EfOlaOzS/GiOVD4pgt1Q4tK/ZIRRoJHOs8mEnkGhoN1kGqutXmgcdjMsXe0iUN8V1Gq7tFuMrALRDG7t9EnPdFd7fV3ek/Xchf9KdIbEzyFlKY7fgYPJItdp42rGNX1XdcPcp9fKszhXbLIp/3vLodsUa2YTswXn0c2k7vvxSA7o5Ol8+3YK7bny40HNqrt5sECzJaZnMmfn28yMLuuz2JRuuzHLjmkhjlv7ooLXWP3JF2YX4QwvN1n+qjfsGSfW//5WPLJ3wdDX4uCXXsW01qEejHPukUeNO7krb2uR4IjntOnDQIwv37ELXXkyeWvvzYvr16PAWAffW6iR1zvOKzXHLFf+M4mrM6Bg+VbWCeZGmdjU6cj09o9251X2ZKF5E2ss+v7O1hmg4w5sRBJT31nMWhzEeIcAjJ584Nzh2cv/rzqi645G9Qi1K93asgL6c3OYxwAm2x8c8fSG2eMtb/xd3OXrPXX3akwUXZm8SBd7/mjv3TQOX3W37e+9a2bHTsf5kx3XYek25+1r45In+xyk4Xq9+TsHDxM57o+vsRijtqEX8KOFhbcPc7mhne5f07yjm1dm+zlqNr10uJDgF0v37ZwIc7hA5JNPu3cxrRJbCQlHTbPeCFYoE2D7pCCb3BP+VeyNx5jZlNyktqhT4Q9chU+6A6rNqE1n7WZntVxdNzYNrmKIxJz669z+euOLTBVbTcuOJM8zS8sWz/p2LwmY+eXxzu/ecbjsD+5SZ196r5rly67SDZ+Jj/XDuJTvNx1R3Lb3JLcg41fO6Rnm1nFSfEq+eCF+mhedm0q5tjhrQ5p7GTrbzlEvIaLYMLmWrzumNpS3d3/2VRzgw9LN36TV93NXuQ6cQXm2XbUMThl12t4IXwHPqFr6ydb6vzGnU5gwOrP9OnF8vgH+Q9uYh/JhsfkAzC+3LrxR+OVD4udPQKYndYX/JGteGyRHLO5aXW1ulKNIt6LL2oVC2zNUfLZMPLoP//Tv/PKW8A3MNuJDnmV4ijrJI2vfe3us2ef3W579UwvSq4j4Li/Gc3xpCthIoKsst0HgCHRKEcyQ+BsEEihJonCT9K6Vu8UgECXyTrg4JOPz2pUwaQdNd70LOBtMkpCYJwPCTygNlm6XnGVwgUriTsD6bifrhFkGK6E0f+BUdekF0Rk/STHWSH5asiedJeMgh+HUPDXj3EF+DruuWu1Z/Wxwqh2a6exC7p2LXlp6X6eW+OrPbc+dY0ADvTQUzI0JrpSyEUuA4Laa84U+rVjB+8UCd0qNTshAENBvv69WdiOs67/vR/+4La6uRM90pWs6VNxBhgnt+I23ex+kZ1WShVudtWcANEO2Os5zsnZDwd/+WIAkJ2zVtGA/F0wCUhAJTCMDBegFWaSKODLDvhQsiEmSlT5Y3rofKRF9pJdsGdASuKtrVNQvrp/wSfCq/520OffEnV9Nb4SqfiRfmrv2Pe14xiIqT13MGRz2W1jZfdIkdpQ/ACdta8oR8QBdhJX+ut8+gQGkWKNhX3yjT5/7v153h6ikn3wVT6fnMgnyUYhYQwPYwKCRiDPD5pX4KvjydUcJWf6YEt9Z0wK+fpzfX0B2uKpeL7jlGvTkxguUUmOkpIktQvdFkkOsLnyQO14PpvYCUQoVDof2CdL47HgiIDruvp03c435gqZCNCcXFPRd5GD+/rm8Mxfd2xcizp7bhS6PRrovXff+5nHnQDizYck7J0Zirxtq3LwQ+DSGCw+1E7y0NMpWq9C2Xj4WDYh2QPTCCPxHyCrTTmj/pGrnb/ncttybfNVsabvH8653Fafe0GMzQDbAHPniHtytTm7zce1WCYuIYfeefedu6eXP9TGvgW39uXNZJFj0m+xI//smJ0g2/ezkWxwYljAbx53hKyvbfEtne6YaneNu9jqozhKFvEYQY6cmWdguptkiDt6APb7BDqz0YoB+mQP+1zxJL3atZzumkd5nryKQ3ObfO4kAfrtTkYENz9IdnagmBEP009tW2Dq//xCQbP9r78tcMi7Cq3GUmzfu48U1bBf9iHuJRfs2HELH8ZHb/Jq8ilcNuEEWyg64Crx/DYfPV7wehY3nfLV2ijm1UfYqyIT4VE7e8FUf2wMTvre9753YmLYwl1+Cr18yF0e7nYrF0SydBcDWwprZcd20bP9PhtH8tkc0HibQyR289Z3SAL6ROpkux0TE/rbjkHkSPLasYqgqx/kBXvnmwrk9FN79QXDqhmS0fjZYkVdsaDb02fs4//9yKn9nzxsEQ6Vm5NBjOy6dJQPVzh3TnZooSs79B38InbughQ2gm9q02N9NtFFl8jbxi2vV7/Ut93w5i2Zsp3mt76bY6SuOZFn2T6yrnHKy3BgY0aSWBiSfw7mu3ao7poBwZKs/daP3IcgRBrUZ+PIRmo3orjxdl14VIGMgE/v+XFzu22hecxGs/XsRd6HZTfpk+0iOMRfdwWa744nY/rop/aRR/WPJE2XiK/67Dw+gdzlS9nYjhvmwUJA/XRNund3z6mbqz1+OmSOGsWCY/Il56fPelTfvFdDjIIbkkucQhSwR3XyW0+mJlG7NedyiPoSmXD8KzL/uu2962AiBKMYzndh8Yd4m46af/mITXcHbOd/9NFPbmQavSPY0gl/V5eJRTDU4S7eeON2p1CywA4IFDGUr+1FBjFDPqjPfB65lo8Vj/rxEsj6S8fF+c4rLkSC0yEyNNmztcZuAYott4CpTrHI2xjTcfqtjf72qKHsrLvNbE4xLx1vzB13t4P83HdDPk8NIcb0fz9956612uj7ZGlndee4u0qskpfYoRpRH/IxfCxPyxPV9eGsftKrHb21l03WfjpON/CqvIF7wuPAkbBWfVu4t8BoAbJz5BcxVNyauqLHswweTHaPluBP/MXdAOrF2pUDmi/xEN4QA2YMs+M92fpfrpGD4VdcFGxrDuVLdr9rHj6izsiuzInz6Ee8KJYmD9I7mVp8TA6YYdfJ5BQ3Gjd/8lg6dz2o0fpUU6o72IRxID+9r46cfCwZNibfPFBjTJ+Nmy2pOSykiLfpwW7oZIJxYIXGZZOLvCCOqs3wWoj75CpWpK/a40P5YT/NZdeokzYmqI30py6y0SU5xYxkUqslZ3O3eQV+LIalD1iza2uz8Xc8n6rd9ATfsBP2bHHGBkJcRm36kSuPLN2desUfMVibfapFcQ61qy6F6cQvY7GIUX/idH3mezAHfhSH0LkWTR/913/+917VWAf64dBdnPKQHQmomFT0PDm7zOYZyf0I8ABswjKojERyF7CRJwqlFNuxFF5fJYL675jgxMBrr/YFXQYqwAl4gIoVTMG44wqEbs3/k+u5ZwGT2trFY/qhBytKgplAxKgABySFwnCT4HtnTvI3boaYEbpFIn1xzI73HCukRufnOPWPODwreXfzjOu+V+QhKyVD88BQkU8WD5Atyd41bl9qDvoO+Vv/v/qrv3pz5v3Ci/Rgl1791I5A0XfJvRNG50rMfd9tuc11+nY7GAJCwmhOFZvz7MnZIQJosTOEjvHWZn39aQ/G77Ed110DigJkotUtQR5ACqAh0wVeRATdAnlW2WozEJ8O2JJPuw6zg2Mnn//0Lt+SIJtHCb6gIHHTY+MrQeUz7FfxBLjfCPYLpAPGeyWafjwzy+Nlmrt06pbtDz/88LZrrPFbCbSb7STT69mhXWfMgrvE2/g7V/HV/+TMprN5O9ebA2S3HXXAeO3WR7LYFWR8wIMiQkKw8KIArX1xDAAUkAEitzNL9OzGDgV+c+z27Uk+m7BTJNKzGIMEbT4l9D7ZkrHUXucag0Du5TeNX3Kqr+av8WUXW0a7oRUctZmejT8bZM/6BKjET2OwWACg9P0mkhoDYFAbPwPyXs7LRumbDABE1yoq+X79AUmNcRfubi2VfI2j88lAD+JPfe2CcBO4ZFc0iTvI9p8hXD7//O6tN2fHgbjRePmHhS42o3+FSX1tsmeDKaBZTAG8uxYg0i6dWSzoWkC8GNt54rpzGpec3aeYKoZsm6SL2lB45vfsoe8BqdpBIohfHbMY0Ln7B3iTwy0YdR48orhOJj5sZ/DBL29OQdKLfIE5O9Lgm9oy742B3SMV5Csgbc/RkCjznO4+eywTIMxfa8+iKXLV4iOyds9hf++FtK33AXrjU959kDzk50/wh8JjH/c3nAWUJqe7aPrOQmnz55ZQ7SYHPCj/m59kh6VgOrmS34rt8FyYw1w2P41vF4Rkq4/+3otJzYFdWrWXjPtuoOREusAriJD+RxwqiJBS7K9rzblFDosBCgtgm13r03X1t4u18jOb4NvZb3pmv/lRdiL2bp8U6+onecXACqras+FDcVub6c51yVtfxYvuXhhMdP9y9nTqXHG4MYiNtSVvd8yuKRjLi4XFAfEtWc1vfdjt13XJbC75s1htDmBbNl+7jaXPxtK8JFckzCYp7IxqzMXedCpO9V6R3Ipt81HxonzaZpj66SVazXFzp7BqPHJybYe5+rSYsReOkhtms+FFzhT/5BOLHmoAmxCQXOnEbtD6r09F4g9+8IPjv957g3hAZDX2+mluFZF8im6Reg8LapsQxA0kOPJFnmwOO6f2kR3JkyzpVO2kjDcAACAASURBVE2Wvrt2F+zqpOyncYTj+r557bva8dhOG4OygWTb9lgfZ3fuVTs1bgss6X3n7Gy6n8aDKEcE9T8SDO6jy/qt/a7TdzFlk8vIw75HsIkV9ZkOkOQwUON1Dj+CbflX43vebsaPZwHP+WTjw8mcjvlRfcLfzRMCoU+xpD5PzfbZs7Pj2TzL0XBBsqcnWBOeYEfqEphQvtcnjMWe+Hxzkw7gChvu5kW4bWLpMSuzwxauFvdcl0yNU20FU1lsgY8aQz8WReA0cUteoc/O3TEJ3uq6/NqLrTveXLWDu2uz1doSJ8X68EOPhTTnvrdwW77I/9tk1nha5OmuH7nKztuuEx/EP4tc/GfzLDCAfM4W0osxW1jZWBhu7Lx80+K1msXjKyy2dV6yFhs9Q71jHm2hTmjuxXPzv+uiSPAWPZBxxYBkTh48VLrpV12kRvEo39rdmBNBjwOCo+U48U4M7TzcibzX5oQe74lbac5h7T4RrLVhQccilIWqXdfB+M1L18RntBN85zqL+/JFemrO+xTLskc2vf2tv+vvtsh1vUNJv+qsbQeNGfbCO8k75ZH62cR4+s83k8WiIr+UI7renBdrsge2wFfFNJzRrifNbfYArzZmORzHJP/XP76A/yLIzVHXdn7ywNV4E6SzONkC5BvX4kV2Y/NnMhtXn3ATu0t/dlhnD2KmRa1klCuyKVi7v5Opua8NHFHzJmf1NywkRqvj1HZdi6vqu5NHrue3y2N816ay/Dz55Uf4aOPv+sPRbW4S54bgTlfklRd2fQXrJhM7V681h3Cj2mjn0v5Wi9g8mi67xkYTsZG+6fdwiP/hN//Wqxqx2pRg84KZIewUEREpnvsSGVuQb9dcLwJLUXabdb7BKYAlEARO7aa4JgLg79OEZywNAKnReQW8dgV0jtsy6reJql2FGKdNkX5afWjLvR0tKUJQP6tr780OZy8TAUokc4AbKdtxgBExspMkgARkAs/kbCwmwc4RoCXdPdyZALxIAOla4SNwAI+R4G7L5jCCL8BsdZ6zASE7WSvg6ifZFDKMVYBN3gKiVa2uE/itMkm0XcMpJVp2YAGl9tJb59VvnwpDALX2FbWC+8cf9wb7T86UJ09jtiM4ewpM164dJqfou17iybHSpcAvEXd+fzcGO06So9uPI4MB32yH40sU6XUTMMjH5tztfPWdbPnbcfaPP7775ON5di/bEpwbR/qSYLZ9JlvndY2AyTb6pHerX4KBW3+QdMlTYnOreP1lT4rArvM4mHSj+K/dgGA6P/qMuLkCr0QtqJELwSAedF3j2IsMAPoupu3S6bz0mC8mY/rNV2pX8upvNmq1GjFvkaj5smKYHhSBm/ipPUSBRCkh1z7yQ0B+4/E8bkCskICBcIVU/2dbQAj7Nx/66PvsQwIHBCUkK76Sf+dbDEOaIJ0QAwpWCZwviWXJb64UzsYutiIQJaWuAV7EDglZfG++so+u6dldwNwm4jtXgaBwrc/ZQTPPVEPuAZ8V2unByr/vd4wGBFzPh/S3fYoPIrQUSNkYoEk/PXKkW5TZeN/nj4qE5M5/kx1QTAY2kqxIJySL/naBdnR25S/gt/F3jtvb5FQ5ii/Y6Yw8AA7l/75vDsQXRUljMIddS555cd3Ik8x2vMnF6QY2AIIVYbXHVxRfgKEixPg28dW5xRh5UhtAYNugkZznBX7r9sjaQba5Tg5EZtCdOQeuFZLyVrdlD3F9/6xtMsAr+9ZVOXDvLE43djwVUyva5BPxpmeBK+B7hAMfTk62BkfVvwV1O9k25ioeWMgGbBUpcnbX13d9yoXpin+Yf/L1mY7oCebpvPxE/uRLikY7d+vXXVqdY47SP7wmdyEegOj+pw/EI6Isme2uSUaEU3bKvpElCjOkJP/uutrxi5hi/xVDEVLiE8JEgbJxTD7/cAEO8SHfhIH4gNwjJiejn/pDEO3btPve41Q8SiWZLRzW9thId5Lc3y1oAUN8aLzyujmRExCJydBL67umOxT3M5Rhw60/MYTdkLtzYaS+g9sVbdkHMm/HQ3NvTprTdMQHbDphl+x0Nhz0nokh2+AlGLjrmodIncZkMUGeq/3GLE/ULjzvLo/szjFFXed7zGGyb3LBuOR3RT9iya772q3v6p/mSFHZuPcClk0Hxt6n56Cav+QRV26Gdf2RbTVu/lY/9Nf1SAcL4z5PXr8WleUeC46wOGINUa5o3z5eX3A6GdMXzCNmqmuQ70ildCOudE71avHGOJLX2PqUT+GIxleuVkOkb76KaKsPBHxjEy9ro/bgOIQbP+Lf9JSe1czwjniaL+ydgHDmqes+mbuWdn7is7WNwIBr6x+ppy5TJyC7uw4m7pFiLSQ33x4LaIx8T87PbOSTg4OLVddj1MTU2t4YGg6TVy0AbVyW/jtP3drzk4td6QR51/dwU3I1NrxBuqnP2iE7nkE+IpP4JnbtMXUM3sNp1Je7PBBeFh0tbnadeegc85n8U4v0CK15fjqbbCz1Vf1V/PnOd75z5rhrvH+qc4tj+05dObHz9LVrbfgr2fAL9YMIkyeQrmyxTzE2+RsTngQuQJT1nXhnoS85EcTJ7TFd/Egc3P4Afwz/FJk1d2OpBeu3+bdBCimPs4Crd60AN7PZdJMekI/iPPynXqufxt25je++Zmzj0PA4jbmfPpG6Hv2T3cnXfB0+rm2xSj5Rk81izs8+d12NlRwWe+jAxhv1osXw2hVzk8NjAZOv/KI26hx4G57BkdUf7kK9I1fZPAvreHxIcyUuy+ViAH4Ex/IQY8Gkm4tR4yQvPeNldoxR42dr8ljfqwnTPXzXceQprkncT0Y1ADn5WJ+bQ/BusHTjjjs5OP1k8/3APPA6G7PZrnHZ3NE4zYnY1KdFGAsz4mAyqiG7lg4tVOJYmsutbwS785NFndAx8vApBPrmDuRdOGLXeNkSrqs58HgTY9sy9/f9RoXZ6ID3wE/DTuya/eInLIqKTcnWnHa8czYnWRunbvj3//hvvtpCm0ggLiMRfBOkTr/97W+fAN0epUjwjC3jb8BWuRT3HWN0HF4BC7Qq5kzQBiuOZdwR77Vld4YCqIHVn6DHefte0Vbfdh8AXidZvD279yoxMmZgTTEHZFhdTXYJQnHBEDfA43h2NyFw7boWTBlaK5n1YXXSLm+BKdkLeOlGW4gySboA9/i1138mOdK/QNZ4assubXMP2PQpkChc0jnyDXkgaHe+gA84dO5+Dmd9Wqns3HSL+NgkBocEXoAdYFMyBlqRdGMH7T6ZFXe3SPai0Maa42Wz2TQ7TdbH10p8/SRzOgIQrIYp4jfA6lht9pvMXZ9d2K2IoNjyCSL1ke7t8M9Oem5bpHrndPyP/s8fnAD40HYQKYJn5++gZOfKkDA9+3geMwOkpEfFx0MQkl3tpJyMtYcU28FDcgO4FEX5T8XWAfVvvnHXSzKTL30kBz9FdgIkCMLmNQI+38hOIjSQAOykcyOLaq++EJ92Y4kXCqnaAvz4cvJ0DHhp7Ij1dN78dhu0woePpsf9I/jTGwB9iLW72aWkaNzgoesQ39umu07xlBwKpz0mC2AKIvplE0B+41c4Gnc63CSQZMiGJFIrsYqjzkNwAsVI0doWoxTvG7zkb8fXrt3GZDl93c2u4+ay/5GfAKXErABpjEM8zrOH2bDFpuIffQPhcoS56lqAWCJVeCjAGrdjXd+1QIk4iZRSxLXIeuz52bx7gK4tYBZXvFBXbDS/p3C8FnLFGXbfOJFrbIU9mC86BTw30OkcMiOUkD8WDOp/F3fpaO9Sqw3FooK9uWLvYqA42vjZgCJULjEGRY857njjaAyKc3lNTpIXwiPJWBwRazsnvz2+/dZ1y/q1e0sfsID5cRy5IsYpkJNRwSW3A829pCsiPDvZpKn55kNIEf5ZH8URO0QsEngBltsOgbh2gU8hNu85SU8KNv5QX45brG4u7P5sPM2nhUIEzl40QQib5x3b2Oc+xsbk9WRpfpp3hTScoYjgi40nLKeoTua+E0f1Y5wd52+1L5Yat9gkHwLKXtSIBAF6szEFhdgiXoQDW9CiD4UQGXYcabwPN1aISQ9teJMcxt125DC0mG3xSyEunu58b7FL4Q8byWkR0uGS8qjFBQRuOlYs9DgUvlNsggvZvDmXAxWMcFHn9yiWCpzmEq7dsssRtdFxhSzSB+5XFCry05UY1DHYjB7E3GyQ3W3SBrHTtTYnNL9tNphF7nbQzvOV+1E4KdLZBBzMt+QCMaFr5dnmLgyfHIoudl/7yYwwSGZ2wqdrs79rT65BoDSG4oJnxcsf4qy6in7kNTit78NB4prxqVvgVMWz28z738INbL7JS/72EIequ9hX/co58u9eXGicNjDINbDizsXqy8Zpg0/nwUBiCJsQl/MJuuv8rk0OJCKiALmSPB5n4ZEqnW9RTd7LPuojfZmLhwsQciIio7a7Ln3Y6KVWNA75vDYtSm7ccfLg88HTFnURgPwzbJxs7ujZc2I37uSVt275tjbOrtVPPp4FkmsTHH01frG1axHOcndxpB/2aMxds3G8+RHT+84msNpKNzCe8U38zd/Gb7NDcUBsZr+Nr7/pmS3J1eJsYxR7dx7DD5TH0o8xJa/c3RgQXvDvxlo2d+1NKV3TnNfG4NTBO8bc9/yrWFL/2a5xbhKzubBRkUxyUW16F5sNVOaittRbbBA521jhDwv64rY5kfMQ/vgFflr79Q8nddyd7c1DdklP6g7kdm3L5Xzto4/mnS/bR+pTLNuLeuIY/aqXcRX161Fu8VflLXWghR6YUC2QzM1DeqlPhF535X372986uuwYX/Yo0Y73mwzpornpnPpPzvp3B7j8rJaac+dxUN1pyAcs7OLHmiOPm1Hv7sVLeAp2bWzuRCweetRUYyWD3EkPFpg8WsYcIRQ7L7vFl9W/zXF8Xq6ji+RO7/JbsiP1d82Lk1Cn6wN/Qse73lEDGXvXuhM6n2wcuz/xtWN9l07Yvn7FL/lS/MGn8B81qc1FNrmInzZf1E7HxEE8j36dv8eSr/RrfuR6GIuua1su6Bznp7vGp97G3YjVFvbTKSK8ue56ddXOMWKtMZtzvKWx2PAp3yYDPLi5C3PYeemt9tWl6lz5nRy7Lk4OHEJjVXf22XiSK1vNF+tXzDlc6r/9h3/tVZPQiX6Qu4qWApfnfvZdK+sngXRr8Mu5ndwKH7IDqKPIAkCKUYBZ3UXK1V7gMWXY1SNwN2GUmAID+MicZLe61eAZlCKTIQGsOxk0cV+9/Oru/Q8+OAmtfjz6Q7IoCCCekeiSjtUlRTRwC1Qh1xorpxfAGoNbWZFsjQkIBmAbD9kZOIPpuCAkwd69fHUjLjkG0q1zFTmeGyboSBj939+Nm7EC/wgMIBQw20Bqiox5UWnnAxLpFpGv6GJfdkbWniRsZRNQ4/QSaO113T1wmEcjaKPvf+d3fufIkg4L+uxW28+/nJ0U2XbJqXEnmz63/hRmyFz6SZ7sKB0gAZIBsSd5I3CaX0AciC2Rnecddivoj39896M/+9O7Vy9f3kgz89C1nWP3mWJJ8WahpuNWHRtr8knk274UukAsEgph1bkSjzlq3Jvgk6DtUoqgOvb2xtfOM5SRBo3Bo388zw6Aas77dXtUukOGdZ2glb7qx/OnksnzsIGUTa41952zVwKBd0WdAhjh2/iKZT1jkx7zm73bABErOexkjmj52utzu6sYseNidqVYQe6Lg+YAIQxAAMoKae3xX74tOSkA68dt+Mhsdo0EAPoBv3QiJ7A9RQq7Fkfrr+uyMwBYsqc38Sfdmtfi7ok1b7xxu0WP/24yAhjrGN3oU5zqM9uPHNikFSBkR7akWZvJK3YgkiwKID/sThJj62fHSSTM+bwA8o9/9OMjg5hdG8meLdgJni31I8bzN6AZSYG00k/HxSbzIOewEwsv4pQCUCHFzupT4d53YsEBBdctbo6ZX+SVeSZX41BMZid9/3AXRfJpZ+sNoYAA6/89h0g1cSidVCB2Tj7fOLOH9Ns8n+Ls8et3L64dvEgVxVztdK65BpyAr030GhP/UER37YxhdmvwG6QXEgqQA+o6l+3BOP2fjSgyGpPrZq7mfR+bBLc7I51mqxbDgW7kiWcTJw/7Q3wDhuLKtjnjMK76ST/8k10kuxiy7Q8J3rgU4Z23ia+Ke4S2gpp++byiXoEmbsoJ/PaT7ta6bom0QxpJ0HwmB3JBTuu4glARqF123vHGssmQHfdgrocFXOekKziNjzYuC7L6Mvb+hw3CZmLTXsxLHrYuviNgspW9G1vsgFWR+vypneC9HJOs9bPjrwKl79Ml320u3GmRH6bDXT/IQ/yaPyMi6scmia5tXsI/5qd+5f/0Loebo00YIMLSlZ1CbFZMQwbmEz1aAM54/HiIefEqucQgdzX2fWNzdxpCRP6HrRRrp5647oS10CG+pFtzYBGGjcDkD3EYG61dxFVt2KhjoRH+RPppN/3AmtmWNrreJoyuSf/srfPsKmdv7FcO4et0jBwQS8yB8aYfuV+83JuKkqFf9VXtsBs1D7xfOzYIeGwKDKTmFOPFqU0I8ofsyJ036jXkiloTyWEh34KA/JUcjUPt0PmIVViDDtRVFumTo81cNpYhTmAB87FjEvL2rYjT82iQ2ZShXpd3+0TGhTluOCNS7bqTOtuWx8idb9RH433y9Mnds88+O2PbC/iNI/vaBEky1IZF6dqAe8xB1xl7/SItjFNu4NNdZ8NH58C1z58PKajO57MwSf9Xe3Z+8RA2t5DWfKRzmFStlp9sXdcHTmRj7K5HmOdPSFhxFdGnjmwcdqaLyQitYhA8qcY2VgScBTT1AK6j8Wa/6aHxNOZ8Olk9wxem6Vw+lV46TnY7VZO/78ThnV/gEXafbfW9OKmmhM+RUDYgWWwSu4ytuWK7MJN+1Znd3f3s2ez8R+I1lwgx49Gn+k6e2HVRercY2KYzj9BKHrt5uy65igWwM7K1453X+LtDLxK8ORCbEN1yqrmU0+p7rv3aGQt/yM42xuru2Gr8ngmeDOJaf8snHastj79KD/Xfb+1qs2ssNsCHNvHlH3gyuV+NCNOk146lA3kiGxTH4Wq5SE3feLKXXTPUFh8Qt/pMxnxdWzBWfcqb6qX6bW7creXdHUhPdYZ6oeMWKbPX2uz65qIfeDwdpctstWub0/0Se/EgecQSdZ4YJ4/svmsHTu8TXlPL7ZoS7t22Ldbu2gIWQ0Cnk912bTaWxovEVtM5j03mb+yic8SZ2syG+r65eWjTOM/a6adxZnfpF2brWi/XDO+36KRWbAzqIXadbDseNGaPSeYf8sPGTmIGXGJh8WGOEQfrW3w+9e6//gd/9VUgwc4vIA5TzkiRL/1vdbSE+uTtKRI4jWJHMZ2wHcthtWFLvCDQYBtcBtjf3o7ctQmewfZZwPcsosi2BhKx2a7NniHdJNq5anJrDyg6qwB3r87u9cZ5Vu8+nZdU/KXvfvcYjmSS/Aibxpd8QLNd3BmM7wDA9KN4S5Z2FPTrtqDa7PvkDwQxAGBlP2NIsvIsIURk49xFTuedOamAeD7PQ7OjeRMW5iA9JAMHleSsinZ98nYtQkoBquhOT+lQQkfK2H2l+HV+juRxHY5pP1kQQ4KaAjvZAERy1q9npClUnjyZFazmKX0lz/e///0bMdI1v/Ebv3H3/9i6t1bNsuu8428dunvXqatb3WpbloR8kI2Ec+MbQz5BAklIyIHkJoEkEIzBuYwhCQRjSK7yDXKdT+Mb3xgsW8iSjBS11FXV6jp2VVeF/5zr9+7RG2/YvHuvd605xxxzzDGe8czD+u53v7t0viZSnu0V3Ai0BlF64yDoIf2mK8BW0tP3Eo1J2gvgyWDA6cOeAcKA6urTp70ssxduNLZyGjmP7ucMEAW1wew7IMOxpwfJc2WbMCrwGmuCmEAgGa/f9WnfGU/1EbDTvfoX0Zvu8gHGeCTn84NQE0CTo34GPJOFjde3AQyAUWIFJCe7VQI905iq/dk0YJ58PQ9kVX4/Vkx0L0KzZxzzIkGReNW2zt9Lh9Vbec78yz7qk/qh8du99W0/SP7lzN/aRGh/s0vAoLYiwQUZJJR2C2xsTsIpecmuJDHpA4ivv2p39phsfWdCpPZVD6Bi/PMf5JOwIkaqh7/grySnbH2CHWRuckioxQ3kW0sgV9J2vJAvWYDs7q1ObZVgVBfQm8xilMStuvIV3QcM8VGITPEICQ4wsnkAZAI4CQLAknxzjCj7+dM96WIsmTxFbpigQehIOARvpGA69gvokDt55wroCUYrF6GwbKBVb8e5ocbITLb0s+SnsleMPLYyIwyQc2Qyrro3nfAR1QHMAkdrEBykoGTDagMEI9DS99UJtCcXgigZkG/1c+OnevM53Wf3T23uiJZIcMC4cpPVJLlVAXRh15tVSvQh9omhVjnsFrX1dwPI6kH8IP8q23iqnPxIz2fnkhXtSz5EBBtnv59/vmVPzx2HIvawazYplvKpE3Px23x19apPklW5VmSvVYDHRA6SMN1ZuFB5JdxImSnDBLGVbVz3N99fP+ZDkyN5K0+S0d9ifzG6+k2K+JRI9Ez3i0V8KZIkv19/TIJDPF54rp0xBw5ir4hr/pVvFKsB9a4nP/KGL9Ye/iuZ0ifCrH4yEZHs6QeJ3HfZc9gwPZrc4LMlSZIVKy+Ny/630jDsEJaCbWADicD160187XhQm2BZpAwfzHbEk2Sv3MYb4oBvn7iHzGSF3dJz47e+dYxE+YBcQP3GAZ+RHrtmshrhwnfCVXxv7azu9Gll82/91m+dd9x17Lvvs7HuY4eO6uGLJM3JDlcnS74m+0nHyY+Qqk/5VkkbX5qutK1nkDX0VXu00YKSsG73VnflIHKqLzvLb0VoJLfJNUlq+kMEhVPSdRP83//+91f/9X/v9aF3dt9zyF8+fMZnNmN81B+Sc8SLvulTzPQJg4id+ab0JjZK/uGfmSM4FjD5agvbRTohsuSMyADtEbuNZT571iFHQYTC4HLM6mis90z2gejQR/wwnbFXfV95SHD4U3wTq/nVyuZLkVbtNBQbxVcYseeRHpXZdX7VODa+K9cO4+5N7hUH3rw+/ezjj5ef/+Y3v7nybHiwZ/UfQqh28zcWkiWDSQCkikkC7Ugfcpruh1XpW17J1xdzO4IMiYvcneXgC/L/8i67osRV420SuYjU/AWSfOKlxhFCCIlj/FbufAZJv4ieju47jhSDJfY4+/LLCGsrfTqqAkaEd9OblccwRTaYzk2eXiXB2VOfck0LINhw+pa78cW112SGiaT+97JgfA3/CSeLZ3y2Ps1u5mKaZPFyWLaCO0lPGw/fPL8fju9NZviKf0CWyktgsvQ1SUt9RMaZQ9T+9Jx+HU2WT03POAALtXqnRMeh4CsmDuDr5X7Gr9ybzdVf8KucpU/cy2efPVn2xifyWyZe8t/dX3kIS7yAcW9ikfyNA+S53S7GMn+DxOx65Sc3gjMZ8Bdi2/TZYgWyFfbm4+AP44rv7ROnZcxPfq3y+DBligP8IH4ApqHT/reQoTrCVxaeJE/Ppad01uSIxTXpqv7G8yD6+TR5kFhbmZVTmbgZfa5/5LRwSnbbNTkistdYnflruu1eeK92W/TUcyZj6ivHK/Y8XkUd+rLvkgOJXDv458ZhZYrd/Ftt7Dk5khzHOEwmPFDlhk3Sf3ptrMipKmPyC/KnZOQvKrs+wL3BS9OWes6kqzhokZM8ll3LG7qe7VhEc+2//vt/9KaHZjJdYUA+Y56JPGO82WzBrb1lSKKRgBwqA6i8rkluUrDkOYOzRaHAVoNysv3M2UrgoWCcvL28LwUgwoB8A3PObC2y5di2DPimiAz2wcMHp6fPnq2krGDfc1YETINMYZMYqW7JTfcldzJIvCunTi9Q1KnVLzCmC8RN9ydL3yPL0qVV4ZNsMbiqJx31Wfv11Zpc6AUirzY53Y82IPABVH2YwSo3MNz3HSNSucmdzAaf5Ln6kL76NEDXRMT5qJxjq2r30rWAKlABBH1vpwHHbGcBgzfzw8k2sNNB9e8tf1vH5O4+g9/seX1RcmggthJcQHKeY/KuBPl4QYtVUFbbmEFy1huQVZ8iGfpb4lVd2bgtYYAOx1pd6SW9n4mqL16tCY3k7bleepQzqXxnm3NEfWYHQFD9iiDi+AXGZEcCs6vq75meB0I56u6pjHRfm/o0w1x/IeaNDYlRnwss/fzjZX/1T7Y1Z+sF4/SdjvkQdq/fJxkgMTOTXb0zEUgXVoNOJw2EJFN1pdPst+dN6CFP6590kRwm6yTiVvxkQ5Wjj7M1RF66W4H18ZMvbUWa5ILxlryTLJjJIlKF76o9iC59l6x8deUgWIDXxhDQZ4UpkqZna1c/EpR0IZkFNKffM9EpFkj0+1/gm0QBUgfwRXSZ4b8eqXecs9fzgL4Ek274LDpMRmRv1+qX+t0YnMSCZIU/1L7KNt7qO8mBoI5sNBZmQk//EvjVb8fRGa9e7kRJUlw5EmFgC7jwfHpEPM5kIJ0gTQBf/jz503s6nnaDKPQ933tVD9qOnAKATJ51v+QG2DPW+r/v+QRgNDmsoAHstB/B7nxb9ZA3efjcScpXV2MV8W2i1uRFtsF+2XQvO15vvjuSdbGOL5mAtPKRD1ZyJsucpOJr4aQN3PdW1QmI00919H3P9FP5JlMRJPWruAv489WzPzdhtBO+Jo12i/YE0SJZj+R62uO169dPN44VJ4jBaetwhonlqb+ISbHCuE/vbMcOnMrl++hKMjn9VPVWngTVpFzjvzjG1iXftd3EcbbEb7B54797sonqZId03ndiR/rub2Nh6ezKAgFJAF9qLAHM/KOEqu/5Pe3S1zPxY8uVmxyNkdrDH1t9U9vTB2zILsSj7jMBza9XpheOsQdxwKrl6tRf+aOZIHbO6rVr18++Aw7TRolpspqARJ5lp5Vb+fwD3CXO6g/u9AAAIABJREFU1ufiR7qRQOnH5LEgYy5sqQ0mAiVF/HVlih97XOwjxWBJYxq5Rv/ViZRA4HcWbwsN2IOJc2UhoavDeITZ4aewQffBHOls+pVJYPascQTjX4114mfyhk/6RDJ973vfO9stMnAuOqru7Kvx0HUr0STStSObqe76Ld1L8Cderm391Cf97d1L6cCv8dT3Flv45KvTdz+I355FtPAl0zd2LRuSQ/I9Yi+/QIe1dU7wyBP1DTySDk26m6w0TrqH35FDybv4++R3dm7XIk+yXTlC/sziAMl79xtv1Y9snItFug5nGifJx2bkiojA+s+YWrEscuqtvSBgrqCe/nBODExMYXzYjcmPJgf8nxyfv9o5QWOje+3QFVPz/91X+5BW2Y2/5eutJv/lsVDFjsz6yWQ5/F+57K/2Tv+LR6gPnj+/3Pklz8jm+9sELJ8BZ7sPlmIfta3x0P3GungOF6V3xI++qjz2rA76TgY6npNZlV8O12f3buy/jxrgP03YJVe7VuIk0o+FQSZiG7/lvsYzXVk5b1dZz3avnLD21x54QHldS2YxsDboV7g6X9Q4qy6TSXPSRN41sSx/iovBDfW/8dgLiC28eryOE3xy5haS49137y+sVfnJLWeDSSurdqbPsCW/1PfpJ33nx9KtdvFH3cv/Jbd8zEKW2uuYunTkyJS9CPLJqRcs24GcL+G/4GT8UHpnE/z+5GNgsIl7t4z7BZndi+PpHrgDXkVq1ub0BBvD2NNeZ55kZ2q6CfvJWRCLJgVgoOqdcX3yCz2bvrSVv6rP/bIHOMl4x1d0nxMKxPh0aAdAsqfHZOBb4T55Drwy7WPmtcnlODF5i1iAq7GISx81LuA+vgVu7Lqxb/LA5I9y5AQm1yxuqF7+orrkgHCztsBn8BV/NH1ef3c/nIRIhh/Tq8n5vstuYUf90IK03vNY+bC6CdJkqOx8GFIa1jeu8DMzD7KIxq6LOUHKbisnGWaepuzqSk/ppmtwkriBY8Ab4Qau5vfpB0c7eaCVI/zJH/zzN2Z7gPlJzriGjMnokJkp7M7tO8uR1IicoiQ14TMG7D1QWqdYIp9xR3oyksp2LndlBQY52upPlgionmsFAJJHJ1IccuBqQnnkkEsuBlUZn/7y0/WCtuqLCO/5SF3ECfA+Saj+NpvI+XCeEj8rTT3Xp2AvoZFwVAZnwKknm7KT2Yr96mkSIINqUqAyuva1Vg7/6te+dE5V33EIGUY/MzHURxlZwDL9R7pmEzmJAjFQzLEBt7ZF1X8F5Y4fSX/1KXKjexm3ZASoERAqP12n54yy+3PKwJAkv+vZwEyGAda29/bL4c3kpYELUFeHfrh+c79QMfklZulDEqH/zU5L/no++WpPK3AQPAK0GbCeE9j6biYDSMueTTbJ+7K1mzfW8QrsoL5uPCVXzsRqX05s6hew5+h6hrNNBk5lBpLqt32ysjnOPiexnz4qD0DKVjhETql6u68dFj/68Y/P2/CTW9AsOFRfjjY5ZnIr2QbIkTXVAyQWTJAE6QthLOEFGpKlshsn+ZzKLnlNlnTW/QJ89wriJhW8XRwASobqqv3V33WByooh9tiLi5A4/FttJatZSP9PcGQiDUna83xbMvvlh4ETARlwN7mSjCZhJpGZPHwCUjm5nHvX89kDgFi5khw+INkqR7/VnsoysQHYVKZgnq7WGL5+bR3vk56MO/2dnPQA+AAgAFfjsb5AyNXOZJX8Jxdye5Iq/ApfyD8DOp6vvJn4AGb8qbjQZHCEZOTjjes3Vnv4uOQjkx1EYlnl97dkZpL3wGptNm7aXfHyIF6fv3i+t0le28nfmvy9eaMjpNcRX90HJCHAgM9kq43saPmimzdOty5und57/72VYAOArXbki8i3yLEvXp0ef7ZXCwBKsbSfPtpbZZONzpFblfno0/1Sy05DNgmz5LjR2rZN89ZevwBqBET3LBnebIKFf0R6AoJPnj5ZRzEhydi8/jIhbpKFv+dLxGLkEZ9pHO5VtGve4zwJx87mggI2bLLamJ82lU4QoWLE/L6zJ7OR9N0RWWJS9yCD+SExlN8AGo1xuMgKsuoz7vIP+UgxK51UTuO28VfZJkT7G/mCNJNQGyMzNvFP+RMg1Srtyq4sSbj4JYHloySB2VTtRdbDMrDdxAz189UYCVBPnCCBQoQYn5IN1+merzZZTt89p1/Yf5/5QrsW6ovKaXxbwWJnRPZX+1s107XKz3YQAJKc6tgT/3fW+BMb6D65ESLsse+sGNzx8e31y9eZIOo+MiKH+F2TXv2f/uozyRvy2kQfH8NXipPdNwk9RBpfSx5YL50ipMgol5ixEO5QNrw3E1hkWSv4IsH160y+6Fwcrw62GN7pt+8ib8K5bKJ6a3v/8zsLX7Qo6DgyA3Zge9pem+uv+rn2hjtqs3ei/OQnPzlPrEqsYZT6S/7Fb9QGizWQkWGgvqenZEGuwaDyKDlXY19f60/9g7iGb41xPpUv0neS3K7z3ZWlL5EZSOP6LZ2kVzmScZ8NlZsY3zCuvuebxP85eSnmyv8QhPXFVVwA79YPfV+5cgG+EflVXeJ412DbZBO/fZLXiv6ehQ2UY6UanGm1+dL/69enu3e2fzBBxoekN0cuwG18JAIiGwsD94wYjNQ571h6vlf89dN30wfWPvkC/Jc+p/+U/1WGyT/Yrj4QU+QT4rxYJlZXfj+7LWHFyxe21q70YsEUu5/5Knxf/5FRDi7WsQ8TS5Wz8NQxeaNvet6iMBgbDyDXyDaT2WKAZEyntbnFZekje6q9L17s3Sf6Lp3wMcWLFg5VrhXexnl41zGQ2Ylczhib48NElgVDeBl9xcfDbMaz8dH9FoAhV/FD4l5tSEfVD0ulYzF75hzpWI7feIq/yN8h58Xryqtd77xzcfrKVz5YZVmBrn9xAfxz+CV5xSK+Mv1NXFMdxm3ldj/SUCyAO6orGZHsyVlZjx9/tkhweR9/BeuK+dlH7TQxll2RC37DY5mQ2e/y2Lv5m6yWI8pXcDrJru+To/uyjb7vl++p3yzg8p2ykie74+vZCbJxcmgwjXrlNj0/x4a8E97MpmasnuNQzlVZ8veer8xsoLryVckpJ1LuzPNgH/E4WeWbfdJ1z5K3tsLcxgW/Bc9WZ/LwCfQ2deEZNgM/wS741eywMSKPoD+kt0mCyjZ5pd700G+ydL8yxDg4kD7lasrRPpijcuU7dAUrVH7t7se77+rDbMjKbn65+iszf2WCoecsoJUDpmcxVD/Wf3MiAubTr90vXs8dPXFvlYd7qz+1j//CjcAT2UXyz8WXtW3xp//9P/6TN8ifOoGjtVqgwQvIMjSzBN9o68C9d8/PAO4JACykLEaYklJ0CotobcAC8wyJw8j5pEgkZWUmU4NdQgEgAdCMaCWNx0reFJpi/AoUGcB2Zo9Xct1q8DosxaawlXQfs8vpxOBiKJL1OqrOS76VXLSy95gAuDo4ZhnJXqckK0P/u8B+8gMh6VIAsk2mGePqbbVIunn//l4l0TOIVs9IFKcOZv+k3wKJWVMrtoByADd7SGa2kc66xjgl/2aI1Fu528Hv1crJWz8LWmai6xPG37P1g8TUBAMirWc24Njb5ATYnu8e5GnlCPgS7rcv9nEXtbP7bSUWQCS01ZkOkT2VY+ZpkovV5dnKYxM9D/wL8n2PEAC+Oc0b13YiigTsXgHCpFLP7GR2n/+EYEFUAn8zYOozTpp9sksOA4gHWGqjWU4B6GqyPINEemxi6eGjR0tnCFHO1tE/tV9iI4kyLjhIPiXd2AaY7umh65KkZNrgcvdXfZvstbdEsp0KgJoJNsla8ju2qLYGWNO57W78WeWzTeMgOwPIz6v9buwzYSfBD3glJ3JZgiLZTHbEEH+WbNoIxPSJlAdU3M8fmqzoPoQJ8j+5Khdp0f/AeGATiC9QzGfZpSQFEQks8zmI8Mo0wQQ0rz67vnVz6/bt86pAxDrQwE+xudpT+VbrWEHJnutL/dTfxkXlSK4QRougOFYUAhISGqAE+NTWPmfiPomB1dfFmRvbps06W/2UvUoGyAIgAMZkmwn2jA/pDNjuXRwRo/RNd+oQS1Yie5DGi4A6jtdYJE8Thzf35HJ/txJgEfk398tV2lHUtuiI9o4R49fJfZ4MP3bgJLfY0Q6x4upMFvs7u+q75Hv5au9eWPbQyuqXe2veW7108tbF6d7de6sMPnMlKC9fLZIfyaVPumfhmGNCeIIzvgWA5DtrBz/Mf8EN2a+YY8VN95hwuEqE8+Hi6cJM6ePY9i4G9H0xqt/K63o4qP/rH/4gOS6xyybB21K94mGr/4+tzcaDJLI2kbHyJfbJh9QFUCU8gLNJ6jmegH6+RTIj0UHsVWffIeJmnHOd3SP6rO6orfmPFTfGqkH9lE1YbSOeVU/+oB+rypA2bKrP7mOv8G3yiM9iLuwhYUPUwL76ReI97WViTHGRnvqOT6fLvgPaJQy1r7K7ni6LTxIL7WMTZFbHHPvqsyuR7+yZ5LhcuNDk3Dtn7JourRxHFutT/hi+Mbb4R1hOwt/z9MZ/GVeVKebXv/0iIWoHMqV2VD4fY5KWf2MbbCoZJH7iLj9a3+YbrMbrpeHXr+/zL9Mx31yZ3QujVn9jH07t777rnhZ7lJyLm5XdwpzuQbgZM7VrYu4ZB+HYdFvZfWdlM/vtWTFPMuwan0xP7BMJjngt+UtXVnN2XzLX9vqdbRq/MGDf011+YRLYsJO4BRvpe6QATNr9yXPpQ3c85SuSCSatvfy1GIeY4+u96JdtkX36Jot85GkSbX0jN0mOSSS4PscWXMU3VBb/MsmHrss7JhFkYZeVjdlKP+T3Mtt0YFFGbQxLIACTMz1+0JFE994977C2WKXyVk57LJaYGMVig76TV1vUULnZAxL3kwefrON+xM70NXOuyjJJ0T0mAJK9Mo1jMZOexMnq6zt5yySpxHS4a+Kyhw/37kaTtHDn9MvJM+NEz1ttjDPwffeKu/A5v8YvaCcsP3Fc7TI5x89ErDTe6rO+N/HXwrrqy2+0w6ujzipTPK7c+sCqza6HvyvXuED6J6uxVF8YU1bY84f5++yt32Tp+36QWOx82XQr6o98yliCG2DlbJitzH5gW5NYlLcj2+BqfErtkj83ZsXndITY6r0VX/3qR+s+x6OJDfWlHC25xDZjSttg0P7H38zxbzI3HSEX02+EX882GVG7TDhlH/Vd72thP5XdM+wBr1Cbw3f4mnxpOWXlIXp7rnb0XfcXR7KBu3f3DnKTcOJPMlV+Cwn6gYVMZPUpNxQT+x9/kf5NwMNm/NzEcfXJwpvjfT78ifwxG0gefm6OXTYDt6R796dD9iE+dr8JwmJhHFzffetb3zofBcbndq/cn28Rh2ACHEFt5/fFgenPeh5noK199nzj2CIWvoxvpQPjSgyobNimdoqT/a2e7qkPtQHGq45suf4X98QdJHJtj6vIhmqbMd//U0b1icvJh/RPjn7YzCTHu16b++1+9mdnEKwIQyen97rg0MjBV/TpvPXGQ1xMbcbRsEP2zJ9X9sREle+Md0cpTU6gdqRTE1/50Oqo/K5ZyV6Z5eZxl9f+y7/9B4sE7+GU3wMJkAEmaMYooU7A7kvxPfPRV7+6VoJLfnPKguBk5nvOap+UmsIaYNWByMvgnK3bvcBzZVZXzr9GuK/ryGcDI2OjMIrJAJLJDCWHl0yOtOglfq1I7DttzUhqa/VVF8J3bunq++qsrbUDSW3lDoc6OylZAJuIuTrHqgYgPBkA4UVQjFVvZmyTPx06OyzHudr5zjund97eKwMZloHIwCTkgEvlJDOgTFeciH6tHAky4Na1DK17JBkCorPJZjCyNWkOOs5E2xApktX6EBirH/p7bgfejiogcLEGmsmN5LdKoLKy7eQPnPR5685+ceEk4RHO7DiZera+ySY5OoF2kiX6XeLR/Uj6PgETQHCRgMdqvPpEcnvjemTS0/Xymwgf44Id6UdJjNUJ9DSTLoCB3GdbfXuvLk6u6k425agHqLPyHLgXUHoeoGHr9R0Q14TQ3bEl3ez+3bt3Tu+99/7pgw86s7RVM/tc71Z6VPZnn+0zFhFDZholp/WRHwkvYNr/EjhBVbusGE7nXUP62F5be4DFJoOSwUx/AEwwBKB8ZivJZLY/Hdy+2Nt30o8z3uaETPUAKPoRYdzziIizTRy7SACm9M3vASbuRcoYk8kN0NfXMwk15vRfOtPW7nWck1nZ6uwXCHGdzIIXv1kfSmiBAwRmfrfvHzx8uM5WzV5mQl27WvV00Ri9uFiEeUC9LbbIovqSLJW/jnQ4/Hg6XuTSseKdbKXdr4/jSxYwP+5ffqiVR303nlnjqhWJx2y8xBFJkYwrgV67UW6cAXx+yCSQZA8hB5hUv6QXOZLunj1/vuTSt8sHXduAt/cGtNI5UrT71pLkVn9cDopFZi+C4UiaV6Kar6n/Wqk9VhWveo+JxspfyWfx45hAXsRVfuJY8bHO226S9Xi5Vu2XIPdd9/cr0Uze6kM63zmOXzNJWF9UV3U0FppMeKdJ0kDdsQsCuQdw1//GgvjOF4nVtdkKgupWv0kRvg+xxM+nRqvD0gfy2Hg2VlI7n6Vfk0ESXnk9W/ILzEmYsweTr9ksXwJTpK+2ve86m/zeK8HZSMee1O/LjvRHfduEaf15rKDt/0WeHyRHcqTftfXxWO22bGVsp4Td1tg7Jqsbe5VpbKwY3+TukVCT22r1hT2SL/xy4CT6zldPPfSs1UjFjr5v3MAbyWxSDQ6AO6rHRB6/1D39SlbSWXVLfMRuhIhxvPzNEeclRsZD8p4nz99uFfU+Exxhoj6x2feVZzX3lGcSLWwm+bPNdBuuC+PAuHOyUqK6xunySRvriQkmPoyVHS/baXd5LEUrzCZW71lHHlQX4mn5tWMbtLgLs/O74onkyUoruNVk7Brbx+oeC2ngbOdF1k/LRo8t7o7AEGPhqOJGciD7+15MTWYTJIgD5M2e9Nqry/d29r0Ign+ZeK1ny1EsBrGIo89Wgq8E6ngPUeX2HhEJmolxvqT6xGt24Lvl7589Pf3sZx+vfjI2kMAIMHg+m5TsSWK7hjiCP7M94wZ2MvGGmOaHjEmYtborb9qm+Flbur++6X55gnGVTP3A7wh8STgczOfBq56b4xHmNHblHbXfdn4YH8aRbyJHZnn0VL/ZSYY0MZ60r3K0DbFeWf3C65sQ2yulEenJ1t+wUt/1A3fW/p6z2q57Fw568OD8cm992M7n6sq2jOc+v/rhhwubrQm2Z8/XZDHsxA+GCJrEZmdiEKIuGfppsjsf/eLFPs82+XvZMExnfCOtN0bfJEmy1x7xZvIH2Q8yX46JuJQzzsmsypWn1JaeRyLv1cItePps74A78A0MLw+Q7xgffKrjt7p/tflYKdr44Me7ps2zXTiD6dOrX540fYCVw+UP+Q6y9hkuWQvV3n9/keD9ImUXVjt+snE7TixA853d4e5H0Du7ujHZPf10T2XZhWsnQ/25ZdgLqdJxP/6nM74/+2bP6aD75Q21d9nL8S4cC6nUnV2YsHj1atvb9sE3v+Tnkjld4Bqqw/EXd+5s4rjnEOH4oforW+p7k69sgO6Tj812Dd6uLj49u2x8Nqa6njz1X885ykH+Wnvefvut09/+7Y9X/6b7dJVOjEH5T9ccx5ocJlTJBFMUY0yWRNT1zMuXeyEXG7BQIJm6vxiEVIah9JM8P32zUy8CTrbsqzaqN53McaGf4Z/aUTzEMVi1vvzPsSMMdqp8PkHd8ER9WL38gHFWGcZRz9T+cHNy9C6PfD3cjr/ii7v/+fPN12WPTVD0f+/Qyeb4apxTfq4jduSOZJw5WXpJ98khzm0+YO/oryy7P5DsPe/XeEKGT64nXfIl3ZeuTKyamDehkn2lL3xAfVD9TQw0hu0I63kLSsVTOBD/V5vSY8+bJDEZUp/1PeycjI01siZnfYQTMN7sYgivpo++T6Z+EOGwa7Gse+Lr4j57Nsw5X4yeXuQJbBleqj/gaRiv/+EqdfacMZSOvD8uf7LH1Y4zFv2tF2MiwTUkpdXxvViQcQKVfXd+sWXJwM2dwNSw7jGTQ7kAiIQX0VTjUw6hMPZAGkJ1ko5mJppprZ7KtNzf/RxN5Vg5muOx7D75dQpnvkBDMejNaa+4OkCmxMZsaG2xujAyoXI5a0ZbByRnzzKqRbQcq4EztspI9iYZeh6hi0Axc7ROHh2rSSNZ2upNlxk+kqk6P/zgw3MgQ866F9mSoZjEEMCsQEjm+sXqmJ6xCk5ATMaud68ZR8lj5QIUtbPgYYUTp1BdGWP9U9u6jyMArOvDZOjZeS5dMvRs9Qp8guqNG/t8OglX9te9ViQgu7s/EnwRVO/tQcU59h17A277LlklxRLB+jZdWPlDr8A6QqVPMthyVbsnaLY9hHPtxW5PnuzZ/QZxsidHP5xOZQBC2T7i2Q4KBJT79JcE824z+qdr53M9rQDJXpKN7esjQS0ZEN39rZ+AQjN1TUjk9Eq8s32BgsPidCu375K/N24HDB8/ebz6seMZ0ndvqrdaqRe/LrDzZieCi/q7toHVJBHWOdGf/nJ9942vf+P0wYcfbFKk5P+dfQ76zz/++enps6drVVc+DZG1wPcXr1e9tT/50rvzjGtz+knXAkxytLK1FbqN0RKLns12OPnstrKRPABK16wQSA/GrDHTp4maggc/hJyQHFVf19h6f2efW7cbvFZXfqvvgIP6Iv3qV4lA7RYTJIZXkz5kBTAH7EiKEJPVjchAsnXP3Xt3z8DWLLXxAcgHTNN5ZQHyCFByIUIBV+NzAaXrN9ZKZr50g6Yd0AHL+tI4t8ImPSBbBdjuQ55Noq7+l5jZJVI/80niVTZQGRKO/hcTTMAhbNI1gLmOODmSB2PVBCxyF3kFYIuFkvTqYeMT1PDFCHc+g1+snY3r2pUPk9DxvelpHs+AcO5TUsTWalv65esbV+KGOLmTjD0hwlbTDTIFEHI25ZqQ/+ijM2laXf0AxcjUyqqP+t9EaXXzbZIY9UumqnsC/C3bngDvXHAJYHXWvvQ8AXrYSFIE2FVXJFo/JobTv+fFunziWr35Rf7kcvWLhEVfmQTkY8SpbL+V/eIy0gzG0HZyZW8WLJDHaqQzuH76bL1LBYGJTFcnrGAcZ6+R7GxZMsM+s6+uWeXW35WJRCKH1fPGb34hmUwuThKN/hE4JkbgjUnu6lu6E2tN1iFY1TN1JkmcxJmYiVC0ahImkIhXztq9MF4EXDktaEjnVrCIqQA/3Me+K6c4uydl9u4Gv/o1nYnrxi3ZkXQSeOMX9un/+hBmUZYxWrtqa9/XVuO58WYyyTtX6Kn7el7d/c1/Ikn6v/vkIPn2sFsr88oBksMqKPjeBFVtrH0zlorV4mq6sTo3ucQ9SZJj1NJDdSarifTqyx67Jg+wErGyENcmJiqTLowLBHKfyfbgQS/i2keQIGgkoXyS/03W84u11XiBA/ij5LdDyhi2UEWcFqssDuBDK8OYqQ5taKyavBPjtKP7JNkmN5BcFjaIdcqD35BrSC65l5xMu7MnsSVMZMJZHE8HyjLu+J30BKcg5JPXAgHYuefyTRL32pw8yLq+h0e6jgBp7CI2YHp94pn0IWet/HKl/necQX2W7viH5JvYJ72Fzfqp7XA7AspYgver4yrZSebulcMlL90hSNNj9yQTnD8nyion3WXDSMzKsMgMuYdEqxyTCzAOWeR+yVMfIzlh6P0y6st3DrDTyjOu+NfKyndWRv1YvK19XeuelT+MHQB9V5vLveCkJp/bMdO9iKr6afuZ7t+L1O7e3e/PosueN5FUHT2rT7uvVcQdyQSHpWP2w4fRFyxbvfWnOJg/tHskf9jRpT2T3vWHSQjEZ/dXf/5LvsTfiC8T804sw2/qM2Rs4wHfg+zr3q71Hb2kq62fnXObdBXf+CLjr/amQ2Qa7OZsZZOXYk/PrXzj9HrxUuk8zBSJ3j2NuUeP2n1ff4XTLiejxLTGXG02QZWckaYtdtj45s3R1/u9dMmXXW3y9XLyTz7S9+kh3VauMSh373q/jofr/q27VqL/Yt3P3/CrtaV+7ZnqNFkw8xblzgk68doz4kNjC9eSrOI+GY0L/kpcF19nLpMt8ak9lx3WptqevN1rkRX8wd6N4eoRX5Lr29/+9sJCFpmJ+fV/NrEJ/RbO3Vh13H/3/unho330Rfj3zt3G215sZLwv/bx+c7p1ey9WW3nyw0drp6x8DD7BEzZR3YKU6sXtzZhgfPITuCS4C99mnKeb6sanGSf1LV33GaGbfHxq/dbEQDlPz+JW9Fvfz8mJ/q4tdrUbT5UtdiRH9a440XGHx4QHbkZu1FgtvmUz/GhyVbYx0DhDyuMokqm/8RDpTV6VPFax7/G2J1aMFX6H/sR1nJw+TRf1XfrOJsKKyRm/k03K++Tc1bUw7f/8o3/9BjDVWRlcAnZkSUrqusQ8gXK2NXqtqPtibyVw5lyCSQr7GyBsQCA1CC3JlKQmMKNO+eThBCor2RiJ7SmIWbNL2oPE4BwRVxyENiW7YCoB4ABc3w51k1pt1c67Av/JERBLZiAPsZ0umhUmg+AP8FR+cmTQfUpeFtkUsHi1g7VZqwkeAZJF+P3yl8s46+zaw+H1t9U0DVxtBtyTGdGdzIBCuku2DMasdIHTFkQgz7YVM7SBOU61uiTfAmeB26DJHpDGBmg2VxsLkM5OkxQnD4dvtqjPVvOkv3v39tbW9FK7Wj1RQllbnO8suViTEsexI8lQe5JV8iSh77qB1TP9Cv5dv1zdvI9UkdR1X/9z7PUfgh6oTM5k80Ky9FUfNctc4O35ZOMgJGocCjJNooiIBKiyGw47e5gESOf5dyyBxGARxMfqBkAYOVC9QHztqW12DVRuuq9s4Dnn00qztrFZGWJ2UKJsXNWG/ET9utu6nVjl9lM/1n7bAoEHRjeLAAAgAElEQVSV6uI/BGEknsmbnq0cWz8F3UXKHNvUqyOyPruwqoKDRprVtsrUxsrJnhvrCAy2rD1IF0kyICEpZ1eCRP9Xn0keugfsOewCYtesNNP22Wf8bGUDkshoPlKSyU9MICMhMhaUly0pR7nu4TcFU34OESRJo8cVfA7SXkK4CMCLdxaAlYQ02dGxGPXZ0lUrm95cHpEUuZ39Z7tNmjQRsZKSO3trYf8Xo6pvgZJ33j7HrI7faBVVzy9iq6NBXn2xPpssefb82enF8+0Dk6dyA02IgexqncF9bHmjC6sTq09SOidMagvwAgj1PRsysYCEa5XXSp6PbX10x/b0XfaOuAaIAB6JgjLT/SR9PAegVaZVIu5FRiFc3MtfI6z1HZInGUwSS6TJbmzxHelDOcAP+2OX/KYxVt8hDLuX35Xkdp8dRGSfGAQ2qU/YpFiAZKpcpK1YsVeZXJ5dC2gjXifggxVmn6Vf/lAChdjsM1+wXj5++9Za3Z3tdxxMZQW+suvkXee537q1V2i9+HxN5C8c8XJP6MMt6/ic40z5JlWauKkt62z+dab9xmgLexw+b0023twTwee+u3ZamOLZ033sxdV40X3n8+nbGXDxziLBxSUxp362U6I29X2xEPaD06ojnYqhnu9ZOp731obKqw+RQQh4trR0ePzoGyS4pEyMqe0WbZBtJrHsXDliaXq0PRSRXJXIh+6bxIn4Ur9bodunSdjqMUkhOd5JexhlHw1Tm8WUyoPLyZYcMJ8Ervi3fNkxdhorMAryGwav3QhL7fScPpiEmIlLcog3lSGe6KdkQyLBcRYybJL4wcKiyVuy271wGvLN83z2wnnHQgd9xm9JPq9OtMEfPesIRmRk5aoTDrhK6IkVbBaWNsmrvcaUuNERLZsI3+9KkTtlI/U9EqTrdgcmK33Xnn70FSK6e8TfnkuuvgtLdD256MDEQnYmia9+GLT+7Ce73jhvH2uGLEP+VU7PlSumL1vb89PV1fe1h0+hV7plW3I72I38Fn10P5LJ5LDYV7tnjELaaFtymNAy8QEnKxMuSw5nilZPiXVtTwddR8hY7UtONif/q5z0brXuxhS31043uJXtpr/0le/peRO3iMFFIkY0HWeiwpr6ir2IKZXB99TOftkVLDBjLdnlDXJT+rPTl9xdFyOTofGaP4eXED6VB3/Oa3TUs9WVXrPT+mmvYi0/3jvNsvl0DV8lP9K4PnPcYWOp75Lrvd7/dBwR1vMwAMIyOffiqVaq7hXj4ki6TCZ9ICffxG0TFh8sG7Aycy7aMA77fpF0x/FDnQleeSbP6j8+UN9M3EDm7KI2mhhJtnIRGDP9IrJ7vwQ/Ipev3TiU2mhiyRj07MIEx6SIPB3xnCwWgFU+H8QXiq1yx8p+9qyFJ3sRyHkV5rFDrX5SBj4IZq9MBDKsJr+ek1j1c/q6f//dUwvJ4HCcUc+aDOQr60eYOJnTS2XIRxG52mOCxc6NdO8lyXL/Fkg2JsXzbSMbi8y6Jv6Qy5ug234ve9svtc4e+DqT547TyJ9YHOWddt0rhsDB8Exy4eiQo9Vvsp7fhHln/HFNbslPVpfxjyAWC7oH55Ms8Lg4eTXOIcGVZ9FtbaqP564DffrkybO1E9fxGrBkZdRXPVvd/bDp7kmX8nh2L7/CNZxt9XrvIOjdVhtb1iY7rKw2ro/hZ/0Pk1UuDJw95yNqj4ksC2zTj7GXnde/FtZa9OudJLjOZEccy/Xgm67XhvSo7PxpP8kDHxm7yOVk6Aeu697GBb8LH3S/PidHunbkKwyuLHbIh1dP/YAvtNgEnoXpjP3qgznneKmd/VSeBTUWF/IBPQuLsoNFgkv8KrBOwbgD8BW8ViMd22AiStc5MZ2N/Hi/1KgBZIATxkBMAKt2zJakSI0Eqr3kIYJNoNTwlNqv85QEbQlviqqzJACOppgkUfLXMRI8KwxTunObAEgDjiEY9MlfgtcW/cpGKidz5SSHIwTSmWX5XRO8kZ6IOM8kWz/I57Ypl2giKAzKyvFik+p1WL1VFbUFQK/DG2TJagZH/3YdSKnd6V9yAYin/wBs7e759C/gJmvlJ4PZWW9TRn7Rf/emn8pKzsAxA06e6u7ev/iLv1iyZ2PVo//3aqd9xizQ5XyffbbPr5wnIKrLjLiV5PUFMFiZlfX46T7vHqBRfnUA3cBiZRp8gks2Qte260gK+uQMOYRsaK4KQ2wic6zgbfVfM9hWiAN6E5SacAHaOa7aW3npy6SF3QISoTUuO+P83rvnbVyLTDlWcwn8jROzy5xl9aUfq9v7v/7LBhDu+1z5Vhzvl4rUbgk3YC7JtsWlvmzVxZ5l3ivfzaKnF6tROUzJkTExnfUiP48t1ZWf/gD5+tiEUn/rG3JJAmvjInOO5JPD7BkrcgAwJCiyvnvSB+A8yQJkTOXNcSRQmOUmG/vn3CVPQGF1NG4kc2xOEO2z/q6fBOj0Wn/b8VHZ/HFtFuArN30A5kjR/keCs3P90LOSZgRV92avAAAgIghrc88B+OoFOsnUpyRX32SLM8mUlPOjbLf2I/HFKsSXpKP6PNc9EiXJOTmAGH4BAO5/E2PKnAmTpIpO1IEMmGNc7Im47/tWghsTQHzyzMRA0sRv9WklkeQayO3/2ipJRMqKHWKt5Kg6rVDoHkRGdV4lFPo+XTcmkt2E9SQFxGpEBb2LT+lSHT1Hx4g49rSIhKMeNj7HZv1hEk5/VweZjRFjqfJNwgHyfD6iJRZ6+4Q9kWnVF0wzJ1VhHmNSH7Ff9gl82zG0kvpFDF5bybvxIqkxRiqn2Fy5fJ/P7Ev/9PckNPQRcmQS3T3v3u6DEcXOxixfNm1w+jr1rXHQS1sLauulqpuIrZ3IImMF4O9ZPje9iav1mTHKP0/ZAPZ0NfsQxhR3gGhx3iRC7ZYMTEyZvZgE71l23PPJyW/SBaxcHKjM7jdRswmBveIL8If7us8Oh74rcUl2u+cqC/mRje0jObLBfZRfOrVDpT6y9fiqz63+FghU7ne+850VpyWY9Sv/UbvSN6I0nRhDbB1BJ0+Q7ItR4Uy5QJ9w+iQtKwMWS599Vzl2YLHH+kBSStdyA/GWP2EL+kc8498mtpcgw3jJ3veNQaSNcVo701G/yhSXxBV1psf0KuGWcIoJbHT7nAiCxwvPS95NxCu39puUSb5+2ZqcKbtAks3n6L0xl7y2xIuLlYWwMI67D5kvRiHV4Qjxlj9DtPasyaPyDH66a7Dm9PF0P8dW8nvOmGYXFu8YQ3RhAoXfYCdyOrGcfyELskI+yx7rg3TWWGn3rjy0+2GX2pReELFzHPLBiALjzqRe5RkX6q4v2bmdhxa7wBD1cbZQvfIiuYKJ9uJe5RcfkteOLkS5ej0Ph06fK4czBuFBu0CTFbGFiC8P7JoX0tcWOuJzxcHKc8yHPE+ZfcrJb93aR3JFOCdLNoUgpbdssnbmFyOmapecyJiTK8Gs6QKhiAh79myv3jVxRR9yTzrQhvv331/91fPZSTYpN2ucdZ/Fg9vXdIzqkzUGu3/mX8hfmMb/ZHBvumDzbBiGqF/TSTqAl5Tjs7p7Lt+fbVn803MWKclDarfJhYVFjxyL/+v+ylqT6sfRLibM+m77y/LqzZn0nb7DgyCoJ27g/5JD32ZH7rVy22K/5GqVd0QlH509XM3V4ACTvDNWVAbSse/T8d/l35OnNjhyD77mZyqHHZw5nQMr6DtxEfaCzbdPvXXGln1fm+uzdGIyIt0lK/9af5uQg03gRvgW1rAwJRntxoO3Zz4Hm8Hf8g35A+zT/+mj8iZOsXDAxFDlyCnE/fSrr01oiTcTF7AVE4F8ZxMGrfBvwYbjhdl08vL58kn8QfXOUyJwLsZAsubL8w/lYa0Gb4Is+ZPFbpf8a5wcH8fm5XfiXHJXN99ugQMsaIK6/8Wx+hyG6v6e34s+94QNneAGstnapc5kaZy0eMCuUzHY+JY3sUdY14SLHCF9zLP3k3FOIuKYutZ3eBl+UiyuvDmh0b0WMhjbMBT7hb8qA8bsGj6g8vjD+g/mSpZ0YvdLfea55a/+23/4x28m8ZESCl7Irf7H0vdgzgbI+vCDD04PPnlwPh8soYFHSs2AM6A6re85gymIjqhxknzJFhApeFeWbcTdm3yIup7pfolEHdY1CsmAMj51IIW7f2+V2Suoq6NrEn7l6rRWFzZ7D5ytAXJs360Myq6ttu39zu/8zronEPXnf/7nS4aCYvX0y5h0+ErGenPvs731imNJn/3fjF/yd25SdQDTfQ8QdN2WBe0y21SfB7Z73qojIBBhJkhlDxymxJmjmcRKgzK5Ocl0KsDr25x1A7AZavpdujxWWnQET2dcfv3rv/alWeidMAc09orJtX3l0aNVxu6fS0BYXYJz8hiYDD99Z3On61v3ApyBjrCTsKQH5Fe6qi8qq9lXLzvJyXBQAUCkfnYuiBq4HHLlIvol3Bvo5AD325C93VuSZrVwdlQ/IT8kgGbIkzGZGneeAdAXufHixem9+/uFmpIp46Xzhs1kAzVATnJw8MiibKxV97W7bTrZ3YMH+w3XbSOuDKt9EVecnmNI9kROgWXPxkvI6rvk74eTZ3vAhmQ8+YHQrgHC6RYJhxDSnmyHbVY+x02PfBN/lF47q/cXn3xy3uLG0QNE9UV2LnkA+uuvqWu7RZA6tdUEDODG7gDDS3vfK/sl8ogz419CvBQ3VrTUf44MmSvks7PkQ0pVTroEVgXV6uML0k1tTjaToK4hAQElSRaCo+97zhiWPOUbEE4CMv0CMMivNYbH+Y5dB/SA2sqYk1rIFcmCc4sBvZ5vzGYLyWplARKNz0IoIFwkpmypz2LNVTDZ9doBZM1xj0RAmiJeV5B/5+3TveMN3LYT1naJaPLr+573LPIK6ACa6hd6rT+Ty4oPOm0864uuVaZVGJKsSeogFcTlbAmwQQRJHsWanu+a8uorSZI2zTGDwGLX+hH2QNLBNHRd/Wy6NjjOoD5C6KYjQN+EcvXYnYGI3aDz85WMN4bTZTpsDNDrTAaRackw24bE5nerKz0YAwunrBeQPT7dO87rq6yZLFiJE8BtLCJi2HxtFvuNheqFw0wISnK7t76ZJLqkmQ3oL6QVMjO99B2SNPmXbb21ibQ7x9nL/EW6twoNBrEYoXskQcZecqS/Po0f/g9xbQwlqwQXCY1YyUbmWOleixSMY7aQnqqv/lSXJEN76ae6/XZv7c/X8sXVgUBI/upCcFVW96X7tlknX22tX+EdSRHZ+ZinHU/zYBMaFiFUloUM2TvyVP9WRlgrDPPbv/3bq558Xr/JEj6rfpOdVm0nswk8vrz+8ZxtscZfdSOBpm1OXekzto10bQdMi2zmOY4So+SQWKmLTSDNGie1ky3zI+kTBpxjnk+ZeUzyV56daAgoBEvjT2JrgrVy4AXkTdf6vn6QxKXf2ioH6HiEiHD+26IYJB6dSTr5tM737x0NjbV+9DEfwJ/zf+mluhceLZ4/eXLGdOko3FTdfO0iZpoQP45sEEPIMxNYcbG65R7Ouub7ar82wNyToCFvslQeAjWb5rvgjcZi8lZm7Uc6IFoqa+J3WLz7Fw4eGIoP4c8rCzmTPqr76jnPCKR0gvxHPCd3ZShnkuCNF7kEWZK1vjcR0f2IT7HamId9YCEEdfe5p2dhWvm3MQ7P9b9xxPfJnfrf4go4dPYTvfL39Xk22XPV1712Iev7bMYkN5yQzBa+wUdyFbmZWHNxsVeFV44jlqbc2YCJsnya++q36oNLxanuTYfy4k247ZXNezzu1fJwrXiZb63+7dv3cSjiRHrhI/s+HWc/+dlwutXpL19ufU1CJl3U/9XXvXJZRA9yMZvCGfBr+qExpZ38pTzUYsTaV87V93EJ2awJWzY3fXTPJ5P8gD1Up8mZZKzedJgM6YpMOwdpN8s+CsW4mpPAcC8s2D12QSRv9VRu4wJJnZ2lB7uEdn9cnt0sfsEA9RG7NbkpxiPQtKm+V39t6Zds9RtbR0byT8tfHjt5TEi3YyT94pzoxspZ9sX++//Ond3/4pXFhnbtiEFwEr/f+OjvZGXncjaxJvnk8d1rAYx8WF7T84jxnvXT3/Ja+K92k8FCMX3ac+yDTcPm3WPswDbVmV67bpGTiTv5cnXhqvY7ToqDexGDPmE38G51mXwU+/VzdVnpLPeEydYCsNvtII972ngqXeE16q9WZze+8BLwfZ/a2H1iH2xSHXgoucDMh2uvXTWVk93K3WFSnF/jD6asjPoBCR7fKN/mT+Vh/Y9/4GMq20JKWJcfqr513MxByJu8nGNIbOUPZszHB8gH+ZpkNh7h7OTBQeJK2bXxXNnVl+7l/vJROkpvONzu6//quPa//vO/eYNAtXIr51iBGRJghSyrkJS8VmzeurVAqtXISKCrATOhJDIppL8BFnV6hnGZXbMtpe8Fxhon6axsW4wMRo6K80iBdb5gJBHpEyBE7hXYOFsAFeAGDtpWvF5EdmwFpA/GX5lWItceh7Mv0Pnq1emHP/zhciwNmjporv6snefg07EeT56eVzlyXH3m6Cq34G77LIAtCEeWLDL9eFEB5yn5ypCTxf8SHMGHYXOolddg7PvqPpd34/raWl07sp3qa1astu7tIvtFhtlU/zej/41vfP289TXdp6+PP87uekHF7WV7zbqlCwmY/u1as8rPn+9ZtR049pEa9THiqrbX7+xPcnNOCi/2Nqt+BEkB+iqoFNgaOI7/+MEPfrBWU1W/bUjVYeZQYju3d0jwgDuz5ZdkzQZxrYZOBoRX39vi13XkO7Jd0K2vBCskud0P6di4aYXhV97/yhlQClrsZU4s9VxjPBkqSxKkDdlRpHy6+Y3f+I2l8/qyl9hkB2REiEpEqgMoA/xa9VgiaAKl64Im4LN2oRxbm+oX41CSbdVniWv3CkLAcp/qEwjNPltdg+iR9Eqa69t0LbGXaCM6rLpPX57h6MmsbAFmknMSPwmIIA+wIApsZxRMkI3GWW3mb64mc87QnISIbd8AlCQSGAJ4alPlVbaACOgLQJLcxsLVAI+g6DtxQOAE/BGv+lZQ6z5JSS9R9KLArklggdNssmvqUUf3Vh49b3B++VIpQMiqmHzPPJZJfJI4ApVssPKrO930bHoV68hjUi491dZ+uka33c/ukr+jKxaZeZwpmE6Nd6u8+UGJvZjVdfqTIPcskp/ejGm6ST+VjVjlU+oz4xjBL0l0T2Or7xp/El4JQs9L6IET40TCxLZMwCDJECBIAv4HESCu1zaJnBjOftOzlVrKr7zq7l5j08qhZLWrTH+1/XmB4yYn3toTW8Zn7UteE3fswmp0Y6bP7GSOGYQQkL6A3lpF9ezU8VWID8kxX14Zdk5Vrh185Krc5NEHM7FiP91rjADIbDsdIMTcZ2yKz4j5vhc7JaAdt7ISoOMltnCSxRT6M/3ri+pEEvITyU+v1SGOd6/YbmurhEyigVirn9Jj31s5kj4QaUgreJWvs6KLLfJxSKE5xipfUhE+6+/aZjXmJMbIC9ulE+RQ17KF2ppNS1j4elgl+/zFLx6cd/sVV2bfS9SQJp5rlWbJeSsBe8ZqznQVNq1uZE7POoO48opvtaN7TMTz9ZXPr1QmcsW499l9SJDaXF35T8/PGIEoMp5h++m/kZDsyniC/fsfGScZTae1Q+LF91RP18M+kmR2I0lEgMsj+pzJWWX3DDwyJ0WzF/7VuGwnXIs8qs+kUN+FuZMDUUIHxk1413io/vTW83PxiryCnVaWnTDp3jZrdmqyia+3g7Hn+afuEUf54vpDvoBgNBFSffWBRSbI8z7pWyIuVqmrNs0jEyYBhfAQW8TO5csj0o+ck6z8/iSt6APJOSc3ZvKeDJXTfbUjufWrMSd/5Kvgv57JRiy4qo2IcLY7CaG14OJY0Zve62fE+iTP2LD2VC5/5n0w6Si9INnPbNbRXwgDvks+BHvDF3IpsbDrMGj+ykQwUq1y+jFBlIz00L3GgdhvLMJAcr9NYkVK7xWDtUWcq2zxhwzViSyvTOQP31e9YfjsaNq8XPnVqz2pBEe7LrervHK/7oncvbi4teThD9Nz//d8v/nI/Gz62qtH94r1CNuJ5+h7kt61vfZWBnvocxFnnWt7TPSxidpubGuvGGBSQ7zpXjkNrG/8iPvpqrwePp/Yqr/TYW1Ul5hpjMgpO7KrCQM4pvury2SdfKT65k/fm+yH37fe92SLmMnW0mlnN6frrploqH2Isv6eR2fAfXBNz8m9kkVMqk5+BPlvbCBlu3fxXC1oOxbs2f1fHzY2J6HORowTOXyT25G7sEQ2l/zl4NVhvDdG6O4q0YiIlK/QATynnemQrSdbbYKn+aTJ68HsMw+SA8tn9CvuRGyt3MkJ1j/ihuvpGB6v75NXbi5HmbnLmmD5YmM6eIut7wmtHeOzG2MDtqldjrSR39Ab2RCmb07b3mEzuU7y1i8mLmE4vlm9a/K5xSLHJIQcSnyGjcRZXEflWawjnhifEyfhU+Vi8Eh2kT/kq8XK6e+vxvraEnFudXv1Vx7OJs4n+RtHFgLD27C5PpeHyjFq39/1nRy4vrVz0sJGOVq50ONj8UHtlQ/VNr6J/5gxsX5nX18aa//nT//oTQqxhbsbOQ0rQRRsVqdBnIAdh9KZqDn1AoIAUEXdC5D1t20Dkm0DjYORyKbUDGKdOX6s0BbkphEgO5DyGYvz5hhy9erkHFaBoI7ttx911U4rcq2OTnnVC4hMgjnP9uxYbg/EUDbngXivDFutJGvO9f3ud7+7HE332mLAqSxH0WrMJ3t1Q/0iKaktlZuObB3IaOrD6iezwJcea5/ZkvrFy0VtieyeykDyzHPC6u/kKaHzYiB9UrnTWUUMV08rgvvshQU7OdrbNtgZsq1BUz+VjOXkrXBPV12rPdWfXgDFdFEbrDJPL9mcZCdb8BIG4N0MWvfWjnR+461tZ8kPvAkibGgmu9la/wMzJZHZfbLkRPsF5ieRU92SjGzPMQOd55dD5IwRv60QkKzVRsfRWK2WjNUJRABrALlJLX1anf3Nzmpr29JbCe68LSRw5Ur6rH4pgFvpBUzTSzKkq2y6a62+qKyHDzuG59GyWQ6ydnLCnJCZfJNtOZRWYuiPSaJ2TYKH5Kt+CRNAVRsEVeMiO0MeZEfKWmDlSDSQP0CNpLdygYzaKJhK4AHe7ncsDpIciWhcA4C1iy+qXo5e8Ep+pEV1mkjJzuuDbBzxJtlMboER6We1QGXVn9mQ3SOTkKzPzDBPsANY839sbpJ5fZd9AD0IBiQ4P9r/xld9AEwCNV1LBoTd7Nf+7n5JgonDrkuUKzt5+y4/s2bvj/Pf+Y5FKh9EHTAh9iD9TAjxs1aDkCFdIhLZIbKTffRZPzn/M92Y2W5MSyJNEK0xeawEri8A6spf/uHZ0/N7KBAOEjP2bqK6fu078iLdgcJsz/bJ9G3CWZ/QD71UjnZeJY2A6Wm3dl1kayZK6R/pa8yxiZkUAJ61QdyStNU3xSD+g5+UsPRsflniWNtqR/Ine22vDG3rOvAkERD72boJkeoQ71oJnp6afOVDZjJbuyWqyZhOTOIBvDM5Q5jBWgjPXhT8+ljRs5Le8cJtcQMAT7bq7bpkD0jvufoAeK9t/Vqd2BiU1CX3JDK1T9/BVBLGOc6MZWCWT1hE+JiAEr+Sq7iNdJlJAX9dmUipbEL9kkK213fOOuT/dh/tSSSEdfdXZrLBnwhexD398UG1MXmyVys9s1kxArgG7icJbhLCBPJso11PEuG1uOTANxZ9JP+cGEsWk2f1SRirRQG1p+vqgUEa62x++u3akW1LoueEqmvZPHlNdvVcZSLBp8yOPTPu06eFJcmDADNpYSdLdYtnMznS15Ngn2Rnf5sYlZjD9vw7ErY6rWSsn6b/RKrKDSojeeoD/nbmAuy7fmH/Eu1N2O1tuj1rEqC6e67vqt/qUxg17NMCAAkgcttWf0RA39eWZM5nZbv1EYLWJJxyk4vPkQhWf3rrf3jIJIFxzf/1vdXo9YdcRGySR3UdQW9SId2ko3y2icXk7lr90/e2yfPtYYnqRvpWT22we5gO5VYIVnjChJUx2bPJCH/CrvwZn8I+YXg5rDZXHh+O6M9O2ALCgT6SC/Fcn8Mq9Q98Cxv1zMTx6XIRJscuxvq+PKj762eriWFT9ThKqR2Y+ZbGHh9Xe6c/7JnKm/5cXERE9imu8Zt8nL6mR/0CK/Yc3Msn7WMPN44T58sZamvtr+/l+bW5NvS7+7AJ9L2Ll63ID5XffbW5OrIfWDaZ4Xr+Ye6QqX65ewRqi3Fg8q7fvXdv8R3ZazlLcnrfVARcE+PTh1wdG7BXNoX8v3dvHwvS/ya5kDryqqtYSDvkDHxz9/G9E88WD2E0eMO459vxJNU9MbcJE/EnHafTmSsj4OAW2BE/YMJrj/0mOPexjLXDL7+/OKXjqBVj3sRs5TiKFRlXu/KhZGBr7aJ2bnN1iK3JJlfjt8Oo/AYSHUmLcIeLsyU+DH5Ip/yE/NvkZrYob7PgwQQnolvOKfYiMTdGb6XtnqSl89rIVpGCJtu6DguxP3yLOKsshDccnTzJ2A/cJVeSP8i1xVnEZmUhml3jMyqPLzG+km3mYOxP/ioP47/hc/GUzsTB7YP3Yp9WgicvfDllru19FwapvdkRDgkPQlZ59MQ+YdjweDtEktVCtOSZNijPgP9hyeqwMwCpXT1wiNx25gDyQGPFmGSTxmvPiE3sd3KBfOnUqTKND7HMYtIWMLYjMBnqA7saI8ZrS7v/HQecDzdBO/u2NumnrrNzPM7Mx6cexfZkIk924RQAfDIsIneWq4pVbAve4Vf6lE9d+7//+4/f5NBj9W2NsgpBEE/4BqGtTZGAazaq83Tuv7eU34ri7hekbRWSWEoka3QETkqrs3ISkhGz8BmPpLW6EW+2P1VmCs+QAuOVQ2kpxWwEokQinda2V34AACAASURBVAzJPclg9XAsPVugrsM5Dgls8tUJkeAf//zn521XlW+7VWUjheuA5DGjwQn38sfk/f3f//1VXteT1RnXlbGCYMDoydZPdWR4dWYG0PcCAONtsAnEjCf99iv54fwYckZaeQJohoFUsgIFMV0/ZwOIMYMM+O3/iOtkTHcbvBR4Xpxn8YD1ykDWVm46Sfe/93u/t4i62lFdXbO9A1BMxk20tsp8z9hOgid9VkagESli1UZ6qD/7vxdjptOCazIDYEBSdgikCyrp2Kxa99VngOe3vvWtpTughk1mB7bUJ1O/HHny1L+1RVmtCLp3b28Vry36gUPsumBsgql2phez2xxhcmuP5GuRHc+erbFrRT8nkj3Unz3f/Rw4Yi3bBhaQ5d1TH3YPJ9XbrVsJjoxI3mRNV8laGcma/vmB2tkKDCsTum6SCcCeZFoyS4AltcgkZJ2xm23SG8IWOQYccpDJbLwI4vVZbZsJaWVOWzQmu1Z/Vx6SST8AqJMEMm6Rn0ACoorNIkrTiRWEAouAJigiLLLznuO7GhfaUJ8J+rW5vrVyl7xA3CRmkQI+s9/KktgCi/oge1qTjK2MO3bQSNjFmGwnH2gsIzAm4SyBk2yaeEx2wD65EZ21WZCUCNMtu2bv9ND3EorskT+srGQRa/R7dZ+D6UGuWaVSmyNArGJBoJqspJfaw16AFD5YwvfZk8fnsUTvbAnhMAmO+hERBwhUPx8622bVmNgg8e0TASpOThLSpKkXu7jH+DbRiVCqD/g9fVg78+8mA5K1mE5mE01IDAQce21M1y4JQN+XnLIJL9s23vg5yQL/NInR5Jwxje9mK31Ggm+wvgkaQHIC/uwA+JToJSvfnA0i/4xXfo4MewX4jneNHeQiO0ZYTTAtma0Mq+VakbRWJh1lqA851v9ie2UiH1Z8+rwXyO74AnuZXBN3ECl99sxcYb6SmNdfrJe46X/jnO+vHDgQcE6n3b/1vUlSPjtZkMQSShME+pi9VYYED+Zg1/o/eed4SQcmIqrT2O8e+EtfAtTali6V5eWBiOLkngnj7Y53OV60nI1acSTOdX/XJQj8O6Ju6y2CbZfLh+vX/k+G7MBEUdcadxMvSmQld3z4XIkUPuFr+l6yA1cggdMd39S1xg8ymQ80ltI7PVZO9ym3cmCR5OPvJabpnb3xPcmP6OizeNePSYDqTZcwcX6n/6sTZu3/5ICJ+UHP1ra55Zxt8dWNI32RPE3KJXPlp/vaUVmRafVD9excJaJ2vwNo4rJkKb+AwUzGVd/qy9u3l2+Q5ItZ/kdGIlB6Hk6qbSbNEFcS9O6zsq37rWwVs9kPX+sYldoOu3evien+Tgf9wArGlXyleGkBgckFRH24beU6hy/ruokFvkMbYCe2xK96V4v4XRvlYCY/10RNOyrHQilYJl2ls+pB/hoTk/ipzGykfjcRzuYsCpm4ofuQsojx2l+fwXb6bBIhMI7ns7X6o+M36w/+Pz0gwZFJles6UmURvseEX/LBfwgdvo4e0l/2WZnwR/f2vdys8Y0YtDjM5GxtjWhJJ3JgO7mSDdYVr7/4YpPyjZmOjareb3/72+dFc+m6PjYhKr9KTgu/su/qSE44ek50v/vuvXXkQW0XV7uv5/psgqH7W0zSPRGVXky8Hhi7C9NxOk0XxQ07k/cCmMudEfN6dpPc9V1t5QuQ+BZ21Abt4GON13SZbsvz/bCb2pDvqZ6e/+u//usVd7oO+/HFJqitYG78Irb1L+xUfyEgxSGYfecTHaGx42o/ML4ci/0ku5hdu0zkZNONK4ss+P456bjz4v1OreSSo5ExndJr9SKd+772pPf+hjv4fES3RRc92z3Vnbz8GR+38p0jP6RTkx/ptjrEyD4rv/L07Z7o2uNK/l6bmkRAFidveoZp5Gzd33O4luoPB/cczDnzlmSGsbqOx5ML6VPtEXerFzfYJ0wAAze++l0++8COsCkMxI/ATpUhPvHd/NbE1nwXjJZdtUuknZn4F3YvtusrK+mNOcQ9v5isMy7BYM+ex1vs43bwfL4zXqsTXykPkgc4/rT6HFWcLi3g7W/YkT3SnxgwdQIT4jPxYXxOuvaOv8nZVLYxAGMbS+w9XeVLer778135u/or/5f/wFnlc72oE74VI/Ez4tiMM9WVPRo73ZPM1Z0e4HokePenw/wEzkZc12bjqnvYDb8581pc7LLp//Gf/tmbOjxBgKwaz1gFV6uKe6jgulZFtM3nvffX4DXTn6BW5E5ClmEJ8HV8ZSFUkTmCreQu2YAgJLjVaykL6Vq5KUgyM4GwGeGUaiVKz84gZ0YCaKuuebaOGdmMfSXwr/bqCIR9iXt6sPoNEKi+2ioB6dnOYswIC8qCfAZgdr9rK0kp8Xu+ExsrhsyCGrjIAADb4EkeW5i6FygEaszqIjKr36whx1v7nGPlWInuMWtdGfXFVTAlaeDQS9I6y61z0wpQldmRDAZeNtaq4ZL9BhOyf+u3M1D3Qf9sBLHXc4x+JxcvVsKRfE2yFDS7LnlDLEkwv3izVxoYeIAZQiOHJik1aLKbdG7XgUFdmwvQfe/YmHRbW7LFrteG7CM5qqv/HVXSMyaO3rzZb8udM4ccwwS1wCqgMfXB6QAYAHf6qO6f/uQnp/vv3j+vjHKfRLz21E/JjhBpHAqM2XfyI72tOhKo2rrYyo2eyf6639EunBtiQKLcWH79ep+JawtOfZ0usot+utfETu0VNKuDzwIytBkgRwwAL90vgABk2f5M5oGdnH790Rg1+wmA8H+13SRbdijpNBPa9wJ8sgFbJgKr12Rc8nDeyU2/SJvkzI76rnI5/J4zWdJnfmsmKcmHkEPO6nv1ITrZFZKvOgU1AIPfrMzqkhAjrwHldA28JW92XPnqqg5HdAB1/Jb/9as+kcDVv8lGd9VZmyeRaZwiIGdCmE4QZsi86kJmTFIH8dBn9wBObFPdfd+4AdjrJ5OxSHATWSYRJLkSL4B8EYCfv/jScSiAaJ/pwTMmrrIN+p62PSedJQn5kf6esReoRRjx1QCt8YYwkvh1HcCVCHQPEAbksan6iB9Lzz17edbmfscIG6uM5Jf4dV2CbQXn8m0//ekZdE/iX9IhIUoufVj7Jmjn37M9PncSkbaqsoP0Vbn8riQuvWRfiDar+/qfn0EkG39Wwu1dEbdOF+1wiIQ+kjYTTukDiZjtmDA823CrH4/3psz+OWOY44zd5K6djSOgGwbpunheudWDiIYNa0v36OPuSX/1HZD6+cvPFwnfPfxgfd8YAE6r35ivfrvOvDOEzUsI1kT2QUiJO5IpSTYbdy/yWIzXp9kJX6od7EVyyc82ppMTvkHQ0E919JNtRV72HBzLLiRGElDEAOzFP3W/hJxPZWeS0hLA4i2yU3x1n3hVG7WFH5Qww8v8d2XM9i8ZWrTy5MnCD3MsIFdgYXogh0lJekAowjfdr/7KqF3khPvEFjGbr4B54LSuF6PDEvkJdcxYbVFCddi5VTlz/BiDVtmxI/oJDycLYhip0KcVZmKkuGZHaPUbI+mI3m7ebJfBPm4D0SwGWzwAk4Yj6QI2rZ6wbjooFxJf+E+4GclukYWyp49nc+Jb+pV4ii1ifnZxceRpxtBaaHEcb4Okqq0m8SrLRCebl0DXDkdVVBcynM9ksyam6QgRm6zIHv6Gz6ALpBYcVR8gqRCCfDkfCEeyBXZuEoj/qs50b4dV5WqvfM3Y4JeTz2p7E8N2e7AjvkAM5fuQGtl99tjPr//6r6+8E2HJD1/tVz7NREjPIpYmzkrHfCzix71WICa3yUyEBn2LT8i22ppe0oPJk0medx+CrL/5sl4W2Fiuzr/6q79avuI3f/M3j13Hny5iPHuzMxcZWJ+I6cld3eUjSBU54fbrF6cHDz5ZY6m+zWbTpdW4dpfJtSPf7ty5+6UjHtioGFhbsuv0c4lVe1fR3o3TdTZT7lq9+bDkakWmowzSBd9gnGhP8uE/0qXcjE+Vh/XZr10a5eKOV9UHxjb/Vvsdx8k3aiPc5LM2IxFhh40RIkP3JLn8By/Cr8LP8CFf3fcW4yECTSYa65Vbva9f916Sy6MRxJNJmFVvdU0fZGzCMvAljC2fFNvhETiOH5d39H+yVQciWR7Us/A5G618fduLrtvhJcfjo+XiyQ43Gh/GyMyT0pWJMmNvxm9jGv5NB/I8eaG+6BN26365/eQO+Vn4AsnKhylz+hL5AUwB50y/x7amP9f/u8/DWBenWxe3FjapjfKQnsUh9ozyjUX4I5n4NrYE7yZLOVgcVTtFYNarOup+u+i0fS7gsEhRvis/LEcQ05NdLIR7YEyf1S8XTdb6AB8ppuBEewYhb1zi0lyvrMZEz8jJcYyVawIvX9U47KSHfqo3H2GXRro3IQ2DJyusaqySHdaGg/n8bFaMzM9VP84sLiY9KguHLI8Ul+uLaS/GY5/w9vJDf/BP//6bZguRSRlLlWtMSqqRZhYlLivZ6EVFt/fLXRKIc5iriiUljEqyCvhUvo7uWgrseWAPcYU4mccydD8yJSUCSzUsxVRO5QH/ElDA02oFibaB3SfSG6BhyAsovv3WWimAmKrjCpj92NqVopOhugpGM9kpMSrwVHbG4WVC/W8FyXJ+zdy92Ctje/7ho0enX3766ZmIAi77zpZCRGAr+yMxBXnOy2BJViA5EJFunFvF6deujC8ZnWeJRE9n6uw+ukCoAEb1xZMnvSxln7tUQA/gfu973zuDfUbLsVRGRm61qECQLXVv7ZqEGaf95Mlnqx8a4OncbgMgWWLPuV5r4K83/j47b1kF2rqnNqq7vkEwIRoNpJkQm503UVA7kF7pMJ1VVraXbTg7PdK09lbW7dt7W9pcKW0c1UdeIgOYID04fU6HEwCC6mPbDn/20/93XiVL74JQn8iyZAQed7DZq+o4l/SM5KHHvR2xFXxvrRnDM/H+058uHUoGje30mX/Zq3R2wAoYd2/jJJ1EgmcXHH76rb2ACZDdM/WBhBsRd+7zg+yb46w2IRKrozL2qvS9crXPymks9Tf/Rp8Im+oVSLzQtDEmaawOSWXyCv61BYCyEputA0vpFnFCLivbkQpslK+tXsQhmwDKZxAXyNkYINazEkGENRAHQAKzEoLKQqD0rCAHMCIgrXwAyGuTFR+SMG1P5uSt/fnddQzXsdpGXKjN9R1ypDEHjNSf7BVxpV/55+xBe5HRyB3xyTPIITGqMsVLz0gyZlBnB0g0hFz31DbtNi4QQa2i7ZTE2pOMdmzlvyJGu09ibvsoO9RfgL2JTudlAqN85E5WNhikK762ds/EtLL5njm+kpG96O+uSf6A6q5JmJQz7fUqCSn5qT+QtchFfd93+Ujt79Oqzr9r7JmcTE5tQxKJu+kUAcRXlKTYmt1zPc/urxJ0c1UQYGcCR5I0xye8tScJb51uXVzsI8WOmJRPNEFpZxGyaC1OGOe2Iy+S7yoAzuZqm1g3x2jXsuHkRSAuG2rV+3GUU/fwhf2t36sLNkiXvUMl+TtCLn2b4JOciSvdo87a3mSGcXx1wl0SiAia495Y6LP6xQwxof6C55BCc9JDLJg+ZiaC4qn4ym/2f22xe6FyrDxFXnTNRE4yIO7mOE0PbL1PMtYXSIPaYidJ5MLjx/scfrJPwgxmDi/QdW1DPFR3skjI+PDqgnmSv+erF6kHP2ZD6liLNw5/2/d0AatO4sCKLP5PDiEXQRJMYuTqivqe7Yc/697kcYRb9YU7W22abPICPg2u5Z/0qQUkPZfOGv99N3FC7bOCFMlhpTvyEZaSn/CHk1BJ/o1hOxpxYwExSH36p3LTqRXu/Ga6q83tgqmP4H52JR/ZK843QebFgZcr0fc5wybj9JXkcuKL5Kse+pc7IXT4xHSn/+AfZGl2hPixwrJ7wsbedWQ82U2LaO5+eRy7EUv6NJkqx4JXLLBBwBpPtbmy+02+9JYstXMuQDJmjCN6nTlkOk4f2XflGs/GNJ81Cdr0YIt3fWfFvLgMC/mcpEhtqw+zDblJcaG2iZXiDkLfohqLmGB69cFtCBHxKtknMVT7TR6Irz3bb3qU06vPZONcTIVzYG/Gf2VPXJIuI7ree2+/5+f73//+0q0zasOP2Y3x0f1yIvVb4Ne95cjp2RnNlSmOP368J9Lqy2TOTyCyk0kfbb/Qzo2vnI/sNCaqf8W/Ix6zp0uddk7xPjs8+eTx2Xr/y/PkWHA/XCiOZZMwqvfXJDcyFlkKRyfHJJAbb8g5hGp1yTn0pXFh5TNMARPx+8am+AsbtKANCb54lLGQB/buc04skhWRiUsh3xyHcpF2UrejRk7FRxqLfcJJjZvkh3HqA9gCLuJX5PuwAD+J7INJaxc8ma7Ey55Pz/KAntOnE2vhX5492ytik6c+Sr/ZL9ktiKwc2EO9tUmMkVPWtnyESXE56Mw15YLwPDI7W0tWfZ4ssEv3qgsW4lfhF/kHPwNbeVZ9ciATF3SUDvgDvs+Y3jZQznL9dPt4n1zyWTSrrHM+dWAqnBi+T1/Qh37HVb581fsNXp8Xadav/GJ9UZuNH+1n+8Zq/eeIkWzPzqf6KC6oOsU4vJq4qR3JTXZ921itPGOALeJMZmwTq9KfyQL9qg3kJ2P3ppfaHF/c7pvuQUDDguIs3FK99YU8Qp2V1TPJ2ScchvuF22tfZeWLYSr3p4/aDbfC8OIIEl8fsSG+hO+49sf/7h++CRgA2gKzwM2B15gcUErlTCJp235g6XnP2G6S8BpWhwHljBogYBw5hhRbo/7yL/9ydabV4ow+4BpZWMdJqAVlCTkSWHJZfVZiT+fV314cWZucFVhdVn9YiVRdK4k7ZnHv3ru7zghL2ZxxndQ9ZupqX52DKEE+cTK1BenZd8mNFDs711Z4vtznuyJaAD4dbMDSa4Mw+W31aGAlZ22pjOQycdC9AENGaqYa8OC4ar/zrmsTEseAl8T0nNUP1b+debNy7TLYL/NsdXb3NYvPidN5bUmPyVKfVG51WOXOUdYWWyM5/8iCym2rCpK1AYeMTxaEJBDXav6u5yyzK8mH/jDhgwjk4LtPAjAncJB+tSdZ+r921M/VmQ4lANlePwG4+rI2JWvPfvjhB6cCOSJHwio4C3BIULNxMzCRHUjvu9qFhG+F4PVre2Vf96Tryq2vrUxA/Brv6hVoa3v2U5kI1wgaq98++ODD0717l4kAYtl2v0m0pKsN5J+c7ty5fZbTuEqGCPVkqi1IS4Grsmpz17M9AYMfmW9FRzrrZ/pNB9lIn2ZV+Qz2M0mEdFUfpIPalqzdZ1vhBATJAyxmO4BOdoKIVIegO515cghsnDqwqWw+Svn1CbLbs1eJLr4V+dn9k+SVrNTXCLf6u+uOrciGxAWkNj9XecBLdVffTOgAuNrkLMe+5y8B1Mowlvm++qox4nr9L/706cWMyCHEUTKw+eVf7r97evzZXrlGH9Uh+e06nS8y8ljFz+aKBXePF1wiCrTB7hLAuPZUnrGtbLYiCSMH24gB7WUq4podB8CG+8VT8VB/1l7JS7I5X7Tn5lji2wBcQEO/Kr92In31R3VN0Ku/xf/sEQnR8yax0iP/Y4xUfzYlgandZEtmZfZ9cohtQNZcFVC7s4dJILJL4K7yiyl8YH1vNYLkThK7yTnbWfdRHV2T9Nc2q9UlBzPB7156NzYm8E4XjbdVzwK8r9eEeOXnbxon+crusxK88iUQEm/kBOwFqPZc7RenyEg/MI0+RjwiARr3FhZYHCGx4y8lEJW5/NOb16fPD3JE3yen5DMZ9D1cYuVd9xUz5qrddD5jlnGV3zaGpn1WZ21OFpjWQgf18SddlzSwe/5aYqwPJYfVL5FF6CWHxIRPFcPtrKy8dMffZWuSHGO/stmJ5KDv6vs9MVZs2GS5OGGsZLPsWpIw8bi+569n3KzfJT4SYD6xdpgkgj8kmY6ASg/OvVYnu5gJjImY2pa83YNMRooYp2Ibv4D0K77zcfTQmE+W2tHKpeRxbABSu+eqq7r1cTbUbs1+etF3z5t45N9hyD61v3q710u2tp+4fOlx9mUyZPo1xECrF1vFyJcYU5ffX77PIB0lU+03QVTbIva6Vlu7p7+RYJto3/Fy48z9zgaxzfgwYUEOk3jyArGGf5cThM+qVxxFbqYfNpE+JL8mfrPhxjddhqXEhuqwehxx5//0zQ8kE33z2xbm0EF+CxFYWy1ikF+JQ/BXeuu78sfKsEIPUVAZ3VM/iDeIAXmfe/gf8bo+qx3ImmzXEWXF5srrXom/nEicQzSLTfL19IVo6x45Fh9u/PIJYix/YQzoQ/pSzyRf0j/5qqv/vT8qW+wZPoGvtkNIjJNzsSUEeG3PTuBtGK48EpFef5a31feOVaw8RxXtIyV+ec4V4fWeT9etGte/2QLf20rw8ki5XTrqvr7X3tpRvcnQcSgR83gDz/FV8BWcIk98++2df1s4VXn4i2zZuOSbe04/ixFyF2PeKnIvrWvxEKJq4m8YvH6AjWqjhYTiabLzCzCtBVJybzJMQgwe4cP2ZMR+h4rYSR+Vw96qq3vnQgc5an0LL/R35ViNPPF5frSjQxBv3cc+2SUfIl6me2MYbyC3ZIcd53bjwFkz/kzsnqx9BwvLVZOPbrVxknLVYdICvv38872QsjFs3NV+9nMVeyA32Z1y5Dvy42wf7tAOGEhcNqnbM93T/yYq6lMLzfpbmxHm8np5gZxA2cYQ25KHT+IYnwX30/HMDeVi1bvX5L5ZJHg+qDodUcyHiUd2KaUXOuNP2XL1wKf0FwnepNVXv/rhanPP9MNeG8v91D5l98lvmFDrOJH6OzlMgMFdPc9ucTczJ5+2k+7xltlC5ekLC3e6H1bnU2tX95FLP8gfjCU+SA6erpIpX1us73rym1Tx3MxJLR5KhnWU9HE0nfwG59L38hH4PNm9mHMtgDtWvOdzk128h48Q/rgO+Zjcm3z8iD689qd/+C/fZBxmQRNkrq5GAHdNYgwUtSLooi0Ix4rDCk+hVg9nFIwACDDoJNMGSB3/ne98Zyk5Ik0Ck9LI4MzKrnGynGH1ZATVmTIApL53Blt1GjgCuOCBsK9zbPvpnPMOfzcgEDZ37t45vXcccdLzAgkAb2Ws2TugKR3UmQ2AOhiwTv86SnBbSXPbGJ7uN+dKOJJfwiw41vZJKlRf9/SM87UzHPWYHe85A4TBJ1N6VIfE29mqjP4qOOIgBXETADuJebq261Z/q85ra6u8BHSDMxnSzwzQM9ClG0mIvrxMYFstus/UMthqJx1zMgJEz3UcSu3MYdh+Wd31H+AjOfLcSugPMipbEaxrC5JB/3KEwLMEVmKXbdZX9YFkaTucvXqAzIKxZFHSzOlmZ/VvOkdcI3EEsPqtNphYag0p2Tlbzk5fAur1T7rsszbUvmRptVTyz5dblux0by+L2cffvLXakb1IriaokSwgViPB339/v8wueU14VLfkUkLes+mYo00f+rP6spHsqWOHAoN9l3wBIe3oPuOIzdf+mXhWtySgtk+/JlDampg+TNr0XGVVBztS7gSxxv4ED/oeCSPJW3Z7nO84A+dMXvhaAAYg63MCI8nsUsChywngtLt+S4/ZDjIqW0OCSy6mPAKhQCOprc5++SI21adjMJKl75PX5E1t6nuBmt3UHybcGhcmk5K3hMBRJ+SpXKCme5K5+GACUNJWP+Y7JanTV7Fp47t6gfHpJ5LVkSr9zc70ffZWuxAj6QgIkigs8NcS4Iji44VrtcVZvYiECWyysask0UxYq9+EYO3kX/g1MVfSJN7SDdJHXANG2Nn0tWyrdjZuJGmAI3tEzHY/mzDOkFvADbtWtsQZYO4+iUv3VFe/JprZ4kxUapOYBedo3yTBa9u2wYDkJs6McRMT3W8niPbM8SUOWLknprAnILDPhXNuXD99cazCAV4ldWxv9lVyizHdz94lGSYJJ1mLxBVjYQR+ss/6KN/ZGLPyvv8rp3iDUKPfs67e2rteWgnOv1g5I2YmpySpe+zIETMao7ZAzn6GzeA95E5lIbOyJ74PtmAX7kMQJofJIostjEUkiR0mXTd2jGmxrn6prvrY+JFww2qeldivMX5MRk+/73rfGZt9iiteGAfDSWrYHn8A6/Fl/I/xhgQQe2E5E4u1Eebomew9P5R91U5+IVxQ2c66TKfwQ2X22zOOROhe+hePxbu+67f/+0TWiQ21pWfhUyud2UWJcD9hAARtckqE2JX+ql1976V3xbvKotPqmxg8nVlNRd8wc/puzCEQJLd9wuhiqwUAkTfVVxmehxnYW/pMF026J684lxzO7URo1U4Y2DiVINcP9SE8Bss4BlF+gDyp/spIvspNLhPPPRP5UL0mxpCV8h42IlHX78joysoHO+ISkZ+uul4dyCLjWcwSR/gLi0vkmfWZMuR8JhBNTnS9X/KxLQsvjCNxsLqyr3BQ9lXCXr81XsSg5NN/7BjmR/AiMExOWNxgwqLv5TV90j0i2djK/vreOa5WoHZ/bbIK2pgSp/nknjd5DkOmVxMN4lHPyVnq0+RMV9lw48kq9uzARE1l9JxjhMSX+pEfEt+rM3ktMMEhtPtq7zDdR4J0f5NV2UX4nv1dJazxGfUt2clb2bCTGNiRnRHhtQtORQrKy/quNlR35zRfXFy+p2eS4HKJdGuBXH93T8cqvPfe/UXkZ/PJZuGKsch+Jm/B/uQ9Yr++T664iz5bWJidiB3GjdjIdvjLyVXo78rtJ1nSvRgFS8sj2Vv3wxa16bKP21m7FwD1U1n8PTxT/T0jBptIEdtMourL7AB+St49sb1fMIygxdFUVvZYm40Fz9Y2MvNX3bfw99h12v0myxHctQ8G5Zurc5J6/Q3rsInpw+Bx/bJ1tvGAiayuwQUzh0CGp1eEcm2pLDg7efgOPBqsImcphqZ/kzLp00IiPopOLAi14JAO5LLprWvsprrwjPmMnher5dRiRO5PNwAAIABJREFU4uR42C3smh5rR8/I6XZcLG4/O73zdmPqveUb7JaUL8jL58r8SYLDFsk8eSIxph2NTY7tF6/uCW6+s/vZsvFxic/2oph+k6GjqqaP6lnYGsaCR3Ad7F8e1/3ZcL6+stJp5fd3Nohgz/fZAch24XJ+ly9On7Unu7ZjOD3nt0yWJl/6tIuve3FPJphgF20UvypD/lKd+hkGNx4m3g3b6E9cQvZrt0jPGq9sNdvCYSaLsQ6fwQr4mWt/8gf/4k2dmgAGoBV5reIsGOS4qjSCqvua9VxBoPOCj5XhVbqcWyR6Z5O1VeBI3BKyCtfB9W/vrSINgA0yAoTN5OyVwt3TagjJG6XXsBqfYht4DFNy2/c5/jroo4/26uc90PbZsIiLnuOgJDdbKSUV+83FeyvvrdOPfvTD049+9OO1tWYnmzmWm6eLWxeni1u3T53hVwfvJCuyfs/sZjQlJr/4xc/XwOz6drZvljwGe8lCWzju39+kK0KiAb0A561ba2VHMmcMtQOA6Z69cmS/FA5QTx8RkPVbA6RyP/mkF19+enYeGcPuk5KPyJlWUWxgu/u5xC1wsM8ZzbjSee2sn/ueQ+WgOQPJy3Zem/B68WLPmNXW9FM9VsHXLyZgap++5XSBDoRd7euZZOnv7GED81Z37pXdizg4gJKEBdAXsFfAuLW3AWdjiBZAUKLCqQs6yr4EZpsIR+ypn0OZQR6JXd8iaNOl7W4blO7JnGYcOS223gtGC/CAwCYKT+scycB444MO63dget/z2bLjvU32zhqb60UKx8pWekDgC0wSL0GtuvML1WmCyBa1veJ/T3bU150F399muLUZiEdOJGtlPHvWGa8bjGSb+QF+IntvfKaDZG21eDaYfLaCzoQuOQWC7DeA3HO1OT2ZJJBcJ0vPABL8hyDUs2a/s9HsyYRR9VZOdgBUVmc/bFSfSZglRIBv9wrCkgBJCrCyJj+aQDvI08ZNz0zZZ5JuJjRZARL1qH8JeQRz5BzglayCX9caE4JK7bKivuckx4hFY7rn9Tff1T0IQwlabahfAAgTGuqtXV5Ih1C2A8E5qNmss8Oqv21nXnoFzALuAme6rRwra43v+ssZ8E3KTsJyAnygNB0K5vReWbY4izVdswrAEQKV54U/yYkUA3zenN6cXjch0GqaYyufF4Jlz8Zq5UwAL+6y63Tc85VT303wKTFB9NWn2oz4qo1In4CPBIQNAY+SBP3Nf6X7diZlV5Ic+mMv/Cqw61mrgrvurEsy07tY7PqOOXvVOL8+yWF1A+Um//h+ZAhipc/LsfL2UfYet/kTu6WQ4GLHTIp7XqJiKy5An6zVLXnqueL4u/funR4dq7/z40Bs5WRrJkUnyEuG2pXOgUf2VKyoHi/qSV/pju+QeCIH6FDSB3PV7uy7OiT46To9sr1kuvnWzWV3yQ6L1f9itzjHZ7MzMZmN9+wl3toJIZIeKcpOEBpiTm2onT0zsZbJEglm91h9VVmScslH7UL4I4wqu1/EEX8NkyG7ESkw0iQDJFXJ63kxBTmkfyV/2rNfzrrjF2DPTvufT0FmSECWPzhe6pqNpF/6gFHZRHLRIezVM4jwysl/z4UfJtHhPdgNfpPgIg6SuWeMN8RMcpGH7mpT9gRTIVLrA5i0fqK7nq9eSR5SwthB/CufDRg7cxJ0JvhknwQef2OcX032ELkICv0aPgvzdD05rPDeLz1t90bE0V5Q0I+jdrzYvecQsH0fTunZ8rbafevW7YWhkseEs8U1XWtFazsqLXRBAmePe7VzLwX85qo/HBYG5PN7HtnQ0Tx7N195WnlKuzCawKhtexcKgoBNpZMwWnr/wQ9+sD7rM5MsYka6ry36r3vkrl3ruXwS3SHgxGeLNCyWYhN8VmUb856p/Y3dyuKf6+/0HTaIxIyE7azU6cPka8nEfir/EpfvuJQMCE0TrrXFsRj8YX5r+gR5i1ypZyvbrghEAB/Qd/IYOy34+trT38Y/LJq+4drqpi8r1XumeNynI4SqP9ntxICd+5zvARBXLCbaq4Tz0ZuEhi/098a6m3CsT+qLcEi/yYPkUh4cbRIO+WVyZfozGHqTYpdElwmg2iYe8iF8dvI2NvMl2dGO23t3j0m1OfGSTuMBkqt2NuHWeKwuRBH7ru/ZBpKIDdqBAcsnlxhpwUgLlKqHf+NbjVs2XhmINzZm/Odf+uHjul7bTXobG8kTpqnfGre1BYbcPmuvii1eVV9y9cs++RBtyH7ETLo2bvUp3wmDbgy3uYv0AT/SUTJ2j/4RQ+Xty9auXzu9/uJyV5XYh5MS740R8drYMJmWTOmbDnqutpF5EucTn+y2NBG0Fx6YtOUb+Awkf77RWE8/k4RMFpxHdrN99z6+F46jI5NI4ngyda2xnM6KAeJislSPRXVi3pxImDET1pOzwokwwSSM6YzcfJKxhQOEceqzYksx6cb1G6v/WjyKKDX5cPvO5gFffv5y7artWE192irvnftsf1zbi1XpptMYFg9wvf5r5fv2PXxjbVEHO98v0NyxGr5uTPa/Y8jOuLBV3MeRSJVZ/TgTdtl1+JJ/S9deeFrZdjrh2CzsEZeTp++MOVhHX+iv6spG+t18z17MyP5qez7eYlM59yTBxV+5f30lrzIu5VPiGAyeLvuu8qojmfsfF1NZyYZ3Y3vGVu2emAsHVb0mz/CCy6f+6R/+qzfAeIR0JFsH8mcA/b+Jhn2WUC8vbLAhlHM2AvOnjz7d2yVu7Fm+tpf3MiRnhmdArT7lQPabTHfymGHlGCkpGSikuu7d2+f0ppQJIhALkv/AU8TbJlb2LFjK2sGlFeL3lhJ2IrXvkRgGQCO+W4UaWMwQEGZ7NvvVQdjvc39K7JYxvf4icdePxDLnUN2ObjFzVV0bbDZz9fL08cfbESWf2RqrRlaAvLg4/dmf/dm6/3d/9++dPvigYLSTLTNp6WkH9Wame5nbw/OEwq/92teXXJHx9d1OJnabd3DtbMz0c2dd6yUdOVQkOhIg0nMRIddOizRNv53NFrEOHABYgMzWR0l6b2veM+XJGlHac+pp5cs28L2y6KOP2sry+jxzVr8jhep7xFzlm/nquUW+vd7HlOSAasP9d989PX+xg0htzF5zlPVlkzX1F7CdXSKATJJke2bGswekbXqsvfWBI3MkkBwKcg850PNW7mQP1ZV9RCQXZAIrXV+TSy/2irvA1V5xl1NKR5vk38FzTyilq+y5Pn7w4OG61jNI8BzKdhrbiTQOOJmHDx6ulz3UluTPBiqrl7H289GvfHR66+Zbp8dPHp+un/YWr+wse6jPPv54HwGUXvbuiz0D3yQZEsZ597XfOY+1UWK7bWnP3gLF+rk6JPD1WWU2JvNBncHX5FF19xKb+hE5UTuUUR8hbyuLc/XiqMpEAEl+ALilixf7+It81aef7nPZkO0lVPV/k27ZbW35m7/5mxWMvva1Xz2DeBMwyYgMF2gRQEgcvliARGoAf1bAmEWffhIRI+FPVkBhJu4biF5b/S6A8On9T0fpOpuUXNZuW+rpDXBGMgNzZpLZ9QYV2x/3awIDkACsgSREtzGH3MhO+i4dW8WH+EpnEobK9aJkQL/n0j87EFhrs0Rrwc+D1JrgoPr/P1t31qtZlqR5/XhExuQxuHvkVEMmpZy6StV1VR+ADwAIIRA3CDWtpiVASAghRDcCJMQNQggBF3yvGqS8qIpKpM6sqTNGD4/IGNzD0X/Z/p1j5eJIR+85+917LVu2bNnwmK21GV7ra2T+7sV1AmM6OQfFmKOLXNZO7ZHt5rTf5tSz0eAnG0P/pLeMY/TpZ7egqPXLab99/qqAiueTDJuKXGCqij3jJVMAR8FccwHAEnD3XfRI7gjEGo+5pWONn6yz5103/xI2wIjGYL44gbV967xe53gKjOkQQCHnmu2VNDLHeFbb7F19WhfkmRNKPieQm+RptCeLVQICPHaQx08xH9Zn+mMql2aMeNf/gMbEIGf9VPVc7+jgvHKWyWNtKWAAagI9tiyYf8Fq9AjW02fZpJxc5yxvOwhk4tyT4Wiqb7q2+wTcDx89vGkrcbJn3dO50TVFB3dzag7JvIRy181f4xLc1ye9Up/WM10ZXzjGfQfMAKQM8DE+0fEjrmR/8wOMiBd0S3pzz6l2os0veeRL0M31IfjvGgCAvPU/fjT+/Cs7l+oXYCZhM/0kHwPyCiDjCRsYffQ0Pcdub1knI7WZPAtgovMEg5d+ta7zv+qnKthts9k0uqG5odt8B4i3FpKd5gjwFb2OHKB38E6wA9Qyp4I9gXp9OAYNWB6P+qFzo8c1YM4k4e92ccWrgAFzxUbQoXRLfGruum5HQjzo+Wjpen3ZmQrkOb5jFb5fV2U+u0Wb3wcPHxwfNl92CiMq+igRna+WL9waKznh5cjFTSVjq+aaOINdnwrzXog3Ve1VjBcTTDV0R2+kf6qyGz9wzgJ9/9a+dW/27Gc/++m5B7BZ3FS7VbUWE5DzfLPGFSD+0UcfnjElpwD8gIStb5PfH/zgd8867qjEv/u7XpI+xysOINSzs2uJD5/s1A+/jc8Qr6IDKMUXjx5V8M1FtJDtrSf52OyVeKv/+X6C6GSmuQZokfkBMQJKxkYP+NYu3uK1jhiYWDDfXrFQwF33eqfOb/3W98+81M6DB/Neqdr49NPZqSteiLf51tFRv81T1+Il2aYryS7/2zj4NnT91kuASLFQ9yQ3PRtvgfVzNMjLZ87s2mk8tV0xF6DXS+YHuJr3MzSnyV9+/QC2Yw9nXu50Jj+Wrex/Pg2AQ598iJmzu/Njk9/R4RNL5dsna7MTZuLEfg9Acu/e4Wu2ILoUZ9jtPv7oFHI1pyWG4tccHfi9M2d20gQU1N4U8gQwzY6QdHzyUf/xrX6AYc1X/JGwjOfGFe97jm6zDvAUveajtugi/hE/s+sHc7iS6smPop/GYp3UBl9W8p4f0jgdhWlHgB2Wc9zRXWHF+DAlD/Kf40u0dcReeM/bZ87Hrx97PuOfRC/7OzZkdsbPOJqz8ccHA5iCOD4crAeYxo+SSNMOvUSXwbwkfppr8Uxtssv8gOjVVnpUwjE+scNsLT0kfkLzvG9mfKZ+o3GDg/XvvQ+SD7UhwQ/kF8+ZMwVrCrg2TyRgFDryzepbkpAf0D39iA/xsv/jR+NIpiTQ6oct7F4AvnHz55vnnqt9PhF/ie8ZLdZKbY7P9ezmlVcnFul7Y6Df8I/fJvah5+CC0a3wS8JEvNYzD97p/Xzt+pjjqt5//4Oz/iQ233mnYxQ7WSObX5HvJLoac/TXfmMXK0Z/PLILKH5smWLTrAHrT4ELIDpsKZuejKnoBwT3TP3BTmuzPusrvtQGPUou+dn4RA/1XM+nw/ttXOmv7ue3RIM4UUKo+xrrsTvZ3SvGiSaxDpuWfax4uHUTXjX+3uCe6dBoyq9ofvi2bHtJ6WgkH9tH2/79jinu/W//9X/8nKB4oJublDpR6dHfEdWEU3rA3RoETjVQizWi+/s2w3hz7+a1KxvVpCVcFh6lb9IZuwxVgtWPzEYDb6KBEILIFnYGJnBXQABU7t6UOcPRdeNoggThtmtFe0rWry1VHAHKSlZWEEshxpOEwwLhsFCO0aEaLvpTaKoIGmc/Teyf/MmfnIn+oz/6o5vf+73fO9czwLuKrO8FX4ACmfHakjnCa86xLGP/RxdDWL/jiEyQL3Ax1h3EB/oJKrpOqQliBHRApBn3vLR0zu66cwpSLjm1OcScx/hP0M1pbUdbgUl/n0qYm17aNU6lBd5cCB44F4BVAYl7AXOAcYaSPOPFAMGzmJu/nKPm2jl8jQewIakTjd2TgxB/KJ3WTDJC6almqu9kGV8FZP1PuVA0jAdAlpIV5HVf7ZGnrjeG+EKOkouqZpsrYELPFNwmE4EirdtvvTzbEBkehrRnVDdZU/Gg69ZT7Tijq3Hus0I5HYxm9DWeZKbnqx6lU7wY1PsJciYL1upPuxvobBxAPUqwTy+Wqh/VUwK0+FD79Z8yzhlp3vqV8W3uk2GgJRDf9syHDwfYQUu8qB9bi5IJOs49gjUgAxCo690vyE+GZUEFX+QzHjaf3Q/EFPiMczgZ7+TUOVwcMXqUbmp89dm9jVfyxzqvvV0Fvx1rgEI6V9WRQGsnnqLHFsVoRt92YAUAfec8+eSg+VY5CGze65sjqC1OPjANkB+tgkKgVfy0jlufAoidyGh+BYLJfX+r+mjMyS0Dz5GtLToHwAaUiz/soAD81kl99vTkWl/kS+M1vxze6BAQdb/1z/npmfrut2sCe+vDd4Lf5JMTtsFhPAOa1G79Ap4Bq2Sn9gGw0bRBcAEs+8/5EsT0LACaIwtMB3gA0MihYBEwoaJGcMNmSxZxfoF/bKkEIceVQ9n5pACSeBgInk7Ff8BDdEVL/Q2QNfZjB+/kTkBG5gvOiwhLiHetZ7Rr7dd+/fddfhU9Nbtr5ixHwS5ZAfSkXwUyzVM6OhAqB7e1u8FmydvsFvtjvuujnXj9Hx8B4PHqJFleHTsEcAaMSiDwLfBKksjc0oV0JltIFmzx5cNGH90ExGx85prOE2D1vx/BmrOJa8tOop6nh7d/JJFARsgtWSHXe+7Ir0DMM7YYR2+2t3XCn4qXAsXun+RBZ6uPjPVMdFuz9R/9dj7hiQQMfbJlPj64z7q07mu/MXR/SfzmkW/Vc2gaEHASjtEvacuW4XGfja1xRhO9Vf9V1/I1apcsN5bm/UX7Rqbro7WQTFR1VRtAePNNR5EfyYPGgMeNPXrqN39pywrQNDnl57FHXWvM7Dk7Yy2JEWqzMcQra5COix7x1fgh89JD1fVsuWCfPKOl74E3p4DlSvA0huyt6tOeU7VlfMVW9dk91nFrvvvayr3lcwe+GxAhbz0fAFpw2jjTK8lsPI0/G8BurqI7254eijfR1LiBu9GbnFTs09+OzuPTTEHQyB2dx9/YxynxCWufHWCfzKk4yPxHR7zpuvVCDiTUSwacCr3vfHuAsi++PEUkquRqAzDNd9Bf+roxAQ677951Ftorr75yjh49cc5XJWxHv/FB4knzLbEp5ku+gbnsvTHTO33P1tHPwNKud1/t8vtqJ14C++Kb3QNiGUeZ8D+af+OK7s7FnSKsKdRormsv+bDW0V7/fVf/fWeu+5/MbVu6ddkBrh68cwFwXx6gNfAZ0ExG4kkAeG1OzDAVmfprfrsHCJ6+qk+7v+jJrkVfvl/FMYFlyR/7FD7Rzoz6SI7EkfvIIvJL57JL/PA+AcFkk97lc0UDfZONR6c545fuhGHXWrf5MY3dcVX0+vBoEmB0I33OD/cupTfaHfbWW6eNZN+Z/42/Yjv6imxu33N8v6nGnfmZwhz6QLEmH6H/yVnzVpv1Sd7JEZ/BvWJ8NoCv0Tj533CGPtl9Pob4QLzV8+bMemlNtjbjM9vPR0Cjde977ZTcBPY13/GwMXu3FjxH0qfnJY7RCDuwxq2ZHavRlXyg6MPb7qcLAMnxUcy2/SZxEn/UOhbvbCwCfxTRsvP8QnYRNtWn+MpaVyV8fMNvJll2xt3Rk9dRmh0h2f3n+lX4EwjL/ksY8bcPnvTo0dl5mx3icxzf9QKMO6a44sAKe7/4zRdTJHhvkqqP3n108+CdOTXhVKI//frmlVcmGX2S3dcxTnax9Yw1u33I6AVSA5B7lg4AgjffbEa+f/MGY6hP/gT9zsYDves7u7t3bXRvbW5dAqOhp7sfhhKGRQ8nG81V6zXZ33ImXuGjWJfb13/wYN7F1PjyObpnbFLHOk6BWteSvym6mdgn3vZMPml997+ChJ6BS/Y33VW7x+f+P/7bf/pcFReHuYeb/BZvN8ZUAHSLCUjUpKiIBWpv0JCR7bPrr3Yg+8vztu0UgOwU4AOTGKgRzMkOAg8yptGZouasqcbt+e9857sHRI1OWf+eibE9Y/ITwvpJiJpQC5/j2WQyvtoCyAKIa0tA2/2UG+VNCGrTNi/CvZ20aImPBBxQ0CdHOoH72c9+dsZVxbvz11KMzU0LVvBLWfc8MNW8oJ1B4PwL7nJCer7/4188EFwcgbnAM4BKLxeRIJjtl6OI6i85AbDIdk+Wd85D17f57zOZqpI4QLzFApQVLHEQPBtvD5j30r2bey8NUALs6F7Othe2+L9xUOBdix4V0bXhl+IX8DKQnAj3AYGBzPGhZzl4FHjXvMGbgoje5m4HPRtE6D6LH6DOeUh26/OugmQCN2AtuUyOmh9bhJ1R1Wdrq7Whaqoxda3/0wGBIp21VVWSKinJldo1jtreyrMxRJ/1LBBIJjgOAoKcpXSIDHN/13ZbTHuZavRFU/QIqJqLthW2s4DyzzCS8XhOoQu24ofKiOS2N8zbURBNOwAa0GrOHC3T3NhLFjTe1lv0CUJ6LnoENr1FmsEBvlifZIVsc8KsydrtGXPe9xxyurq2ogfQriJEYpFzwQi2pqPbsR/1lSwBs1orjAUnrD7Mqaw4vUVXN5f0o77ojNquj+jcAHdyEd0C9R30cXZ7liMarcCvHeSinaMX78mPYIVRJqOSMtG/QfnGmYxwFvRJT3ACrCfAhioBwXrXWwPxWyLFvdY3J7y+AOCNlR4EgACSOouu7/ICgB9AQaBedEVrsgNsbDzork1rXZBQn2gig4Kr+EX/J0scXMFVY6DfNiDAGYq+HUhLXErw9gxgCQDKbtJt9RF/2C7tGbt5N46xs5MQPv7GVXFAZ7OnfADJgNrpHucK1w//pL8lqMn36HY7CibxEd/oy54xrxy+xtb17GCyX5Bcn5wyepQzTufnzLcL5um1cwAAITnlvvqP5vSStRk/VMsaozXTJ8Ck+3omfvT8e++9d8bTL7rorubE/PRMbfR895UQ7zu6RCCW/HZvL5D13QbByYyAunutvz4FCvxJenGDSTm/jZV+qE3vqoj2fERnCQp+t6ziY202N31Go6TGDv7x64Bc124lvpH1WXv91obgWsLAWuh7yULrKfmNp8kaMLC/+SYcfvyJzmSxALD2WuOORautrtWe6sv0XzQHcD4uoXKBZPwYPKY76F2BGPtYv8kb/tSHBAawBH+7z5Fl1nw85ivWV+043iNepHMCwfkbY+unSpZ8b/tAd+7gP/uOLrpxB5bsk2BPoNQz9B9/xnONScAeH1Xpx9fWP1+std4z/YpdgCbipuRQotF9CgroRDa78SWD3gUheKcTyY3gvvG+WCjjnnwrvpb+aleQ3jhax+kq/nRyFb/SkenD5LC+mo/ZKTvg7pmT/JUruVqbgeAVBzQmLzenl7Y+kmzsGv83/jSO+iIPVbz99V//6hTRsPPpYLFJPho7GF8bY8+TJWudHIkprFc+BCCfPagd74vi/8enrRMDwdslbJs6EFBM0v2Nz9qPTnLSM2Ja4Fk8S44lwt5+qxeITTVh/gVZ5HfWdnPDxol3gLjd7xk+Hf+SX8pWtSb7jQ/7xfJ8TKBNYwPqkGNJCzRGX7Q0d4094MULffldZDF+8o3SEdHOLwMiWauzk+EuMQhQ4XPVV7F3AEp/i43i+14f4tTty7CB+EO+408ync2pf2uOD9j9inTEIiqrt/8N2KzPXdjGvhgLP6F+Glf/83Xoaz5SPHasYHT2oyCOveQPRVM6F0hb27VToqs1VFslo9ID/TSnCgn7Tvxce3iQfA/PJ2ZRKAXfqB3vjOhaz/Ln+JPiYe+U6Jn66zrfw/wDdbsuEVX/2y9mT3uena1fMb3YAMYQ3WIgdi75xks7J7NHihK8mHXroe1XAarJc3wtjhV788cAc8nE8+cVCA4GRBZ7fvvV4vCeL75PN9N9yQ/58OkafKbnyJlYhy/TM7AaoKv4WrxJ75gPGKIiN/pXzGetd19j5wdHD0xnF6XtuJS/AK+JXjHs02eT+Oi9M/XtXR6NwZGUOzaDjzR2yeh4kczBSLKRbHZ9hV++1Qt0v5zd48lQ95LP+Abz4lN8+mSKPRtHts/8ZDe9oLTnxIzR2Jo5APpl8+NT89/a6z62s7GL8/miktJkOT7vtQBPbPyte9hHBbbJj7jHmKIzHjTWfVQxmey+/FRHYAHqxZt094lf13sAug9Y3j3JRbys4LnqefoZ//Ga7UqHTBFsiYXBMWojeRWjds3f9SXG5Y+j9d7/+l/9R89VVNTxdrg5NnvhAU84TM4LihGU1w7oBbYI+PzJZ4cZgpW9YDd4J3hvW1JAFyOY4mjwzvmtrbKyGdee+dGPfnzzu7/7g1sFXf9//ud/fpiaYufgAqhj6snst939Om+aco6hlDo6KYqYG38ok5fbbvX5HPYPeOvZBLX2XYsPquxrS/DZ97JO0ah60jlNhC4e7xfHAEVVPJufrqeAvLyuxW0sHBa0oeNFkMb8MwpAAI5rY1HxMsDACGHPjRKfrQsCfVlS31FQQAuBTEmMgPCUhkzsplFW0/mTzUEVEs9vpjJvG2EKprlvfKrvZbMBldFgwe7gqnGRYUq4ZwSv/Y1uSosC1uberpbSkjiKdxIrQFrj7JORFYAKQpKPnhM0UsSUOZk8fLmqPAAEnFmyRmky+pRmvOreaEiGqkR8eG3J3HQBe3YwEM+TsSoDjbf2GMzWAxCc0oq+npHFaz3Hn+Q/pyxjqdqx9R7fJ4gsgTAglgwo/QMwZmCigY7p/hR8wA0Qy7bOaNoA3717A6z1jPVILoCg6G5c/Tx+/PGtw5bCbuzNG+AoQw0I6llrBZDwogNjzQFwGiPnuGfplOaVQ6Wy1dww+NYEJ6I+G+9OiDFY8bzvoj8+RXM/AvnmsvY5qPTYnl9A/QZakk1gV8/WN8NbH/UpuKQ3+r7x69/4AQ6c2nhzvy3tFyAMbO8+70mofw5k/dmivvlOb3WtNtkK610gwFZZOwxu1+uT3AsWBDDAPPNhflS5C7C63rFFjWkH3EAU+pTMChQ4BhI1Mvbxjw3pGRVvXac7N+gHWG6OWlM9E7/wX9Cupj0DAAAgAElEQVQRbXQRHkUbIK7xul5bZJXuM3+CN4ABQI4j3/fNKX4LCoEoXcdTst8zAAFyJmDv/8YY7YJWOq51JQkANI+ejlYLeDxz8+WX59l0Q05l1wR3AI7Nj+aDvAHZfEYjfZCdaFvlZ9dZm70LoDFaG3yQaGYrrUM84bfQX3QjcNPaTLbpgGSDHWK/rT2JI+ubPq29dLZ1fNbgVY1xfK1vnp0jH6IVyGGtsaHRjo6eJ8eC2MbbM9uJ7b7kwi4jc1UfwC2BZNdae4I8todvxr5LetCrfS94E2hbW/7vXnogevyy790vUGRr2RBzUB/dw7Zl/wBygvbGC4CkCzoyoSRtspru6DlBSX00HuA3endghC6+kLnmO5DH6La2sl/Ap/ozdkEUHzZ+A3rrM5+t/pobc9ezzZHgF7Cl4pbvGz2qysyvoKg5kmADyOBn/dS3atnaNdYJvOadHuSxtunW2qCf+j7agWHRIyClP+ig2oue+pWA7t6ewRt0AbSTmeNrXb5Xn/F+J3YV7AAwraeeRR/d17N9ryiGfNvRy77xYexmiX/xyrsD+B78l20L+dN0NT7Gp+hP9qLNjsmdFCL/9FnP9Hx6j33oWbsPvOMjHZuuefJkziTnrwNxGz9dL9g25+wG4Cs54LOR+11V3djZmcYI1N3gEVmq33zRCnIaU8/Rs81X/+Nl1wXo9G7f0Vl0Xf21phpv98XPDhatT7YguuORWIzfEA/6FbOy7X2vT8UW9D3/s+dKlAX0VoDyox/96DbZaZ3xN/AyOviQXVMIYH7JQWPvuyrBA/T7m49GvwN1a9P66Dt6VqzZ+lWVHs3pkNqiDybOm+KqPU/R0pzE5/gRniDm4mMDyvgdG0RpDUWXxBcZodtaS0DQDdxIGpK75rd22dXa4e/AZfqeH2GdAbStabF7Y0rHimHsmmFzt//etcavSMc4sxXRFe8A6tEVP4rD6PF4LHbgb2gTgKpqt+/xLx50n0RRNAGomwOxeTSokt5gqzUsLja2niNb9GL8oTPFYfzwnusZ4Kj5PrRe1cT8GXMRn/kQ+4WmEoNlW87BLJeP6liY+nAON38n/cpn7hpb49nOv+fj7Zii+8hvurC5aQ3V19b1XYfZ9Am8Z483rkFX8WtgPl1vviSUd9IHYBuPGkc0moN0OJ+Jr9G1aAQQNzdiS/ZLLMJ2RQc5jJZ4LznZ8+T3k8ef3nz2+by3oXk8R5q2Y+yScXpJLGeN0TuNr2vWCxnjKx7bFIjbbvjrXHU8pYvo1/o/uvCrdi+kg+dkh8a+13u23jjhJK0Daw5u0T21qfKaX8EPqV/2QNKBL8N+3uKc13saN75Ue+3MCQj3fDTAiDbm0Pd2uzh2JZ0T/WwsXxcWUFswMIV7bEXXazN9OUfnzrsW6UQFtvFYf12zE6f3jjiGzdq8jSPDoS6MbeNU/P3uP8m5//k/+w+eU7ANFgDhjOo6rwGZuO4BwAAyYjRHCsNkvmJMnXX9CPOHHx1jXVa/SaXwYspegBzZGNLZwzG672WnVV7VfsokMCsaAsD/0T/6/UMj5/XnP//5WSwd79C4EhigEceEAzQB7lSvCiAZZoFq/LLYLZw+Zaj6rv8FgUBByrcxZEQZtL5PEDkXjS0aEooWTguAAx1NgAj0AFvia9cY4O5toUV/bTE2ss49l2AxmM6YErDHQ5m25liAvgGGeAGw56RwQgBAtc9wyJQCIiwOWSYO6KNH3z5VwAe47ozEtb2Los8I4WNnf3/zfKpRLEbGLX56QUg8ENxRFPgdr1Tld43cc2Abd/MaTRI+nNbGUYKm79HNsHAgVHPVf+OUOALOxm9Oe393j8qnrlOEAKoUQXPC+DUespGyZSzrn2w4JxnYE4+sbcmR7m9ctSsznTFpC1BtZngbf39zHAR9yUmyGx1VS3D6gaVkYRuhbaytm55tXcuANh6JnPgCwHC2Xu330shzbMsFkEcDBy86ADccrea1X45r31vXd8FlZ8FPcNbY+tyBM0e6MfR8QFhz9/77c/RNP7YV254TT1t38Z4eYkDJHQMfPXQy4ABPgRLdI2gkl/HAtuVDxDpnWHa9dndCggGma5oLW26T/R3w9hynCggqsGtMnEKAYDQL+oBYVermUHSPAB6oUN94LliOr8kx50NwEF10aeNmRzgynKjk3DFa8YA+iy7AkmCmMQl0BZLJeve5B/9av+arttDFASU33RN9tUG+dnDAqWxdJwdo6noO1dHFl3yzT6roG79q9g2s0oe1AVyPr60tds080snRL7ndWGubE5lDk5wXDNVPP+xh/zujbtvOxk92rb3aIxt0Qf+rsGCPOXoSIRIH9Unu4mH8klywhoGoQEcgG7miz4EvPc/vAMo1XmBjPIyeAbHm7N+O7YqOeJhsqeAApLGB/KPWzQY98bZ+gRnWiZ0Ejz+ZFw62DbN1deRhvXAp/gUQ0fccfYE/XQmoJPfus2ZUw/HdGpfAzPpXaZyeAzj3fDzcjjOnP7v70ccf3Xx92ZTuFeTRS32me1rb9QcIl8BoXjjUAipBNz0xR+HNsVy176d2m5PoJ7cABOAKH7D++lWgwRGnC8g5X7S+JPCij79JX1kbgk36wJqKJrIL0GIH6kuww5flQ28eTZDTkXcDJCiG2JU50dm4Wv/xj/zRyfrciUngAJrpt+iyztm6+q3NvnOGeTRuH8radD6qtc/28hn7tMU3Gpo7AHNt0m09T58CXAAV+GPHXfxP5qMtWq0DvkoBYLSq0uzvfmpv6+mdTAESAKn5tYDY+rCOFNVscI3cNh9bDvMVoneOU5ijIcg8wMn67z5yU/92xNJ7/HeBvfiuexs7oCK+5FM1R/vlaPnX9Z8s2YHAVgMH2DY+ibXMp6uP+o+m7q2v1qrjMsgePdjzjWkXMCQT8dMOvu5JzjtrvAKp+qb/u8/4xEJo3WBFPKT36Qy6KT0WjfSINdV9+MN/JoMC/0CPCqKAsCoLgab0qZhbLG1OxSeC9vrruxKT/bzzdkUJU9xCLlq3gMn4Rt7opsZljLXrnTc9E130lLkAKqYv+j67VuU2fQEwEht2P5+L3bQeokVCk80GAnbUQ0cN8oHwjL47AMV64XAy1ToWr/U/2yW27ZOOEM90REbH5gDb6Yt4KH7lt0S3uA2wZ42yD+aq8YcpNKd2usRLPoRxJP+Nw9GL7Or29bvWD7ATr/ge7P2OEa09AFhzkKxGi7XPdtY2G1rbvo92vpY+yX3t98tXO/L/ve+dgkFAGP+s9rKv3VM/PRMf42dzEs/o7+YwHnnpbW0pHiBLfDMy0PP8BnE7EDwa95oXt/JLaqN7gI7WA9xk+0Hsm7g3urqPTYeHJQvF+3YCxQcgXLzAN7FivGic0ZkcRlNtNy6+H992xplszsvm+Ll0I8xB0ufIU+cwXwlbPmp0kF0YUHPU/dufopvp2drfvsCOk8mGo/LsFnI/PI8u3fE0oL5xAFit2/gSTekZQDkbmz62069+uif8MH7H/3Tjhx99fI5CDviunZ6VoBI7xAs+1fjuE5+TV2uPb3EwhcsvP75ouqj3/7wz70uJL4BUdocfeGTveYnOOf+//uA89K0EkTgbrrTfrdN3kloKj+ghOBZ90vPmEq7T/4oUFC2Is9CRzajt+Pqt3plyxXtwhe7jB9Weyvp8lHhUe2LBw9BLZn1a//0vJoFJSXBLFqkET87MF/+7+WyOyEP09Q4J73CMhh3z1IcTJ+jk6Cdrjeno5v/hn/27zykX2UiKp0YyDg3Wd5QbgKGJFDg08QIXmXgAac9/0dl6vTDzq69OdjkluJ3snm3SZZsY+k8++ej2yA1ZqZhma13ttUia7G9/+zunGpwQJKgZn8bUJOfMxUgLG2jBEMcsoEZj4JQwFhYvh4EBovxVtMbT+uKIe3P2253d+fjxmQiOwzZC0UbgCFd91F90qSohYOhoHI2/H1VmXRMAAk7PPFxbbDY40PjKBMXT2gQYRA/QgHNgoSVgyUEB+GT2JxO3DRkwhIwxMt0bvd0/oMLbR7FkqBLysjvRkvxVcVc2raMpesmAIw28lba23v/g/fPizujwxuKUSbQ0p80F52cri64xyM5As6Wl682nwK4xOBOwxauSMR4BwZur1gu+kWUOI/BNJqv56pl+gcocomTauec9H+92UsK52fEoo1SlXW8Z7nkOAAMgyCSvtv4nC4DH5MXcWQ9A0HY5NBHJJuXdGAXy9UPZcTo4UQJegZFA0ZoBVDd+Saq2zzb+6IiHtsaRM0BkBsbLPvFNNlnCKB7KptJtyZ65N1eBslUPb0e2ezKunVHXGOMVmnqOk5dsRL9K+10JHqBf//Gyn+6zLaqxn0rJC2BHe3xVydMn2eBs1B+9UNsbROOIbFAsueHMSUrGX+vFSxxbM3ZYREP8EnRw/q3Z5s/6Nh/ALG+Pbmt0W+5rK7o4ruRmr8XkROAiYK1dwUjXON/4wLllgzgKAMv6Sy4BdCrbgZQ939pQHQXIr9/GN/N/dyxVvNhjllhxX3NlXvqbPo9e4JfKJX0AgesnuQyglmSwRj5P/10grEqI+JkDGE8AJ8YHEOo6h2+DOpImbDx+0Ef0lAABAJh+rv90vqCJQ9gc7MQLJ62+2LrtVNZX/QIpOMTJBCdIAF0bwB1+Bv1S2wKw7mlNRXd/C2a6N31Jx+15sV62XmpsbJSqy2gC9szLnttBMceiRHN8af70UZ/xRtCBPxKdwLl5AcxU5/GH+m6q6jsDdoCyduNkW7JHtinS9V5iuQN4wZB+2BnjNdd8CTREZzJFfiUHWtv1mwwU/Hd/Y7UejJNsRX8+V2cm9lOAwlkWcDUPjVnwHs18ML6CNQcsBF4BO62Rr3rfwXV2q2A1WQC8SiKTqcbXD2AB/YKhPhsbe0B/sgHRWdsqtjcgQJb4XRJ12x6TX+NQKBA/gD/xEmABeFPJVf+j3zqWY/xwoAkgoGtkOVp7RkEAH17wLdjmJ/F9raFooYvjBbAp/mQ/oj+fsLHS7z0D9EweBCUSFrWdHAlIyeSONxqDAJL+2EALX4VvC+Tgs9dmYzSXwLT4WN/pstpVRborrnrOeolG80dnAQUUsdT3izQ2b4qBgJtnfOcl5F/c+qWNKd1ff9FVMYXiEH4Dvy6ZAFZEly3UfCD6T/ANBG3MyW/X86myzx9fMmze+SD8kvoUx9Fnxk0nG9cOfPc6QUf957cLQOlydNVu6z0Z4p8JYBszPgZsZtOdDc4fYE8Ew10Xs/rOOm8sfFhrAD3xjy8AvIrm42dfQB+5A+5NzPn5AcHZPoVMEix0iPmxpgETfCRyBLRS8dl43rz/1vExFCWwreZecs4xF41N7BhvFTvF83xA/KXLdwzHN46+xiDp3npPNrfOA7pJsgJPus5XoEsmjp4X2jVm4wWKNIZoFWviW2NU5NW89GxrCV19LzEUzfNbtfcUljVX4pA+FRv0XfJBh1jz6GWXyWn/tybEeqod+RV8PThAfKpN+o2NaXy1yT40zu7tWnMWj7e+otuiVSInGncyLL6wWei2/q2FF+eYLocJsBtAo/gqbulaNG1cYOuZ+ma7ga17zcM1JGfxlD2WIOz7W//3ek8aeeiTDgGoWTtsf7zqO2tM1SnZim9sHnqbf+tFDMa/gwvxqSVM+M6SC7VLJ5Db2hUHN1f97qNx2JbN/945wxdOlyYz4le+paInPj59Fg3iF3Hk0R1XsUg8qU8+VXO2/evolyTl+8c/aw5O5EWoO+aONn4Iux5dEoD1LV6SqJNotOMbz/tsbfGz4mE8CT+UIMwf/vRJ5+w/u+kseutMAWnjotclBegAcTu/tPa7R+xg/o7db1d97xR49dVbfIcNbjwb1Pbc02cTh1ThDBeBd3Q9Wunm2pJElPCOrl3gIS6Mh9FaW41FAibarS9rXH/Wa/cYI5vaJz+pPhUtwob63vu9JK3EmmK1+rWexJ9wC2uaPMBmtn878jmFSPQGmez/7Fbt4NG8ZLpi1TmBQkzB7xNXiLP5ZcB1+ubev/gn/9YBwfsFDDc4glfGpeMILJIa6D4GOAGs8YIiSkVQxHnv2QHBvzhZRCAjJWji+mwyneUomGo7U31GU9vCIr4JyVmVTTVZlcd3lEZC2H0dyZACblIbRzRS7IINDjvlxVCq8qRQomcHucCLxkFZNfYUQ4u7a9EZLSp6ZQA3CE5hcAQ2aEHZ1a5FLUCKXz1DCAXt21lkKLdRE2Q2L+ZccMTpBu4BT6OJo8lRCICJvrbKNa7GCDThqNQv8EzACbAXZAG1AbJ9X7s5JgG8jZEjyqkAttRvtP6ic9I/nQy4cxOTF8Fo9/nZjpCEQ/Q2v7UlKK7/fppz23g5kK7hi4VFGaW4KNKTUaxS6nIkGmdZ5HgVLfUHxGmegWiyn7Zgqq5g6ARtOWOtv2iLrk+fPLn5zfVC1PgVD2wri68bkDoJhOsoo8YSH+yEYHDq75OPPznbgaJXNpVsbLBAoMzoACwAr+kNgF0ASTLTGo1/tlj3bEkCZxjXJ0NBPjnsObj37w/AK2jrnsbQtXgtiWFddL22G68qWE56c2b+k/cMa+OdN4/fAWzRAwSmtxpX/c76HMCgv72wglNf/8kEgwyUofDpWkHpDjjxN54wVPGUo8dZossEV3QcwLDrVZ1F0znP9LvfPWAbEFy2lMOoMrj+4xVHkxMTrRI1yaBtqqpg+t7ck4X4oJqUQ9CzezytByARoKI5jWe1GT0Fe4JniYb4AGxk9KN7VxfVvzmypgTx3ctWcIx2UAcM6p6eZROjLXo5mJyA5opjEE+AONZ98wJMi6eew9MqwZ9c4JJnGns6In5Fg+3iPdN37OoGxBtDtNOBAkH8xw82u08yXTvZ33hYX/EckCZp2jg3iIh3gkP6boMPAhvOukRGzwqoNnChT6CWJCrnWjV2zwJDojUdDvhAT88IUOhFTpQ+04/9vWW5ytsStY03nrEzAHM2vLH5FQALvKOhuU4/dK02PMdZzGak4/psXvN5mvPGyHY1NgEfm8KnIMPRxWGnZ+gEzqLAWUI6GaJvdtBUWyo5t8/X85Jg+UDRm13qpW5Hnq9ELiANiFQfige23PPPkj+BN+CYzJBlweNO5Kr865i7CjAEqXwqIBs9wW+lOxszH1BgYLz0n+CsceM5Gw6ciC8bFOGzCQTZSEAiujbQIYDsu/REPGuepso3ezYFBfhUW+xGz8aXfI76AuRZp/Gpe3dFHv+5exSO5EcDYbq/9Yrf2fKAMeB1dPZyqc+vl4fbKSHoVvVf3/Gf7Y5u/JLwF6wAiAQzXQem911zAHiVuNm+J2CCrlUB9aAXEl4gebQYh7a0S+aAjfXZOqgvgVlzJkAFQPWcRH40xGfxCvCIrJqDxhYdqiXjN8BxP9P1xqFabNs8+pSfw5Y0j9FR+4LW7un+5JnNJT+NP/1El4gXyRXZ3jpdjNA9gmMvx7PeG7PilOjfx/sBrOJvssO/6VOs1QsGP/307kgUdEWH6nP+zw7w+Q3Amu0H8Enqg17EI/MYDfmP/JJ4TvcFgnccSs9bK/3dbkIv7RNniA9qp2v1Zw0De5sXYEeyfPTjawHEkzhqLru3+WG7G3tyJKEyIMybx1ZFO59Fwp2vVj/8vp7JH09/1342MNuvmKvrdhiwQyXpJWy372pN86niVWPpLNf8a1X3kh/m4Da5eSX/6QW2h62Nd8lPtPOFJM0GjHp+zgQXT4p7s6PWGF0Dc5BIB1j2DP4A7KI3exzf47WiruRPHFyfYgzXxHdijdaKpA8wqvlLT8dnILh4iP4DbtEH8Sv6d1tidkc+SRaI3aKh+TFHbEI08mH7BBJLWIor99qgL9hZvlF6JR+nNiW0+RrGggfiutqor+iOb3jbWPmw0eq4Jbu4u5ee5OMCrY0BntPzkijd0/9sDR1j7K2FaEdf98Jdukam67/27ZyJXrYBbkUeyJh1D5/g43z11dPbojAV6WIn6wvgWT/84eiJNqA9YF/ign/TGMS9fJfkoXkSowJj6y8a0jc9Ez+iP30A5xOT8V3JN/2KZ3zy6IIlKG5qPalY5vfxwSSLGnNzEWDemA5O8tnnN/ffHLym/vc46EV+l9irMaE9WRWj8k/Zs1sMq10mxTzP5vgOx/ng+4vFgef6vfg5ydvG0zW6iq/PV+E3NH942Xgad3yix+3ChKP1/fZbxKBbpykuI1vJBzyp4tdoaQ3BHvjh9eHkiHyR3s/Gf5Ik4ZNKyMRfvmF00dd0SjyA8Zmr+p95mqLYnbiBJZ0CycD/q6J/YrlkdY5YNOd8BZhc9+3YBzaAt/f+5X/ybz/vYYu4B2skhyQBj+G9kFHAxPnlyCWAMSOwXKWHt9ObBBNfFqVtGyl2QmfBbMfISwxHyXSm12w96LcXMbb42sLofJ3uE9yWFei8To5Ax6Sohg4EP875lQGLuU025lmkYzjvziKLgYJAVaUA8J4B0nk+ZyFB7Jk55+bNQ0P8aCHkaKpOig+UBGeE4kzpRG8C0fi2QTVmgX/tAYT6dBxBY7MVD0Dbd/324w24HDlgIwNbv6r98Tv+eTEgULoxcNb63tuoLXSLeIDFu20KHFYBH+CmcdemowNsZY1fyUGfVcrMC1a+vvnbv/u7m1/99a8Ord5ADywDpAOfgO/xhsGWIe2aZEK0JovdT0HEt9pRjSdw7VPmNfpaF0BkwJAKqf7nbO15TY4YbAo/ebMVkZPHSYzW+BadEkLWrWSN+Ww+eo6B5IQ0thy4aO5ewSogj+N3XtD2dLbsNdboxkdrt/E3XwwaA1ubKbDmNFlsHF6+Ut+96LVrHA0gRc8LgBgsYAedlfw8fTqZW07ydkJqA1C4g8j4wEibQxlk4N4AtCXT7qrlrXHOo3UoGRedE7DevYjBOo4/5tcaj7+2f8dTlRrksnmobQFZcljfzVX8EgRzgprH7lcJuA0Sg8/J8IJRR80IJhjMZBCQU3scxsbIcVbN0LVkEHCE7tYPXWqnSvJf24Jzch+t+mb4rCHOGNB92yGBDyAxWoCEOyAxFnpKYE/3cGb6XzDAqQL+9z9dYT5rL7mO962J7XxyuBuzANN8di8QpfFmNzkm7K0+OlO5Y6H6AYglw613tqbqCIlSjl7fxXfAxgYWyXntCWY4QdZufADENGclpxrLb//O75ykmPs4swLinmvsgi2AJ2fH+PAXeNaYkiNgI3vdfUDZxiAYaS0AwQHBAPnGh1cA571uAeEAiB1cbRnIngMP2Yd5AeWsTXPMeRNs0Ena5WO1/myrl6RjmzmK9G47XSociNf0awFlNHsZk/WFJztpwT+IJ5L1wMBta+jl7i+46F6+Q+OJH5ID1klyYFuseWoNJJP5abV1jqB799E5z3509ZxTKVhtvK1fRRWc7/pnX+IXJ5f+3wGLeQYg0ME9R7dwqvukY2tz233BT/wDorQmgS1dV00YfcAwOon9AUKwsd3LN6hPujOZAuSSGb4nkKExxYd+BkybFz31XOsyX6ftoIHgPWONACS6X6KxpGe0AkZqr/HnX3QtGXAcnbF0T3PcfOEFPzS7xm9QJSQ4J+v43nXAIN0EFOtzV7r2P4Apuhw14H7Vscl7/KLXW5PRyM+O1/Ub/9ybPPS8IE1xhMSFuRffAFL6v2cEkY0v+W8N4hUQNjqbB3JIZ9cXoEVgD5jjf/ds8sN/E18IyAGvew1HV/TFBwlEY7Z12bEcrena7l67AdFJdvLJosM7YSQaGge5RK/1xJeOz+aJr9T/A3q+fiuLuyqz++KHJEtjEM+InzYAL/aq0MDaRBteNzd8pq3zkwn86l6AD4AkWvbRL91bfxswqj32qjnNf2p8qvJ6NxEZ3Dzji1jz4k7AXt93rfmgbwFo8Sb+vfvo3XOEiGS+Y1Ka32iIT/3deuo7fq44YOsFx3L2XTq/vsV6AMvG1veNLT+6NRaddpMA5gE44gI2qc9kXAwE/Bg/YOJsvlX9R5854Z80j8DIrtWeogw6mw7mg9HtA/xXKDZxixgjPVfxDX7RTYAlwCYQJ5rMuQTPPqIRCIvf0Vnf2j0AT37lAXrmaEUxDbCGnMaP1mi2M4CqMSqQ6B52uNhQ1Xd0SmYqgOjeaKSv46Hdzu7h5/RddMUPvhkd03i7Dqw1R9Zzz1qv/Mjur1/rLfrNHd+cn0Jv8ttrC9AKpxBD0X98F0dkeheGGGUXuwy4NoWePS8ONA+ND1BGjzXffCf+nViP3qAHgJbRrIAlHVK/cC7vZstOdo0fxC6ZB7akXe/t8BIbWmcSKPu5s4iuH3gNHUyf0EN0fGNDI/+ue+AuZJe/0j2SP7XZ3PW/SnD+EJ7yEfERz2sfP/m47ENr9P79OYa2+8Q+0WwOJXyjNd4oIvnq6xIG754jYWpv++D0iJiutvuhY/u0Oze9ABOsjcbKXzm87NoFgm/8kR/Lj+iz3bu9I6L3GvY98L/2kjlxNNtD9ui62mieG3/fsRfZ5X57Ph3f2qhteEDP0/cwHzgAHK7xKx5L9zeffIbuqe9koLlqvaYra/OP//iPD68kVvjlcDtzak01l3yqDU7v2GjLb4niMN/6xwe8e7E4aooTPjsgeLRunyjeiDPgp7dFMde7HMQGpxKcMo6RwBmMqGPZOEqaQNc4oVF922IvUOaQ1VEMSbH1/P3X3zhGmpOcYAq46pOzDNAYZTcv/uj7JrwfoJ/BtiD7vrM6Wwy12bXooXwBESYsGvuu5zB6g1wxkVKgTBi5JohzJLDncJ9xXhVigtt4EB9TgvHsvffeOwqk7+NxdGT0AjI4BpyUDFd09WzOB6ECfAXIFnRyZgGrDJDzp0/F53e+c7t1dWf9BSLxgXNMybcIKC8KSQLhLPaLfy1CSQLni9ZGdHCuZM/M9TaAAJU7QzZORPL2r/7VL8/CaPy9GT55ajw/+clPzmcA0fsffHD62cAHMIU8JbMbuKEwbO+L3mRNRYxspOMzaofCUHndWtoAACAASURBVCmUrMmuNhclXnpetjJ6oqvvMurRHE9UA8WD5pfB6Lt4IOgMMK4tQAVZiMeUoyAhpdh896PKqrY2GMDoCQabM8Fk/IjHPZusCzLaAvT8m1HElA1HToAYDY2PsxW9jY3cRZMEUPOqalcAwfniHMVX52KqxOe8cdi6t2CoPoFgrVsgXG0C6DgaHFy8YxwFMwI76+zzz3vj+pw5Sz9wqGojHpk/jvzDh/OyrXhU//2QE46MQLl+rHkBAaAknjb30ZTuc64dvgpGN9glKUc/CDy6B/BRf4xnAFXJSXKPrsZS/56hgzkoXd+gErDKeCVnojXe2R3Rc1uncKA2DwBmHHDGloz0DFnaNCbbfqO/sTtSKHmLRrQ46qc2o43Niz6g1XYuGW47FrpPAMP+xDvyS86AreSQbahfQF1/c5Q5YfXd2A4A8vJLZ+s63SVJQF66JznZDpX1CbwRyLFhZJaDyeHruuQsvSDRFZ+APxyd6OSw9EnnR495i1fJwdYpaAX8kLtslPsFudrnvAq2OGPWFhkyb3wbIAZQiQ7E39pXBeQeybHAw3RK9rcxROcHH0xFTEn35jB6BYqcbPzfYFi8ETw2frzfACGnuzVS1UOOdM8VQNdHdqH/c153Aomc1S4AyLgFZ2Sbs6qvvq+/ng0UlThOJmeck+Ttb8BMtFT80DW+UrxJT3i55qnkfGf4UxXHdvQBza2dnqnd+ieXQPDkzQ+fq/+zyWSbzY8mNuLFYJds9tkPe9vnll88arzAUIk2+hjtgpnaI9+q7QQv2b/sIlqb89punORY0Mj/tn28RH/0pcNqvzFJMre+Jkn86jkXvGdrTwAYTS/+Hb3NFT3a88lRbQmQVR7VVtfZ9PyXEkLR0bXaiG/pUaAD/xDgl1xNsDI20loxF9HHhvBZ2B2+lznoPiAluee3J6/xXaWqOTTP1nf9WSe1LyHZs4AFPmDjbGw9Gw2AaXwna2IQ+ktwbY53xWbzxwZFu6QKv4JNcWyMuahNYCJbf3TCJUPNazxhA9B0topfL/dla8ha62qDRfGqth2jYezAr8aHZv5rz2zfZ8vX5n33A7TY/u2XRFsy0hjSGarl4jFfiJ9GLxcXNk67MsV5fQ+M3baMHotGcUrPNE/xnU4UkwrE+ReNPR7QpWKi+hNoB+SclwBfx3kAeMjEXpNANQUBAEj9dm+0Bj6nD9p99cMf/HD8gZemirVChu5XOMZeSypE406cACLqUyKmZ/oVx9VW/KATeyY6ul+8xn/sGXJ0YpBk6AIQk6NkPzlqTjtuMHvWvM8YO1ZjbBuAiO7m55hrOps8xIOd2Oq5fqxdxQQz9tkVk6yLSyVe2WBxoefjm3ihXbxVgMINookOiA6+UfatHbiNTRFKdLARbBQswZjMt5iaDW0OnIMLxOKj1W5jMG7x1AYOFTyw3Y2pcdJHYmt+yrbNzemL+oIe6LN5wMv+FwP2t1iHDeAbiD/Md3NinTf27FA82e+6UsHOFwCgsu1sUGMwD/xPa42f2r3GLE6Lxn74xLAPBWsTX84OiRflVDzAjwBakpvGMmt1qrQ3liS2TybOWcxXQSa5jubPPht71/PJm8QeX8haNG/iHXbIegAC0zfsv+vdx57yWeJTesD//JTGJOHSNXaq57fsRb/x0y/4tZOK/AW2gg70LCyIDJuL+q49xxC98mpJ3e+cHfd0v/6sN3795he/TbLBDjU+Ifk6NrNjgErIPRt/t3bExnxjvoUY89MnHdk0xwTzHeGs1lF9iCPJocQfm8dfksiDQeVnw6EUO8BG6g8uBIugM+KfnbE9Z+7qL1mPD9HlRAe2ojUKUzOvbF1tOq6aTpMUsPth65p4wocxzpdfbq1MkYw1zW8OG83P49uEywSCw0LMIZ0bffFzJ3vF1vnk8LF7//0//Xeec266GFGCEWCKxRVhNbyrZ2Iq5xzY5yzfBKRnI6qBdKblq69MtavJiKGTrX3lNoDve0H+LI4REgrfImLQY3QTOtubvnPz3e9+7ygPmQ1VJdHj5RS1V989a8I5hAQOHVuJdW0r9b7zI6AU0FLc/R89fcoCFkyk7LuecxiPCijL/ApgbUNo3NGaAAQKpqgZh/jaQvAmd85MdKFbcADAZdy2UQcWxVuZIUGd7beNEyhaG/gXGNX/BWwCU+NsXPHTtr3GyLlmyJIFjmB9TDD2xc1v/dYcvN+Y/vRP//Tc09Erqp2TrfiRo/D85t7Ns6vihLNLyAHuwLHG5diHeCL5UD8qCYBLggrVOdG3K3oYRmslp7TzrGun+WrhNl/RVEACGBeUxS8KT9as5xprFdKBEIHgtUFWm8/uzXjWHqNPgQGMjZ8TxsHkECYftqHWHnDbea+q+qK1l0EElFJiPWv+BB3A0ehQ4Z2CzJgmU/EXkNtY6k/VfuN0RImxppxbD42vOY8n57iX68y7AePePbIiUy4oZNw4CrKCjFpr0fpofHhizUZbijIZ/+STT2+r7xoPh6G+oi2atKGf73533ja/DbJga+stgBmnH2hHdwqeBF9k2XXJl8bbs0BBgWk0MDbxf4OL8TNaAIGAMM7DNqbRTo+bZ0CxYGk76OhrDulyjiVwKVo5zNHgPg5QvGSLukaXsEGt4WRGlVtji0+Anz77v/lJVjKS/TZuSSoAfP8Dl7pX1pgexcM+rau+kxhgN+tvJwA5a4KlaNqBvf77ni5ofOTXmmyLdSC4MXEa0Gee6TjBXe1sgC9+CoQ4hfteVS2qeLTfcxxigYiXa8rCC9o5Nuxp/3NQakcyDxDHrmhfdXz0RbsxCxTqjx1W9c2+Js89073d01gFPAAbQT3H1HpO35HbaHc9v6J2zFXtVqXz1VcT8O1ERvx7MbilG3ouOvsUoCWzdk1FTzQY81RLPjsBeA644KrreCqQAXaYi9aO6ivBL8BQUcNt5eK1i4Ye22BBelfwGD+ai56r/f7nu0ggdC3+Wqs9GyjUuAtQyG10o3UH0HhDl1hvZPisnVdfufnWy3NEmgC3fq2bxtv9AgC+I71CN96uratKTHDEtvV9zwKA6BVBQ+ME5Ak46fuz7ttGvgIl/iugin14EQRxFGH0KBqg1/lkwNzxP7Mzs3OOjL0YaDZ2L6J3HAbbSN8BWWs7n7J5rk12sP/zWxsH/y9eWivsT88D2QR67Bz5aGx2eQEPBOfmL56yp+6pPy83ZjO7pjqJzAvQuqdxJQvJMl8/n8RWekA9v16yUgKgvm0Fb87z6aLd2qsPoGPz1HN0XzxTACJRZw5rI9oab9fiDd8HKM/vbIzdL1jtGfLYc+xM8mDtdC+Aqmvkjk63ZvAR2Bu9KsvpvJ5hnxqbJPSO/cSJgtTWBh0c/V7eix/WFV1GVppLSTFrkLynL81nFXYFzfE+37p+ezZ5pheis9/66Pue76exKGwBwAq6PUsXdT3en0q7iiquc1iNHYjWZ1XHvRAtGlTmKTbiA/Q/X7826PyeN39sVd+psi12yuf/5tlUJzZvbKmEC/vVeIEHAEvyYp2SA7Fy/HAEChnFC6BxdNVefe9Yj2zS181b8a0jKSWlGje915ngVbwmlyrO6Q08gzUcEOqytQBhNrl7FDDEB/qnz8b42mutj3nHS7TDMaIZ5pEvI06KP9G555Vvmkw3ln0+LRtQ2+huPPyaDQiyPcC+xtD328by0WoX4Eh26jv6+KrahqPwt/l4/ALzGU30m91o7Dkd3dgdQ9Rz1klzHp21rRAiGiUxYQNiiu6vbeuHTQIUZkd28nFXeopBxAVo5OfVVu2z4c01uyHJQtY8y+fouliYTzWg82cHC8g/orvI0y6Cqx9x2KYH/kPXJjNsOzp3Urh26Am+bfSIezpCiV3fLwVsDvmmL8Yn/MrGIxEkZqUTxF3jO8wPfuNpchSf2ET6M5qBq9FQWyr7zR89Go+BxfHeuopn/fA/2B/6dGN/4hm+ANC8MSV3imLfevudm37NLR8Zrhgd9csWWLNkw44J8yU26fnjw7Zz46pOrpC35+o7HtTm6P67qmd4Wkf0dmxXGEXfS54BwmEBbO5OCogj+EwbdxAbiUut3e0HwCfMYfxtLOxafZJjer25BeAf3OfBg4PdsFNi3+3nNhY7ibLDG4OA1eTXWEv1xX9hk8QF7aDnR8TDfs1R/kP9NAZ65/HjKX5mQxTMbFmyY2FjLOn+1vnZ5fw//fN/77lG6rwOZSzqrEYxs0Y2GNB9gtEmTybC2VU9JxjjOL9yBS8xp2c5NN27wQWGbECpycpyFPvbwqNcGmjB6oMHU3UjkGQ4vVgP2Fa7MhpAQ2C1oLW2BX4UR4xr8alKsZgpXM5J9GyjIFvOqTQxPd+1ApMAwRyd2raNMb5wjKIXAK7KjiFp3lQzqLoBIHPgBQZAmPoGPlOC5qFxArlVScZ/SpwR77loiL/RTrk0pgyHo1hyMvouQfbyQE44I2qsY4Bubn7wg9+9rT77sz/7szPnGanuE4w3hl6GEB0vvfwPz/gFEDLGDG78LCDq/xbVj3/848PXeJgsMAq1yeGn1HrGteY6Ohj9nmveakOSpbE25pQJkAHYrsKJIaYkAXDJc0qluQCs1W4Ban10DYjcs8AhlXUUGxnmbAsk6r/14A3PPb8rw+KHcwXP+nl7XuzYOOKNCjCJAlnb2m/ef/7znx+a7GDYMhHfek6lW9Xz0RIvWr/R2rMdxdR8exeAM1gZ41dfzVDP0SYbZAYIAE82iCcZRHeRfY4+pZ48x9f33//g5u//fpzkaEqu+gGWqAJqbszpD37wO/8A/AW47aCya0+fPTsvMwXQAKrqh7NaX8bBgQTk9b+Kfo7bMeSBL9eWfU6HtiWdmi9Oed8BfICiDMl2JAL+4n3nnEmC0Cu2Z0b3drxOIPrGGyeLDoh/nAG+qj85EsfhLRl67YpgaHsmWh0XAthgxFvDB5R5/fXzYrzoa256nmMaDfEJaNf6B+aSSzszgEIpIbTEC45gbUeD+U4u6N7+lj3fTjAnsDbMoaAA/46jdQF4Xih6nKSbObbpOAfXeWtdp3c4jcnhBnCsAQFD30dz96gsxQOADqdEoDtvqJ8XIfV3b+9m13/xi//3rL10nOr3eCgIoMd6tsR0azX+7HmUgFFpALykuwXM2y/x8tzuVdE3urqKhtnOyzepXY7hsRFXcth1PKwfoN9dYFLSbwCwkY3W/xtX1XfHdcy568YOqANqWbOCR2stmZRw6tl2BvUdG+O+40xewEqfQ3s+1bwzY8t4Y2ue6fYCqMePZ9ecdcQeNF/RxKfxHPmPPr5Q+pZd6miotirSzeRX9Ufy1vrKlrI5jfODDz84L0G7/+ac/+y5+FwV8yefzIuLx+nvnPnZyoiPW47MF8DBc7XZj0Rb/6fnFRRks9jqvhPICQju7EUA091RWeSvipMvvphj6YApADp+QN+xJWMnOv6Kw98W3Dl/lQ1ovDtpF8/7DTwSjCULgh8B4Q4gBhxqq/dLt1X0ZABILwDMd2o82dlkDY+To2hqXRUMNobsbfd1T/ZbBU5zHY9rB/DSs/jEhrRm+NWqIgU3yV3jSk6Sl54HLCRbAAr00QXNL3unUhXQxX75n75M50nqZC/S+9FhtwNfia3reYm11ma6PHq9N4U/R4/0fTQl5949Ei31WVv83tpS2W5rv9in+2ojHvfL1gETajsZ4JPTHz0H4IweSermoP/jezIgXgEC98nXBqKR6XgDhIkn0dOYAdb1KeaiW6zTDeBKPvtsPjrCMhkEzEsY1qYEkfFIfkQnMBdQhNYCZr7BxImjA+OrxBefB7gk8ZYMO5ISsMhuND99B/yIvnjp2KDaBr4I3tntbFxKu/m3O1qi3BrZ8y++VuTwIsjkSJP4Eg1vXWeB54dFH7DL2gIs8dnoSzZbLN8YxHpsX3QWT7TegbPRJYbbgJddf/EGjwEzwLXil2QSH7vPbrzxh+5Avg3ektdkgK/OdjdXihjSL2wXv4deTzbpuOak6kJ+dOOMl51vS1a838o99ItKV2D05q94h/7kb4rngDjAJ3q7tpONaOcHwFqar+jjp0XP2MlJ7scPdoN/EZ+AduxrPJIktl67X+wZ7SXz+g5QTZZrg86ube9EAcrVdnxWKQykkjDh04m7G3990ZONpZ9oEINER3/r+6zXZOsqNBKbRY85YINexG3iHV+ne+iGxg7Y3f4fgK9rtdUaULlaf3CSZHDb1O178PXPzRcgakywgMYEYzDf/G60WZ/5SxNzDD6UrYzvzlYH5oodxCdik8aiqlmCCQiuQCE69b/jTwmrHT+NnzE/7oWfRVdj9f476wIIzlftWX5Wf7MX0bWxRf2wsX3Gw2x3a741W8xHH52Y8v6bt2eC82OjSbzOJjZ/0UNWHQecH5KMbr+SnWlOeqbYMlreeWt2E8dfsbKYt3UD7D3x6W8q8Pz8yHZ8tTZqM10YjbWdnkk2xAq7je5NHvuFazZvXYd5xMP6qw22lD6OVr6+ue05tlns1VjMqThQLKRf9iR+9hyfmt8o/iNb9L8TLKJTLGz9W2Pji0+8KRYWc/eZzqQ3a3/mYI5fbOzwKwA329CzsFg+oHG1ru797//NP3m+QZz+jlGUrmoFQbcJsw0homJEwuTeiHN/BDiH6q3OxHtpKt5iDkK20uzv+ucYjcM3yinhBzY4t44jCQjoZRtllwX8MYtjlAGJGdGXsACHEkAOJcAAEM5BZWgCNPs7h3crHjzbVaG1lQMRbxL4QDUAfX1KFkSPbaaqsBtPP/E0GproPvVzAKNV7SYpcBbrlUEGTjo2gCEXtMgeCdxqs7mKLmfxdY/ti5Q6w2WOui5jRPibf211n2pygpwyoSSjcwPzE/x09Mm8VDQaUv4qKOqv9nse7Z8ex2EMJKPf34wEh4ST2bPJUPQExMZnSqTnBRrRyVBwdDetHJ7o4CzG3/pr3MlnCkIwRWnUPmen73tGAqVnJVUEJRygxpNsb6BdMCoop+A5PclMY6BsAFz176ic6IoHzQV6et62rTfvv3nz7XffPfJHxlXEkUvBTYqlMVTJHr2tcxU68V2QWV8FFj0fCM6Q2Nrc+qzyvzac6239MqiBMkALwAeniENAvwE8+n4DGHgdbfFVAGlr3OPHvchqDNQBJa9tPHTVAbOvM9LJ0G//9vdv3rp2S5zxBgBfz3IA+uzZL6+E3NtX4inHL/QEWFg/2yE45wq2fnruqrRXycJQRqsxxtf6ScbiLf1LtzFs54UTVc5+M0DtBvubg6qucsrieTq2+QbqCPrj4ZMnn573MkwC4f0DTHZMFXms3V5oBYA4gG/bAQN2r8QjHdUzyQ9nvPZbh5zZXhjYi826H9+OXqq6Jgc6sO/LL29f6vru5Ux+UMLl2p3zoMqPr78++oTtwvOjhKsiu14OdJy1q8JTENItHPzPnjy53bbOjpWQOLbieq7Ptga/3tvpr+qaxnMcoqoOH88Lfo9+L1j4uox4W1AD+qaioiREoCT9Ew2tA87LyO4Aq93b84GNAdmduzaOaQBbybM5CsH3d47WOK2dOTzAVEHK6JKet51u7Eq7vm5u10+0vvrqa0fHSV4mI4Ad+hEg+NlngV9Df/QN+Dc2ztga+wBMExT2PxBngopeRnZ35EY2pGBCgCiQrg26V8BekNw6r19BanzreUCM48umKvDB0Qn9ApsEida3IKKxAuIFBPEwvjT+/IIdOKhKicaYmlyzPTmIzSEnMb8xAJQvIwFR3znfyUj8HMD+y3NvDmntxO9Z+zNXgKfk6N13v33WXTpoAISZc8HKBG29U+W1W8CkNuM/3y+aGudXyeWzCaK6/1RLfjMBZd8DW7t/rg1wD+iJ18nWqSg/Mhu9VZtPUifQPDC9n6pumrN+JIVH5jr3c7bQCiBqRxAza3iSDI0RfwdMa/dEIFvXZ0dK8zYAqHOnOyZhfJATKJ0jQjrGZUD9eTEeEHy2qU6Q8g8DwPpNf5KXxqBaOFkHpAAqxy9NZqdYBSCzbb75qK2uA2wlfQBmEoWNv7Wdj9s8OMeUjKoeqi1BH2Am+qIJqAcAsO5Hj8wuzHifn6kogv8A/DYH0VdfO4BmywFM9W+djb6YeeizvthFCS0B0x1QNhVdw/8ntzsdBIsKS1SPsnvHbl1nRje2fA1rUGBam+7BG74pAKD/+V+1owjGmgOq1o4AHB9Vpb4IdndvP2Kh+rBzEGh6dMw6dgvIHT/rJ10Ur9rhGC3JNR8IsArMBqKdNX8BxbUHNGmeHYWZ3xkvorF7VNX1f3wgR/TNse/XkR2Np7/ffnt26yhIik4+FdC+58WNYoE+69s8J1tsOFAwegTgfZeck9PGZscBv4zNTB9ktJO5eH3rF1wvtdbXXkPeq8B3rE0+WTZHzFIhQUeN3LuSXtoGcESXeIEPq3gmfrNtgJfaBZSoHM5vyD7wZ+NRsnjnb8+ObACR8bM/8dY6wMN4Jy7duMC9e/PeHDZYgRUbKVZSQAYQ33FLz8ZTfmH/N75ksPvSpQOGzc7P5kl82y7T5kl7ZJ0sRqt3PzUuAH70KVQTa8e3ZGr8lqlSlogZf40fMzJvrUcn/5y/3f9sMRyi+6w7epG97PpOQPA7G5fdtRJE3ScWP0fUXOtvx8pwgmi2jqNDokF8aieN+IrvueNjAGmJfoC02N9RKNHWM/RZ88yHslYbS3KOL/UljoQ9RDddI7nkObLf93YwiBdzOIp9ajt646e1K/7feozuBK4bL/0iPrQW4CXjn8zxYOwGm+X/8Wvzf6YgJn+Nne251iI9a6zkHYAK1G+cPds8ScDCXBqPxEJ/xzvFLNYJfSIxTbb73nqOB+Ytnlsbm7YzoAuH41tZ9/gLbyRj1jGsgh5qfhpPONnGa159rV0er09R2QXO8p3YwMY5vL2zSXbZtB53Yrxx8VGamzPnYs+Xx36Isck1/bTty5PPOupvity2nY5n0SeJ3lxJzNhJxhep/WiBM2wdZ53wnfiIo/Pu3+pW8y5J2CcsRlJk6+Lxse+KRcxzvGM3tv9Mv22/ecd4jh9hn9mpnSgZe1vMNv6h5DRfwDUxYz51z3c0pfeJ0GPphPht7vhg8Sm6yPKJUf7vf/nPz5ngGEHACYwt5DIOTWaGIVAy4DZDUsc5SRGdMO2sS+0R1nfazvfabKuP+CYp5jTp3ZPCbjEkGAYeUzLgXfvud79zAvYmxFmVBXApitrw8r/ORwTSM6jHaLct7gIz6o8gM6DA1ehvsQG99rbJHASZaOAoQwyYlYmJdwDo2miRxZ+TmSkLWqXXVWHY2Cng+CKjK9tqG6pAm+K1OFpAnE9gk/GoTo1HtpoHzKT4BVXdmxNQFVJz2bwkIATZgqW0e06ld8qzZzndHMq+5yQABDiH8T7e9GML0lbMvVXXdq3uCew6xvY6C+qM7cpcPfnss5u/+du/Pec2167MOee+/+MBQ9g8RVtyFU/KAKrwTzY5JoxXY+0n+RZcRusARONc9VwyWdvNc/0lgwKijNDmQX2QsUCQ5rvnPdMcqsIxf4wVZ7/n67cfwQlwPP4w1hY8cJiiiu54kKPdWKLBOqcsyXrAaLzqxTwUbc8EkLT+OH7xdc61n+ybvmovHvSTTPQbD2xjTr6jJ1nqWuOon3PUzZXJA4D3HAVc/13P2e36O+88OGvsFkS81xE+s63bdQGLnQFvvdXLOAouq56YIxEG5Jnqi3FSJ7DhyNR+8wP8BfbJQv/w3/jhzaNHD28Ctj8+LwOdl2oBYb71yrduXro329EaQ7op/dhnR0bV/0cff3Tz2ZMJUgf0fPlUeHc8QsBHoEz3P3zw8Oajjz48QNfrb6Tj5iWhgc/NXy9N694A5ug9gf/l9AWSxcs37r9xjPynORBfz+6GEh8BOCVnX75A10mmTMV7Yx5gpeNDZh2wJXNc00s3v/jFXx2ZClQb4Ge2a3PAzno725q/dY45aE0HpL32+ms3r3xrjsiKj4HFv/7Xvx4d8PTrAbgDtK6dNM3fOKEBhnO+c+dox4s7YGIy6vXd+wPuH3vVlqiHF3AzRx8E0tVePAN012aMmDF+c0C9+DQAYvfe3OTwVNWfjQqki8bm6uX0VIHROVPu6c1vvvjNOc7h1UDtmaoju80XYHecwwFzet9BumiqU3KSB2w03vpungI1eyY+Z6eSl1mrw49A7lkXEzR1X332fyB0Ox5qh57KEU8OOnKovwNVOf7jKM+ZbmSt/6s+FrA17xLODx8+unnjjXnnyDg+OaSTmGE3gV99DmAdiDqJImAIB3BAJS/6na2IA5rPVsvGMKDnHaBJF7OZbB/AdaoWRrfEa/Z01szXx+dJfpvfOYZp/ARVQxz85qVnAH504IvBq6rl1sp2/vu/dXX8iNbeS/8QgAbORBM9FV38Fn6JJNWs2UDlSRobW/PVnMS35FUg3Zw9eBD4NWf3508FBDfV8Td5ufOr5ki5eK2CYwKgSZqlA156eXZRVNkFRGweOcLZoGjvh14H8NQWXTK6cxIztZ/O91wBUHMX7fw5iaxZwyOn8SKfctZbx9SNDm4u4wGQaoK8CjAm+ObTAjYBq9ajoBwgxZYml+PLTgDW9bff7oXLdy9OPj5gW0SvFyFFb3IFGE0fxfvGF03AlWSmfsdWz1Ez/fjsvmQMz2vXmY7Z277bAAq7Gr0SwrWXnaut+tN21+sXuCsopi+ji18cz7K1kuc9W7/1X9tVCFuTdPW2JfVdP5Lu5BzoEk/J0vZPdyAORDWOARimmgrIHg1H316VmMAZeontcGyEask9l2RMMAaMi598981nvlR9AZ8AdXbcRZ+qdAE2GefX1KZqsmhI/9NHGyBUTNQ9/CmBIUBTVVf+eWNsfL1zKBqBQ9aJPuq/57fsWdfWQs+ah+a5fptDcqygKd03SbzZebHHmK9au+mhZLl733//18dee0fCia++GL+Hz8z/bO0DXfn15r8xiN0aF/1tbux0rs14R1fFQEOB5AAAIABJREFUS3Kfvel+cnX8xd8M8NVP/nOxVTR2Xmx+QDtk0nH8otqKln7Ywq6R8y/z816f95aIcwFujYmcFXPWbuOoiAQwkhzTS/RVzymkcr44HbCTDDsp1DMqC+Npa8uuxGSxtvnJja3/x1aM/h17PXan75xF3//RSC6j2zGgQOtipWShdupzry202JXbnLSr2Pwl1/El7KJ7xejFGo3P8Z7dk833TpBo4lc1vngajT0jET62aZK/5FuiCbgr+eMYv+OPXxXHnumTHbdW4kNzEi+bP76QoyusczFpzyWn5AjQGq/NKVprSxK0cdZG/XRf98ffF3fw2QFnndB5tWlt9Xzj/sM//MPjC6h2BWrWdqKePOc/kIto6QcNH3/80bF94++UUJgigoppkqN5MXNHL66Y4dmzIyNwlWTH2m08cAK6OTolxwCcXRMP8hfZjZ5j56z5iXFm/psj9sR8bkC8eReLjv86MUz9FMsp4KD/+RhkDM7DzwGS9v3G0ySq9zgbe3MQlpduai43PtU81R9d3DzFB4mY2lJMBVfBXz6ZRB55jZcSPNGIR/Qd/Gdjj/SJF0BGg52/Cr+O/KdLXpkioua7H8nP4q6Kk4qjinvztYrHKkRSuVy7B994N79+1hg7Ea3HH7n0/rOrSl9BKr9+HyFEjh5/mt/zyXneTqJ0tir9sJLobL4kviXY2YD630nd6BRzwOfiqypwsstfqr2JceZ4JYXEOwkC9GbHYF3is+5NL/IZ0l3Ng7bIP10OD8FXvCLvbOaOjUZ+87+enHmAtdaWxBGfk8w/ezZF1vGT/NWHosvx98cmqiJnK2797P/rX/ynBwRXFdLAEoImhKKwrSuGcLYcK+Ks3/4HCsps9jyDVB85AAE9BKTJbKD9n0FJ0JswGcqu11YGp37rKwet6wKT+kzo+wxMjBGytABNwlR/LWogOqN8gpC1nTheOO+0yu+qUZt8xzXINEWHrI3skjH3P4XXPQmZwE+gYoIS1uiyDa/rZ/vzyy8fQLHnvOCGYdjAZm3vwEAAFU8IdbyIr7bGEIDmpX6jISfAGdEWXmOOtqqlOWo929j/6q/+6siNc745tNFffwwggJwwNh7GIZkqCOqZ+Kr/196Ys6QducEpZngas8xavAm4L7CLDz1HgcluVmkc3YIDSZzmprGloHqW8xatLxobmb7G1e9dIDwvrkqeWuwlYzieXdcO8AJw1Bw2/uhtfCUgOOEDRDw4C1dQaity9+fAdb2x90z31o9KZuBs48m57HtnMuJlvEixVbEdPzmBAOrW4hjLz25+9ctfHbCzhEX9yEr3d3zokxKeF+tMZW7AC32Q4hZocvqSZ9UW8S1Z6D6VaBJijdVZpo2tuUxmG1dz29uL6Q5VAMCs5Kp5qe3kIn4kL5xh4Lgse2NpXiQ2gL1TQTlb7pNXSaXmM32R/NVG3/3kZz+9rXJrfM735xigkTHgQMafxpxsM3zmFIDYvbKinJKuWX+C/9ppLhs/PdA9AlmghgBRwqN74l3H39wBkgMWASTtZHHWF/o53OatY4ziZXpMxZNKlAPmlAy53p4dHUf3XeCEoK1nu9aa7dn40hz54UxtB5SuYWskReJhtDcftSuBpyq9tcTQsg+NmSMnO919OS7JjkpNbbin7/uue5JTOve8HyGQ6Ko67roxDUj29hkaEKt26s/Z0QJiDg3dz1Ggy6usD3iUROv7HbQ2R93LoXW0iCC18cSv9AY72/sOOMfkCFAhYPG8KjTO+QQ4r5455JBtIIFssS/RFV/oCmATAL9n2bp4YY452Nprnc/LgtsuP8k4R6qoBmS/4/sOeqKztRpNkmZ9zycSGJD7dEPyk57sbwHvXudkXJBfH5ILzT26T6AbiHyvauJ5mWP9ARKsUwnIxmJ3GZ+mNjjxWwfwHxob/Q0clzAWzNam7YbJDyCi9vpbu4K+xtOzHO/oa+dKiaP44sXLzW80S6gBTaKp9bJ3wphT/lXja05rQ5C4nX0yiQYAQHLCvqkOJv/1m94FPlh/9IDgVttnXBf4V9+NRZAn6G0N8GObu/5v/AJgvkFtm3f2dZIyd1WhgGI+cXSzv42Lfom+9F/rTDWYgP973//+zfevSk/gLvDEuJOzrrkebUCL/CR94Td/ouf7rnmJZ+dFfj/84Vnzv/zlL49N5zf1bPc0pnjON2gM5IddTT74e/mSPWf3pjUvKRMN4gPrg59lruIFgCj+8eEBfIJ7IF9zwN7m8/7FX/zF8Rc7qi26ow9QD0wS9BVwf3Ltruy7+o6OdFDPKFporF03T3R6c5DMALYEjdEjQG28wNDWTGsn20a/ABWaV4Bdn+Ztg+HdY1t7bdJVbEPfb5+v/5vLfvkAzaH3dUS/oJ0ubDxsnuCdXkkWassRS3wdvkx+XvPTGNMljaMYJf6pNou+HaMNUDkv2AS0AfkCSAJEFIiwof2vMKl5E7zXdnz7oiMArvdZAaejgb/UZ8+I8SR3GkdxLLC1/gLm3/32ANZ8PAkqcyyWa6wfffjxbYGQalo2N7kRy9be0XcdaXHt6uj//Ag+ikrhAd4GtFalnI9yKt5758CVOOy71mB+QD5v/7fGey6fWpLN7u8tG/XReJOJA+C+UhJtKhz76bt0Rzzj69i5kc5szfWc+L0+4jF5ZIvqpzaToV/9TUdLfX3zs5/99PZYn75r/dl1XR+OoKqNfvCovwPBO9oxmev9TPG1+fGuED59Oqrn6WmALxwiXxOQefzrBw9u49GRgym2opfJkvdypBskU6LBnNOd/d8zI+dzXEC/zTm8pOfqO51lN4OEjURbdAJJzRkbxt8CQpH9U3RynTGtX7o8+n7/93//JMoHiJ0iGMcR8VGiq5/o2QC7uESc2zqHRXmXj6rXebHe05uf/OTH5zN9AfCHO4iBFCrURrQm18lZtBUTt0bSMeQzOaPD+FxiXokCshj9YpT6Jwv8OP4ZTEAM0/i7fxIj1wvRr4T5vpde8Mm/bGzxDwiun8ZCDltHjsSDt8SbxtpcOCq2Z+nYaOJ7NdZkh92zc1GSprYkpuIX+xm/PYdP0bsxj+Qt+ntm7x73fgE+Wn05InWKRt48x+HGox0HwSW63hzwP8hLxVUS+NEq/qYfm4doOTbgwkk/+uDDY9PiY+3GD3YxvorJ6+uDD98/iZroCH/ou/Rkerwx/PSnPz12K16GE9hdK5blH8ajvuuHnEZDffesxNZOHNeXJA6/xLrhQ+3C4+433miLL+LXeBPOov10Z3qf/Z1Clbv3Jcbr2UX69PbIO8m+nfyJf3yrWWedqHDnw8BA6hcm19xE3yQqwpimEDL6+YMVA/YC053c9W4b6xkWcO//+R//83MmeJ0kGADEBmCrQNdlMX59jPCHp/EadX8C2U8D4jy3aBAbM3q5XufUCn6A7DFFoN4AYyiwjPCqKgXMUZLRLYNtS5KFwEAKngWz9S/TJbDsXgBmf8vKJISAAs44IxUtQGXBOqE1JhMOmBI4oE1Q68B3QZT2VClzfrXb8wAYBg/glaLhnAIUAAkJLUfcfPVdY7eo6vsE4C/dvXQmnqosYHxblNEV32W5myf87fmuE058o+SiDZDIUETTCeCefHpkIN7XbwqxtnNIABP1q2LAsTN913Ocr8ZVP16c0//RJ+FQf5ID2xGMLlkuBg44B5QWQJFVdKUIG/s2fgJqi5lxqn+ASuPj7OZgCVrIEHpqO57021w0NkpOZlPVA3C+depctsYv+yu4Fag0NyqKAH+jSJ7cvPZqFb3vnjUdT2xBEUDYZlbwe7ZQv9H24gHhWm+jtCagIAu11Xf12VqKF33v+JuMsHFz8DjCgkqgAXBNH7UtaZbce8FDbfebzNR2Z8I3LpVXHEZ8iJdecBoNHMEtx5wxDtbNSwOSP3z06FQHT9XCbIuKXlXkZEfm1PwJCiXPgIU7S804RweHU8IBeAJIrL1kLlnioDH66YPWUeNOXrpehVK6uvb81iagpHa7TzVc3wFx+qzNPluv8UGCpWckEU5ldEc83Z+qJkZ4gtZ5iRFAOr7k0CaLAuMNjAFGGUgOL4eNo832NIfJA0cLYND9G6QEFm7g0dplMxprtFhXHNnkZ+swwKDAFchiXqwP4wLaCOoAKww9uyawFPxGT3Pc/xJ2AhOBWvzYCcbaAOILpAXFB/hqy/jz50fXcJT0ATS17she3/cDZNygGkCRQyL4aeyCOA4yHUVO2ZrmTECdvADC4xcbULt2LAkQuo9+pFvJ5QYnBR0cWxUJta8vwcsBRq7jKuJxeizeCwIarwC3eUzuzPuuyOC0WkvtjGhnCNkANgl6okPwuKsvyB09y49qnrcvYk1HSzqp9qO7NqOZE9pzAHMAJgdWYBctAoroA+R17cjbw9l+DVw399aFYCL+OLvf/KLT+u//7A/AdIOo3QP8tnYE6PUJEOfXCfAkVXfSSH/8oZ5l7/hdwN+tF9i86Ig/9dv3rblsI5CMDrfWAaTJLJCna35uA7KrwKS2mxu+aWPoHiDk1gnmtjEk08la30cLnVd7dDtbZy7jRTqzdvip8V8QS8Yl5kvUBxQnFyrBk9FkoL4lZ/teokZ79K01xdeOf80XMKix1h5dQdaaI0CndW9c7G/yTCd1je7pfjpasCwuaV7sWpOsjteSX+Qkuuhp4BSfnG2kT4DH/Br6C5gWD8h/fzdn/NPuEQPRQfxtto1PqT/8bn57hq7xv+rvZMpa6bvGA4yXRKD/9MFe9j1a2eT4FHDaPfsFdFtHAh+8CF0CA8+iid1MR/S9akZ2A38aR/dKXvY+izk+apKxyR8gjs6Or/GnHwnS+mg8yUrf4VNjji73m8e+l4DqGrudbEdP4EG0Vl1fH+++++jm4aOHZyySAgMWzs6N1mrz3Hclk/713//6gHV2SdYuXvc3HxSoTtf4rrFtmaxthVpsakfuvfH67O4LsHFcZ/1mJ8xPzzn+MH2cblOAw0+IT+wU8GV8wNlVJfaMJmegszViMrFXtPe3ykn+cNezAdGy482DbXz5+W2M1f/105jFfc1t4+P7JT8K06K9vhTAAa/5S/EHRlC/kiXoZPP5ivG3Z2tHElXMTAexp/EPvd0bTdEeL/fcW6PxJX5plxw21sam0JH/JMnDXwds8yf6Hi/YHbYgvkeLcfBP+oxuxSrJdOs0O9COxI8+msQFX5l9UtgkPmqM/Ek+RfPEb5XwoPf7TuFmuzPb3Zlc0YnWADtK19d2fOkzebDr3+5oifKNA9HPxejx1TFJMCUAL9sksSL2SOcApOFZeN497FT8CuTbPh6fqs/WtwKuxhUv6ehtu81NvICLsK/9PzKZXZ5ith0rKHLqHnrvdj6qPv7889ukGf0GqI4WY7EeFDaIQ5JZ4HT37p2C0UY3SJrs+e8a2zjH/rVr8uUjf/y8aBWv0yHH1+jouwoPrqI2yeh4XZ9iOjFAtP3m88/HXnzx5dFz2bD675pESzhBOjs5Tm+UPPzqq9lJCCusr55hCyTSnQQg2SCOS47qvzacgFHfPce/pHdqk9xt7LVnG/+2b9rcuEzPiz8lDBS/sofNYTKt+LV2arf2tamgtba9U4af5thgaxBtxUxvvPHaLZ7VerR+YY786ORgxtIaHxsvXhVzNpbWM5smASC+qf/j+/6f/90/e47whLaGKVtZ2Br1siNbjCLK26obvC1DDdSCAWb0fQTGuHtn6/b1kq+rYqiBMcoWqQCa8pIlbgAJk+qRJlzVtioqwVS0AD8sOgILiOMQER5VF4L0+kuhU7D7XJ/aPOBSW8Gu7DYDrP2dcYmPzoeu/RaxzE/AYbyPDgosQer+DTT1ncBAIL6zugKz+hc8WRQq+2SZGDAOOyWBZ5y/5jYZUVkgMOwTUAu02qCLAELgLeit/SML15ndHekQUNi44mdtfX6Opvj0tN+1jGhjeu+9926BPBlhzgKHiCO+A3nzLkDuUwat+5M3QFyLw1gbT+2bk54TtAu4AJQUMgeK8XtxTmuP0QJKcq4pigyseWNckwWOQffnkMZDFeLxF28FJdHU2opXreFopxQArAJwzrRK3ehnRJ4+/eYYmGS0ea3N+Bc9Eh3WiXPfHz6oEmUqBQFsO+Cq32Q7egpkAAzdn+7pZ6rKJ4sNfOAocGbji/UEEJS4MEZAbP2XiW3dRX///+N//Ic3jx69exz7xsOxUtGWLKTrbGONLrzhVNUv8Dw6v/jqy9tgXzIkHsTjxtm4bFPre0mZ5rLxkcHJct+/3SoXb/wyHskC/VlbGzCKpvi7q4zMV+1Iiu2K4OOIFvC+PschRJsdDdFVX/3Uj4CajufUCuCTidpujrqH7AHznn4zgCLHndPUM7VRf5zq1gQj2PXmHPgOBLeOuw4s2QCeasTGmL3Qb+1tsAd4JkkX3Qw7cAMNHGTOPWe3sUdH86eyKfrjpyC3ZwV6gp/aZwfjTc9Y265vUI8eayz0cPc1TyqMyAcdz3Zp37zQF/UH3AKmcJitPyBa+mnPBefG/eQbcGZu4zdfgOMngACoRXd8LziOj9FilwEnmPNfu/UpSKH/2Qfrhb6OF5xI+gwoxoGsrf3CnMbSvdFpXrq3tgF8kjfshuCjMdH3rX+2GojWfexf7UfLCZJen0QuuThO/JV00ldj2UnX5qY+6PLuV9HN3nOurSlbLJsn65pvGB8EBvUl2Ra9dIFkJVCZ3UumOv6phOD2i6zZ2hWM9r2ii2QScIPmeORvYwMuA8qAPJL09cPHjDbFA0dPX8enxFO2zYunVRRZV4IF1XTWMnkDYvRJ9+AFe18fHHN+FP4DGgDEyYXxNkb6IZnoGYlNwGzyL2EjoEIbvz7blxzkb7IJfGA+Q+MG7qjU71p8dORE1wGDggprRiK35JnqTToRkNEc8K3qX7DZnPM5+ruxbhve/xLqGyiJT/RB17M320bHK+uj/rLnrQ/JCuOVhCqm6Du7WZo/ADcwoP877qz3S9R3YwK87BiotiVz6cnm0vyTz2Rd4iN7odpT7IEvAkDztf2AvovXybVYRZ+NJ5kS27Dj4oEN0DXexnTGeO3gA+jWbzIH0KZP6eHWYTTRpbXfNUUs+XrJhYRK8yWIp5P5vPGOrxBNYhZ2omuqjtml2mrs9LakVkeodKRQfOye1kg+Xu1Hgy3etd0ztVf/zSmbTWdIwjQuMtNz7Gl8VnjDfvJ9JUgDwaOlYxwevTvHT/KT+QetZ1V28fSTj9vZ+eEZXzyMH4pIxAbd1/etAXxlr5IL/oL54gslc107APU5MmCqopvnxkLn8MfZJ+/OqV0gFl1oXUv8RmPtT6X++J8vzmVySLb519ZctIqTm7va4ruwG9rk2z1+8vg6a3ZecihGijYVq/zCeMdHF3fzz2AY8ZXtEeP2yY7Fh2jqB6jEdvS/9hsLOyEW7hn2vbF5n1h0xkPj30Abn1tcKp7reu3z2aOL/0H/KpICjvU9n6zxxivFVux1827nCZ0AxPWsmCGeROtUVFedPsmdAypeR37VLsCUviHLfTb2frtfMaTYmF1NFsIput5RdVWEi+f5aeaiZ+gm/cC+xOz1Zc4UWbbe9Ne4ndevoAGYG7/5UuwKvZbOFeuRA36ttTdrdo43FF/TK81Juscal+AQ7wLG649diGY2RrwRDXwtMS99QEabU7En28Pms62OoYBfWF//fwWafbcLdsgKbKX/4/H2y2o3Wx3d6dTujV74TO0NqJqunpiVP7HjzcYWzbV3xlcC+NnTs5vHnMBz6Hx4g9jg8XVk8TdPpxig3+QxOWjuk6nWSrseGksy+drrU8BSMaDEfPcq8ptjfO5Ox+Db1FZylW7l28Q/LzXPttUeOyEm5aOIreJX3/E3+FPWHDxIbBbP2Fv4m6I5MSR/JNsk6ci/Fl8mexLW8LDGU9vwKr4tvk9h4P1TCc62WKu1bz2LqyZB8tZJpu6ks9ifn2d++59sS0yfsf4v/8V/ePYiAX76G8Ds+nbAYyqnooaajAS0TKrgEJgmk9AE9Mw55OMSRltvd0DKKCQIkxV44yjbCO27Btp3MSPGJoTdB5g3gTKtgjYLs+/bViFrI8Dqe8438CmlTfknzH/5l395xmdBApSbHMBBY1FFwbDH9MCbgo8mp+1UXsgRz6pubGzOOdoOcYtbgETIKetoZhRso6hPZ6zX1wk+r6pTiqXn4gOHsr4JR7R2nyo5jnB8pxAtBGPu/2gC9DDqXQdWOM8cONKnnx1s9Ux9Z5C/fjZb8QCLKZa+S44EUvG6H28Nbg6jX+ACOOoT0MAg4h/j0XPJpEAmGbMAGcpx3OY8u3gFdKc0o41zzOlTjbKdIDzDX3NrvoA2lAdHD7AIwOL0CDBrt/5k1WsP8NqzEjySHJxaQXdymixtR6u2U9g5rJ2vTIlSqo0Bv6MTmN0cVwlelQse4J9nG4cjMjIkjHayhCcMdHMbP4CRAAOGuzE0xtpIPpofzkZtSQJ0vb44vbXXmmxc6YZtJCjr+irhUBsA5f6O3wJZASTg89XXJ8lT35z+vuu+6AyEsM42LYAO61yiy7pVfdu8HJ16vVCr57ahE2xYp/GUPDMm3W+8nBgVCvffuH/TCyPjpeBZdY7gUGCl7zlyYs4jFcR0b3MDcBEUMbStc8A34DnabYsGpJnneAnswCu6VkUTR0/FRbx0LFJzD9yVUKw9TlX9bFvQc+nm6GieVAECo8ma3Rw9n5yfCqRLDqOr8dApHMf4IoCNVmCJdW/ujRn/gUIcHfKTzpH47Tu8ix8cQ/IACNkBE33Z/eR2J5NUJnRNUgTAIcAHKtOPgInWpbUCuCWHjRvg2ad1IxhsniW2uxZ/OOUq5/psDgHsZIMT33j0XxuCXcE1XvWcwEO/Kn1aB+xlfAZ0NQ4gOPCNnDf+aLPOui6xwoFPZzY++pj/dezct145Z9fXV9+bGz4Zm8qZBeoKPnOauxZfJOo2eAh061ptCnB7PnkSYHPg+Uq1y96wJ82rxD7Htuf4WSW80K/dngFspj/ib/OYj8QnBcYJvGoj/gvI6svOGvIcv7zMr3v5lq091YzaY48lTXoOkCFBV5/RAURQObnPSeXU9x0wqDbJQM8CMLfvSX/G2/gS76NfYNXcxsfksrGaawkvc2a9aAfgRS/Eo+jNzrOXdCeQhU45RzVdO4EcJ5T87KNsrB1gibYaYzSyVS8mps0fMLI52zEG0CZ+8gVURNZuPwLa7bsDf4G7dBzflJ8UH/euMzYvPpGJ1mTjczwOnX78muuFU/hPLxQQql7q3RqOQbGud9FB4wWgNoZ4mL/iOCM7p/i/dBEfnX5ubqKpOKy5AVBGb/Pg+fqmk/n/7K0kD5+JLk/+2CTb57unccdjR2ACG8l/6xe9tRF98aV245XdnK0RYC1/ZQMRdCi91He1A7iki3e8uccrSI+/U0TVkZ2zuyW67JhVTNOaiI+1my8IjE1WrP34299e7MkmAlaNPd60zqK5MVpf8SI5vDuia97n4TgUa7v5SxaiqR+A2fH5vw44nyPW4lF9ta7p8OgWG/MJ6Z7+l2AAXGYD4r+CE771069GB0l41hf/uk87L+2SZDujt3GyM/G7Nh2lEg9nTO2qnHc4sPvurS/FU/SyOCwesxnd4zdeS+jQDwcQ+TIfds6HPzSELVwyTMb4H/HdDpWd/OHrSk7F8/p9s2MvriSruZIgJJcKvjYYJYY0brziUzS+5iV/1VGCnhE3xW/HQjVOoF+8pfu6h18ndup5iZX6IDuA8Z4F4ia33b/9hNpxXBF7xL+ie+NB8lE/jrENrOrsftiEeFBMnj0XN7OJ8a51nG5LNhzDSw8Za3qlODVav/e9diPMLp/WWT/8Gfpd5ShbVL/dU7/0GBkU0zrOwvpgZyV9o6/+6sP7CnYMXl/xtZ/GEX/qr+tOVGi9DQ1zPFFnn/PpxSbRVx9sDfwnnrAbQHe00vl8AX453wfuIZENaASWwv3QV/9dawx4S3b7hIXVX3T1Kw5pfNZG94pL+ywuTvbTnYox8gW7Bg+K9uSy8Scz3dtO9WSruBUQbA3ASfDg+AlffnGq2O9fuEG87nu2TIxizZ7kQ/bw3hS80vsKfGqzeaiNP/iDPzjzc2zzK/Neo9ppjacjGlc0t6ZaH9kX4LzYUwK++Yzn/Q8bFAPtGC3e1YaYUXwTzyTz4BViaQllvgfforE1Dkkz/n190I19TwYbk6QKW1df1ncyKO6pbfFq98S/vr+L03q3xCTK6JToiy/JaH3x46KhSnDHKzXmHa/E28bO1rMf3cNOHJv5X/77/+ZzBEc0h8q5UN0saIwYvzr0ooi9XSiCLTJKJ6V5mH+97ZYhk3kjJDEzAQHmMdAUPMen55zb1eAIIWMP1ASgd08/zhHSr3FoX/BT//FAdXlZ+/jESRKYAT0sIsEKQxOTG4OKg0D0JpzCbLz1zYFGr8CmZ/tbgCEYBQII7KOtsXDwa9MWDyCUYLBFyNm06Cmj7uWkCMRUAe0KUo4H4Lb5bAHU514Q0QN4IniCJwEh4xwvZX2f3xsQp3HF6+YjWus3WerHUTFdAzDurCoDDZgHIlDA9e+HMZLRTx7je/13n3nm+JFXgVP/q+KIJxyJ2mNwtV175KT2arv54gCiqXs4tgK/2ooPyaWgz5oAGFMa0VBfAm40U5bJOrkio7XZPDqDL97/zd/87WQTn01FauNszppzTghDF7/+v7bu5FXT5Mrv+Jtj5ZxZXYOE1e2WS0hYAoG0MDa0jdcewXhYetG0aTDee+GV/0OtBBKSoC0rq2vMoVQ5Z17zjXg+N48S3+Ry833e54k4ceLEGX7nRDwCrhzPW8fLWHu+eehlHx1/0XnFHYfR9z1TdUvZUgFTNF4+qr56mUX/75nmOrr7Pv6sfM6FtkLeOd08tjc3hugp2Gq9J1PJSuOKV6p0rNmCoH6ai+gUrKbTGmuyV4aaAha8MvrxpB9KfTnt62Vm+4V+0ax8WjEuAAAgAElEQVSirrloHbQl1jrru2juu34khuJv92q3v4Ly7rdd0bqM9p4VNAC9em7zalcH1CZZ4SRzFLp3AT+dJXxpv1OgcTZ3AMZkoh/BqfXcOOq7BGI/7IAAUSDR9ehZYMeb7SBx1DnEjanv+wEQ9mLPtun2ORshmLNOBPOAEkacTuh7Zz9y9uhN69GatyZbZ5Ifqt96Nh72jGpG1+pbFRmnlS7A9+hufIJreoNDDlwhhwJiDm331ffUS3QOh5kzH685hdETvcAlzgnnsGc4PJxOSbQ+x8do5i+gATgH1GJrZ3KjZ6wTcm6c5ML3ArrmfgKEk9ccXPqgtZB8CrTJpGCYTrK2tGWNAsE5wsZpJ0O0NK+1wwEGwMcHtlLFP30YD2qjds0vOjm3tuTXRuNN3lr7QPACdn6KoIS+AYI3TvJWu93XGGy7FDBZ3+5lN+kdfoW1DiDkMFvX+TO10XjjxwQE15n3B1jWOBYwX4Xdyxd/IrfJVM/1PFClewWR8Tu7FI3xuDXDyZV46Ll4DBwDwDbOwGwBmURLvPGukRm4k8/aT5asm8ZND00gDH8cxQBgFIzYsdBYgOB0HP+Pz8XeW88SYtZwbTSXZPhcjxZEHCBQ9wLmayd6aqe5EGCoOIqn7HY8qH07jtBC/9VOPAaeAwytSyCb+xs3W2PsgtfaNofkynN8w9aJBOm7gRDfPl7EA3qT7NYG4Hd+R9eywYJRwSGd2PPxuHmJPqCF+WPf7Dzr+37NozVAFpLl5AogKKDmNwB8xB6OsGk8dhustkrsH8c48M9r1/qI7oCC1qLEEL6ywT7TyfzJnk0+gLPiEf5s/ccTcQ/fvv4l92pDEsOapk/5CsAQvgxd6hzv6In25tw80HEAdSCmijL2hk6SaBXsxytVyrVdhVmV4I0h307lcmOTbCnma94qempMtdFvbUeHQgwvcYw3KuUao3VaG6psJXnEX80BXywAvHeimIdkSOznfPeeA1atsb7YRyyl0+J34+le67/v8hPjLdlKDsyTeIC+AaTOKu76ef50x/tAk9rq/8BpRT+2u/MJ6VK+hPmga8ScvdTM3CkYEOtaK31PB09dEa2A8OhPFsjLBkfeHhMWCN5LwcUsdgBKCPBHgCvd15xKKk09Wvxev8W08QF4yO+uTT4k33IC0V0zRqB2z4oj+UD14V1XzWvzmYyaiz73oyCkdslZ7YkFJoAUH5szNtTnwOPWf/00D/XTmhBjwSpqn18SbXbr8kGAdHwfuoM9KFDr+JvksDazC+YNoDd1fuNQMBCf+Sbiu/oV4zZn0RPfvvvd76ziq/R173BozPCi2qOf9T3liowDxK3jPgfQAinJdvS2zukIhVTJTjQ3P8lPNAPl6qP1Sm773FptLBLGew2tmtHzeeWrdr8TBbpPURd+k4PaY6Oaa4B8cmOti72A48ZvLfMHFEM1DvpIUWpjbWyNlQ4XI3evn9pGk7gSFtMcNRYFVF56KTHJ3olT6QV2KFyhl6JWNCKuEcs3V/2KW5YNfPVy2dVAcDq3NmdMMxMiS7YDZi9eWu+DaC5mDN33cK7kpPXZPc9ftCtrH0GYDMITFehFV3OfvtFeMpZM8fuiG85G5sU/fIloJ8dLdx/H6tQmX2L6bP3fHMMSrO9omboFvlSf0cE/41s3puiNj86Qbz7hWRJ89IOin3jETxO3diZ4NprO4M+ITdkFNJX4aO6B6Y0X35IduFpjpFutCXrywn//D//iTDaD49cCs53BOZENmPHkfNSoLXs5BQIajlbfR0gEAy47DqUBW3QRLCBNeHq2c88mSIhYypZjx2Eu6xZzeo6wtAg5WDPIt3UBEMiJFxA1mU1gfcYD5zsDo2szOuoHkDInipFi8DlXHLSuC3aBBYwg4eJA1oczgFTGWyjmIP7mhDRG2UW8VZUF2EzoajOj1/3RJjAStHLoBAIcHkLH0W888ak+4kNyEC0qo8hG4wUCCFxVqciAzSARgBcIziByHjnDMm5lZp2NVhv9cOZnEEB2KeBob1yMbHynNNxDqUzDLhh0FrYtMY70ALxwPATkO1P5zfkZdBQZ8MiYgXq1Q27i2ZwTL46Jd41RZg6oKAPP0ebwdW9zDIxpfI2DYXJcTJ9/9KMfnW9LitfRf+fO3fUim3jQCxJSzL0wFljWmAUByUF01H73cdY57q15Drmg1bgATABDFQjxrHYWoHKczbgyg7dyavbZlrUVL/s+fkd3NBQIWT/L+D7fL0DtGWuYQZDV7rtA9OYkAJxTWNsMiHUPOBMQN2dVOHMG41n3chKi00slBAHkT9vJnSC95yVSWut9J1Ayhnhev3hAz8Svnm9cdAfHBIBENzESS96qnH21qw7pT8A0mYv21lHPW2PREL8aR9cFGNYVg74qp69eOT071m10S6qQ057hGHbNeq2NZLA57roqbmAvEDWeNyaV1dHbnPZM/ODI0sN0Wvd1rTEAt+mM5gEAXhtsEYeg+8lW7U/AF6jdNYlJvGtMtQtwm85OclObkpfxxPly0YrP2qgdNiQ5MYeNpzb6yRboq88cPvMU7ekEzmnXm1tz1HiBUcYgQODQ9JkephOBIBx29wpmOCjRNIOV5kM1Jmc1fQNIBlAJGOun/jlFeAIEjw+AhWgUsBqn94ukP9if+kqWHMcGhIovnPF5DIM1AGhuHbWmO0Kh5B+dIFkj0KiNfuNrTncJKSA4mxLNXaNb+Uv1CaiKrvjeT/NmfXcduNn3knTxXhCkCm5WmpEXfQjeVDnGJwmb7gE+Lof4+bNTLyHim5ibnpGEjJZ4XLu1mT+zXgT34MH6TPasP3MW3+wCmMGpY/IkH+JDzwBqBQVksr/0U3ylM/s/22ONAZbrg55hG6KBzun/dET/b/w9S28KpoAQ0Zjd4neQUbqNfNpdVf+SDt3T9WSn+W0usp89I8jSLx3ZfX3PflivyQjfGNBWQpmf0X2Ccn5M7aRX+ptsAj6bUyBc9PFRAEaCr2igq7pGJ5mXnut7OynzGVThRYMCisaUzCloibfJTHLU/dFltwW7xf6baz5Z11u/dmUmZ9lgSSc+DX3bZ+toBv3RTc9ac5IP3d9zwLbuU/TBD41u66J7FWOQj3zh+Jd96z76wFwAnABf0UCf271KH0k4NW8AO/qjz/wZsQ4wlU4HFPPVoqF+6dzFiHG0CTDQ2gXiGDs7wNeJln6bK35/35HlCQzwI/v+8eNH65gEwFQ8nWBn9AEAWoN0FV3ZOBwL2rpSoIXX/eWrT3nwfDSwx4DgLfMXFyjD34iv0ZjvLUaiu1+93MmPzlau3WKQvltb74/EfJ+jJR2OR12jQ6xrMQG7bZ1Ye1U8vnj+9h0yM7Zl75IFVcPxj84EMPKjxPBkZwMk6Z1ba9zNBV813vQbb+gpvjWdXdzXb3JdPNuPmIk979rSJ5cunP74x31EibatRT5Vn8l2fbbG+41nvSQxfzOAxxEIdsxKvkZf/ce76ffEh2hsbUmW93/APt/a3NE/fU63l8iNxngRQIiP9QvgmUkNyUS6WQEYTEeBhvi/77Ox1p41ENhPZykyS1/E88Zn9zV+SvQ1P5LwQHt+UCD4nvNdDWvXC13b/EePuMqcShDwDbUXffSw8dbnhx92rM/2dQOl42PPKOzk0/csOeZ3sOutY7hE7aRvvDSzZ6KJb9+zgEa7z+zI79nsc2MT2zYu1bB8WbEB27DOt760i4CsfT5xf6OvPvrOSQh8qsbKB5n2OnrDyJq77J93ZPER+bnTv07e6gPWk9zAccRfxcY9a3eA2NWYxO7wOm0uHfnq5emP3+yXo8fvdEn3sRWNs3UIo1zFcccRkmLlzaO9m6x/bPr0/Zv75g0A23Eo+aS964htiz/xjQ5rXtNLtbPA8SPxfnqzixb5QOJUCcPkyvumvvljfsg+r3rqtGiRkGrMdmZ0vXHBTsijPth9sTgZpOvYYj49v+hdIJptNgaAtSQAfRg95I8fGX/jDV+x+YhP0USmFEo2x7Dk2qRvalehET5s3u/Cxua9IsmHx0trFcrUN39i686OtNy7JqKjvviufCN+KD8d/oFXF/7XX//7M06GBSjYYfSbVM6eB2XjZPVUYtWBipkmQKa0SWk7QcAKAJoh6NkmN/Ct9jlygIf67hkD7H7HmsT4FLagCWjbdRkWi7B2Uog5mzF1KukJ8FAC+NAkNamcMIGoxYwXDAmHrP5k+OOxKun6TQnpkxMiKKDka39mWHpuO3M7gxpPbOtsggtSjA1ImoHrO0q5uYl3zW38zJg2vvoEFHLagF2qyGbl6TQegPHaTIZ63ribw+htrqNfhqjxW/gCfHIYP3sxJmAkPpmvBD86mpsU2xToZKCFCbxkIIF9kjxdj+eq/KZz0vO1ba4ZQ4ustsheyrm3+1qg5CL647mf+qHga4+j1D393/lOHIt4FE2caiBBc5kSb8wZ5Gh1ThZHtH6m4Wqc8dlxDQAzwKpghLOUfPz4xz8+BzJzADPsH3740enWrdvrjbu/+tWvVt8///nPl9yoCqyPeBJ9tSdxVJvRJNgyD6oZVJsKAvAIIME5BWZQysnFhx99sF7qoZrBfNWnpIIgRXB0cTljWzclc9HPcDuTLL7E63jeHAGmONiNTya8tlQAdb318OibffRJ9/e5v4Dr/p9DrZqQvAGBBAPxS0UCGUrmo5X8xsv+P6t4ONLdV5+1R9cIhhqToAxAyagtPVtV3ZFVB4wK7hkTcgykEJAKBhhm8wVIal5KAvQuhfW+gRf77GOVNzNw80zyKnirf4moaO25eDwDmeYVnck/x8l5ZvUn8GgeulelICeZo/MuGIMf9SlgBFLUT3IPLEM3XQbc0oaghmz3ufnshxNXG7XvpVF4xR6cB60vXpxvuat/8g4sbJ7pseRPIoDd6TvOVn1LjAme6TMBj7VS+9EHpGbfjaG/tmzHG6CpoKY+689nAAEggX2cwBubo4oaEIdn5i7apt4wDxMErx99kVlAYrrYPCff0d66tBWzMdd+c5Rcv5tYYdPIYjwDwMVvQCXQLv6kQwW8vZE+4GM6dPUXL2pTICCpCAA07plYsb7Th4LG+JE9bR1qKx7yFyRT8a3v+ql98wu0Mgf0eDqn3/To0yq8r713vsURQFm79dWcR5NAos/RZbu2pBH7zNGN7/RbY+2HnpoAR2OWJJzrBe0zGVV7AslkD6hobdR+89x1ZzT2Gf+6TgcLXKMbeJfOAvqY12hLLnrOOuLL8ssFufErnzeexKPsV3otWroGEI0OiRJ+OtCeb2vNT/AqGZcEmWCKreWNs+sToGoc9adoJNr5X7PggE2SGGJ7Cp7ql+9sPQJ46os9L/neGjH3PYP/AGWBsLil5/nCij96ZgJf/KbakCRszOndfOvGk68W72eSIFrpJvZVzEEP0zH1QdaA0IBq1WE9a0cJnSgGa1zNtUIW38eP+AcQpIeS+35+/etfL3uQ3W0+kpnGnkw61zN90j1eON991gLe1K7EjnUuXmmt9l22xXwBFsw7ndV4rFf2VRVgz9Df0U4G3Nc4rZXGIFC3lhtDtOuL/1U1cLsN55qPLkFy607RSbS1lmqfX9C98a/vusbvpU/xvLlW5Wl7OD8AwNNYksPtE188PX22eQ94734yt17gdhx3l3w9+fbpimP7f/FH9AAy05v1L/a0LiZYYi67NsFq6zka1467p7uAgk8ffbVXH+I/sR7dHY/oWfMlnubLxrftV1fpu6sO45d4E1hUO3TuBHz7v+MJsyPJfPMUH/gF6ZfkcR2D+NEHp2+/3SB7Y4zHfJb6BhxPXSBZ2Rgcj8Vnj/cA3FWIc+xQUjBYm+wGvQMfASgCcIFTbIr4WWI921m8GU8qEmzs3Rt9tSFWbwwSnXR2NMTTxhVt0SlmqY3WfuObIBSQaSbhgN61b0cIXxI9/Y3G5EWCoD6bc/xYdf9n+yhRQLf1x2YqBFAYUJuwH3jNXEv8kcbR+HZi8fbpyy+/WPai32StMTQmbanU5rfZNd98iuX4H9mA7FrzD9xjq+q37x3rlKzEG0n5/h8/okOsLb5ht5LRmTR76+f2osvta/RMfS0c7Thez46Y+k8m4xVwPvq8UHf6iq2VEnwSsPUbbf2tPb4T7AFWEn/iYd/HZ7EtHUZfZZvEw3wMsklWoofeEesmo2RPHNfzkkwStHRs95CZ7WO1Y/nVOrKV7Wd7mtN8omRN1XwAeD7py+PY3mxe/K0fCQRj6vpKjp6dLV3z3pUtk/XfOIyT/xs9+fmrkOZVgPEuFp0xXm3ie/PfLzva3/gYT+Jv/I6m+qr/1oYdedELqwI282u6t/HywxuDRAc5jmYY2sQtJ3+tse6TBINBigOiiU4hH5IIPRe9Ynl6FobJxm++l/jcuqQf/ozj2JIXumbLydvi7OSstVs/0df6VYiTPM9EjnEvm/c//+u/PgOILAP75Ml5dr3rMQ7w3SAFWwlIE9Vni5pirrN+ei5hcf35s+enb4+z6jgiAMgEN+eynxRJAsvQ1hdhqK8YEzjX9QadcRBYCNoavCpYhiKmMAaNJUYlDP14AQnw0iQAm6KFImJkZoC9HIcjmDfJPSt447zWZwq4Xw5KE0v5WywEwxgzPrU/q0kbnyRD1+Ob86sAbCoPOCZ9zigApgRH0eJNwEDjaBIQxEOAq4x7bdUvhdBzFnrjbm5lUwUjHCnVIhaeDB8l//Dxo9UuJ4gyjN7a1N50qgHBKfmuk01gkPF0XVKi9skiB67vLW5jqM9kIj5JONRGhrGxTuA/HkzHnLMJJI8ec969tVE/kiQCw/pJ5lKoPdv3yWv8T6nUrrXGEe9ZwEdzk7zVhrfJk+eei1+NSxKk73qm89ejKX50Zn0ASZXgZfFbw15S19lX5DaaWlsA7Gh78OjheWb/2ntVEXywHN8HDx+srOpHH398elWfT/Z2oWgHoMoMM8rkZgLKGxAp8bLPrY4HzYW1CJSYRvF16/i0z75NpuKjgKY24jVj0nyrgmh+ZfLji/kDpjkWoDmKrkDwCVwxkKo0na0KQOt7xqs5iBZZYAFA7dnd0r2Sc7KwwP50R+3FK2u0NvxMUNPamAHRAoc7puD6dmBryzzEU84KwyzQb2zmSbCkGqD+axegm87uu68efH1u8Cffgf4SIRxftii+97yAmL5eYEMB43FmP0eTIUer9clBYyAlqxxFMx0TvJhOuPExzgww20C/ASDNA1DRnDDsQHIyXPuC+oJHcujMdCBszwmik5v+D6xi/yS66lMSlj3Hl9lvbdOvnHQOl0oUQZzKg2SAzecvNGfZJUk+gSM9ZW1Eb79TVgFM5Ke2OLf9X5VP6968COYB0JMOIA7ncTvQGwT3/+ZKQpXeF8hFMz1Qf8Bt66x20PpuAG/9Ou7EvM513P9nwi3wI8e+n/qe4GQ8BxBxyGvTnHWNTZxBmCoyIBabYL77LOkMZKMzBDDTtuJffxuzdQnQWUfQPXt66gXYfCg09pnOp4tcY7/yOwRl/DB6oDFwpvmh9FV/u79foEZ9AZn5CIDCxmZOgBj8QbqYHmw+ul8wMAOhaBNE8BeaK3Jff7UL7ANqKFxo3vhg0SEYB0immxzv1diTmejwvgJHd5HnaK/PaMiWA7OtU/5stFqTaAJU8sXpK7rFeq2N5l4SWpKST9HYspHsTO31/367xzsyAP/0zQQ5rdkAcyAoP5Yd7bn4RL8Lmvu+cQMQFOCYR3oPuB/PxAi2/vOFvXwUWBGNxk/P46k1VvvJHRnjX0oYJqt9F43WrfkAzMYnOyPECfxXsjUr12pHcmOC4PzXeNG8eNmpRFxzqAqXLn23EEHM2H30tiKZ5ia5mWCH+2unOUoeO+KuamO2yovn7F6I39punH2eifb6ALTSHf2ly3tGHLr9jl4M+Pxcl0Qf/QAcjOeOA0xPAi3tKkmG+Zjioegih+x3tk68ma/XT/c1H5LLtROvL13eie9+xWnR1X3WWc+SkaqzOwO3vlo3/eX/8iElGfk9XRfnkEHAOF+xPuLdiq06nvHpPotVstva7Xt2mC9Ym9qz5vg+9ZvNi5/9tJ62rqqSd8d4tSmuC4DvrG22whha13acq7QEctZ38tBvfUVX/aw49GYvQN4J4+jkU9Vfv93jqER84481BgkNIKoiB/GgeG9VLx7+MZuUnBePolulq9gASIy25LCfuZ7DOqIzORJXs23miy7Xv7kSF3Y/wHfGMvhuzbAZsJue65dfDxQVo3Yf0Kt7+kkHSXLWP0D4+vWOc9nHG9L7+CB5wb70vd2PyUe8jw7gXby368haaR42XnX59PXXX53H8JMWzyk8q49slWrt+oGDGEfrsGvFxHSVGBAOlsxFT/M8ZTFda71H/0yaxHPrKB7VtqPKWhdbd+3iQT5F8kkeXWf743XronbixfSRyJc1Jlk2wWcAosKq2rcborXkaD3Fi/UXv2rbrlFFNuTaGJMbCY3mS8KVzmi90eVkI9rqI/1Tn7VN/8Paeqa2vBhTzNq1+BIfki2FUnyIYsRejPnFcbY/XJDNTab7KQGVHIh1n5dIO22sj8+N7u7hn3rxc7p9A7L7CDr+o2e7f+0OvX37fDdq7TQH/Vi/jTvak4+ebZ6jcY997/ZkL5OzeF2/ybU4pLbqR7zFpoptJKamj033No/WTv2z4/zUPke3pEj3xzdAP8wQblef9QPPUQh57Vo6fO8Eajziu9ZfP/WXDhePvHixi71qV2xGZyeTjVcSNz1cP13ref7Bhf/xH//lWR0SrjoQ0HMgOEIIE1zaDhaxERIRDQqhgJ0mSxavc8bqQ1WH7CkUn6OHOTNYAJTZJtQgAMoAqwmuA1EBdTGgKpJ/8L3vre3+CXhKq2dVoti6hEmNVeBP8VEStds1gIlAqO8bX/Q6L62+nQ0VzSnM2qYM6kPfHMtZ1a5qFTCasidY8bnrtg8LrhjteR8eRnfPTKe5cbRQzG9/KZFkQXWFzE5tyQDhsapj2SuOEGXb3NdH/I0f8YmRAzivBfFqy5PMOD5a4MlJCxxPu16fzTljzHgLiDiS5hQo1PcWLyCR803BNf7ojCbgC2BB4Nh1zh5FL8iy+JNPzjf+UujAKvS1Ba8xlsX05vbmNv5zRoAuQKza5gz2f8548gJMB9yQKecjcni6zzbM1ngOa9tOnj/bFakygpy+xqbKu//38/xlOwDaQfHtOrM7ee9Fi32fHG1Q4uZ6WVFz3FuaA9ivXt3O+q4EeLmOzFj8udBZT/ulKo2rF+p8/aDqt8+DI9bxAgLjKozvHVXUnbf44OsHp15UFTC6gpU3Z6cvv/hizXmVNF373e9+t6qlVAo0nrZdxyNyFh3z7dXRHT/ivbc8qzZ7cjjdyQSgNL4wWPRe/Kj9+pWNjj/JNePFaMWX1lfP2lYOAAE4CcwBSUBn+rY2WgcMoECV43EO4rUd9cYOcNmB/s/prj8JTICG83Ebs+8FdV0jL43PGYcXLl1cW/R6th9VwvEEKEdH1jfwNnqtR/oE+MW4Cdyt/653b8+ma9m55IDujYbmwYs06cuus2fxnDNVe5Jq7CT7YC7okBkUcgiteesaSGvu+5w+i1YADke6Z71rQhLA2udcTmdRwqu/9Dr6Be+AzHhCh+ENQMoaoYvZjOhTDbhAjiMoSS83n5LO/ATAYu1w8sw1MIneBQTFj3iBP1s3bf0yk6P4ykYDUeu7Z4HH5qb++DF8GbpGMA646vnoEXB23fzEA+CTOQbQo1tiHNDHkSWvAoY+B0a0I6M+e85urfpQqcm2SsyRu/4CvFXoCGzoFHLQdYHOLGLg2wio4o1EUTQBAPkykkoqyeLResnR0yenzvTnn/WXrNOLKgFro34lFuwk41tai/5al/wRSYgpwzN5YZyA6WhNPgQmqtD4qUADjreAkm7or6CI7kNbNLQmsgvRz4e2PvvMnktK16+iANU0knQ9lxyo1t22cL8IGoDDN6Sv+d+NVyVR30kgJr89Gx9VCwmkFVPMdQI4rE9rYwYi9eMlydHfPFZBm49tfcef+G2N8TdqB4DcWIEt7A5wZi36o9AGUA/cU0XVnDZ2YFV9C8o8O5M8dAp51CfQRhKquZkg/gQWgFONg41o7PFR9XXP8i+jmR0jK30ndumvNVh7JTGiRxWneem+xgrkq63oUqBix0z3AH7if36LSvDWmZ1v/BYya4zGXb/Tpk+wrHsar+3OU6dbq2IS1ZrR0v31w/cBAJAJtgr/2Cw8p0cBs3wQSeF2DPYb3fXV87WVvALc+FjJqndOJYetm9ZxMiFOEpvWP1r434CpPvN1ei7+144k/pbds/WPn5L8WbvWmHhqAbfPtu+TXJtnMlF7YkFrGrBjHbCN+gNeAIcXCNJOwZcbYIhXFcG8fLmByWhIZ9ZO8yeBBDyJfqA+W1kbEnGSSrdu7Xhz2lvgCrBG/BePAY6AbrEe3UOnqEBegOmrl6cLF3fs2k8080klxmrbbttZKa2yms0Tw/V3+mDs1KTHmOITnVv/kpfNjbiTruj7GZvFm/rybqI+O9YE72uD3mKDph+g2K5rYmU2H2hHDoyvtqd+7DMQuvluHqzp+lxVsgeo9S4WUR+Bxzum7PiOHQNZw8B6Y0jOVTBX1Ne72GqzccMY6iu5b40aQ/xsXW3fskK5ffyE9bBizANYE+vDIOykihbFHUDpZKhn+V49I+khhqjv5l7ypfnEQ7aSvWqc5pDu6fnG3DpyDEYgeEkDOmxiS61BOBB/mH8Xn7u376OPb8Lfg91EL9+C3W+M0RQ/kpXuTX7Sg/XZfNQugFsFc/yxw5bcWK90MRvHhyNHM3nYPTMeio7oaUzJkFgIvtO9im/CCu7euXd+OkD0pGesbfa0PpbtuXxpJWH//rPP1lFHtaV63k6A5kMBwuozW52uv7ixs56JJnEAf0Esv45ZOYWRPV7+FZ09E5qNb9o1vk/3KOKNV47P4f8l+z0nMSA2k3qOW90AACAASURBVISxk40epqe7Hn3xhW3vHvMBB7BWZsI0fiQj8K4+k/X6hy1Ed2MFqvMd+FrJSP+fsbPK7XZqtX7FhooKu5ddid/iuOAJ/rjETzyFHTRGfojdc601a3hhAH/zb/7p2dzaIdgB8HSzzA/mcQq7zvFIWGIC48U5i5nd17Onzjka2zpiYIMTXNqisgWjKsQNlnM2GljCRMB7tky4rctAgneBhcYnA9OkWvSyGJzlnotRjUUwZ8Kj36KT9UBb1wVuKQYVvQxA7TtDrrEBcigqQXN0UfD1ofrgXeAqniaMjUmQ0Fgav4A4/hMcThpFEA9knii77hV4AT9qA4DX/2u7OUjAKaU+N35gqSqKhBjgy6nTbvTUn7kEHtd/41kJhNPePkzAOTaNE9gZANKiByzWZv2aM/1ZqH1vcTJOzXX/V33X/1uQghNOKCPUWKKBI9G4o7HnG2/OQv9vLjh7HH9GWdAmcFD1WtuSBLVRBUBHjyTj3//+99ecAzM58NZfdKtoqB9rqu8FX4AkCkbWNvplGCV/0NH4P//8i8WT589frJclCg56Pjptf+2exh1tnYn97bdPTo8e720ytvfiO0UZ8MwJ6Dn9R1M/EzRYOuT4aQ4+/fT+6Q9/+P3p2vX31i6S6LCmGqPgMRm346N3EpSI++Lzz5cM9lzzkE6R9QWixPMUJmUefc1v8xfNKoH6PM+KjGevz95WnXAygaTxgyPBAW6c8USiqT4lXOq3n54HcsYnerH2yTzwsHvrh14gaxzl/vb9BMFr59yB62Wt/TuAiu6nn9IDqpjoHA5dYwfsCKTNK9sgqC050lZflbDGLPmVDAD7VEAAf+a6ZMzrr/s5JUAIwV3PcPSiG/BpPjk21rAAkzNpHfesRCNDLoDgGMQj9sj89YwEMdCi+6deFFCa75lAEcDNhGj6C12cK3qEAwTI6j6gg2SWdSKRMI9ykWgLxGytC/B7pt/41U9joe8F3vRTbdR2OoijxZ6Zt+6dQT9nkjxajwA3clK7rUFBkjnoOsCrPqM72UgfxM/aw98p1/VLn3KoJjAeP+f8WZ/o5ECyb2wEWyuIEyCRoz6bd/oO/wIiSt71WSD2boK5562/2uTrdN0aJ+8ABPcDzaIx+ulda6G+ADzmidNcG7WfDahdvgF/qrbqN936pPP5T7vSmsw4VoaeUuVFz3HAowVgLmgWPAGdrSNJdf5b/QlAutZ4ksWu0VUSJAJFBSG1DTQFJtKH/NvaoHOBScmZavN4xs+cCYD6AmLRj9ZUSUE+K7Ac6NF4uk+FP5nqOpDe99EV//l/k2ZBEKAFgB5NwMfmRXINaCFZRf8BBeonPRl/a7t1OddvPkx8sRMqXvCH6O2eEwQusO+oEhZY1zbdp6p7BpaC5Pyu+AV4q6++s75nAkxw3piNvWvJCN7RKyoao6exApbpxmQkGat9vm3j+elPf7rABP4C/xGAw071LPnlH4kHoi06nBdfYYR4BJ10BwACeJM8dM2abz3WZzImed/3bOy0ofUPoAImr/V8+Hk9L9FQ//Et+W1tB/73A0iaAJAdg0CM5rrv+xvdgNtojm+Ok8hfi45ZgNBn/hD7Ru83Z44O6oiEii7iPxufjJPp+iIrAGvrHsimaMpOIcmA5Kdno6vvmhvHIPCHul578X4mOopz35ztd6jwp/qenlcYUJvJ3TePdyFKv3jWcxIPyZykGT0TXda8tVB76Q3X48XyXQ9w59KFDTzXHjuguCv+Ab/YpuR3yln8bLx8HTFtPGx8HbF47dr1tXPvww8+WM8W0wX6knsxZG2z29HZ82JffgS/r/Epylk65HWJtR3LRhPfF++AisYfT1p/9Ed0JcOqhZvrQCjgSrxnd+nyPvPLVe7G10DwYorairfdL5ktPgUcriT4gZdYh/GhcbD5Xbde+SxAcLbKuCQY4hPfmq8ILI13/BhjAX5FC50spkmWu4/+FD8Dutm45Kejb8J1JCQay4zRJ8AXjpKuK/4Vn6OVXWK70Bl2U7/Xr3du9AbnJcIl65NlMSi+1W9yLXFh7vu+ecdHPgj/SgEUGy1pQs/2t2cAh8DM5DV7EN0zCQiDoYdu3Nj6QtzV+MW3KsYb34yL6epkTiJaTN34+NLiQDHQBBnRJF6VlLBOera2GldrYK3Fo2CDbOEz35a/Rj/QK2IzeItY6VzXHadKNM7oEL81n/RlPGmH+QcffHi6d3e/NDubwVbaLSPuqK0A8IDwx8dxSmI8BSrRxRcBNAeC3+i9DzdvLXtUH/Cmxg0DbY2nf1YxwNf5mo+WPnOaAT+HzzrjNeu5OZ3JbxgXXMecepZ/to4efPr0/Pz7xgC3697atMbpi67TJ2IvsWTjErfSnY2Z/Sb7sAhyIdkx26a/6TeAvJg5m9WOnY4HA3KTH+Pk//M7Oy6oHUX0F33Zc/wsNq2/rW2V4Ml5837hv/3bf3YWwYRUQNANgbAAmwh/N7hqUusoZZACovQpvgaCuPqooilBms5u/aoIzrA4GgITM4gJQO3IXHV/kx2t3S/ITOgYYgYxWlQlNYaUh6w5Rwsg1UTa1tFibKJbFIv24/xAwgiwBeBEiwraeBFzu5Yyb5Kn087Blf0Aaieg0dJz9WMrAINjEeMvZ0fA2n0CHkBrbTQ/fbadqudsTVNJGE31m6BQdj0jKyaYXELzznaMFll8bdy142iI+qHcog3AnRzVl+1GAArB8ArGT7uiGQjOoDU+BqTMpKofAI0AvLYmOMFJqc25KKI7+mtfMkglnIVYWxNMiO7411wBjxkii6w2UsLO8FY9wvjEw2gF2DSHQJbubYxlKH/xi1+s/1exrDpO8G7tqNScc8yZ756ZzbQ9hHGNL6oSKECBvXv2drEHp/eu7nNLASY9F20pfWB7c9wY15EUBeFP9xlO+AMwaCzx9De/+c1aG0ByTgPHoTmU5Wx89FS82jtCfn9679rVVS1fsBMdMn61EX+7V6CaY//8ydMFeEeTZE4yFx0y8WSysXLkGcXGV3uylPREslr/S7af7J0g/z8jDxxmFDgi8aO5mjqGHAPJrAmGCeAmIKqtrgF0GHABOh3+LpgTjxjS/nZsTO9vYGzIU8YoGuOLhB8Hk9xM0EzChePKuAKXLl/dTjcHkS5cXsPxk4zS/fVbm/QKoLHngArW0XQYOO8rO3/sduJwxCsBVddqC7+63vrqxxiAhTOYAu7Fp/ggaCKDHP7uSy6mnuqawMA8C1Lw37x5TsJJBh6YQy7qr+9ao+kq64lDlN6vzWR36f4bN9YLGAEWtSOxlx4DqLJPtQ+8iZ/eOcCZ7FptAJZsCXU9fuINgIdeBsRab80Px02AJ6EnkVdbZL/22BZ87ZrqCM4cW0kmAY0SZoJ3QSFQV7Ak+EYnsIxc1H5tc9zjV/olWQbyxQf+RWPki2lrAahP93bHviP/nHSBCoCvttktdPVs90k+AZGSje6pXaABx9hODM4uHdXf2un7/gIE+ms3B7C5MZCnJfenDcpGa33aNSWoAg4J+PsLuGWD2QI+UXwAOgGz6IT4DpCsLSC1gJctjjd8QD4DmQMOR2/3062CPb5s46O7smWAO3qWLgOE4zPgNr6iN7/G/MYrPi0dJRiPBmPuPhXtE8jGb3aiPgQm/MnuyZZuAGFXG9IXZL7v9F9fc26inf+SP9B8AEqBcMlt9wneyS26yDd7Kajqe8BPf5un5rT2Jey6h58ajdmn+MtPpLv4oP2tDXFFY+bPAaLI//SnrVP2A/CvHfqi9hXsRPNPfvKT5bu1PiRY+Kt8eKAy4DB+CQ7NZzxqzI0t8Lm5UblKtuMPAIFf67xRwAE6GjO/tOdbFwqAGndzYL1pnzwIRu1M6Xpj7flA8OajnXSNYe66cnau+E7SURDOrgN+arcYsHbrKz+PH0wHOSIunks+Kfzoux/+8IdL93/+eWe73188jE+CcL4B+z7tgrXGRvMPWx9/EtseCXg60bwC9+nE+AFIru1t7y+eXr/ZCdj0DZsFNKkvz63vv93vEhJHJRdi3+TGGmdj+GdkCzC4/DzHn1y8eA6mNv7eCdMRhmwiO2bdt07iY7IEdFa0JM5jW/q++6NDrB/9VZe3TTRZMhd939yJn8Ug/CK+MzzAmPjFxiphvGzQk/3OK7akNhuPZLozyqPR+mFX2HiAv0Sf41iARI0V6NkcwAXiV+PjjzdORzA2Z8lLbfaX3q0tPuQcd22Zs4pH8tfihxi5/9ePdd79rQe2m97nHwNEAUdiCGuSjMWrGT+7Xrv0WfQCMO2Y4Hfyy0p4dLyHOYu3tSuGlgDsevqt+4qBu968xDc7lfjZ9HifJQ0CwAPCG0/X4w85v1TS66iKh1c1PjwRf9pBp1iErQXKSajwVWvLejQHfILkofvhPdFJjrvOtiazfLN4GQhem/po/mozmiSZu58ejzb2XhKMT8knrK36614Abv/vGmCa/uve2kkus6XWXP13r3U/d0yIN8X54nX+Dz9UDMUvmD40WeLDx9v4NNeHdZBsbMzh8unP3v/gvBis696T4Cx9tKxEweVLZY/WL58huY/fE4DtXnH9qgTv5d/33h6hms6Lrp5zjPMPfvCDxdu/+z9/t5J6z57tFwYn0xLJ4jYxaLShr7HyP/GLf9S4xX5di1a+aXzzjpqwyOYF7TAjOFZj5kMD1K0RPivftvsmNqDIwprgM/eZzFtTElRklz8hlqkvslL/nQf+5s0uCuJT1Aawvb8T57x0ae+SRbsx8RvjT2uCriPzXefvXPjrf/VPzkx6zLAdpIdSTox/TKMsI07g2LMRFvMFfQ2KAeekU+aXL+4KRM93L+C5awUQGYoMUsQ7XkDwJdjLGel+FcJdr6/oAdAAzQgCsLAJkclvzEB0C1OwOBUVgIVDbWI4g5wqi8HCJUDAj56jnLvGaDc+izw+UlSEhJNIQdRf9yn7r61+lwNz7doC5Ov7t7/97ZrHxti1nqtPTjanTvZToqBxCQ5qD3giuwKE0C8lCvDklPQ9Ie0ezr4kAqcXEBLNaxGWpTsqi3eA2Mtw3l8OXoonOgI7Gz+ljbcSAALf2sxZ6xmJhvpYAMNRecJR2U5PYOuuQiUDFIUsqTlsPhpj1/uJv9HYWBkiwTGHBTgXnQI8Rr22LNjAp6rBkwsJFo4cx4YT0BzHi+axjKkXJ0THrFgG7lnnOYCd+61dAFFzL+DfcvridOvm7dOt27fW0STxjeMdDziB3btkPoWWATnbWUbyL5gyR6qpopujWt/OXmSgGIXp1Dx9mgP19TpTkdMrUAT8UIboutKLRi5dPt3/wx8WnRl3zruXhjVfdrlEO4AefXOuyC+wsjaj//d/+L9LvuggssTACLgA7IxE+m46iV2fIKykCQAgeWsMEwQXXNEN0THBWDqFTgXycVaX0/iqF/LtqsPaY3C7p3UXf2ZFC1DDXDdv9ZPhZ6QFCbXZmJKRXpbX3EgacXYbD+dMko8NAUbhIRr7XiUVHtLb9Gm2hcOM1gkkA1vRGm9qM3qaS4lCQN0cL3CoZ5Prtq4L+m235exoi7NAf9BhZI1NBZpxepqD+BJdZB34W1u2j6b32GKy2HgEr+QCyM45KElUoBdv5/Z0+oqMRUOyaEu99YwvQPvuoWMB5UDQ7olnggFr6t3ETfLc2OqT/RGQ9Tk5oosCTZKp+twBxV4n/X9XjuxqcHqUP6LCM3riTePSZs/atSPgpCMB341F4OK5PvNb+DrR0LPpYVuWl3N+JNiSyTWmFy/XC8U5fs1xv+jt/9ZnbQLB3RNPujdeSyYJZuJP37EFQL5oCMjKN2idC27ZL75A7TRe9GdH6i8ZsXsQCJQtuHhpV5t2rX4lVNgOtgc4PfVt93ddgM8ZpqvZo3gg8AO0TSAgevkFjZv/MvUE+1yfwLRonSAox71rzW18bz6TGVW/wFi64139RecnE8k+n4yPJXgnp0BovAAU9j2glN4UFHSv5xtDemHKGPvSegc2lNSe2+4Bi/hYH9abxHFt8jH7TvIjPk2AqvUDSMB7CYj0VLyL/8kqPsTTxsGXplvIe3wtmW0s8Yk/PtdgbQp0Z+Df3Lc+FKfUD9tpfUhQ9LyAtDFLWveMewWu0UUe6i9/rjnle9Zv/InvdGPfWbt8BbaiPmbisf4Av43XMV58+P4ClNL38R5Q3RjIQjRES9+35rsOOK8/Pja9LF5s/NEU/a2TaIj21mLPN5c9Q293L/sePxyt0T1dF/TWBp8Ej7tHAQZgwhwp4AEGSjY2/mQqML61nr9YNbh1GW/6kRSrX76E9R1f+AQCfICABCz7RX+xs3wOAHg6sZ/8TD7d9vWvnl683LvE5hoX4wEb4msvpt/2ZAN7kj/itWmfk8OuW4v1Ha2Atwng4Z34Nt7cuLar2wFr2gZsJCvNe/0o6OEvsQP8BGscdhAtly/3XptdYR2/7fLrO7ETf8ca6TuFKfxVtlgSla+dvCwd+3rzwFEBtsPna4t7jCHewgHYEbrH3MQbVZr0S/3wOe14scuYXbfOanf7AwGPvVerxPDejUzXAYsaP79SDMNn6Tt+G3/AcwC1aOj//NaZaObTo4fdBZDxOWsTr1rX0cjvZDezA2J/CcTGY9fw9mur/N6708T71jCwSrxKfwBCG0P+KL9CUqH77dp5Kz/ZnP0unRVnjOr/5DB+KnTrc7Spxm880UIfWeMA4eSwcfLzps9vfWmTnaOvyE/yRY/TL2IyCblNR4n3y6s/+siz05aJ+eEQdCf/rHmYu0mAgslx7TZfCscaF7+78URztKRHrY30V33021i9F01xBzvd8zPeFadEpzXGp2ITyV6fm3s2g16Ol70As/XCj91xdoUc905Xr+w4rTE2rmgvBp2xxcKLOjP96pV1RB9foPb4VPCG+NOza90cOMb1997GGngL96u/dpBH//1P7x/yV4HE9jG6jx8uCbd07RFn91y/fFD6aevLHUeY+74jPzC25L37KghszuON0x6SEzrk3WRZfU6MsnZhCvxQvJCsYa/4mtakeKQx8P96pvbhyDABvIV53bmzaWbzFEuKl+qr7/Hp7GyD5WIIdiIaxLYwILFivITRrVjwP/3VPz67dautP3ePA9rvHNmUXe04nVmLQHCpenY7n2WMdnWsqi9Of5P21VcZujfrXOC2FKyt8BcurrOAK4F//Ojx6dHj3uZ5a22j6yV6DbjrsuN9bpE2wBngEo6YzNFvkAImyl12NoapHtJmfwVn3T/BLYJmgQiqZXK7t+f7vkmT6e+6RAIlNLMlsmA5qPG6RZLgAVrja+3Wv3FTho2v6xY3BZuR6azlv/iL/ZJRmdTuv3vv3hLEaFpbmA+HtXOby56+//6fHS8a3FU/bXHp+Jq2mjTWXiTQ3JXBj65oXafZLcd+b+/t5TNbmQQ2PFltpJhu3AgcuLIc0By+69c672xnj5eRqHJwvek98PTiAscEloCit4Zhg/8Zv84Y623QHHDZqxRl7ca36Ll/fwd5AoX1ksfnKfjttPcijSdP9hbRu3e3s7qczmMs0b8rMnZ23fgbc8rWWYoWHpmIj344ZxSOOWtctl/OYC+e99vY+gX+O8PMYu55yRQv6Iiu5tq2HRV7O3Da2dMN/lYp3gss93EHbc3kBHRPPGxN9hZlyo5SpNQosMZOSTePL3pb81EtICCwPlOQKey6pFT32tjnDvYzKwUZDMqecb1yJfnZoHxjKZNYgNA85VymMG/f3hnRaHjv6nunO7du7Wz6SqRlJD9ca/f+p58uA5LB/87HH58+++zz04MHGwhK9lsLrdkar1K6v/UtMKmalqL9/IvtKHBY+yvB0T3RI5jIIPS5+/th+JqHmRADstSWYCN6BVecDskViQagAWPAyHDOBP3kcwUVOV5vdnULAyzoTdabx/gEyDA2YCajVfKm8dGd5m0FCK9frZflMfrp5+5VNVS/ALho5rgm23aGALXSM710GaDNmRMIcsCMmV5dQdJxDi1grqMbnh1AazJTv/RvtJJl+qW/KtubO05K9yXbwDsJjz7vZNuuAgG8OjuU7amv6Uh7rjYldNmv5jreR2u8L2CIZzmsXlTW993f70y0dB9n3hy3PuJxstB4OIjnyZQqY49qwfSRY4LMU89IyJLv+uQA9x37R49MGjg1KsS6B1/rY+vpLX/0D/BJdaSAz73xyNqzxmrLbrLGEb+S7x207aMhZsAmKdG1xmONxxfAIXuF3xy2+ow2x6V1H12bHNZmOg/wtOal84Nfb+e8e+OZSpxonH5F/Ok7NrW/2o9X6I3PjbGx1i5gqnmKVoBy91tfAmkAnTXQGIw3kA+YUJvsHLD94+9+5/zsXUBRPAHG1AdQX5t917XaFfSoVOPvpWPM5wQKei6epGtmkMGexjtJcM/VjsCsPlvX0Q9AlBw2tyrGBLUcfwDDeoFR6+g4uq7+ZtJNUCTRB8w494uOam++bPRFv4o49wuUgY54bo0JPlTNTtntGTtt6AW2l/2JPmBYfFUJ6/xQ8s/vkPxgU9ggfju9LJDr+8bl5YjRS+/E88bRM3atWcvdF/2t4WgH1vQMWaaH7MbMXpINgEDXFMa0hoAR9YMXinLiFf3NH+l+a6lr/L6Z5BZfAAkASYJ9sg5Qa24bt/iDrmOzart5Sb7rM1nMv43O1mI/jSsZtDt1gwgv1/XAAUFyf9NLyXnXS4Q0ntqy+zP6oxlNgLZoqOINyNdc1n60iM3IW3KSTo8/zVW0ABzwr2cky7oWf/hl/CjrJvlrnhu7SlGJGSCN81PzLes3P9HLt+qfP7x934602fpm/5yt9qOhv1UV1ne8UJWvMKG2xGrxmZ/V/dEtkZbejUY6v6rV7YNs32/rjpKbVxcf6meDb4HY+V29L2EDu3Z/APpmoZddQ+QlOpLxaJuAMZ8AmCBubyw98/TJk3N5BioFHkXbo4cPVzGDs3IbMzmXQO0aYCSZlex7/Xq/s4hfJ8kRvY0jmVUQo+KTfQEOLx+6pPBRDRgfgOJs19X3rpx6N5AdCclwfVa5+bCXLh9AXs9JiIjxJfD45n0GlLJvgRlb9lsbt1Z8XNxQXBjIHx3N5wTU+CESKo25Sun4UyyeTPaCR7uT2RXxRX3xjZPRaOJ7Fv8Ul/S9GFlMu0HhMIWSo7sQ4KgHOAdayVI4QnQnHw8eJIP7GJ5o2gB5Cfn9zppkkZ7q3mL/QO/337+38Ij62GvgbUITTiJeaW22LkrApyfa9SFOTKaSm/qNB2IK+qlxpLN2ku/hAo+T8c5jDpvA14VZHHhN42iuwiHsXCL7EnE9u2K8seuGrgW0ix/ejelqA8A6fexZGS7BKGEfDzZAWNJ3Y0p0UbxoTNM/ZJ/Scf3wjfTHp5wJ3miSyIz2bEVJ8PjhpaAzTuqePd97p4Hkc3osmuJ7urdn4C9sHH76LPaIVzMO7jnxwY6B7azYBWkbP9ovBw6rCGfafmoFLSXG7pzev/f+sdY2dhSuxp9zAgTA+dr1a0tv6Bd+h6aZCIEb9l3vHts+3LOFHWwds2P7+NEaLumart8x+n4PxV7f278Wo8VHiVeJE7FfdPEBZ4zNxvKbyQSfsnub62hoDMlXenTGFoDpnuXn4D0ZltSkt9mG5FNsPRML266+Od8N03N42bxJ1sIS+IPiRfFFeiq5b03yU1qDG4vax+V1/vvGBpKZ/SJn8QIQHA7B5tkB3ufu5xcvvv3nv/rJqgRXsXb33n4jdgBIE3NuFC5fWseZBGCu4xG+eluJffvO3rr359/789PNWzeX8HXMwZdffHm69/4+H7lFFmNSiv2aWNnMmFHlXO04i7f7Xz7flXgqSFS1xQQVBhRNg2shO8vL1iuCU9sTmNqg296erqIH6EBoZUMOj+hPlIGgnREQlMki9r3jSFJSKYrGy6nM2Yy/e8vEs3MgQYVEC6ExNKZ4ovqm8VhQFoFsWGBlCjRl1iJSAQ1Aae7ic0FDcy5oAjIyNLWLv7UdnQlQWXTnHQFGupdz6xy8vrPA4vus4AYgT+CMEmLkss+2xPXscoqfPd+y6YiPRw8XqBlNCXm/Zfc++/vP1rMpusbTPV9+9eV6Lp4vx+LlHl9z1fUHDx+cvnn8zTnwkRw3hpyIqvFu3AyI3s4Mh0SlRn017njM8ev/QKxkx+IURPcZQN19Xh4igKoPAEN/gQ89p5qwdgX0ggkgeLKT7KUA+67gsvnOGHTGd85Z52fJrCd/re0SFtdvXF9/VwXo5R1cBTJ2T3T14knOeomLjj6pvzvHludt8F6fXr3e26T3m5u38dygbVuj9/pNkeUY7UCo4OLZ4qWkUBlNwZ61SBGbj+34PFrrSADGANjOFY+XDBcs3rm7tns2bwIJwBA5ar16AW9y9PTpfoGrFyY2DrqEc8Dg93dWxNIH0UIuGLHuTSaAfgA3vOp78taznJme7x66YAZctSHYiM5+AArAuxnwcJ67T+DTVssCwqpQrVOOEYc3HtcvAIm8c9T6LABl0Dmg8T5ddfUIOD0rUHR2LHrqQ3Kka8C/ZSOOnRiqqxpj88gh63vVDYx914Brgvl4la5JTuKXJGOfBf7xioMZzdZl7dZf1+jv5TTdunVebQHgX4Hb4VCuQPI4X64Au36s/Z635uqX3uye6UQ0VokDDpbtpMlh61eibAf1bx0ssmEswDjBpnUbv/pRBWQ+gSddF5g0D0A4OkxCBv/Jfc/XpyRe/QlwmwMgOBBFkA0IXJn8IyjquejMxsUftgIITmcJXmsr/vay7PRmwUC/jggzRiB+46pfVUAAVE6VY8AagzXB6RfIzATJBDDNbW3Q8SuRlIwdAS8Hnnw13lnhQ5Yan+CJfQAi4kl2YL4Ebwfq+7gp1U6CGmPZQeO2s0DfZMIc1j8QiLMJZGud/8O//MulF+kP/J/0CqQ9DyhqPPEZGBJNPR9PkvXoptO6nrw0HiChipKeaxwSr5xlTnxjVmBAV0Vvr7i3cwAAEThJREFUtsW6BSrVVmvLfHddexIWkoB8z2ibAXHj1U/XgYaCILLaOPq+z9qWoIkHRYIldY23+U03Za9qK75Fm6pZOp3+EkQ01mS0PmbFH/83med3xI/uTx7PAbPjvGPrxNgANgInc6RfurPnVENKPtSfght+JTkB4NlJlkyzoX1XP4BbyTHgoIqs7gM404c72Hp7HjLw0HEN7CvbTn/VV3PUZ/FBf61dQTddZDzLrzp8gf4fbTNA7hrwYgM6GxCgTyU5kglJ1b5Pf+4q6K1jd/C4fbpkozEGBuJN7QhaVY9KaNYXmvi09Ak9R+8mP3zh2qvPZLC5ZZu88K9nrAPJKgVGkhW1ET1dbxzdH+3zRWB2LgEt8LTxS2zxk+M14KEx0+Vsb+3nm/ZTkVYyHu3isOjIztQOPyFedE+/+7ldAGOOk7ti02TIu4SW33xUiPNvZwxaG4ps6Jsq7HsOgFa/5qi/jb8+60u8E+/pr+5n5+nervV//mJ86CdaGjt/KJ4ByvouvtX2xgzerLgq2uJBfLcW+jvjlR0j7HcRAYMk3ckWEDw5tZ7IUn0A15vb+o8/1s2ev+1nXb26weQKtpZ+fPjoVJFKf7s/jOKTf/TJ0nmd4fvHQ075WfE5frK3tYuOeF3BVb/JZ/30nKNi4k1rrWvNJV7WHqAIBtL3+NTYkgs+lRgg3ogHxRKAMzJsDUZPstb9krUzmVD/9Kf/s6s9K1noHlgQm0Fm+AnRNm0ZXeN+9zXGeFpfCgfEOekEx6qmu8Q15psO0yYcKXoVnBgjGefHmTNxjqITCa1kgT7r3ngO42C/d3L34nF81i6wk3iiO4xz2eXDP8LD/O+PPtq7j+k/vjffQIL15csN8Jlnvq94LR5aU7W3CrSGPybGiTet22ggd9N+xu9swMbn9o4o+jjaxKrTL2yskkoSnhLTYln2jw6QyN+A5i40xVdrig938eLlhUFG+0rc37xx/oL4XrJebP7wwcM1R2E1YRkKlcQPCj3EyY2p7+Lvileupze2zxboWn+Lpos7ruueYuCeX+voyuXTndu7UjmbsIvuLq6q9IDZdhn1XJhFOrok0z4aaNt2fFREWV/i3cZPn8LT2MKeE9c1v3xZ9t+7zMh535eYgO0pDEjeayda6LaF+xxFUF1nzySmJrZhXjdWs3VHz4sPYAvdx18Xg7fO7TzrPkUX2ug+PljX4BWKPeCD4kBrhgzBiKzB+G73sbmELbJPjWEVQfztv/vnZzFBZR+ntAdTnAkuh43jFSNzPgKrEtCC9wyj7cZd7xgH5+5G6HKUr3b0yD7OgmPOQWxyu7+fhMjLD9uSHwgZjT0zs9td44QzxA3My1rqEyO6LrhpPEALTqTMWJ8FDMADE2lRA4MIXUIQTxKI+Mbp7m9vN07JxJ+AzgShe2N+/ER/fVB+8aDPHJrocM5QC3KCx5zjnrl7r+0WO5stY+0lOIxTyiOaOqfQSwGjx4s6gNnJQ/0vEPhIFDSe6I9O26yis+e7ZpHNs5Ip7OYKEG4Ou1Yf8YfDXr/xxZmPa1zHm8hTugLF+BBtzYk3uXs5YS9bbIz1F8+T0cZfv6oHnQOnP5VHFmOLr/87ZoRyDKjt7bXxQrVR/O7eCY4IhhoLJ1XFj0C3cQe6RENrKP4lU4Ld7uO8M2Dxk7PaXw4PZ6Exx4d+4kG/yULz3f2//OUvT/fvf7oq9QODvaS1+wUI1omXLLRuqxFfW4iOozGiLboBkJzwxrrvKRDseIJtxCV/uq/PK2FxBDIchJxVjlz3JGvNLcB5O847e7kN1K52bwdK81Tirf5b//Xn3ual9pYct5vk2vXT7aPKlV4RCBl7zzQ/ycn1G9dOr17tbLhqq+SDnqD0BfaNS3DWM+TPsRIcdPfPKkXX4kn04k3jiSbOrHWv7/gqSBbYAHk51ksojsRJ11rD5L12AK1rrd64efr4o4/OKw+mbqP/mgcv7zUmAV/rsx9bPDnzaLCWOyah4IRMJ4+NUfWTgHc7G7sywngE3tGLV8CteNX8yJBzEgWAApva4oDFL8AZfkrk2dbp/sbRHKjK5cw3zmjv+egii/qbgQIHHhgz329hvM0RUJ78rF08x1bYxgMI5fTQ/+YCaFLfgod4J8nZfbafdqRFYwZ2Jr+O3gHSNC5Bdc82DtUB0dV4BBQcP85e/a8EyHiRX+1Ox1liMhmacxP90V3f/fQcO6oirnYc/0U/cX4FkgLm7cw+Wzqm52tXlbY1NOWtsWy9s8Fi89f/gYZ0sr7oIPobr4Cn5oheb65UMi4nuWD09p01VjZcEIcWgLFKdkFYtM97+SZsk7VoPrvezw70dhK37wBkQJWA3a4B/ujOno0PtdN4m7/ua2zJx4cff7TGZv7psOif4Aae82Fm4AaYRJsglf0TXHF00aEqUABGn0YzGQWasNkA1OaMPu//M3DAy9qwHVvgQEbpJ+u0ObamawtwItkS4E7+BOV8T0HiBnd2oCbRlr1ytAo/UdFI7QFZyEttS8zhdTyojQKn7gOECzCBUcbY2FRyWk/5WV6mFb0CJfYIuE2PJwe1zy8XqMY/lbCKRFqrAkb99Xzj2JVhT9b/AaD1we9M36noBVCQD89JlvLZ+Nr0rfXcWOK7gJtczjUkOGxcbIsxs0/Tj+4aMF8QyL6jgx2ba5hfBJgAMAGijbW/PU+W+j7aAHNAOsdTkNf4zW4AR+qjuclHzGb3zhqxAAC1sdLz5qd2+KeOrCJT/Bc8rN94or3kIRqT7eieQa34rTbwGJDF7iUHZKY2JEfJkxig/qyvqserOqzd7nf0U2Pn/7ED2RvV6ICLOTbPR1/84yMB6fvbT/qRT6CYKT8rXtNr3u8UD/Px2TwAvHgyeeoasFpSnX1qXHy3nrFG6bnGuKuH91E2yQ8dz36YjwonitVnAoSPVrviZX5TW9nrJ9qmPu5789x1/kBrgRzWN/+ge8ijZFDPdL2fKqsrmMl+NZ741ZjiS/Tlo5UIr+1VDPXNN2uHes9LLPOzYBd89ubk4cOOXtuV0PG73+bLOlIpCzeRHJEYi47kxdGk7B2ZZrvoAnaFnLt/6kMAW9ckuBsrwMv8s718K7Y82iQlekaffAuxezsA2s3ZdT+1GS+m/x1v57XulVQXByZ/yYPitJ6RfIlHjak2J7jNL+pZtl8sEF/4MfXX9ekbSbaSQX4A/0fsRS815/3EuyrgbwbMXrmy5q3CQr6dwjI7RVSdTj+jOcHX/tYOe7Hnq2PWtm8NmOQTNIZozCdx0oCkRfrC3Jyvy8OvYweiP9lSGJEOCYfob30opIsmcVv9OW+av2FtTl8g/vDlp38pHhLXsg38ZaC85wPBL13cBQmSQfS9tRLPey5/NFqsK8UB8SZMsZerZp9a/42DDq29nutzvCL7Yk76nH4pTg3/ae4BtdYRP7m+HbFaO0uXHInx7oFv1Hc+Ur+NRxzJBrEJ1hXwd+uzXc1MP3g33ozBpm5uzfRMfBR38zXZ1r63Rs2F+EFbMAIguBioMUrw0kn12XX4bn6b9dyY6hfPu6fnyXmfxf/R7Mx1a9h6abzRwm4lY/QKPWKHB74ZW7yrv1VE9b//9r+cEcQYqyPGRka+exiqiKjxFH0LJiGUzVYF2KQ2EEHsMk6XMrL7+AFOUcyo3yanRVgfAYIJwVowz7fgCEBz6qMtGvrtmQSdIY3OnuVocXwJXUzoGVtkZ4YsZvasBc9AEOLGwIlIAJoEQCgFRikTUAFtfI1HCX1j5uQ2RoAqJenZeIeHzhOaoLcA0MKqorYzmBO+xpXwTOXT9eYshfezn/3s9MknnyweW8AqC+IxEDz6gQgcw/jUfFFKAqZotFijHQgRfao0c5hte+vexlfQ170cTGBOsgTkSF4EkxxxC6U5i68tpO4pAdP8AnYazwKxDyChdlukwOvmhuwDswUIc75fvqoSa1dDMqY9W59A/P7Gx+6pvwmU9V10UDg5UB1XQ3E2X+Sx+2rXvQKd2rAO44OAJvmT8ZSoiK8MRVvLujcHMIetDGgvvqk/FTEAw/iWrDb2eNRRNQHhOTv9kJPWWPQAQzPK0SBwvnw5kHoHFKqRaq/PsoIqQWp3V1Xtl25ZE9EhIO1ZweZ29s+WrFdZ3vzZXsv5nU4ZhRkI3uAvnHoxj6OfdlX3bmtXX9QnUKGjeW7e3Gu9H46BczabZ9t9JBIAVgwuvpkvAV7j5OgAIOJn806n1Ja1t4KJwK1DHzOSa54OkE7f/eW8RqPfaI2u5osR1IfEXP29f3fv2BFYAgK6xtFxHl/3CDyikcPOIZH4AeJYV6eLb8/x7pkCkuSKTiOTAJLG0P9dtw45shM0rQ/6FW1A1GTYWkSjYJBxNoZod+Z1/daWQN12XkBWbal2rX/n5aXHBL54jZ+AogWMdm7y4+08TN1BR5OnWSEENOpv9wkSAK8zcOSkCChUJbSe2Itkps/0nMRV/OlH0jQ+CFyAaTLyAAJ6S+Iz/sydTpwYbQvomk8OZN81B92LV2TZDrHuoXf6DigODCQ/QEW2tr8q6WfwAIjt/ua8n2inK5fzdCRQuheI23WAbDR1j88c565xOGfxAX9DlUTyE30XznZgwY42T6rLZlDnbEcOH0dvgpmCQn01t3w2gb3gUVBZv/3OoB1fG1Pz1Bj7XiKfzuYnrCDtSFbOBHd8SDYkapp3vh07JgHXePiC7K57zYVAr898MyBkNAFke976615zDPAjawJfVXDWoeCnv/R0uot/yqdAL10icCRrdhekP+qr+7t36rX6sE6saQFqzwC+ohFYFk1+4i870/NAfroxmoxHsiq60GGt4DF/WJEGvd064pNap4AEwEj8Tz9Gn367J5+jH9VmZK37srM90ziLDeg5sltf7KV5jb+NyboEaElGApzrp7HGt8bXGOyQZJf5I3gPvAAu8Suta2Pvefyg3/C5Z/teQi86V6Loww+Xrbe+gIGCZDqI7/0uiJA94ssCQMlOYwWIxrsN5uz3C7AZreV8xHR0MhkvVIS6NxltPoDnxX+BiPUDZAPi8t/Fc3jZX7aBnE4/SEDMfxGANzZgAp1fMUTFP76z1hpv66ixda84IJryO5MJRQXsA9A6Pu9Ch3aB3F+yAZCpTXqktoGXtZUO4NsCUK3p1pb3XQE72FrgaXSIGZtziXHxtARHsVI+STzMT833jeYA18Y9QSZ6rlgjWtl2sVrzT58COOg/cwJkjI98OPqBT95RAU++3TvooiE+82WTIUmV7o/e3NN+W3/whejgIwPkxbx8g8ZZH4qKogMY2PN8NPOwd79tvz2+d2/9ia3SPa27rlVl+vQ4B7l5hnNEMyA/OsRIG4h8tADL6JBYkTTtmeaq+bVDgd8pzo8OelF8UTvxPh4CiPqcDPEp2JDGm+wB02E2Yh4Acnyko+JxepXfztaLWae/k44CBItr63P6QBIcPWd86CcDM36QUGkMijGSEfpJXDN9Tz4Q2wZ8FYvQz/VDB4i5gW4AM3IOkOPzzOQL3TMLt5rPrSterhMNmrtAyDCV2qpvlbpeQFxfgGcFfQDXngHG42lthuW0o79rjRd4x46aJ8l0erXvzTMdK5ZwPBVQVKFf44vWfusLoMm30KbduWJyfmjz13pOvgGn8V+MhEY6hL6v3/jQ2AC422+qIOtsgeB8fxgUXKAxOY6Fn8cPF4vEh2h2fGef0Qj8dgSxUyNmnDCTGue67mXH8uwCyXP//IhJtQ17a47qHzgPqE/fxXunMSg6SBb4CeIMPgR/snu6Vpv9Pz6k/5OTbIs57hr/p2drLz5JFvJLyJPYl8zzEbvPuooH4kfxS9fSAzDDvofDRUNz372B4H0Xj/hN9RV/+IL8SWuke9l4dJIvcT5fp+vdTzf3PV+963AOvtCMXf8fvsa5GWQ/+6MAAAAASUVORK5CYII="/>
          <p:cNvSpPr>
            <a:spLocks noChangeAspect="1" noChangeArrowheads="1"/>
          </p:cNvSpPr>
          <p:nvPr/>
        </p:nvSpPr>
        <p:spPr bwMode="auto">
          <a:xfrm>
            <a:off x="230981" y="595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pic>
        <p:nvPicPr>
          <p:cNvPr id="1026" name="Picture 2" descr="Town Hall and Old Post Office – Ipoh Heritage Trail"/>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
            <a:ext cx="4232787" cy="242227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4318913" y="4466514"/>
            <a:ext cx="4688036" cy="707886"/>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Clockwise from top right: Penang City Hall circa 1920, </a:t>
            </a:r>
            <a:r>
              <a:rPr lang="en-AU" sz="1000" i="1" dirty="0">
                <a:latin typeface="Calibri" panose="020F0502020204030204" pitchFamily="34" charset="0"/>
                <a:cs typeface="Calibri" panose="020F0502020204030204" pitchFamily="34" charset="0"/>
              </a:rPr>
              <a:t>private collection</a:t>
            </a:r>
            <a:r>
              <a:rPr lang="en-AU" sz="1000" dirty="0">
                <a:latin typeface="Calibri" panose="020F0502020204030204" pitchFamily="34" charset="0"/>
                <a:cs typeface="Calibri" panose="020F0502020204030204" pitchFamily="34" charset="0"/>
              </a:rPr>
              <a:t>; Government Offices in Taiping circa 1910, </a:t>
            </a:r>
            <a:r>
              <a:rPr lang="en-AU" sz="1000" i="1" dirty="0">
                <a:latin typeface="Calibri" panose="020F0502020204030204" pitchFamily="34" charset="0"/>
                <a:cs typeface="Calibri" panose="020F0502020204030204" pitchFamily="34" charset="0"/>
              </a:rPr>
              <a:t>KITLV</a:t>
            </a:r>
            <a:r>
              <a:rPr lang="en-AU" sz="1000" dirty="0">
                <a:latin typeface="Calibri" panose="020F0502020204030204" pitchFamily="34" charset="0"/>
                <a:cs typeface="Calibri" panose="020F0502020204030204" pitchFamily="34" charset="0"/>
              </a:rPr>
              <a:t>; Seremban State Secretariat in 2019, </a:t>
            </a:r>
            <a:r>
              <a:rPr lang="en-AU" sz="1000" i="1" dirty="0">
                <a:latin typeface="Calibri" panose="020F0502020204030204" pitchFamily="34" charset="0"/>
                <a:cs typeface="Calibri" panose="020F0502020204030204" pitchFamily="34" charset="0"/>
              </a:rPr>
              <a:t>New Straits Times</a:t>
            </a:r>
            <a:r>
              <a:rPr lang="en-AU" sz="1000" dirty="0">
                <a:latin typeface="Calibri" panose="020F0502020204030204" pitchFamily="34" charset="0"/>
                <a:cs typeface="Calibri" panose="020F0502020204030204" pitchFamily="34" charset="0"/>
              </a:rPr>
              <a:t>; Ipoh Town Hall and Post Office circa 1930, </a:t>
            </a:r>
            <a:r>
              <a:rPr lang="en-AU" sz="1000" i="1" dirty="0">
                <a:latin typeface="Calibri" panose="020F0502020204030204" pitchFamily="34" charset="0"/>
                <a:cs typeface="Calibri" panose="020F0502020204030204" pitchFamily="34" charset="0"/>
              </a:rPr>
              <a:t>Majlis Bandaraya Ipoh</a:t>
            </a:r>
            <a:r>
              <a:rPr lang="en-AU" sz="1000" dirty="0">
                <a:latin typeface="Calibri" panose="020F0502020204030204" pitchFamily="34" charset="0"/>
                <a:cs typeface="Calibri" panose="020F0502020204030204" pitchFamily="34" charset="0"/>
              </a:rPr>
              <a:t>.</a:t>
            </a:r>
          </a:p>
          <a:p>
            <a:endParaRPr lang="en-AU" sz="1000" dirty="0">
              <a:latin typeface="Calibri" panose="020F0502020204030204" pitchFamily="34" charset="0"/>
              <a:cs typeface="Calibri" panose="020F0502020204030204" pitchFamily="34" charset="0"/>
            </a:endParaRPr>
          </a:p>
        </p:txBody>
      </p:sp>
      <p:pic>
        <p:nvPicPr>
          <p:cNvPr id="1030" name="Picture 6" descr="https://scontent-syd2-1.xx.fbcdn.net/v/t31.0-8/963732_10151961511415744_728219021_o.jpg?_nc_cat=100&amp;_nc_sid=a83260&amp;_nc_oc=AQmd9EuutTxE333PVmrOK_LsUstxNC8d1KZX0vEl7JWvauD1Bu4__dI4BbWPh1aY1Kk&amp;_nc_ht=scontent-syd2-1.xx&amp;oh=ca2edb6eed1e47f3b94a81015bd98804&amp;oe=5EFD201C"/>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393318" y="-1752"/>
            <a:ext cx="4508405" cy="2416325"/>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8" descr="Seremban State Library - Heritage Building - Seremban | TravelMalaysia"/>
          <p:cNvSpPr>
            <a:spLocks noChangeAspect="1" noChangeArrowheads="1"/>
          </p:cNvSpPr>
          <p:nvPr/>
        </p:nvSpPr>
        <p:spPr bwMode="auto">
          <a:xfrm>
            <a:off x="345281" y="12025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pic>
        <p:nvPicPr>
          <p:cNvPr id="1036" name="Picture 12" descr="The former State Library was designed by B.P Hubback"/>
          <p:cNvPicPr>
            <a:picLocks noChangeAspect="1" noChangeArrowheads="1"/>
          </p:cNvPicPr>
          <p:nvPr/>
        </p:nvPicPr>
        <p:blipFill>
          <a:blip r:embed="rId5">
            <a:duotone>
              <a:prstClr val="black"/>
              <a:srgbClr val="D9C3A5">
                <a:tint val="50000"/>
                <a:satMod val="180000"/>
              </a:srgbClr>
            </a:duotone>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rcRect/>
          <a:stretch>
            <a:fillRect/>
          </a:stretch>
        </p:blipFill>
        <p:spPr bwMode="auto">
          <a:xfrm>
            <a:off x="1" y="2560536"/>
            <a:ext cx="4236338" cy="23770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4401024" y="2560535"/>
            <a:ext cx="4508405" cy="1821218"/>
          </a:xfrm>
          <a:prstGeom prst="rect">
            <a:avLst/>
          </a:prstGeom>
        </p:spPr>
      </p:pic>
    </p:spTree>
    <p:extLst>
      <p:ext uri="{BB962C8B-B14F-4D97-AF65-F5344CB8AC3E}">
        <p14:creationId xmlns:p14="http://schemas.microsoft.com/office/powerpoint/2010/main" val="766682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859018" cy="3007218"/>
          </a:xfrm>
        </p:spPr>
        <p:txBody>
          <a:bodyPr>
            <a:normAutofit/>
          </a:bodyPr>
          <a:lstStyle/>
          <a:p>
            <a:pPr algn="l"/>
            <a:r>
              <a:rPr lang="en-AU" sz="2200" dirty="0"/>
              <a:t>Mr Norman … drew out a ground plan and Mr Bidwell an elevation in Classic Renaissance [style]. Though I did not like the design, I adopted the arrangement of the offices and the general lines. I then decided on the Mahometan style. </a:t>
            </a:r>
            <a:br>
              <a:rPr lang="en-AU" sz="2200" dirty="0"/>
            </a:br>
            <a:br>
              <a:rPr lang="en-AU" sz="2200" dirty="0"/>
            </a:br>
            <a:r>
              <a:rPr lang="en-AU" sz="2200" dirty="0"/>
              <a:t>– Charles Edwin Spooner (1897). </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5371414"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4320333"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Indo-Saracenic Kuala Lumpur</a:t>
            </a:r>
            <a:endParaRPr lang="en-US" sz="2800" dirty="0">
              <a:solidFill>
                <a:schemeClr val="bg1"/>
              </a:solidFill>
            </a:endParaRPr>
          </a:p>
        </p:txBody>
      </p:sp>
      <p:pic>
        <p:nvPicPr>
          <p:cNvPr id="4" name="Picture 3">
            <a:extLst>
              <a:ext uri="{FF2B5EF4-FFF2-40B4-BE49-F238E27FC236}">
                <a16:creationId xmlns:a16="http://schemas.microsoft.com/office/drawing/2014/main" id="{B7E7DDBC-9CCB-454B-AD8B-A2B8D0EC8FB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371414" y="0"/>
            <a:ext cx="3772586" cy="1276022"/>
          </a:xfrm>
          <a:prstGeom prst="rect">
            <a:avLst/>
          </a:prstGeom>
        </p:spPr>
      </p:pic>
      <p:sp>
        <p:nvSpPr>
          <p:cNvPr id="2" name="Rectangle 1">
            <a:extLst>
              <a:ext uri="{FF2B5EF4-FFF2-40B4-BE49-F238E27FC236}">
                <a16:creationId xmlns:a16="http://schemas.microsoft.com/office/drawing/2014/main" id="{7E57FD5A-F56B-4D4A-A81F-593FE3A3A46B}"/>
              </a:ext>
            </a:extLst>
          </p:cNvPr>
          <p:cNvSpPr/>
          <p:nvPr/>
        </p:nvSpPr>
        <p:spPr>
          <a:xfrm>
            <a:off x="251667" y="4474402"/>
            <a:ext cx="4726733" cy="553998"/>
          </a:xfrm>
          <a:prstGeom prst="rect">
            <a:avLst/>
          </a:prstGeom>
        </p:spPr>
        <p:txBody>
          <a:bodyPr wrap="square">
            <a:spAutoFit/>
          </a:bodyPr>
          <a:lstStyle/>
          <a:p>
            <a:r>
              <a:rPr lang="en-AU" sz="1000" dirty="0">
                <a:latin typeface="Calibri" panose="020F0502020204030204" pitchFamily="34" charset="0"/>
                <a:cs typeface="Calibri" panose="020F0502020204030204" pitchFamily="34" charset="0"/>
              </a:rPr>
              <a:t>Top right</a:t>
            </a:r>
            <a:r>
              <a:rPr lang="en-AU" sz="1000" i="1" dirty="0">
                <a:latin typeface="Calibri" panose="020F0502020204030204" pitchFamily="34" charset="0"/>
                <a:cs typeface="Calibri" panose="020F0502020204030204" pitchFamily="34" charset="0"/>
              </a:rPr>
              <a:t>: </a:t>
            </a:r>
            <a:r>
              <a:rPr lang="en-AU" sz="1000" dirty="0">
                <a:latin typeface="Calibri" panose="020F0502020204030204" pitchFamily="34" charset="0"/>
                <a:cs typeface="Calibri" panose="020F0502020204030204" pitchFamily="34" charset="0"/>
              </a:rPr>
              <a:t>Selangor PWD, Proposed Government Offices</a:t>
            </a:r>
            <a:r>
              <a:rPr lang="en-AU" sz="1000" i="1" dirty="0">
                <a:latin typeface="Calibri" panose="020F0502020204030204" pitchFamily="34" charset="0"/>
                <a:cs typeface="Calibri" panose="020F0502020204030204" pitchFamily="34" charset="0"/>
              </a:rPr>
              <a:t>,</a:t>
            </a:r>
            <a:r>
              <a:rPr lang="en-AU" sz="1000" dirty="0">
                <a:latin typeface="Calibri" panose="020F0502020204030204" pitchFamily="34" charset="0"/>
                <a:cs typeface="Calibri" panose="020F0502020204030204" pitchFamily="34" charset="0"/>
              </a:rPr>
              <a:t> 1893. </a:t>
            </a:r>
            <a:r>
              <a:rPr lang="en-AU" sz="1000" i="1" dirty="0">
                <a:latin typeface="Calibri" panose="020F0502020204030204" pitchFamily="34" charset="0"/>
                <a:cs typeface="Calibri" panose="020F0502020204030204" pitchFamily="34" charset="0"/>
              </a:rPr>
              <a:t>Arkib Negara Malaysia.</a:t>
            </a:r>
            <a:br>
              <a:rPr lang="en-AU" sz="1000" i="1" dirty="0">
                <a:latin typeface="Calibri" panose="020F0502020204030204" pitchFamily="34" charset="0"/>
                <a:cs typeface="Calibri" panose="020F0502020204030204" pitchFamily="34" charset="0"/>
              </a:rPr>
            </a:br>
            <a:br>
              <a:rPr lang="en-AU" sz="1000" i="1" dirty="0">
                <a:latin typeface="Calibri" panose="020F0502020204030204" pitchFamily="34" charset="0"/>
                <a:cs typeface="Calibri" panose="020F0502020204030204" pitchFamily="34" charset="0"/>
              </a:rPr>
            </a:br>
            <a:r>
              <a:rPr lang="en-AU" sz="1000" dirty="0">
                <a:latin typeface="Calibri" panose="020F0502020204030204" pitchFamily="34" charset="0"/>
                <a:cs typeface="Calibri" panose="020F0502020204030204" pitchFamily="34" charset="0"/>
              </a:rPr>
              <a:t>Right: G.R. Lambert &amp; Co. Government Offices in Kuala Lumpur, c. 1900. </a:t>
            </a:r>
            <a:r>
              <a:rPr lang="en-AU" sz="1000" i="1" dirty="0">
                <a:latin typeface="Calibri" panose="020F0502020204030204" pitchFamily="34" charset="0"/>
                <a:cs typeface="Calibri" panose="020F0502020204030204" pitchFamily="34" charset="0"/>
              </a:rPr>
              <a:t>KITLV</a:t>
            </a:r>
            <a:endParaRPr lang="en-AU" sz="1000" dirty="0">
              <a:latin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5529571C-CC7B-9C4D-ACA2-A25E09452114}"/>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a:ext>
            </a:extLst>
          </a:blip>
          <a:srcRect/>
          <a:stretch/>
        </p:blipFill>
        <p:spPr bwMode="auto">
          <a:xfrm>
            <a:off x="5371414" y="-1"/>
            <a:ext cx="3772586" cy="2074423"/>
          </a:xfrm>
          <a:prstGeom prst="rect">
            <a:avLst/>
          </a:prstGeom>
          <a:noFill/>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D94C0DC5-8936-4946-BC97-C7A43F519BA8}"/>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388990" y="2222581"/>
            <a:ext cx="3760839" cy="2920919"/>
          </a:xfrm>
          <a:prstGeom prst="rect">
            <a:avLst/>
          </a:prstGeom>
        </p:spPr>
      </p:pic>
    </p:spTree>
    <p:extLst>
      <p:ext uri="{BB962C8B-B14F-4D97-AF65-F5344CB8AC3E}">
        <p14:creationId xmlns:p14="http://schemas.microsoft.com/office/powerpoint/2010/main" val="3182066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489024" cy="3007218"/>
          </a:xfrm>
        </p:spPr>
        <p:txBody>
          <a:bodyPr>
            <a:normAutofit lnSpcReduction="10000"/>
          </a:bodyPr>
          <a:lstStyle/>
          <a:p>
            <a:pPr algn="l"/>
            <a:r>
              <a:rPr lang="en-AU" dirty="0"/>
              <a:t>Reigned 1862-1895, first as Temenggong, then Maharajah, and eventually Sultan of Johor.</a:t>
            </a:r>
          </a:p>
          <a:p>
            <a:pPr algn="l"/>
            <a:endParaRPr lang="en-AU" dirty="0"/>
          </a:p>
          <a:p>
            <a:pPr algn="l"/>
            <a:r>
              <a:rPr lang="en-AU" dirty="0"/>
              <a:t>Abu Bakar spearheaded the modernisation of Johor’s government and economy. He travelled widely, visiting England on numerous occasions, as well as China, Ottoman Turkey, India, and Java – among other places.</a:t>
            </a:r>
          </a:p>
          <a:p>
            <a:pPr algn="l"/>
            <a:br>
              <a:rPr lang="en-AU" dirty="0"/>
            </a:br>
            <a:r>
              <a:rPr lang="en-AU" dirty="0"/>
              <a:t>An important patron of architecture, adopting Palladian classicism for his palaces.</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4320333"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Sultan Abu Bakar of Johor</a:t>
            </a:r>
            <a:endParaRPr lang="en-US" sz="2800" dirty="0">
              <a:solidFill>
                <a:schemeClr val="bg1"/>
              </a:solidFill>
            </a:endParaRPr>
          </a:p>
        </p:txBody>
      </p:sp>
      <p:sp>
        <p:nvSpPr>
          <p:cNvPr id="2" name="Rectangle 1">
            <a:extLst>
              <a:ext uri="{FF2B5EF4-FFF2-40B4-BE49-F238E27FC236}">
                <a16:creationId xmlns:a16="http://schemas.microsoft.com/office/drawing/2014/main" id="{7E57FD5A-F56B-4D4A-A81F-593FE3A3A46B}"/>
              </a:ext>
            </a:extLst>
          </p:cNvPr>
          <p:cNvSpPr/>
          <p:nvPr/>
        </p:nvSpPr>
        <p:spPr>
          <a:xfrm>
            <a:off x="244367" y="4560213"/>
            <a:ext cx="4572000" cy="430887"/>
          </a:xfrm>
          <a:prstGeom prst="rect">
            <a:avLst/>
          </a:prstGeom>
        </p:spPr>
        <p:txBody>
          <a:bodyPr>
            <a:spAutoFit/>
          </a:bodyPr>
          <a:lstStyle/>
          <a:p>
            <a:r>
              <a:rPr lang="en-AU" sz="1100" dirty="0">
                <a:latin typeface="Helvetica" panose="020B0604020202020204" pitchFamily="34" charset="0"/>
                <a:cs typeface="Helvetica" panose="020B0604020202020204" pitchFamily="34" charset="0"/>
              </a:rPr>
              <a:t>Alexander Bassano. Sultan Abu Bakar of Johore, 1886</a:t>
            </a:r>
            <a:r>
              <a:rPr lang="en-AU" sz="1100" i="1" dirty="0">
                <a:latin typeface="Helvetica" panose="020B0604020202020204" pitchFamily="34" charset="0"/>
                <a:cs typeface="Helvetica" panose="020B0604020202020204" pitchFamily="34" charset="0"/>
              </a:rPr>
              <a:t>.</a:t>
            </a:r>
            <a:r>
              <a:rPr lang="en-AU" sz="1100" dirty="0">
                <a:latin typeface="Helvetica" panose="020B0604020202020204" pitchFamily="34" charset="0"/>
                <a:cs typeface="Helvetica" panose="020B0604020202020204" pitchFamily="34" charset="0"/>
              </a:rPr>
              <a:t> </a:t>
            </a:r>
            <a:br>
              <a:rPr lang="en-AU" sz="1100" dirty="0">
                <a:latin typeface="Helvetica" panose="020B0604020202020204" pitchFamily="34" charset="0"/>
                <a:cs typeface="Helvetica" panose="020B0604020202020204" pitchFamily="34" charset="0"/>
              </a:rPr>
            </a:br>
            <a:r>
              <a:rPr lang="en-AU" sz="1100" i="1" dirty="0">
                <a:latin typeface="Helvetica" panose="020B0604020202020204" pitchFamily="34" charset="0"/>
                <a:cs typeface="Helvetica" panose="020B0604020202020204" pitchFamily="34" charset="0"/>
              </a:rPr>
              <a:t>Royal Collection Trust.</a:t>
            </a:r>
            <a:endParaRPr lang="en-AU" sz="1100" dirty="0">
              <a:latin typeface="Helvetica" panose="020B0604020202020204" pitchFamily="34" charset="0"/>
              <a:cs typeface="Helvetica" panose="020B0604020202020204" pitchFamily="34" charset="0"/>
            </a:endParaRPr>
          </a:p>
        </p:txBody>
      </p:sp>
      <p:pic>
        <p:nvPicPr>
          <p:cNvPr id="2050" name="Picture 2" descr="Alexander Bassano (1829-1913) - Sultan Abu Bakar Ibrahim of Johore (1833-95)">
            <a:extLst>
              <a:ext uri="{FF2B5EF4-FFF2-40B4-BE49-F238E27FC236}">
                <a16:creationId xmlns:a16="http://schemas.microsoft.com/office/drawing/2014/main" id="{48B35DEA-DA2F-134C-9533-00F5842023D5}"/>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557681" y="152400"/>
            <a:ext cx="3306445" cy="483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676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51667" y="1462312"/>
            <a:ext cx="3185157" cy="3007218"/>
          </a:xfrm>
        </p:spPr>
        <p:txBody>
          <a:bodyPr>
            <a:normAutofit/>
          </a:bodyPr>
          <a:lstStyle/>
          <a:p>
            <a:pPr algn="l"/>
            <a:r>
              <a:rPr lang="en-AU" dirty="0"/>
              <a:t>The Sultan’s house near the sea appears a comfortable country-seat. Its gardens slope to the water’s edge… The Istana, as it is always called, the Malay word for palace, is European, that is Anglo-Indian in build; in style Renaissance. It was built entirely by Chinese workmen under a European architect. </a:t>
            </a:r>
          </a:p>
          <a:p>
            <a:pPr algn="l"/>
            <a:r>
              <a:rPr lang="en-AU" dirty="0"/>
              <a:t>– Florence Caddy (1880).</a:t>
            </a:r>
          </a:p>
          <a:p>
            <a:pPr algn="l"/>
            <a:endParaRPr lang="en-AU" dirty="0"/>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4320333"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The Istana Besar, Johor Bahru</a:t>
            </a:r>
            <a:endParaRPr lang="en-US" sz="2800" dirty="0">
              <a:solidFill>
                <a:schemeClr val="bg1"/>
              </a:solidFill>
            </a:endParaRPr>
          </a:p>
        </p:txBody>
      </p:sp>
      <p:sp>
        <p:nvSpPr>
          <p:cNvPr id="2" name="Rectangle 1">
            <a:extLst>
              <a:ext uri="{FF2B5EF4-FFF2-40B4-BE49-F238E27FC236}">
                <a16:creationId xmlns:a16="http://schemas.microsoft.com/office/drawing/2014/main" id="{7E57FD5A-F56B-4D4A-A81F-593FE3A3A46B}"/>
              </a:ext>
            </a:extLst>
          </p:cNvPr>
          <p:cNvSpPr/>
          <p:nvPr/>
        </p:nvSpPr>
        <p:spPr>
          <a:xfrm>
            <a:off x="3706419" y="4469530"/>
            <a:ext cx="4410331" cy="400110"/>
          </a:xfrm>
          <a:prstGeom prst="rect">
            <a:avLst/>
          </a:prstGeom>
        </p:spPr>
        <p:txBody>
          <a:bodyPr wrap="square">
            <a:spAutoFit/>
          </a:bodyPr>
          <a:lstStyle/>
          <a:p>
            <a:r>
              <a:rPr lang="en-AU" sz="1000" dirty="0">
                <a:latin typeface="Calibri" panose="020F0502020204030204" pitchFamily="34" charset="0"/>
                <a:cs typeface="Calibri" panose="020F0502020204030204" pitchFamily="34" charset="0"/>
              </a:rPr>
              <a:t>Postcard view of the Istana Besar, Johor Bahru,  c. 1930. </a:t>
            </a:r>
            <a:r>
              <a:rPr lang="en-AU" sz="1000" i="1" dirty="0">
                <a:latin typeface="Calibri" panose="020F0502020204030204" pitchFamily="34" charset="0"/>
                <a:cs typeface="Calibri" panose="020F0502020204030204" pitchFamily="34" charset="0"/>
              </a:rPr>
              <a:t>KITLV.</a:t>
            </a:r>
            <a:br>
              <a:rPr lang="en-AU" sz="1000" dirty="0">
                <a:latin typeface="Calibri" panose="020F0502020204030204" pitchFamily="34" charset="0"/>
                <a:cs typeface="Calibri" panose="020F0502020204030204" pitchFamily="34" charset="0"/>
              </a:rPr>
            </a:br>
            <a:endParaRPr lang="en-AU" sz="1000" dirty="0">
              <a:latin typeface="Calibri" panose="020F0502020204030204" pitchFamily="34" charset="0"/>
              <a:cs typeface="Calibri" panose="020F0502020204030204" pitchFamily="34" charset="0"/>
            </a:endParaRPr>
          </a:p>
        </p:txBody>
      </p:sp>
      <p:pic>
        <p:nvPicPr>
          <p:cNvPr id="12" name="Picture 11" descr="https://1.bp.blogspot.com/-CsMFrKZs-8k/V6hD2MweZQI/AAAAAAAAMCY/TP7-GZDxwdIsIz5JDvpzl91TamEltBZJgCEw/s1600/Peggy%2B003.JPG">
            <a:extLst>
              <a:ext uri="{FF2B5EF4-FFF2-40B4-BE49-F238E27FC236}">
                <a16:creationId xmlns:a16="http://schemas.microsoft.com/office/drawing/2014/main" id="{6AA7A428-3D60-4241-959D-740E8B492804}"/>
              </a:ext>
            </a:extLst>
          </p:cNvPr>
          <p:cNvPicPr/>
          <p:nvPr/>
        </p:nvPicPr>
        <p:blipFill>
          <a:blip r:embed="rId3" cstate="print">
            <a:extLst>
              <a:ext uri="{28A0092B-C50C-407E-A947-70E740481C1C}">
                <a14:useLocalDpi xmlns:a14="http://schemas.microsoft.com/office/drawing/2010/main"/>
              </a:ext>
            </a:extLst>
          </a:blip>
          <a:srcRect/>
          <a:stretch>
            <a:fillRect/>
          </a:stretch>
        </p:blipFill>
        <p:spPr bwMode="auto">
          <a:xfrm>
            <a:off x="3706420" y="1276022"/>
            <a:ext cx="5437580" cy="3193508"/>
          </a:xfrm>
          <a:prstGeom prst="rect">
            <a:avLst/>
          </a:prstGeom>
          <a:noFill/>
          <a:ln>
            <a:noFill/>
          </a:ln>
        </p:spPr>
      </p:pic>
    </p:spTree>
    <p:extLst>
      <p:ext uri="{BB962C8B-B14F-4D97-AF65-F5344CB8AC3E}">
        <p14:creationId xmlns:p14="http://schemas.microsoft.com/office/powerpoint/2010/main" val="657124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A31BD5-8512-EF48-B0CB-088D2E745D6C}"/>
              </a:ext>
            </a:extLst>
          </p:cNvPr>
          <p:cNvPicPr/>
          <p:nvPr/>
        </p:nvPicPr>
        <p:blipFill rotWithShape="1">
          <a:blip r:embed="rId2" cstate="screen">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p:blipFill>
        <p:spPr bwMode="auto">
          <a:xfrm>
            <a:off x="192859" y="1310840"/>
            <a:ext cx="8951141" cy="2521819"/>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03659E38-B8B5-E74F-8473-62809D3C1F8B}"/>
              </a:ext>
            </a:extLst>
          </p:cNvPr>
          <p:cNvSpPr txBox="1"/>
          <p:nvPr/>
        </p:nvSpPr>
        <p:spPr>
          <a:xfrm>
            <a:off x="115503" y="4547200"/>
            <a:ext cx="6381549" cy="400110"/>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Mohamed Ahrif bin Punak and Dato’ Yahya bin Awalidin. </a:t>
            </a:r>
            <a:br>
              <a:rPr lang="en-AU" sz="1000" dirty="0">
                <a:latin typeface="Calibri" panose="020F0502020204030204" pitchFamily="34" charset="0"/>
                <a:cs typeface="Calibri" panose="020F0502020204030204" pitchFamily="34" charset="0"/>
              </a:rPr>
            </a:br>
            <a:r>
              <a:rPr lang="en-AU" sz="1000" dirty="0">
                <a:latin typeface="Calibri" panose="020F0502020204030204" pitchFamily="34" charset="0"/>
                <a:cs typeface="Calibri" panose="020F0502020204030204" pitchFamily="34" charset="0"/>
              </a:rPr>
              <a:t>House for Ungku Alee bin Ungku Chu at Telok Blanga, 1904. </a:t>
            </a:r>
            <a:r>
              <a:rPr lang="en-AU" sz="1000" i="1" dirty="0">
                <a:latin typeface="Calibri" panose="020F0502020204030204" pitchFamily="34" charset="0"/>
                <a:cs typeface="Calibri" panose="020F0502020204030204" pitchFamily="34" charset="0"/>
              </a:rPr>
              <a:t>National Archives of Singapore.</a:t>
            </a:r>
            <a:endParaRPr lang="en-AU" sz="1000" dirty="0">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FF618E1C-7894-A94E-A211-E8A049284AC7}"/>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10823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6">
            <a:extLst>
              <a:ext uri="{FF2B5EF4-FFF2-40B4-BE49-F238E27FC236}">
                <a16:creationId xmlns:a16="http://schemas.microsoft.com/office/drawing/2014/main" id="{80CCAACE-815D-4A79-875A-B7EFC28F7D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0" name="Rectangle 19">
            <a:extLst>
              <a:ext uri="{FF2B5EF4-FFF2-40B4-BE49-F238E27FC236}">
                <a16:creationId xmlns:a16="http://schemas.microsoft.com/office/drawing/2014/main" id="{E80227C2-78DB-724A-8FD8-0F9D0BCF550C}"/>
              </a:ext>
            </a:extLst>
          </p:cNvPr>
          <p:cNvSpPr/>
          <p:nvPr/>
        </p:nvSpPr>
        <p:spPr>
          <a:xfrm>
            <a:off x="0" y="1"/>
            <a:ext cx="5371414"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C:\Users\ASUS\AppData\Local\Microsoft\Windows\INetCache\Content.MSO\359C6CAA.tmp">
            <a:extLst>
              <a:ext uri="{FF2B5EF4-FFF2-40B4-BE49-F238E27FC236}">
                <a16:creationId xmlns:a16="http://schemas.microsoft.com/office/drawing/2014/main" id="{72CA8B33-1391-BE40-8DE5-D789718200C0}"/>
              </a:ext>
            </a:extLst>
          </p:cNvPr>
          <p:cNvPicPr/>
          <p:nvPr/>
        </p:nvPicPr>
        <p:blipFill rotWithShape="1">
          <a:blip r:embed="rId3" cstate="print">
            <a:extLst>
              <a:ext uri="{28A0092B-C50C-407E-A947-70E740481C1C}">
                <a14:useLocalDpi xmlns:a14="http://schemas.microsoft.com/office/drawing/2010/main"/>
              </a:ext>
            </a:extLst>
          </a:blip>
          <a:srcRect/>
          <a:stretch/>
        </p:blipFill>
        <p:spPr bwMode="auto">
          <a:xfrm>
            <a:off x="4086367" y="-1"/>
            <a:ext cx="5057633" cy="5143500"/>
          </a:xfrm>
          <a:prstGeom prst="rect">
            <a:avLst/>
          </a:prstGeom>
          <a:noFill/>
          <a:extLst>
            <a:ext uri="{53640926-AAD7-44D8-BBD7-CCE9431645EC}">
              <a14:shadowObscured xmlns:a14="http://schemas.microsoft.com/office/drawing/2010/main"/>
            </a:ext>
          </a:extLst>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0" y="805542"/>
            <a:ext cx="5063823" cy="3653187"/>
          </a:xfrm>
          <a:prstGeom prst="rect">
            <a:avLst/>
          </a:prstGeom>
        </p:spPr>
      </p:pic>
      <p:sp>
        <p:nvSpPr>
          <p:cNvPr id="12" name="AutoShape 4" descr="https://upload.wikimedia.org/wikipedia/commons/c/cb/The_Ceremony_of_Opening_London_Bridge%2C_August_1st_1831_%28BM_1880%2C1113.1588%29.jpg"/>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AU" sz="1350" dirty="0"/>
          </a:p>
        </p:txBody>
      </p:sp>
      <p:sp>
        <p:nvSpPr>
          <p:cNvPr id="18" name="TextBox 17">
            <a:extLst>
              <a:ext uri="{FF2B5EF4-FFF2-40B4-BE49-F238E27FC236}">
                <a16:creationId xmlns:a16="http://schemas.microsoft.com/office/drawing/2014/main" id="{0D415635-9F26-DA4E-B02F-08496DE4B0C2}"/>
              </a:ext>
            </a:extLst>
          </p:cNvPr>
          <p:cNvSpPr txBox="1"/>
          <p:nvPr/>
        </p:nvSpPr>
        <p:spPr>
          <a:xfrm>
            <a:off x="0" y="4547199"/>
            <a:ext cx="4086367" cy="400110"/>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Above: C.J. Kleingrothe, Sultan Abu Bakar Mosque, c. 1901</a:t>
            </a:r>
            <a:r>
              <a:rPr lang="en-AU" sz="1000" i="1" dirty="0">
                <a:latin typeface="Calibri" panose="020F0502020204030204" pitchFamily="34" charset="0"/>
                <a:cs typeface="Calibri" panose="020F0502020204030204" pitchFamily="34" charset="0"/>
              </a:rPr>
              <a:t>. KITLV.</a:t>
            </a:r>
            <a:br>
              <a:rPr lang="en-AU" sz="1000" i="1" dirty="0">
                <a:latin typeface="Calibri" panose="020F0502020204030204" pitchFamily="34" charset="0"/>
                <a:cs typeface="Calibri" panose="020F0502020204030204" pitchFamily="34" charset="0"/>
              </a:rPr>
            </a:br>
            <a:r>
              <a:rPr lang="en-AU" sz="1000" dirty="0">
                <a:latin typeface="Calibri" panose="020F0502020204030204" pitchFamily="34" charset="0"/>
                <a:cs typeface="Calibri" panose="020F0502020204030204" pitchFamily="34" charset="0"/>
              </a:rPr>
              <a:t>Right: Interior of the Sultan Abu Bakar Mosque, c. 1901. </a:t>
            </a:r>
            <a:r>
              <a:rPr lang="en-AU" sz="1000" i="1" dirty="0">
                <a:latin typeface="Calibri" panose="020F0502020204030204" pitchFamily="34" charset="0"/>
                <a:cs typeface="Calibri" panose="020F0502020204030204" pitchFamily="34" charset="0"/>
              </a:rPr>
              <a:t>KITLV.</a:t>
            </a:r>
            <a:endParaRPr lang="en-AU" sz="1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731628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146C453-3E48-1942-B753-D6BE6EBE547F}"/>
              </a:ext>
            </a:extLst>
          </p:cNvPr>
          <p:cNvSpPr txBox="1"/>
          <p:nvPr/>
        </p:nvSpPr>
        <p:spPr>
          <a:xfrm>
            <a:off x="0" y="4848594"/>
            <a:ext cx="5207267" cy="246221"/>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The Muar Mosque, designed by Sulaiman bin Haji Ilyas in 1924, with revisions by Stark &amp; McNeill.</a:t>
            </a:r>
          </a:p>
        </p:txBody>
      </p:sp>
      <p:sp>
        <p:nvSpPr>
          <p:cNvPr id="11" name="Rectangle 10">
            <a:extLst>
              <a:ext uri="{FF2B5EF4-FFF2-40B4-BE49-F238E27FC236}">
                <a16:creationId xmlns:a16="http://schemas.microsoft.com/office/drawing/2014/main" id="{98AE97EB-C8CC-5943-81F6-0CC1BF477325}"/>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building, indoor&#10;&#10;Description automatically generated">
            <a:extLst>
              <a:ext uri="{FF2B5EF4-FFF2-40B4-BE49-F238E27FC236}">
                <a16:creationId xmlns:a16="http://schemas.microsoft.com/office/drawing/2014/main" id="{F82311C1-3154-2241-80AD-A8024D420BA6}"/>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4016829" y="904775"/>
            <a:ext cx="5127171" cy="3845379"/>
          </a:xfrm>
          <a:prstGeom prst="rect">
            <a:avLst/>
          </a:prstGeom>
        </p:spPr>
      </p:pic>
      <p:pic>
        <p:nvPicPr>
          <p:cNvPr id="9" name="Picture 8" descr="A picture containing sky, outdoor, building&#10;&#10;Description automatically generated">
            <a:extLst>
              <a:ext uri="{FF2B5EF4-FFF2-40B4-BE49-F238E27FC236}">
                <a16:creationId xmlns:a16="http://schemas.microsoft.com/office/drawing/2014/main" id="{BE1B9EF8-FD48-B14B-A769-6B7948F66744}"/>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0" y="904775"/>
            <a:ext cx="4590703" cy="3845379"/>
          </a:xfrm>
          <a:prstGeom prst="rect">
            <a:avLst/>
          </a:prstGeom>
        </p:spPr>
      </p:pic>
    </p:spTree>
    <p:extLst>
      <p:ext uri="{BB962C8B-B14F-4D97-AF65-F5344CB8AC3E}">
        <p14:creationId xmlns:p14="http://schemas.microsoft.com/office/powerpoint/2010/main" val="2965025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2" y="1648602"/>
            <a:ext cx="5694235" cy="3007218"/>
          </a:xfrm>
        </p:spPr>
        <p:txBody>
          <a:bodyPr>
            <a:normAutofit lnSpcReduction="10000"/>
          </a:bodyPr>
          <a:lstStyle/>
          <a:p>
            <a:pPr algn="l"/>
            <a:r>
              <a:rPr lang="en-AU" dirty="0"/>
              <a:t>A hybrid style which emerged in the mid-nineteenth century, the product of colonial planning laws, a diverse Asian labour force, and the blending of styles.</a:t>
            </a:r>
          </a:p>
          <a:p>
            <a:pPr algn="l"/>
            <a:endParaRPr lang="en-AU" dirty="0"/>
          </a:p>
          <a:p>
            <a:pPr algn="l"/>
            <a:r>
              <a:rPr lang="en-AU" dirty="0"/>
              <a:t> ‘[A] sort of compromise between English and Chinese.’ </a:t>
            </a:r>
            <a:br>
              <a:rPr lang="en-AU" dirty="0"/>
            </a:br>
            <a:r>
              <a:rPr lang="en-AU" dirty="0"/>
              <a:t>– John Cameron (1865).</a:t>
            </a:r>
            <a:br>
              <a:rPr lang="en-AU" dirty="0"/>
            </a:br>
            <a:endParaRPr lang="en-AU" dirty="0"/>
          </a:p>
          <a:p>
            <a:pPr algn="l"/>
            <a:r>
              <a:rPr lang="en-AU" dirty="0"/>
              <a:t>‘The front rooms on the upper floor rest on pillars, and this results in a colonnade on both sides of every street, which is delightful to look at and filled with sights of everyday domestic life.’ – Herman Hesse (1911).</a:t>
            </a:r>
          </a:p>
          <a:p>
            <a:pPr algn="l"/>
            <a:endParaRPr lang="en-AU" dirty="0"/>
          </a:p>
        </p:txBody>
      </p:sp>
      <p:sp>
        <p:nvSpPr>
          <p:cNvPr id="9" name="Rectangle 8">
            <a:extLst>
              <a:ext uri="{FF2B5EF4-FFF2-40B4-BE49-F238E27FC236}">
                <a16:creationId xmlns:a16="http://schemas.microsoft.com/office/drawing/2014/main" id="{9B90BF8A-84A3-0942-BF7D-6308318B31B8}"/>
              </a:ext>
            </a:extLst>
          </p:cNvPr>
          <p:cNvSpPr/>
          <p:nvPr/>
        </p:nvSpPr>
        <p:spPr>
          <a:xfrm>
            <a:off x="-1" y="1"/>
            <a:ext cx="9144001"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829445"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Vernacular Classicism</a:t>
            </a:r>
            <a:endParaRPr lang="en-US" sz="2800" dirty="0">
              <a:solidFill>
                <a:schemeClr val="bg1"/>
              </a:solidFill>
            </a:endParaRPr>
          </a:p>
        </p:txBody>
      </p:sp>
      <p:sp>
        <p:nvSpPr>
          <p:cNvPr id="2" name="TextBox 1">
            <a:extLst>
              <a:ext uri="{FF2B5EF4-FFF2-40B4-BE49-F238E27FC236}">
                <a16:creationId xmlns:a16="http://schemas.microsoft.com/office/drawing/2014/main" id="{B2A8C091-9754-7C48-BDBD-DC7CC81856E1}"/>
              </a:ext>
            </a:extLst>
          </p:cNvPr>
          <p:cNvSpPr txBox="1"/>
          <p:nvPr/>
        </p:nvSpPr>
        <p:spPr>
          <a:xfrm>
            <a:off x="269243" y="4857919"/>
            <a:ext cx="6148552" cy="246221"/>
          </a:xfrm>
          <a:prstGeom prst="rect">
            <a:avLst/>
          </a:prstGeom>
          <a:noFill/>
        </p:spPr>
        <p:txBody>
          <a:bodyPr wrap="square" rtlCol="0">
            <a:spAutoFit/>
          </a:bodyPr>
          <a:lstStyle/>
          <a:p>
            <a:r>
              <a:rPr lang="en-US" sz="1000" dirty="0"/>
              <a:t>Shophouses in George Town, Penang, Malaysia. </a:t>
            </a:r>
            <a:r>
              <a:rPr lang="en-US" sz="1000" i="1" dirty="0"/>
              <a:t>Mark Lay.</a:t>
            </a:r>
            <a:endParaRPr lang="en-US" sz="1000" dirty="0"/>
          </a:p>
        </p:txBody>
      </p:sp>
      <p:pic>
        <p:nvPicPr>
          <p:cNvPr id="1030" name="Picture 6" descr="No photo description available.">
            <a:extLst>
              <a:ext uri="{FF2B5EF4-FFF2-40B4-BE49-F238E27FC236}">
                <a16:creationId xmlns:a16="http://schemas.microsoft.com/office/drawing/2014/main" id="{4905A11E-DCF7-EF4D-B8CF-3A0EA2849469}"/>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425746" y="-4872"/>
            <a:ext cx="2720974" cy="5143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6156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3811869" cy="3007218"/>
          </a:xfrm>
        </p:spPr>
        <p:txBody>
          <a:bodyPr>
            <a:normAutofit fontScale="92500" lnSpcReduction="10000"/>
          </a:bodyPr>
          <a:lstStyle/>
          <a:p>
            <a:pPr algn="l"/>
            <a:r>
              <a:rPr lang="en-AU" dirty="0"/>
              <a:t>Lee Kip Lin (1988) dubbed this style ‘coarsened classicism’, defined as an ‘ignorant [sic] application of the Orders and other classical elements’ by ‘local men who were untutored in the Classical Orders’. Lee describes this vernacular use of classical ornament as being ‘plagiarised freely’ from western sources. </a:t>
            </a:r>
            <a:br>
              <a:rPr lang="en-AU" dirty="0"/>
            </a:br>
            <a:br>
              <a:rPr lang="en-AU" dirty="0"/>
            </a:br>
            <a:r>
              <a:rPr lang="en-AU" dirty="0"/>
              <a:t>This idea of ‘plagiarism’ is echoed in Gretchen Liu’s influential monograph Pastel Portraits (1984), which describes vernacular builders as ‘freely plagiarising Western architectural motifs’. </a:t>
            </a:r>
          </a:p>
          <a:p>
            <a:pPr algn="l"/>
            <a:endParaRPr lang="en-AU" dirty="0"/>
          </a:p>
        </p:txBody>
      </p:sp>
      <p:sp>
        <p:nvSpPr>
          <p:cNvPr id="9" name="Rectangle 8">
            <a:extLst>
              <a:ext uri="{FF2B5EF4-FFF2-40B4-BE49-F238E27FC236}">
                <a16:creationId xmlns:a16="http://schemas.microsoft.com/office/drawing/2014/main" id="{9B90BF8A-84A3-0942-BF7D-6308318B31B8}"/>
              </a:ext>
            </a:extLst>
          </p:cNvPr>
          <p:cNvSpPr/>
          <p:nvPr/>
        </p:nvSpPr>
        <p:spPr>
          <a:xfrm>
            <a:off x="-1" y="1"/>
            <a:ext cx="9144001"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156956"/>
            <a:ext cx="3829445"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Re-thinking Malaya’s Vernacular Classicism</a:t>
            </a:r>
            <a:endParaRPr lang="en-US" sz="2800" dirty="0">
              <a:solidFill>
                <a:schemeClr val="bg1"/>
              </a:solidFill>
            </a:endParaRPr>
          </a:p>
        </p:txBody>
      </p:sp>
      <p:sp>
        <p:nvSpPr>
          <p:cNvPr id="2" name="TextBox 1">
            <a:extLst>
              <a:ext uri="{FF2B5EF4-FFF2-40B4-BE49-F238E27FC236}">
                <a16:creationId xmlns:a16="http://schemas.microsoft.com/office/drawing/2014/main" id="{B2A8C091-9754-7C48-BDBD-DC7CC81856E1}"/>
              </a:ext>
            </a:extLst>
          </p:cNvPr>
          <p:cNvSpPr txBox="1"/>
          <p:nvPr/>
        </p:nvSpPr>
        <p:spPr>
          <a:xfrm>
            <a:off x="269243" y="4857919"/>
            <a:ext cx="6148552" cy="246221"/>
          </a:xfrm>
          <a:prstGeom prst="rect">
            <a:avLst/>
          </a:prstGeom>
          <a:noFill/>
        </p:spPr>
        <p:txBody>
          <a:bodyPr wrap="square" rtlCol="0">
            <a:spAutoFit/>
          </a:bodyPr>
          <a:lstStyle/>
          <a:p>
            <a:r>
              <a:rPr lang="en-US" sz="1000" dirty="0"/>
              <a:t>An ornate shophouse in Kuala Pilah, Negeri Sembilan, Malaysia. </a:t>
            </a:r>
          </a:p>
        </p:txBody>
      </p:sp>
      <p:pic>
        <p:nvPicPr>
          <p:cNvPr id="7" name="Picture 2" descr="No photo description available.">
            <a:extLst>
              <a:ext uri="{FF2B5EF4-FFF2-40B4-BE49-F238E27FC236}">
                <a16:creationId xmlns:a16="http://schemas.microsoft.com/office/drawing/2014/main" id="{6B970740-0725-1C4A-9436-B17C7E482B55}"/>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5667322" y="0"/>
            <a:ext cx="3476678" cy="5143493"/>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9847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739888"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Ornamental Eclecticism</a:t>
            </a:r>
            <a:endParaRPr lang="en-US" sz="2800" dirty="0">
              <a:solidFill>
                <a:schemeClr val="bg1"/>
              </a:solidFill>
            </a:endParaRPr>
          </a:p>
        </p:txBody>
      </p:sp>
      <p:sp>
        <p:nvSpPr>
          <p:cNvPr id="2" name="TextBox 1">
            <a:extLst>
              <a:ext uri="{FF2B5EF4-FFF2-40B4-BE49-F238E27FC236}">
                <a16:creationId xmlns:a16="http://schemas.microsoft.com/office/drawing/2014/main" id="{B2A8C091-9754-7C48-BDBD-DC7CC81856E1}"/>
              </a:ext>
            </a:extLst>
          </p:cNvPr>
          <p:cNvSpPr txBox="1"/>
          <p:nvPr/>
        </p:nvSpPr>
        <p:spPr>
          <a:xfrm>
            <a:off x="269243" y="4857919"/>
            <a:ext cx="6148552" cy="246221"/>
          </a:xfrm>
          <a:prstGeom prst="rect">
            <a:avLst/>
          </a:prstGeom>
          <a:noFill/>
        </p:spPr>
        <p:txBody>
          <a:bodyPr wrap="square" rtlCol="0">
            <a:spAutoFit/>
          </a:bodyPr>
          <a:lstStyle/>
          <a:p>
            <a:r>
              <a:rPr lang="en-US" sz="1000" dirty="0"/>
              <a:t>Almeida &amp; Kassim. House for Hadjee Wahap, 1896. </a:t>
            </a:r>
            <a:r>
              <a:rPr lang="en-US" sz="1000" i="1" dirty="0"/>
              <a:t>National Archives of Singapore.</a:t>
            </a:r>
          </a:p>
        </p:txBody>
      </p:sp>
      <p:pic>
        <p:nvPicPr>
          <p:cNvPr id="12" name="Picture 6" descr="https://scontent-syd2-1.xx.fbcdn.net/v/t1.0-9/47300146_10156540225081638_4749229739036639232_n.jpg?_nc_cat=102&amp;_nc_sid=8bfeb9&amp;_nc_oc=AQlRMI2RUcXaVBwzEr9A9eEiGu7ZCXsFmP5Re2nhIolu5Uec6At0iQcnmnTqnZvSGxM&amp;_nc_ht=scontent-syd2-1.xx&amp;oh=6c401d26b8c6f24ef6ff201dc80e049b&amp;oe=5F002953">
            <a:extLst>
              <a:ext uri="{FF2B5EF4-FFF2-40B4-BE49-F238E27FC236}">
                <a16:creationId xmlns:a16="http://schemas.microsoft.com/office/drawing/2014/main" id="{2FB3B010-91C3-2143-AF6A-2BCBDD5CD7A2}"/>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998118" y="1062007"/>
            <a:ext cx="2547080" cy="223837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https://scontent-syd2-1.xx.fbcdn.net/v/t1.0-9/44171271_10156426807466638_5219042252902367232_o.jpg?_nc_cat=103&amp;_nc_sid=84a396&amp;_nc_oc=AQlCuQeVwnuMlEQZfLk2WexmrwskAnLkBuf1X27Yudhzcr_TvELUFdyNLx8eiVGLySM&amp;_nc_ht=scontent-syd2-1.xx&amp;oh=d2cf49123559514b893b2d95548b030a&amp;oe=5F001E37">
            <a:extLst>
              <a:ext uri="{FF2B5EF4-FFF2-40B4-BE49-F238E27FC236}">
                <a16:creationId xmlns:a16="http://schemas.microsoft.com/office/drawing/2014/main" id="{7CDF7671-B302-234C-99E4-735D35E7BC2F}"/>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1" y="1062007"/>
            <a:ext cx="3998119" cy="410798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E0E4402-87DC-8F45-AE72-0BD5637C6C0B}"/>
              </a:ext>
            </a:extLst>
          </p:cNvPr>
          <p:cNvSpPr txBox="1"/>
          <p:nvPr/>
        </p:nvSpPr>
        <p:spPr>
          <a:xfrm>
            <a:off x="0" y="4858851"/>
            <a:ext cx="3462567" cy="246221"/>
          </a:xfrm>
          <a:prstGeom prst="rect">
            <a:avLst/>
          </a:prstGeom>
          <a:noFill/>
        </p:spPr>
        <p:txBody>
          <a:bodyPr wrap="square" rtlCol="0">
            <a:spAutoFit/>
          </a:bodyPr>
          <a:lstStyle/>
          <a:p>
            <a:r>
              <a:rPr lang="en-AU" sz="1000" dirty="0">
                <a:solidFill>
                  <a:schemeClr val="bg1"/>
                </a:solidFill>
                <a:latin typeface="Calibri" panose="020F0502020204030204" pitchFamily="34" charset="0"/>
                <a:cs typeface="Calibri" panose="020F0502020204030204" pitchFamily="34" charset="0"/>
              </a:rPr>
              <a:t>Various shophouses in Singapore and Malaysia.</a:t>
            </a:r>
          </a:p>
        </p:txBody>
      </p:sp>
      <p:pic>
        <p:nvPicPr>
          <p:cNvPr id="4" name="Picture 3" descr="A picture containing text, road, outdoor, sky&#10;&#10;Description automatically generated">
            <a:extLst>
              <a:ext uri="{FF2B5EF4-FFF2-40B4-BE49-F238E27FC236}">
                <a16:creationId xmlns:a16="http://schemas.microsoft.com/office/drawing/2014/main" id="{5F5F571E-0094-6B4F-8927-5F185CC8C9F0}"/>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998119" y="3300383"/>
            <a:ext cx="2547080" cy="1869612"/>
          </a:xfrm>
          <a:prstGeom prst="rect">
            <a:avLst/>
          </a:prstGeom>
        </p:spPr>
      </p:pic>
      <p:pic>
        <p:nvPicPr>
          <p:cNvPr id="6" name="Picture 5" descr="A green building with a statue on top&#10;&#10;Description automatically generated with low confidence">
            <a:extLst>
              <a:ext uri="{FF2B5EF4-FFF2-40B4-BE49-F238E27FC236}">
                <a16:creationId xmlns:a16="http://schemas.microsoft.com/office/drawing/2014/main" id="{D8485DB7-1695-FD49-9E0B-1414BA520B63}"/>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6545197" y="1062008"/>
            <a:ext cx="2598803" cy="2797106"/>
          </a:xfrm>
          <a:prstGeom prst="rect">
            <a:avLst/>
          </a:prstGeom>
        </p:spPr>
      </p:pic>
      <p:pic>
        <p:nvPicPr>
          <p:cNvPr id="8" name="Picture 7" descr="A picture containing text, sky, outdoor&#10;&#10;Description automatically generated">
            <a:extLst>
              <a:ext uri="{FF2B5EF4-FFF2-40B4-BE49-F238E27FC236}">
                <a16:creationId xmlns:a16="http://schemas.microsoft.com/office/drawing/2014/main" id="{E43AE6E9-9F23-7C44-9CBF-48A10B90240D}"/>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l="-2"/>
          <a:stretch/>
        </p:blipFill>
        <p:spPr>
          <a:xfrm rot="5400000">
            <a:off x="6698406" y="2724400"/>
            <a:ext cx="2292385" cy="2598806"/>
          </a:xfrm>
          <a:prstGeom prst="rect">
            <a:avLst/>
          </a:prstGeom>
        </p:spPr>
      </p:pic>
    </p:spTree>
    <p:extLst>
      <p:ext uri="{BB962C8B-B14F-4D97-AF65-F5344CB8AC3E}">
        <p14:creationId xmlns:p14="http://schemas.microsoft.com/office/powerpoint/2010/main" val="27892543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865387" y="0"/>
            <a:ext cx="3303641" cy="2407674"/>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788740" y="2088906"/>
            <a:ext cx="3377382" cy="2415049"/>
          </a:xfrm>
          <a:prstGeom prst="rect">
            <a:avLst/>
          </a:prstGeom>
        </p:spPr>
      </p:pic>
      <p:sp>
        <p:nvSpPr>
          <p:cNvPr id="7" name="TextBox 6"/>
          <p:cNvSpPr txBox="1"/>
          <p:nvPr/>
        </p:nvSpPr>
        <p:spPr>
          <a:xfrm>
            <a:off x="-7374" y="4720627"/>
            <a:ext cx="8767916" cy="415498"/>
          </a:xfrm>
          <a:prstGeom prst="rect">
            <a:avLst/>
          </a:prstGeom>
          <a:noFill/>
        </p:spPr>
        <p:txBody>
          <a:bodyPr wrap="square" rtlCol="0">
            <a:spAutoFit/>
          </a:bodyPr>
          <a:lstStyle/>
          <a:p>
            <a:r>
              <a:rPr lang="en-AU" sz="1000" dirty="0">
                <a:latin typeface="Calibri" panose="020F0502020204030204" pitchFamily="34" charset="0"/>
                <a:cs typeface="Calibri" panose="020F0502020204030204" pitchFamily="34" charset="0"/>
              </a:rPr>
              <a:t>Shophouses in Muar designed by H. Ahmad for Chinese clients between 1927 and 1930. </a:t>
            </a:r>
            <a:br>
              <a:rPr lang="en-AU" sz="1000" dirty="0">
                <a:latin typeface="Calibri" panose="020F0502020204030204" pitchFamily="34" charset="0"/>
                <a:cs typeface="Calibri" panose="020F0502020204030204" pitchFamily="34" charset="0"/>
              </a:rPr>
            </a:br>
            <a:r>
              <a:rPr lang="en-AU" sz="1000" dirty="0">
                <a:latin typeface="Calibri" panose="020F0502020204030204" pitchFamily="34" charset="0"/>
                <a:cs typeface="Calibri" panose="020F0502020204030204" pitchFamily="34" charset="0"/>
              </a:rPr>
              <a:t>Elevation drawing 1929, </a:t>
            </a:r>
            <a:r>
              <a:rPr lang="en-AU" sz="1000" i="1" dirty="0">
                <a:latin typeface="Calibri" panose="020F0502020204030204" pitchFamily="34" charset="0"/>
                <a:cs typeface="Calibri" panose="020F0502020204030204" pitchFamily="34" charset="0"/>
              </a:rPr>
              <a:t>Arkib Negara Malaysia.</a:t>
            </a:r>
            <a:endParaRPr lang="en-AU" sz="1000" dirty="0">
              <a:latin typeface="Calibri" panose="020F0502020204030204" pitchFamily="34" charset="0"/>
              <a:cs typeface="Calibri" panose="020F0502020204030204" pitchFamily="34" charset="0"/>
            </a:endParaRPr>
          </a:p>
        </p:txBody>
      </p:sp>
      <p:pic>
        <p:nvPicPr>
          <p:cNvPr id="10" name="Picture 9"/>
          <p:cNvPicPr/>
          <p:nvPr/>
        </p:nvPicPr>
        <p:blipFill rotWithShape="1">
          <a:blip r:embed="rId4" cstate="print">
            <a:extLst>
              <a:ext uri="{28A0092B-C50C-407E-A947-70E740481C1C}">
                <a14:useLocalDpi xmlns:a14="http://schemas.microsoft.com/office/drawing/2010/main"/>
              </a:ext>
            </a:extLst>
          </a:blip>
          <a:srcRect/>
          <a:stretch/>
        </p:blipFill>
        <p:spPr bwMode="auto">
          <a:xfrm>
            <a:off x="-7374" y="-1093"/>
            <a:ext cx="6251581" cy="4505047"/>
          </a:xfrm>
          <a:prstGeom prst="rect">
            <a:avLst/>
          </a:prstGeom>
          <a:noFill/>
        </p:spPr>
      </p:pic>
    </p:spTree>
    <p:extLst>
      <p:ext uri="{BB962C8B-B14F-4D97-AF65-F5344CB8AC3E}">
        <p14:creationId xmlns:p14="http://schemas.microsoft.com/office/powerpoint/2010/main" val="183566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F7859-6747-B14D-B8E8-970B73A4E1AB}"/>
              </a:ext>
            </a:extLst>
          </p:cNvPr>
          <p:cNvSpPr>
            <a:spLocks noGrp="1"/>
          </p:cNvSpPr>
          <p:nvPr>
            <p:ph type="title"/>
          </p:nvPr>
        </p:nvSpPr>
        <p:spPr/>
        <p:txBody>
          <a:bodyPr/>
          <a:lstStyle/>
          <a:p>
            <a:endParaRPr lang="en-US" dirty="0"/>
          </a:p>
        </p:txBody>
      </p:sp>
      <p:sp>
        <p:nvSpPr>
          <p:cNvPr id="4" name="Rectangle 3">
            <a:extLst>
              <a:ext uri="{FF2B5EF4-FFF2-40B4-BE49-F238E27FC236}">
                <a16:creationId xmlns:a16="http://schemas.microsoft.com/office/drawing/2014/main" id="{AD6A3AA4-AF17-5E4F-83C4-49BFF84D5879}"/>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Content Placeholder 5" descr="A picture containing road, outdoor, street&#10;&#10;Description automatically generated">
            <a:extLst>
              <a:ext uri="{FF2B5EF4-FFF2-40B4-BE49-F238E27FC236}">
                <a16:creationId xmlns:a16="http://schemas.microsoft.com/office/drawing/2014/main" id="{994D309D-412C-4B4E-85EF-A3D848205A22}"/>
              </a:ext>
            </a:extLst>
          </p:cNvPr>
          <p:cNvPicPr>
            <a:picLocks noGrp="1" noChangeAspect="1"/>
          </p:cNvPicPr>
          <p:nvPr>
            <p:ph idx="1"/>
          </p:nvPr>
        </p:nvPicPr>
        <p:blipFill rotWithShape="1">
          <a:blip r:embed="rId2" cstate="print">
            <a:extLst>
              <a:ext uri="{BEBA8EAE-BF5A-486C-A8C5-ECC9F3942E4B}">
                <a14:imgProps xmlns:a14="http://schemas.microsoft.com/office/drawing/2010/main">
                  <a14:imgLayer r:embed="rId3">
                    <a14:imgEffect>
                      <a14:brightnessContrast bright="5000"/>
                    </a14:imgEffect>
                  </a14:imgLayer>
                </a14:imgProps>
              </a:ext>
              <a:ext uri="{28A0092B-C50C-407E-A947-70E740481C1C}">
                <a14:useLocalDpi xmlns:a14="http://schemas.microsoft.com/office/drawing/2010/main"/>
              </a:ext>
            </a:extLst>
          </a:blip>
          <a:srcRect/>
          <a:stretch/>
        </p:blipFill>
        <p:spPr>
          <a:xfrm>
            <a:off x="0" y="846873"/>
            <a:ext cx="4392891" cy="4296625"/>
          </a:xfrm>
        </p:spPr>
      </p:pic>
      <p:pic>
        <p:nvPicPr>
          <p:cNvPr id="8" name="Picture 7" descr="A picture containing building, outdoor, old, stone&#10;&#10;Description automatically generated">
            <a:extLst>
              <a:ext uri="{FF2B5EF4-FFF2-40B4-BE49-F238E27FC236}">
                <a16:creationId xmlns:a16="http://schemas.microsoft.com/office/drawing/2014/main" id="{FB811093-1DAF-464D-A13F-29A6D9DC34C2}"/>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9000"/>
                    </a14:imgEffect>
                  </a14:imgLayer>
                </a14:imgProps>
              </a:ext>
              <a:ext uri="{28A0092B-C50C-407E-A947-70E740481C1C}">
                <a14:useLocalDpi xmlns:a14="http://schemas.microsoft.com/office/drawing/2010/main"/>
              </a:ext>
            </a:extLst>
          </a:blip>
          <a:stretch>
            <a:fillRect/>
          </a:stretch>
        </p:blipFill>
        <p:spPr>
          <a:xfrm>
            <a:off x="4392891" y="0"/>
            <a:ext cx="4751109" cy="3563332"/>
          </a:xfrm>
          <a:prstGeom prst="rect">
            <a:avLst/>
          </a:prstGeom>
        </p:spPr>
      </p:pic>
      <p:sp>
        <p:nvSpPr>
          <p:cNvPr id="9" name="TextBox 8">
            <a:extLst>
              <a:ext uri="{FF2B5EF4-FFF2-40B4-BE49-F238E27FC236}">
                <a16:creationId xmlns:a16="http://schemas.microsoft.com/office/drawing/2014/main" id="{FF8C8323-9B76-A14C-B4BC-6C378E3B8CFB}"/>
              </a:ext>
            </a:extLst>
          </p:cNvPr>
          <p:cNvSpPr txBox="1"/>
          <p:nvPr/>
        </p:nvSpPr>
        <p:spPr>
          <a:xfrm>
            <a:off x="4392891" y="3637120"/>
            <a:ext cx="3502755" cy="400110"/>
          </a:xfrm>
          <a:prstGeom prst="rect">
            <a:avLst/>
          </a:prstGeom>
          <a:noFill/>
        </p:spPr>
        <p:txBody>
          <a:bodyPr wrap="square" rtlCol="0">
            <a:spAutoFit/>
          </a:bodyPr>
          <a:lstStyle/>
          <a:p>
            <a:r>
              <a:rPr lang="en-US" sz="1000" dirty="0"/>
              <a:t>A row of shophouses constructed in 1919 in the rural town of Johol, Negeri Sembilan, Malaysia.</a:t>
            </a:r>
          </a:p>
        </p:txBody>
      </p:sp>
    </p:spTree>
    <p:extLst>
      <p:ext uri="{BB962C8B-B14F-4D97-AF65-F5344CB8AC3E}">
        <p14:creationId xmlns:p14="http://schemas.microsoft.com/office/powerpoint/2010/main" val="39580040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90BF8A-84A3-0942-BF7D-6308318B31B8}"/>
              </a:ext>
            </a:extLst>
          </p:cNvPr>
          <p:cNvSpPr/>
          <p:nvPr/>
        </p:nvSpPr>
        <p:spPr>
          <a:xfrm>
            <a:off x="-1" y="1"/>
            <a:ext cx="9144001"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156956"/>
            <a:ext cx="4574775"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From Art Deco to Modernism</a:t>
            </a:r>
            <a:endParaRPr lang="en-US" sz="2800" dirty="0">
              <a:solidFill>
                <a:schemeClr val="bg1"/>
              </a:solidFill>
            </a:endParaRPr>
          </a:p>
        </p:txBody>
      </p:sp>
      <p:sp>
        <p:nvSpPr>
          <p:cNvPr id="5" name="Subtitle 4">
            <a:extLst>
              <a:ext uri="{FF2B5EF4-FFF2-40B4-BE49-F238E27FC236}">
                <a16:creationId xmlns:a16="http://schemas.microsoft.com/office/drawing/2014/main" id="{05CD48E8-AC28-8B47-916D-54D0B85B5486}"/>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id="{38B39C74-1747-554A-A152-EAF7314EF782}"/>
              </a:ext>
            </a:extLst>
          </p:cNvPr>
          <p:cNvPicPr/>
          <p:nvPr/>
        </p:nvPicPr>
        <p:blipFill>
          <a:blip r:embed="rId3">
            <a:grayscl/>
            <a:extLst>
              <a:ext uri="{BEBA8EAE-BF5A-486C-A8C5-ECC9F3942E4B}">
                <a14:imgProps xmlns:a14="http://schemas.microsoft.com/office/drawing/2010/main">
                  <a14:imgLayer r:embed="rId4">
                    <a14:imgEffect>
                      <a14:sharpenSoften amount="50000"/>
                    </a14:imgEffect>
                    <a14:imgEffect>
                      <a14:colorTemperature colorTemp="7200"/>
                    </a14:imgEffect>
                    <a14:imgEffect>
                      <a14:brightnessContrast contrast="20000"/>
                    </a14:imgEffect>
                  </a14:imgLayer>
                </a14:imgProps>
              </a:ext>
              <a:ext uri="{28A0092B-C50C-407E-A947-70E740481C1C}">
                <a14:useLocalDpi xmlns:a14="http://schemas.microsoft.com/office/drawing/2010/main"/>
              </a:ext>
            </a:extLst>
          </a:blip>
          <a:srcRect/>
          <a:stretch>
            <a:fillRect/>
          </a:stretch>
        </p:blipFill>
        <p:spPr bwMode="auto">
          <a:xfrm rot="-168745">
            <a:off x="70865" y="1325332"/>
            <a:ext cx="2408661" cy="2947670"/>
          </a:xfrm>
          <a:prstGeom prst="rect">
            <a:avLst/>
          </a:prstGeom>
          <a:noFill/>
        </p:spPr>
      </p:pic>
      <p:pic>
        <p:nvPicPr>
          <p:cNvPr id="12" name="Picture 2" descr="Stand-out tower, Home &amp; Design News &amp; Top Stories - The Straits Times">
            <a:extLst>
              <a:ext uri="{FF2B5EF4-FFF2-40B4-BE49-F238E27FC236}">
                <a16:creationId xmlns:a16="http://schemas.microsoft.com/office/drawing/2014/main" id="{A809F8EF-3874-2242-A5B5-1A2B9296CFC0}"/>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7038975" y="1263264"/>
            <a:ext cx="2009775" cy="301415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9FF0190A-0426-8648-8C94-201AFCF2E23A}"/>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sharpenSoften amount="25000"/>
                    </a14:imgEffect>
                    <a14:imgEffect>
                      <a14:colorTemperature colorTemp="8800"/>
                    </a14:imgEffect>
                  </a14:imgLayer>
                </a14:imgProps>
              </a:ext>
              <a:ext uri="{28A0092B-C50C-407E-A947-70E740481C1C}">
                <a14:useLocalDpi xmlns:a14="http://schemas.microsoft.com/office/drawing/2010/main"/>
              </a:ext>
            </a:extLst>
          </a:blip>
          <a:srcRect/>
          <a:stretch/>
        </p:blipFill>
        <p:spPr>
          <a:xfrm>
            <a:off x="2669454" y="1268014"/>
            <a:ext cx="4250459" cy="3009403"/>
          </a:xfrm>
          <a:prstGeom prst="rect">
            <a:avLst/>
          </a:prstGeom>
        </p:spPr>
      </p:pic>
      <p:sp>
        <p:nvSpPr>
          <p:cNvPr id="6" name="Rectangle 5">
            <a:extLst>
              <a:ext uri="{FF2B5EF4-FFF2-40B4-BE49-F238E27FC236}">
                <a16:creationId xmlns:a16="http://schemas.microsoft.com/office/drawing/2014/main" id="{0FE72FB8-45CE-AA48-B385-D24A8519DE7F}"/>
              </a:ext>
            </a:extLst>
          </p:cNvPr>
          <p:cNvSpPr/>
          <p:nvPr/>
        </p:nvSpPr>
        <p:spPr>
          <a:xfrm>
            <a:off x="73518" y="4589501"/>
            <a:ext cx="6750771" cy="553998"/>
          </a:xfrm>
          <a:prstGeom prst="rect">
            <a:avLst/>
          </a:prstGeom>
        </p:spPr>
        <p:txBody>
          <a:bodyPr wrap="square">
            <a:spAutoFit/>
          </a:bodyPr>
          <a:lstStyle/>
          <a:p>
            <a:r>
              <a:rPr lang="en-AU" sz="1000" dirty="0"/>
              <a:t>Left: Two shophouses by Ho Kwong Yew for Mrs Lee Kong Chian, 1937. </a:t>
            </a:r>
            <a:r>
              <a:rPr lang="en-AU" sz="1000" i="1" dirty="0"/>
              <a:t>NAS.</a:t>
            </a:r>
            <a:br>
              <a:rPr lang="en-AU" sz="1000" dirty="0"/>
            </a:br>
            <a:r>
              <a:rPr lang="en-AU" sz="1000" i="1" dirty="0"/>
              <a:t>Middle: </a:t>
            </a:r>
            <a:r>
              <a:rPr lang="en-AU" sz="1000" dirty="0"/>
              <a:t>Shophouse by Ho Kwong Yew for Ho Yee Onn, 1938. </a:t>
            </a:r>
            <a:r>
              <a:rPr lang="en-AU" sz="1000" i="1" dirty="0"/>
              <a:t>NAS.</a:t>
            </a:r>
            <a:br>
              <a:rPr lang="en-AU" sz="1000" dirty="0"/>
            </a:br>
            <a:r>
              <a:rPr lang="en-AU" sz="1000" i="1" dirty="0"/>
              <a:t>Right: </a:t>
            </a:r>
            <a:r>
              <a:rPr lang="en-AU" sz="1000" dirty="0"/>
              <a:t>Photograph of the Ho Yee Onn shophouse. </a:t>
            </a:r>
            <a:r>
              <a:rPr lang="en-AU" sz="1000" i="1" dirty="0"/>
              <a:t>Straits Times.</a:t>
            </a:r>
          </a:p>
        </p:txBody>
      </p:sp>
    </p:spTree>
    <p:extLst>
      <p:ext uri="{BB962C8B-B14F-4D97-AF65-F5344CB8AC3E}">
        <p14:creationId xmlns:p14="http://schemas.microsoft.com/office/powerpoint/2010/main" val="10289427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3" cstate="print">
            <a:extLst>
              <a:ext uri="{28A0092B-C50C-407E-A947-70E740481C1C}">
                <a14:useLocalDpi xmlns:a14="http://schemas.microsoft.com/office/drawing/2010/main"/>
              </a:ext>
            </a:extLst>
          </a:blip>
          <a:srcRect/>
          <a:stretch/>
        </p:blipFill>
        <p:spPr bwMode="auto">
          <a:xfrm>
            <a:off x="-1" y="0"/>
            <a:ext cx="5220930" cy="2267598"/>
          </a:xfrm>
          <a:prstGeom prst="rect">
            <a:avLst/>
          </a:prstGeom>
          <a:noFill/>
          <a:ln>
            <a:noFill/>
          </a:ln>
          <a:extLst>
            <a:ext uri="{53640926-AAD7-44D8-BBD7-CCE9431645EC}">
              <a14:shadowObscured xmlns:a14="http://schemas.microsoft.com/office/drawing/2010/main"/>
            </a:ext>
          </a:extLst>
        </p:spPr>
      </p:pic>
      <p:pic>
        <p:nvPicPr>
          <p:cNvPr id="6" name="Picture 5"/>
          <p:cNvPicPr/>
          <p:nvPr/>
        </p:nvPicPr>
        <p:blipFill>
          <a:blip r:embed="rId4">
            <a:extLst>
              <a:ext uri="{28A0092B-C50C-407E-A947-70E740481C1C}">
                <a14:useLocalDpi xmlns:a14="http://schemas.microsoft.com/office/drawing/2010/main"/>
              </a:ext>
            </a:extLst>
          </a:blip>
          <a:srcRect/>
          <a:stretch>
            <a:fillRect/>
          </a:stretch>
        </p:blipFill>
        <p:spPr bwMode="auto">
          <a:xfrm>
            <a:off x="4927707" y="0"/>
            <a:ext cx="4216293" cy="2627318"/>
          </a:xfrm>
          <a:prstGeom prst="rect">
            <a:avLst/>
          </a:prstGeom>
          <a:noFill/>
          <a:ln>
            <a:noFill/>
          </a:ln>
        </p:spPr>
      </p:pic>
      <p:pic>
        <p:nvPicPr>
          <p:cNvPr id="2050" name="Picture 2" descr="Medan Pasar bus hub Wikipedia - induced.info"/>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 y="2271570"/>
            <a:ext cx="4927708" cy="28719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a:blip r:embed="rId6">
            <a:extLst>
              <a:ext uri="{28A0092B-C50C-407E-A947-70E740481C1C}">
                <a14:useLocalDpi xmlns:a14="http://schemas.microsoft.com/office/drawing/2010/main"/>
              </a:ext>
            </a:extLst>
          </a:blip>
          <a:srcRect/>
          <a:stretch>
            <a:fillRect/>
          </a:stretch>
        </p:blipFill>
        <p:spPr bwMode="auto">
          <a:xfrm>
            <a:off x="4927707" y="2440858"/>
            <a:ext cx="4216293" cy="2706614"/>
          </a:xfrm>
          <a:prstGeom prst="rect">
            <a:avLst/>
          </a:prstGeom>
          <a:noFill/>
          <a:ln>
            <a:noFill/>
          </a:ln>
        </p:spPr>
      </p:pic>
      <p:pic>
        <p:nvPicPr>
          <p:cNvPr id="2052" name="Picture 4" descr="https://i.ebayimg.com/images/g/wQsAAOSwTlVeba63/s-l1600.jpg"/>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3613355" y="1133799"/>
            <a:ext cx="1909916" cy="3061281"/>
          </a:xfrm>
          <a:prstGeom prst="rect">
            <a:avLst/>
          </a:prstGeom>
          <a:noFill/>
          <a:ln w="5715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77987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90BF8A-84A3-0942-BF7D-6308318B31B8}"/>
              </a:ext>
            </a:extLst>
          </p:cNvPr>
          <p:cNvSpPr/>
          <p:nvPr/>
        </p:nvSpPr>
        <p:spPr>
          <a:xfrm>
            <a:off x="-1" y="1"/>
            <a:ext cx="9144001"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FE72FB8-45CE-AA48-B385-D24A8519DE7F}"/>
              </a:ext>
            </a:extLst>
          </p:cNvPr>
          <p:cNvSpPr/>
          <p:nvPr/>
        </p:nvSpPr>
        <p:spPr>
          <a:xfrm>
            <a:off x="251668" y="4560384"/>
            <a:ext cx="5194976" cy="400110"/>
          </a:xfrm>
          <a:prstGeom prst="rect">
            <a:avLst/>
          </a:prstGeom>
        </p:spPr>
        <p:txBody>
          <a:bodyPr wrap="square">
            <a:spAutoFit/>
          </a:bodyPr>
          <a:lstStyle/>
          <a:p>
            <a:r>
              <a:rPr lang="en-AU" sz="1000" dirty="0"/>
              <a:t>Above: Photograph of the China Building circa 1950. </a:t>
            </a:r>
            <a:r>
              <a:rPr lang="en-AU" sz="1000" i="1" dirty="0"/>
              <a:t>National Library Board, Singapore.</a:t>
            </a:r>
            <a:br>
              <a:rPr lang="en-AU" sz="1000" i="1" dirty="0"/>
            </a:br>
            <a:r>
              <a:rPr lang="en-AU" sz="1000" dirty="0"/>
              <a:t>Right: Keys &amp; Dowdeswell. Elevation, China Building. 1929. </a:t>
            </a:r>
            <a:r>
              <a:rPr lang="en-AU" sz="1000" i="1" dirty="0"/>
              <a:t>National Archives of Singapore.</a:t>
            </a:r>
          </a:p>
        </p:txBody>
      </p:sp>
      <p:pic>
        <p:nvPicPr>
          <p:cNvPr id="14" name="Picture 13">
            <a:extLst>
              <a:ext uri="{FF2B5EF4-FFF2-40B4-BE49-F238E27FC236}">
                <a16:creationId xmlns:a16="http://schemas.microsoft.com/office/drawing/2014/main" id="{84AEBD45-0FEF-424C-8CD0-ABA1FBD6BB29}"/>
              </a:ext>
            </a:extLst>
          </p:cNvPr>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280442" y="568464"/>
            <a:ext cx="5354002" cy="3991920"/>
          </a:xfrm>
          <a:prstGeom prst="rect">
            <a:avLst/>
          </a:prstGeom>
          <a:noFill/>
          <a:ln>
            <a:noFill/>
          </a:ln>
        </p:spPr>
      </p:pic>
      <p:pic>
        <p:nvPicPr>
          <p:cNvPr id="15" name="Picture 14">
            <a:extLst>
              <a:ext uri="{FF2B5EF4-FFF2-40B4-BE49-F238E27FC236}">
                <a16:creationId xmlns:a16="http://schemas.microsoft.com/office/drawing/2014/main" id="{054F7296-EF44-C84C-B53F-6B19F0769B92}"/>
              </a:ext>
            </a:extLst>
          </p:cNvPr>
          <p:cNvPicPr/>
          <p:nvPr/>
        </p:nvPicPr>
        <p:blipFill rotWithShape="1">
          <a:blip r:embed="rId5" cstate="print">
            <a:extLst>
              <a:ext uri="{BEBA8EAE-BF5A-486C-A8C5-ECC9F3942E4B}">
                <a14:imgProps xmlns:a14="http://schemas.microsoft.com/office/drawing/2010/main">
                  <a14:imgLayer r:embed="rId6">
                    <a14:imgEffect>
                      <a14:colorTemperature colorTemp="72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bwMode="auto">
          <a:xfrm rot="5400000">
            <a:off x="4922237" y="903485"/>
            <a:ext cx="5143500" cy="334348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58911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90BF8A-84A3-0942-BF7D-6308318B31B8}"/>
              </a:ext>
            </a:extLst>
          </p:cNvPr>
          <p:cNvSpPr/>
          <p:nvPr/>
        </p:nvSpPr>
        <p:spPr>
          <a:xfrm>
            <a:off x="-1" y="1"/>
            <a:ext cx="9144001"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156956"/>
            <a:ext cx="4574775"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800" b="1" dirty="0">
                <a:solidFill>
                  <a:schemeClr val="bg1"/>
                </a:solidFill>
              </a:rPr>
              <a:t>Decline and Fall</a:t>
            </a:r>
            <a:endParaRPr lang="en-US" sz="2800" dirty="0">
              <a:solidFill>
                <a:schemeClr val="bg1"/>
              </a:solidFill>
            </a:endParaRPr>
          </a:p>
        </p:txBody>
      </p:sp>
      <p:sp>
        <p:nvSpPr>
          <p:cNvPr id="6" name="Rectangle 5">
            <a:extLst>
              <a:ext uri="{FF2B5EF4-FFF2-40B4-BE49-F238E27FC236}">
                <a16:creationId xmlns:a16="http://schemas.microsoft.com/office/drawing/2014/main" id="{0FE72FB8-45CE-AA48-B385-D24A8519DE7F}"/>
              </a:ext>
            </a:extLst>
          </p:cNvPr>
          <p:cNvSpPr/>
          <p:nvPr/>
        </p:nvSpPr>
        <p:spPr>
          <a:xfrm>
            <a:off x="3848181" y="4589501"/>
            <a:ext cx="5057280" cy="400110"/>
          </a:xfrm>
          <a:prstGeom prst="rect">
            <a:avLst/>
          </a:prstGeom>
        </p:spPr>
        <p:txBody>
          <a:bodyPr wrap="square">
            <a:spAutoFit/>
          </a:bodyPr>
          <a:lstStyle/>
          <a:p>
            <a:r>
              <a:rPr lang="en-AU" sz="1000" dirty="0">
                <a:latin typeface="Calibri" panose="020F0502020204030204" pitchFamily="34" charset="0"/>
                <a:cs typeface="Calibri" panose="020F0502020204030204" pitchFamily="34" charset="0"/>
              </a:rPr>
              <a:t>George Sturrock &amp; Frank Dorrington Ward. ‘Supreme Court. New Building.’ 1934. </a:t>
            </a:r>
            <a:r>
              <a:rPr lang="en-AU" sz="1000" i="1" dirty="0">
                <a:latin typeface="Calibri" panose="020F0502020204030204" pitchFamily="34" charset="0"/>
                <a:cs typeface="Calibri" panose="020F0502020204030204" pitchFamily="34" charset="0"/>
              </a:rPr>
              <a:t>NAUK.</a:t>
            </a:r>
          </a:p>
          <a:p>
            <a:endParaRPr lang="en-AU" sz="1000" dirty="0">
              <a:latin typeface="Calibri" panose="020F0502020204030204" pitchFamily="34" charset="0"/>
              <a:cs typeface="Calibri" panose="020F0502020204030204" pitchFamily="34" charset="0"/>
            </a:endParaRPr>
          </a:p>
        </p:txBody>
      </p:sp>
      <p:pic>
        <p:nvPicPr>
          <p:cNvPr id="14" name="Picture 13">
            <a:extLst>
              <a:ext uri="{FF2B5EF4-FFF2-40B4-BE49-F238E27FC236}">
                <a16:creationId xmlns:a16="http://schemas.microsoft.com/office/drawing/2014/main" id="{6B249CA7-802E-5843-A762-B05295B8162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848181" y="1285518"/>
            <a:ext cx="5295820" cy="3303983"/>
          </a:xfrm>
          <a:prstGeom prst="rect">
            <a:avLst/>
          </a:prstGeom>
        </p:spPr>
      </p:pic>
      <p:sp>
        <p:nvSpPr>
          <p:cNvPr id="15" name="Content Placeholder 2">
            <a:extLst>
              <a:ext uri="{FF2B5EF4-FFF2-40B4-BE49-F238E27FC236}">
                <a16:creationId xmlns:a16="http://schemas.microsoft.com/office/drawing/2014/main" id="{E687AA9C-DFBB-F241-9F1E-2E11EF0114AE}"/>
              </a:ext>
            </a:extLst>
          </p:cNvPr>
          <p:cNvSpPr txBox="1">
            <a:spLocks/>
          </p:cNvSpPr>
          <p:nvPr/>
        </p:nvSpPr>
        <p:spPr>
          <a:xfrm>
            <a:off x="238539" y="1599806"/>
            <a:ext cx="3609642" cy="3263504"/>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AU" dirty="0"/>
              <a:t>Singapore’s New Supreme Court, alongside the recently completed Municipal Buildings, was envisioned as a rebuilding of Empress place. </a:t>
            </a:r>
            <a:br>
              <a:rPr lang="en-AU" dirty="0"/>
            </a:br>
            <a:br>
              <a:rPr lang="en-AU" dirty="0"/>
            </a:br>
            <a:r>
              <a:rPr lang="en-AU" dirty="0"/>
              <a:t>The rebuilt Padang, lined with grand classical monuments,  would be the culmination of British imperial urbanism in Southeast Asia.</a:t>
            </a:r>
          </a:p>
        </p:txBody>
      </p:sp>
    </p:spTree>
    <p:extLst>
      <p:ext uri="{BB962C8B-B14F-4D97-AF65-F5344CB8AC3E}">
        <p14:creationId xmlns:p14="http://schemas.microsoft.com/office/powerpoint/2010/main" val="39758272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photo, old&#10;&#10;Description automatically generated">
            <a:extLst>
              <a:ext uri="{FF2B5EF4-FFF2-40B4-BE49-F238E27FC236}">
                <a16:creationId xmlns:a16="http://schemas.microsoft.com/office/drawing/2014/main" id="{026379A2-7F51-D54D-AE8B-FFEE1BE840C5}"/>
              </a:ext>
            </a:extLst>
          </p:cNvPr>
          <p:cNvPicPr/>
          <p:nvPr/>
        </p:nvPicPr>
        <p:blipFill rotWithShape="1">
          <a:blip r:embed="rId2" cstate="print">
            <a:extLst>
              <a:ext uri="{28A0092B-C50C-407E-A947-70E740481C1C}">
                <a14:useLocalDpi xmlns:a14="http://schemas.microsoft.com/office/drawing/2010/main"/>
              </a:ext>
            </a:extLst>
          </a:blip>
          <a:srcRect/>
          <a:stretch/>
        </p:blipFill>
        <p:spPr>
          <a:xfrm>
            <a:off x="0" y="0"/>
            <a:ext cx="6883685" cy="5143500"/>
          </a:xfrm>
          <a:prstGeom prst="rect">
            <a:avLst/>
          </a:prstGeom>
        </p:spPr>
      </p:pic>
      <p:sp>
        <p:nvSpPr>
          <p:cNvPr id="5" name="TextBox 4">
            <a:extLst>
              <a:ext uri="{FF2B5EF4-FFF2-40B4-BE49-F238E27FC236}">
                <a16:creationId xmlns:a16="http://schemas.microsoft.com/office/drawing/2014/main" id="{5E7FAB0E-CF68-FC42-BD6A-E86A18F409C5}"/>
              </a:ext>
            </a:extLst>
          </p:cNvPr>
          <p:cNvSpPr txBox="1"/>
          <p:nvPr/>
        </p:nvSpPr>
        <p:spPr>
          <a:xfrm>
            <a:off x="6883685" y="4804946"/>
            <a:ext cx="2184115" cy="338554"/>
          </a:xfrm>
          <a:prstGeom prst="rect">
            <a:avLst/>
          </a:prstGeom>
          <a:noFill/>
        </p:spPr>
        <p:txBody>
          <a:bodyPr wrap="square" rtlCol="0">
            <a:spAutoFit/>
          </a:bodyPr>
          <a:lstStyle/>
          <a:p>
            <a:r>
              <a:rPr lang="en-US" sz="800" dirty="0"/>
              <a:t>Left: F.D. Ward. </a:t>
            </a:r>
            <a:r>
              <a:rPr lang="en-US" sz="800" i="1" dirty="0"/>
              <a:t>New Supreme Court – Singapore (section)</a:t>
            </a:r>
            <a:r>
              <a:rPr lang="en-US" sz="800" dirty="0"/>
              <a:t>. 1936. </a:t>
            </a:r>
            <a:r>
              <a:rPr lang="en-US" sz="800" i="1" dirty="0"/>
              <a:t>National Archives of Singapore.</a:t>
            </a:r>
            <a:endParaRPr lang="en-US" sz="800" dirty="0"/>
          </a:p>
        </p:txBody>
      </p:sp>
      <p:pic>
        <p:nvPicPr>
          <p:cNvPr id="1026" name="Picture 2" descr="Building History &amp; Heritage | National Gallery Singapore">
            <a:extLst>
              <a:ext uri="{FF2B5EF4-FFF2-40B4-BE49-F238E27FC236}">
                <a16:creationId xmlns:a16="http://schemas.microsoft.com/office/drawing/2014/main" id="{46710085-6140-B341-AED1-C6C49380F5F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73323" y="382167"/>
            <a:ext cx="2894477" cy="317471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3E70349-8DB9-F246-AE2D-0B0EC3967A87}"/>
              </a:ext>
            </a:extLst>
          </p:cNvPr>
          <p:cNvSpPr txBox="1"/>
          <p:nvPr/>
        </p:nvSpPr>
        <p:spPr>
          <a:xfrm>
            <a:off x="6883684" y="3556882"/>
            <a:ext cx="2260316" cy="338554"/>
          </a:xfrm>
          <a:prstGeom prst="rect">
            <a:avLst/>
          </a:prstGeom>
          <a:noFill/>
        </p:spPr>
        <p:txBody>
          <a:bodyPr wrap="square" rtlCol="0">
            <a:spAutoFit/>
          </a:bodyPr>
          <a:lstStyle/>
          <a:p>
            <a:r>
              <a:rPr lang="en-US" sz="800" dirty="0"/>
              <a:t>Above: Postcard of the Supreme Court, Singapore, c. 1940. </a:t>
            </a:r>
            <a:r>
              <a:rPr lang="en-US" sz="800" i="1" dirty="0"/>
              <a:t>National Archives of Singapore.</a:t>
            </a:r>
            <a:endParaRPr lang="en-US" sz="800" dirty="0"/>
          </a:p>
        </p:txBody>
      </p:sp>
    </p:spTree>
    <p:extLst>
      <p:ext uri="{BB962C8B-B14F-4D97-AF65-F5344CB8AC3E}">
        <p14:creationId xmlns:p14="http://schemas.microsoft.com/office/powerpoint/2010/main" val="20875431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4215230" cy="962109"/>
          </a:xfrm>
          <a:prstGeom prst="rect">
            <a:avLst/>
          </a:prstGeom>
        </p:spPr>
        <p:txBody>
          <a:bodyPr vert="horz" lIns="91440" tIns="45720" rIns="91440" bIns="45720" rtlCol="0" anchor="b">
            <a:no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700" b="1" dirty="0">
                <a:solidFill>
                  <a:schemeClr val="bg1"/>
                </a:solidFill>
              </a:rPr>
              <a:t>A Trial By Media</a:t>
            </a:r>
            <a:endParaRPr lang="en-US" sz="2700" dirty="0">
              <a:solidFill>
                <a:schemeClr val="bg1"/>
              </a:solidFill>
            </a:endParaRPr>
          </a:p>
        </p:txBody>
      </p:sp>
      <p:pic>
        <p:nvPicPr>
          <p:cNvPr id="8" name="Picture 7">
            <a:extLst>
              <a:ext uri="{FF2B5EF4-FFF2-40B4-BE49-F238E27FC236}">
                <a16:creationId xmlns:a16="http://schemas.microsoft.com/office/drawing/2014/main" id="{AC0F172E-ADC9-994B-BBA8-04430263ED3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51667" y="1316453"/>
            <a:ext cx="3614207" cy="1062230"/>
          </a:xfrm>
          <a:prstGeom prst="rect">
            <a:avLst/>
          </a:prstGeom>
        </p:spPr>
      </p:pic>
      <p:pic>
        <p:nvPicPr>
          <p:cNvPr id="13" name="Picture 12">
            <a:extLst>
              <a:ext uri="{FF2B5EF4-FFF2-40B4-BE49-F238E27FC236}">
                <a16:creationId xmlns:a16="http://schemas.microsoft.com/office/drawing/2014/main" id="{B532EF86-E83B-0641-AE2C-81197E3FCCCF}"/>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1639494" y="2461121"/>
            <a:ext cx="3193163" cy="2102641"/>
          </a:xfrm>
          <a:prstGeom prst="rect">
            <a:avLst/>
          </a:prstGeom>
        </p:spPr>
      </p:pic>
      <p:pic>
        <p:nvPicPr>
          <p:cNvPr id="14" name="Picture 13">
            <a:extLst>
              <a:ext uri="{FF2B5EF4-FFF2-40B4-BE49-F238E27FC236}">
                <a16:creationId xmlns:a16="http://schemas.microsoft.com/office/drawing/2014/main" id="{25EEEF52-71BE-424F-A61C-23BA65292F38}"/>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006257" y="120521"/>
            <a:ext cx="3598382" cy="1410476"/>
          </a:xfrm>
          <a:prstGeom prst="rect">
            <a:avLst/>
          </a:prstGeom>
        </p:spPr>
      </p:pic>
      <p:pic>
        <p:nvPicPr>
          <p:cNvPr id="15" name="Picture 14">
            <a:extLst>
              <a:ext uri="{FF2B5EF4-FFF2-40B4-BE49-F238E27FC236}">
                <a16:creationId xmlns:a16="http://schemas.microsoft.com/office/drawing/2014/main" id="{8643E9C3-44D9-0945-9624-2057E12570F8}"/>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sharpenSoften amount="25000"/>
                    </a14:imgEffect>
                    <a14:imgEffect>
                      <a14:brightnessContrast contrast="20000"/>
                    </a14:imgEffect>
                  </a14:imgLayer>
                </a14:imgProps>
              </a:ext>
              <a:ext uri="{28A0092B-C50C-407E-A947-70E740481C1C}">
                <a14:useLocalDpi xmlns:a14="http://schemas.microsoft.com/office/drawing/2010/main"/>
              </a:ext>
            </a:extLst>
          </a:blip>
          <a:srcRect/>
          <a:stretch/>
        </p:blipFill>
        <p:spPr>
          <a:xfrm>
            <a:off x="5006257" y="1640762"/>
            <a:ext cx="3521101" cy="2956832"/>
          </a:xfrm>
          <a:prstGeom prst="rect">
            <a:avLst/>
          </a:prstGeom>
        </p:spPr>
      </p:pic>
      <p:sp>
        <p:nvSpPr>
          <p:cNvPr id="3" name="Rectangle 2">
            <a:extLst>
              <a:ext uri="{FF2B5EF4-FFF2-40B4-BE49-F238E27FC236}">
                <a16:creationId xmlns:a16="http://schemas.microsoft.com/office/drawing/2014/main" id="{947156F0-3EC4-104C-B9E9-3F0918B1C7B5}"/>
              </a:ext>
            </a:extLst>
          </p:cNvPr>
          <p:cNvSpPr/>
          <p:nvPr/>
        </p:nvSpPr>
        <p:spPr>
          <a:xfrm>
            <a:off x="88038" y="4877675"/>
            <a:ext cx="5225108" cy="246221"/>
          </a:xfrm>
          <a:prstGeom prst="rect">
            <a:avLst/>
          </a:prstGeom>
        </p:spPr>
        <p:txBody>
          <a:bodyPr wrap="square">
            <a:spAutoFit/>
          </a:bodyPr>
          <a:lstStyle/>
          <a:p>
            <a:r>
              <a:rPr lang="en-US" sz="1000" i="1" dirty="0"/>
              <a:t>Straits Times </a:t>
            </a:r>
            <a:r>
              <a:rPr lang="en-US" sz="1000" dirty="0"/>
              <a:t>clippings from 5 May, 8 June, and 2 August 1939. </a:t>
            </a:r>
            <a:r>
              <a:rPr lang="en-US" sz="1000" i="1" dirty="0"/>
              <a:t>National Library Board, Singapore.</a:t>
            </a:r>
          </a:p>
        </p:txBody>
      </p:sp>
    </p:spTree>
    <p:extLst>
      <p:ext uri="{BB962C8B-B14F-4D97-AF65-F5344CB8AC3E}">
        <p14:creationId xmlns:p14="http://schemas.microsoft.com/office/powerpoint/2010/main" val="34400394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Content Placeholder 2"/>
          <p:cNvSpPr>
            <a:spLocks noGrp="1"/>
          </p:cNvSpPr>
          <p:nvPr>
            <p:ph idx="1"/>
          </p:nvPr>
        </p:nvSpPr>
        <p:spPr/>
        <p:txBody>
          <a:bodyPr/>
          <a:lstStyle/>
          <a:p>
            <a:endParaRPr lang="en-AU" dirty="0"/>
          </a:p>
        </p:txBody>
      </p:sp>
      <p:pic>
        <p:nvPicPr>
          <p:cNvPr id="4" name="Picture 3"/>
          <p:cNvPicPr/>
          <p:nvPr/>
        </p:nvPicPr>
        <p:blipFill>
          <a:blip r:embed="rId3">
            <a:extLst>
              <a:ext uri="{BEBA8EAE-BF5A-486C-A8C5-ECC9F3942E4B}">
                <a14:imgProps xmlns:a14="http://schemas.microsoft.com/office/drawing/2010/main">
                  <a14:imgLayer r:embed="rId4">
                    <a14:imgEffect>
                      <a14:colorTemperature colorTemp="8800"/>
                    </a14:imgEffect>
                  </a14:imgLayer>
                </a14:imgProps>
              </a:ext>
              <a:ext uri="{28A0092B-C50C-407E-A947-70E740481C1C}">
                <a14:useLocalDpi xmlns:a14="http://schemas.microsoft.com/office/drawing/2010/main"/>
              </a:ext>
            </a:extLst>
          </a:blip>
          <a:srcRect/>
          <a:stretch>
            <a:fillRect/>
          </a:stretch>
        </p:blipFill>
        <p:spPr bwMode="auto">
          <a:xfrm>
            <a:off x="0" y="0"/>
            <a:ext cx="9179372" cy="5143500"/>
          </a:xfrm>
          <a:prstGeom prst="rect">
            <a:avLst/>
          </a:prstGeom>
          <a:noFill/>
          <a:ln>
            <a:noFill/>
          </a:ln>
        </p:spPr>
      </p:pic>
      <p:sp>
        <p:nvSpPr>
          <p:cNvPr id="5" name="TextBox 4"/>
          <p:cNvSpPr txBox="1"/>
          <p:nvPr/>
        </p:nvSpPr>
        <p:spPr>
          <a:xfrm>
            <a:off x="147484" y="4733925"/>
            <a:ext cx="3340510" cy="242374"/>
          </a:xfrm>
          <a:prstGeom prst="rect">
            <a:avLst/>
          </a:prstGeom>
          <a:noFill/>
        </p:spPr>
        <p:txBody>
          <a:bodyPr wrap="square" rtlCol="0">
            <a:spAutoFit/>
          </a:bodyPr>
          <a:lstStyle/>
          <a:p>
            <a:r>
              <a:rPr lang="en-AU" sz="975" dirty="0">
                <a:latin typeface="Helvetica" panose="020B0604020202020204" pitchFamily="34" charset="0"/>
                <a:cs typeface="Helvetica" panose="020B0604020202020204" pitchFamily="34" charset="0"/>
              </a:rPr>
              <a:t>National Archives of Singapore</a:t>
            </a:r>
          </a:p>
        </p:txBody>
      </p:sp>
    </p:spTree>
    <p:extLst>
      <p:ext uri="{BB962C8B-B14F-4D97-AF65-F5344CB8AC3E}">
        <p14:creationId xmlns:p14="http://schemas.microsoft.com/office/powerpoint/2010/main" val="28207363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4215230" cy="962109"/>
          </a:xfrm>
          <a:prstGeom prst="rect">
            <a:avLst/>
          </a:prstGeom>
        </p:spPr>
        <p:txBody>
          <a:bodyPr vert="horz" lIns="91440" tIns="45720" rIns="91440" bIns="45720" rtlCol="0" anchor="b">
            <a:no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700" b="1" dirty="0">
                <a:solidFill>
                  <a:schemeClr val="bg1"/>
                </a:solidFill>
              </a:rPr>
              <a:t>Unrealised Imperial Visions</a:t>
            </a:r>
            <a:endParaRPr lang="en-US" sz="2700" dirty="0">
              <a:solidFill>
                <a:schemeClr val="bg1"/>
              </a:solidFill>
            </a:endParaRPr>
          </a:p>
        </p:txBody>
      </p:sp>
      <p:sp>
        <p:nvSpPr>
          <p:cNvPr id="6" name="Subtitle 5">
            <a:extLst>
              <a:ext uri="{FF2B5EF4-FFF2-40B4-BE49-F238E27FC236}">
                <a16:creationId xmlns:a16="http://schemas.microsoft.com/office/drawing/2014/main" id="{02FE16E3-8CC8-004E-A945-C7D8CFAA3DD2}"/>
              </a:ext>
            </a:extLst>
          </p:cNvPr>
          <p:cNvSpPr>
            <a:spLocks noGrp="1"/>
          </p:cNvSpPr>
          <p:nvPr>
            <p:ph type="subTitle" idx="1"/>
          </p:nvPr>
        </p:nvSpPr>
        <p:spPr/>
        <p:txBody>
          <a:bodyPr/>
          <a:lstStyle/>
          <a:p>
            <a:endParaRPr lang="en-US" dirty="0"/>
          </a:p>
        </p:txBody>
      </p:sp>
      <p:pic>
        <p:nvPicPr>
          <p:cNvPr id="10" name="Picture 9">
            <a:extLst>
              <a:ext uri="{FF2B5EF4-FFF2-40B4-BE49-F238E27FC236}">
                <a16:creationId xmlns:a16="http://schemas.microsoft.com/office/drawing/2014/main" id="{14A62E26-A714-584F-8C85-802AF538EEB5}"/>
              </a:ext>
            </a:extLst>
          </p:cNvPr>
          <p:cNvPicPr/>
          <p:nvPr/>
        </p:nvPicPr>
        <p:blipFill rotWithShape="1">
          <a:blip r:embed="rId3" cstate="print">
            <a:extLst>
              <a:ext uri="{BEBA8EAE-BF5A-486C-A8C5-ECC9F3942E4B}">
                <a14:imgProps xmlns:a14="http://schemas.microsoft.com/office/drawing/2010/main">
                  <a14:imgLayer r:embed="rId4">
                    <a14:imgEffect>
                      <a14:sharpenSoften amount="-11000"/>
                    </a14:imgEffect>
                    <a14:imgEffect>
                      <a14:saturation sat="33000"/>
                    </a14:imgEffect>
                    <a14:imgEffect>
                      <a14:brightnessContrast bright="20000" contrast="20000"/>
                    </a14:imgEffect>
                  </a14:imgLayer>
                </a14:imgProps>
              </a:ext>
              <a:ext uri="{28A0092B-C50C-407E-A947-70E740481C1C}">
                <a14:useLocalDpi xmlns:a14="http://schemas.microsoft.com/office/drawing/2010/main"/>
              </a:ext>
            </a:extLst>
          </a:blip>
          <a:srcRect/>
          <a:stretch/>
        </p:blipFill>
        <p:spPr bwMode="auto">
          <a:xfrm rot="16200000">
            <a:off x="2622469" y="-1346447"/>
            <a:ext cx="3899062" cy="9144000"/>
          </a:xfrm>
          <a:prstGeom prst="rect">
            <a:avLst/>
          </a:prstGeom>
          <a:noFill/>
          <a:ln>
            <a:noFill/>
          </a:ln>
          <a:extLst>
            <a:ext uri="{53640926-AAD7-44D8-BBD7-CCE9431645EC}">
              <a14:shadowObscured xmlns:a14="http://schemas.microsoft.com/office/drawing/2010/main"/>
            </a:ext>
          </a:extLst>
        </p:spPr>
      </p:pic>
      <p:sp>
        <p:nvSpPr>
          <p:cNvPr id="12" name="TextBox 11">
            <a:extLst>
              <a:ext uri="{FF2B5EF4-FFF2-40B4-BE49-F238E27FC236}">
                <a16:creationId xmlns:a16="http://schemas.microsoft.com/office/drawing/2014/main" id="{292AAEB2-F385-CD4B-AFDB-9AE8E1AF0568}"/>
              </a:ext>
            </a:extLst>
          </p:cNvPr>
          <p:cNvSpPr txBox="1"/>
          <p:nvPr/>
        </p:nvSpPr>
        <p:spPr>
          <a:xfrm>
            <a:off x="-2" y="4889583"/>
            <a:ext cx="7962287" cy="261610"/>
          </a:xfrm>
          <a:prstGeom prst="rect">
            <a:avLst/>
          </a:prstGeom>
          <a:noFill/>
        </p:spPr>
        <p:txBody>
          <a:bodyPr wrap="square" rtlCol="0">
            <a:spAutoFit/>
          </a:bodyPr>
          <a:lstStyle/>
          <a:p>
            <a:r>
              <a:rPr lang="en-AU" sz="1100" dirty="0">
                <a:latin typeface="Helvetica" panose="020B0604020202020204" pitchFamily="34" charset="0"/>
                <a:cs typeface="Helvetica" panose="020B0604020202020204" pitchFamily="34" charset="0"/>
              </a:rPr>
              <a:t>Frank Dorrington Ward. </a:t>
            </a:r>
            <a:r>
              <a:rPr lang="en-AU" sz="1100" i="1" dirty="0">
                <a:latin typeface="Helvetica" panose="020B0604020202020204" pitchFamily="34" charset="0"/>
                <a:cs typeface="Helvetica" panose="020B0604020202020204" pitchFamily="34" charset="0"/>
              </a:rPr>
              <a:t>Sketch for Empress Place, Singapore. Malayan Architect</a:t>
            </a:r>
            <a:r>
              <a:rPr lang="en-AU" sz="1100" dirty="0">
                <a:latin typeface="Helvetica" panose="020B0604020202020204" pitchFamily="34" charset="0"/>
                <a:cs typeface="Helvetica" panose="020B0604020202020204" pitchFamily="34" charset="0"/>
              </a:rPr>
              <a:t>, March 1937. </a:t>
            </a:r>
            <a:r>
              <a:rPr lang="en-AU" sz="1100" i="1" dirty="0">
                <a:latin typeface="Helvetica" panose="020B0604020202020204" pitchFamily="34" charset="0"/>
                <a:cs typeface="Helvetica" panose="020B0604020202020204" pitchFamily="34" charset="0"/>
              </a:rPr>
              <a:t>RIBA.</a:t>
            </a:r>
            <a:endParaRPr lang="en-AU" sz="1100" dirty="0">
              <a:latin typeface="Helvetica" panose="020B0604020202020204" pitchFamily="34" charset="0"/>
              <a:cs typeface="Helvetica" panose="020B0604020202020204" pitchFamily="34" charset="0"/>
            </a:endParaRPr>
          </a:p>
        </p:txBody>
      </p:sp>
    </p:spTree>
    <p:extLst>
      <p:ext uri="{BB962C8B-B14F-4D97-AF65-F5344CB8AC3E}">
        <p14:creationId xmlns:p14="http://schemas.microsoft.com/office/powerpoint/2010/main" val="41584186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E99309-20DA-4E44-9E7E-62CE2048A376}"/>
              </a:ext>
            </a:extLst>
          </p:cNvPr>
          <p:cNvSpPr>
            <a:spLocks noGrp="1"/>
          </p:cNvSpPr>
          <p:nvPr>
            <p:ph type="subTitle" idx="1"/>
          </p:nvPr>
        </p:nvSpPr>
        <p:spPr>
          <a:xfrm>
            <a:off x="269243" y="1648602"/>
            <a:ext cx="4565150" cy="3007218"/>
          </a:xfrm>
        </p:spPr>
        <p:txBody>
          <a:bodyPr>
            <a:noAutofit/>
          </a:bodyPr>
          <a:lstStyle/>
          <a:p>
            <a:pPr algn="l"/>
            <a:r>
              <a:rPr lang="en-AU" sz="1600" dirty="0"/>
              <a:t>By the eve of WWII, classicism’s influence was waning. Art Deco and the Modern Movement were increasingly fashionable for both new-builds and in renovations.</a:t>
            </a:r>
            <a:br>
              <a:rPr lang="en-AU" sz="1600" dirty="0"/>
            </a:br>
            <a:endParaRPr lang="en-AU" sz="1600" dirty="0"/>
          </a:p>
          <a:p>
            <a:pPr algn="l"/>
            <a:r>
              <a:rPr lang="en-AU" sz="1600" dirty="0"/>
              <a:t>British influence was interrupted by the Japanese Occupation. Building projects dried up, and by the time British control was reasserted in the post-war era, the path towards independence had been set.</a:t>
            </a:r>
            <a:br>
              <a:rPr lang="en-AU" sz="1600" dirty="0"/>
            </a:br>
            <a:endParaRPr lang="en-AU" sz="1600" dirty="0"/>
          </a:p>
          <a:p>
            <a:pPr algn="l"/>
            <a:r>
              <a:rPr lang="en-AU" sz="1600" dirty="0"/>
              <a:t>Following Malaya’s independence from Britain in 1957, Modernism became the new Federal style.</a:t>
            </a:r>
          </a:p>
        </p:txBody>
      </p:sp>
      <p:sp>
        <p:nvSpPr>
          <p:cNvPr id="9" name="Rectangle 8">
            <a:extLst>
              <a:ext uri="{FF2B5EF4-FFF2-40B4-BE49-F238E27FC236}">
                <a16:creationId xmlns:a16="http://schemas.microsoft.com/office/drawing/2014/main" id="{9B90BF8A-84A3-0942-BF7D-6308318B31B8}"/>
              </a:ext>
            </a:extLst>
          </p:cNvPr>
          <p:cNvSpPr/>
          <p:nvPr/>
        </p:nvSpPr>
        <p:spPr>
          <a:xfrm>
            <a:off x="0" y="1"/>
            <a:ext cx="9144000"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772586" cy="962109"/>
          </a:xfrm>
          <a:prstGeom prst="rect">
            <a:avLst/>
          </a:prstGeom>
        </p:spPr>
        <p:txBody>
          <a:bodyPr vert="horz" lIns="91440" tIns="45720" rIns="91440" bIns="45720" rtlCol="0" anchor="b">
            <a:no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2700" b="1" dirty="0">
                <a:solidFill>
                  <a:schemeClr val="bg1"/>
                </a:solidFill>
              </a:rPr>
              <a:t>War and its Aftermath</a:t>
            </a:r>
            <a:endParaRPr lang="en-US" sz="2700" dirty="0">
              <a:solidFill>
                <a:schemeClr val="bg1"/>
              </a:solidFill>
            </a:endParaRPr>
          </a:p>
        </p:txBody>
      </p:sp>
      <p:sp>
        <p:nvSpPr>
          <p:cNvPr id="2" name="TextBox 1">
            <a:extLst>
              <a:ext uri="{FF2B5EF4-FFF2-40B4-BE49-F238E27FC236}">
                <a16:creationId xmlns:a16="http://schemas.microsoft.com/office/drawing/2014/main" id="{B8CC3275-5950-AB4E-9DE6-1EE72E5C0FBB}"/>
              </a:ext>
            </a:extLst>
          </p:cNvPr>
          <p:cNvSpPr txBox="1"/>
          <p:nvPr/>
        </p:nvSpPr>
        <p:spPr>
          <a:xfrm>
            <a:off x="4976755" y="4705158"/>
            <a:ext cx="4024122" cy="430887"/>
          </a:xfrm>
          <a:prstGeom prst="rect">
            <a:avLst/>
          </a:prstGeom>
          <a:noFill/>
        </p:spPr>
        <p:txBody>
          <a:bodyPr wrap="square" rtlCol="0">
            <a:spAutoFit/>
          </a:bodyPr>
          <a:lstStyle/>
          <a:p>
            <a:r>
              <a:rPr lang="en-AU" sz="1100" dirty="0">
                <a:latin typeface="Calibri" panose="020F0502020204030204" pitchFamily="34" charset="0"/>
                <a:cs typeface="Calibri" panose="020F0502020204030204" pitchFamily="34" charset="0"/>
              </a:rPr>
              <a:t>Japanese soldiers advancing through Kuala Lumpur, 1942. </a:t>
            </a:r>
            <a:br>
              <a:rPr lang="en-AU" sz="1100" dirty="0">
                <a:latin typeface="Calibri" panose="020F0502020204030204" pitchFamily="34" charset="0"/>
                <a:cs typeface="Calibri" panose="020F0502020204030204" pitchFamily="34" charset="0"/>
              </a:rPr>
            </a:br>
            <a:r>
              <a:rPr lang="en-AU" sz="1100" i="1" dirty="0">
                <a:latin typeface="Calibri" panose="020F0502020204030204" pitchFamily="34" charset="0"/>
                <a:cs typeface="Calibri" panose="020F0502020204030204" pitchFamily="34" charset="0"/>
              </a:rPr>
              <a:t>Imperial War Museum.</a:t>
            </a:r>
          </a:p>
        </p:txBody>
      </p:sp>
      <p:pic>
        <p:nvPicPr>
          <p:cNvPr id="8" name="Picture 2" descr="File:Japanese troops mopping up in Kuala Lumpur.jpg">
            <a:extLst>
              <a:ext uri="{FF2B5EF4-FFF2-40B4-BE49-F238E27FC236}">
                <a16:creationId xmlns:a16="http://schemas.microsoft.com/office/drawing/2014/main" id="{96DEBE10-9AB8-694A-ADCE-90BAB6685D5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976755" y="1540804"/>
            <a:ext cx="4167245" cy="3115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397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11BE3FA7-0D70-4431-814F-D8C40576E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7" name="Rectangle 6">
            <a:extLst>
              <a:ext uri="{FF2B5EF4-FFF2-40B4-BE49-F238E27FC236}">
                <a16:creationId xmlns:a16="http://schemas.microsoft.com/office/drawing/2014/main" id="{C0A8A364-A493-2D48-BE9B-C9EDE509DE22}"/>
              </a:ext>
            </a:extLst>
          </p:cNvPr>
          <p:cNvSpPr/>
          <p:nvPr/>
        </p:nvSpPr>
        <p:spPr>
          <a:xfrm>
            <a:off x="0" y="1"/>
            <a:ext cx="9141714" cy="12760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a:extLst>
              <a:ext uri="{FF2B5EF4-FFF2-40B4-BE49-F238E27FC236}">
                <a16:creationId xmlns:a16="http://schemas.microsoft.com/office/drawing/2014/main" id="{89EF4A67-9B63-FA4E-8B55-93DDA85C2AC9}"/>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b="-2"/>
          <a:stretch/>
        </p:blipFill>
        <p:spPr bwMode="auto">
          <a:xfrm>
            <a:off x="241298" y="417891"/>
            <a:ext cx="4251513" cy="430771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E0A85CAB-8BDB-604B-B863-C7956C81DE34}"/>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b="-2"/>
          <a:stretch/>
        </p:blipFill>
        <p:spPr bwMode="auto">
          <a:xfrm>
            <a:off x="4646531" y="417891"/>
            <a:ext cx="4256170" cy="43077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B469093-FCB7-964B-B4C0-1479E9E87BD7}"/>
              </a:ext>
            </a:extLst>
          </p:cNvPr>
          <p:cNvSpPr txBox="1"/>
          <p:nvPr/>
        </p:nvSpPr>
        <p:spPr>
          <a:xfrm>
            <a:off x="241298" y="4736482"/>
            <a:ext cx="4165077" cy="261610"/>
          </a:xfrm>
          <a:prstGeom prst="rect">
            <a:avLst/>
          </a:prstGeom>
          <a:noFill/>
        </p:spPr>
        <p:txBody>
          <a:bodyPr wrap="square" rtlCol="0">
            <a:spAutoFit/>
          </a:bodyPr>
          <a:lstStyle/>
          <a:p>
            <a:r>
              <a:rPr lang="en-US" sz="1100" dirty="0"/>
              <a:t>Malaysia’s National Mosque under construction, 1960s. </a:t>
            </a:r>
            <a:r>
              <a:rPr lang="en-US" sz="1100" i="1" dirty="0"/>
              <a:t>KLAF</a:t>
            </a:r>
            <a:r>
              <a:rPr lang="en-US" sz="1100" dirty="0"/>
              <a:t>.</a:t>
            </a:r>
          </a:p>
        </p:txBody>
      </p:sp>
      <p:sp>
        <p:nvSpPr>
          <p:cNvPr id="8" name="TextBox 7">
            <a:extLst>
              <a:ext uri="{FF2B5EF4-FFF2-40B4-BE49-F238E27FC236}">
                <a16:creationId xmlns:a16="http://schemas.microsoft.com/office/drawing/2014/main" id="{E184A05D-F4B4-EA47-9A55-B192785D4ADB}"/>
              </a:ext>
            </a:extLst>
          </p:cNvPr>
          <p:cNvSpPr txBox="1"/>
          <p:nvPr/>
        </p:nvSpPr>
        <p:spPr>
          <a:xfrm>
            <a:off x="4572000" y="4735277"/>
            <a:ext cx="4165077" cy="261610"/>
          </a:xfrm>
          <a:prstGeom prst="rect">
            <a:avLst/>
          </a:prstGeom>
          <a:noFill/>
        </p:spPr>
        <p:txBody>
          <a:bodyPr wrap="square" rtlCol="0">
            <a:spAutoFit/>
          </a:bodyPr>
          <a:lstStyle/>
          <a:p>
            <a:r>
              <a:rPr lang="en-US" sz="1100" dirty="0"/>
              <a:t>Malaysia’s new Houses of Parliament, 1960s. </a:t>
            </a:r>
            <a:r>
              <a:rPr lang="en-US" sz="1100" i="1" dirty="0"/>
              <a:t>KLAF</a:t>
            </a:r>
            <a:r>
              <a:rPr lang="en-US" sz="1100" dirty="0"/>
              <a:t>.</a:t>
            </a:r>
          </a:p>
        </p:txBody>
      </p:sp>
    </p:spTree>
    <p:extLst>
      <p:ext uri="{BB962C8B-B14F-4D97-AF65-F5344CB8AC3E}">
        <p14:creationId xmlns:p14="http://schemas.microsoft.com/office/powerpoint/2010/main" val="41091841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0" name="Picture 12" descr="No photo description available.">
            <a:extLst>
              <a:ext uri="{FF2B5EF4-FFF2-40B4-BE49-F238E27FC236}">
                <a16:creationId xmlns:a16="http://schemas.microsoft.com/office/drawing/2014/main" id="{41458E78-5863-4645-ABA8-13ED6232EA37}"/>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r="-659" b="-2"/>
          <a:stretch/>
        </p:blipFill>
        <p:spPr bwMode="auto">
          <a:xfrm>
            <a:off x="6269324" y="2828262"/>
            <a:ext cx="2894933" cy="231590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No photo description available.">
            <a:extLst>
              <a:ext uri="{FF2B5EF4-FFF2-40B4-BE49-F238E27FC236}">
                <a16:creationId xmlns:a16="http://schemas.microsoft.com/office/drawing/2014/main" id="{2453B09E-4957-6147-877A-DDA650B084CB}"/>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2892490" y="2827592"/>
            <a:ext cx="3402710" cy="2317770"/>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
            <a:extLst>
              <a:ext uri="{FF2B5EF4-FFF2-40B4-BE49-F238E27FC236}">
                <a16:creationId xmlns:a16="http://schemas.microsoft.com/office/drawing/2014/main" id="{AD43035C-11FF-DF43-BD89-DDA48E861A9C}"/>
              </a:ext>
            </a:extLst>
          </p:cNvPr>
          <p:cNvSpPr txBox="1">
            <a:spLocks/>
          </p:cNvSpPr>
          <p:nvPr/>
        </p:nvSpPr>
        <p:spPr>
          <a:xfrm>
            <a:off x="251667" y="0"/>
            <a:ext cx="3030217" cy="96210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spcAft>
                <a:spcPts val="400"/>
              </a:spcAft>
            </a:pPr>
            <a:r>
              <a:rPr lang="en-US" sz="1400" b="1" dirty="0">
                <a:solidFill>
                  <a:schemeClr val="bg1"/>
                </a:solidFill>
              </a:rPr>
              <a:t>Malayan Classicism</a:t>
            </a:r>
            <a:br>
              <a:rPr lang="en-US" sz="1800" b="1" dirty="0">
                <a:solidFill>
                  <a:schemeClr val="bg1"/>
                </a:solidFill>
              </a:rPr>
            </a:br>
            <a:endParaRPr lang="en-US" sz="800" b="1" dirty="0">
              <a:solidFill>
                <a:schemeClr val="bg1"/>
              </a:solidFill>
            </a:endParaRPr>
          </a:p>
          <a:p>
            <a:pPr algn="l">
              <a:spcAft>
                <a:spcPts val="400"/>
              </a:spcAft>
            </a:pPr>
            <a:r>
              <a:rPr lang="en-US" sz="800" b="1" dirty="0">
                <a:solidFill>
                  <a:schemeClr val="bg1"/>
                </a:solidFill>
              </a:rPr>
              <a:t>Faculty of Architecture,</a:t>
            </a:r>
            <a:br>
              <a:rPr lang="en-US" sz="800" b="1" dirty="0">
                <a:solidFill>
                  <a:schemeClr val="bg1"/>
                </a:solidFill>
              </a:rPr>
            </a:br>
            <a:r>
              <a:rPr lang="en-US" sz="800" b="1" dirty="0">
                <a:solidFill>
                  <a:schemeClr val="bg1"/>
                </a:solidFill>
              </a:rPr>
              <a:t>Building and Planning</a:t>
            </a:r>
          </a:p>
          <a:p>
            <a:pPr algn="l"/>
            <a:r>
              <a:rPr lang="en-US" sz="800" dirty="0">
                <a:solidFill>
                  <a:schemeClr val="bg1"/>
                </a:solidFill>
              </a:rPr>
              <a:t>University of Melbourne</a:t>
            </a:r>
          </a:p>
        </p:txBody>
      </p:sp>
      <p:pic>
        <p:nvPicPr>
          <p:cNvPr id="2052" name="Picture 4" descr="No photo description available.">
            <a:extLst>
              <a:ext uri="{FF2B5EF4-FFF2-40B4-BE49-F238E27FC236}">
                <a16:creationId xmlns:a16="http://schemas.microsoft.com/office/drawing/2014/main" id="{484CEF7B-9687-FB4E-A274-6FCCE142CE93}"/>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2923727" y="-1862"/>
            <a:ext cx="3371474" cy="283131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picture containing building, outdoor, sitting, front&#10;&#10;Description automatically generated">
            <a:extLst>
              <a:ext uri="{FF2B5EF4-FFF2-40B4-BE49-F238E27FC236}">
                <a16:creationId xmlns:a16="http://schemas.microsoft.com/office/drawing/2014/main" id="{AA611B4F-3364-9F44-BB33-03DBBCAB2F39}"/>
              </a:ext>
            </a:extLst>
          </p:cNvPr>
          <p:cNvPicPr/>
          <p:nvPr/>
        </p:nvPicPr>
        <p:blipFill rotWithShape="1">
          <a:blip r:embed="rId6" cstate="print">
            <a:extLst>
              <a:ext uri="{28A0092B-C50C-407E-A947-70E740481C1C}">
                <a14:useLocalDpi xmlns:a14="http://schemas.microsoft.com/office/drawing/2010/main"/>
              </a:ext>
            </a:extLst>
          </a:blip>
          <a:srcRect r="-8387"/>
          <a:stretch/>
        </p:blipFill>
        <p:spPr>
          <a:xfrm>
            <a:off x="0" y="2827592"/>
            <a:ext cx="3172569" cy="2315908"/>
          </a:xfrm>
          <a:prstGeom prst="rect">
            <a:avLst/>
          </a:prstGeom>
        </p:spPr>
      </p:pic>
      <p:sp>
        <p:nvSpPr>
          <p:cNvPr id="2" name="TextBox 1">
            <a:extLst>
              <a:ext uri="{FF2B5EF4-FFF2-40B4-BE49-F238E27FC236}">
                <a16:creationId xmlns:a16="http://schemas.microsoft.com/office/drawing/2014/main" id="{B1FE07E3-00BA-284F-8B38-5C3F5A59C622}"/>
              </a:ext>
            </a:extLst>
          </p:cNvPr>
          <p:cNvSpPr txBox="1"/>
          <p:nvPr/>
        </p:nvSpPr>
        <p:spPr>
          <a:xfrm>
            <a:off x="6295200" y="4974347"/>
            <a:ext cx="3022149" cy="215444"/>
          </a:xfrm>
          <a:prstGeom prst="rect">
            <a:avLst/>
          </a:prstGeom>
          <a:noFill/>
        </p:spPr>
        <p:txBody>
          <a:bodyPr wrap="square" rtlCol="0">
            <a:spAutoFit/>
          </a:bodyPr>
          <a:lstStyle/>
          <a:p>
            <a:r>
              <a:rPr lang="en-US" sz="800" dirty="0">
                <a:solidFill>
                  <a:schemeClr val="bg1"/>
                </a:solidFill>
              </a:rPr>
              <a:t>Ornamental details from various shophouses in Penang. </a:t>
            </a:r>
            <a:r>
              <a:rPr lang="en-US" sz="800" i="1" dirty="0">
                <a:solidFill>
                  <a:schemeClr val="bg1"/>
                </a:solidFill>
              </a:rPr>
              <a:t>Mark Lay.</a:t>
            </a:r>
          </a:p>
        </p:txBody>
      </p:sp>
      <p:pic>
        <p:nvPicPr>
          <p:cNvPr id="1026" name="Picture 2" descr="No photo description available.">
            <a:extLst>
              <a:ext uri="{FF2B5EF4-FFF2-40B4-BE49-F238E27FC236}">
                <a16:creationId xmlns:a16="http://schemas.microsoft.com/office/drawing/2014/main" id="{C9C5A8AA-4151-284C-AD28-0FA60AD3C60F}"/>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6295200" y="0"/>
            <a:ext cx="2848800" cy="28434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 photo description available.">
            <a:extLst>
              <a:ext uri="{FF2B5EF4-FFF2-40B4-BE49-F238E27FC236}">
                <a16:creationId xmlns:a16="http://schemas.microsoft.com/office/drawing/2014/main" id="{228ABE65-0DF1-D24B-82FA-3AEB79378199}"/>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1" y="0"/>
            <a:ext cx="2923727" cy="283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04246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1004</TotalTime>
  <Words>2521</Words>
  <Application>Microsoft Macintosh PowerPoint</Application>
  <PresentationFormat>On-screen Show (16:9)</PresentationFormat>
  <Paragraphs>147</Paragraphs>
  <Slides>35</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Helvetica</vt:lpstr>
      <vt:lpstr>Office Theme</vt:lpstr>
      <vt:lpstr>Malayan Classicism: From Imperial Language to Vernacular Creole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Michele Burder</dc:creator>
  <cp:lastModifiedBy>Soon-Tzu Speechley</cp:lastModifiedBy>
  <cp:revision>128</cp:revision>
  <dcterms:created xsi:type="dcterms:W3CDTF">2019-02-22T01:43:16Z</dcterms:created>
  <dcterms:modified xsi:type="dcterms:W3CDTF">2021-04-19T16:18:57Z</dcterms:modified>
</cp:coreProperties>
</file>